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335" r:id="rId2"/>
    <p:sldId id="489" r:id="rId3"/>
    <p:sldId id="4266" r:id="rId4"/>
    <p:sldId id="4284" r:id="rId5"/>
    <p:sldId id="365" r:id="rId6"/>
    <p:sldId id="4273" r:id="rId7"/>
    <p:sldId id="565" r:id="rId8"/>
    <p:sldId id="567" r:id="rId9"/>
    <p:sldId id="369" r:id="rId10"/>
    <p:sldId id="361" r:id="rId11"/>
    <p:sldId id="360" r:id="rId12"/>
    <p:sldId id="4275" r:id="rId13"/>
    <p:sldId id="428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FF"/>
    <a:srgbClr val="000066"/>
    <a:srgbClr val="FF00FF"/>
    <a:srgbClr val="0000CC"/>
    <a:srgbClr val="FF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52" y="54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8BA18-6C7B-4A8C-8521-3F6B9AAB6252}" type="datetimeFigureOut">
              <a:rPr lang="th-TH" smtClean="0"/>
              <a:t>29/03/65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2319C-29D0-4333-B05A-FA8290418CC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119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2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2197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12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4487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32772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156539-02BA-4336-919C-C73942210F88}" type="slidenum">
              <a:rPr lang="th-TH" altLang="th-TH" sz="1200" smtClean="0"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th-TH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7889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32772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156539-02BA-4336-919C-C73942210F88}" type="slidenum">
              <a:rPr lang="th-TH" altLang="th-TH" sz="1200" smtClean="0"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th-TH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90764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A3D39-48A6-412F-839A-3EC36EC621F5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0599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A3D39-48A6-412F-839A-3EC36EC621F5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493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ตัวยึดรูปบนภาพนิ่ง 1">
            <a:extLst>
              <a:ext uri="{FF2B5EF4-FFF2-40B4-BE49-F238E27FC236}">
                <a16:creationId xmlns:a16="http://schemas.microsoft.com/office/drawing/2014/main" id="{A09E71D9-D8C0-4729-8CAF-12EFD04E24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ตัวยึดบันทึกย่อ 2">
            <a:extLst>
              <a:ext uri="{FF2B5EF4-FFF2-40B4-BE49-F238E27FC236}">
                <a16:creationId xmlns:a16="http://schemas.microsoft.com/office/drawing/2014/main" id="{51615808-C4E5-4871-8A46-53528DFC34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45060" name="ตัวยึดหมายเลขภาพนิ่ง 3">
            <a:extLst>
              <a:ext uri="{FF2B5EF4-FFF2-40B4-BE49-F238E27FC236}">
                <a16:creationId xmlns:a16="http://schemas.microsoft.com/office/drawing/2014/main" id="{BD055E5A-15CA-4779-AEC7-23E208CDD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5BD07E-D67C-4F10-A3DA-4EFD90D20411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3679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/>
          </a:p>
        </p:txBody>
      </p:sp>
      <p:sp>
        <p:nvSpPr>
          <p:cNvPr id="2253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106075-BA3D-46FF-B599-4258D18AE221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4690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28CECB-8825-42FD-9BB7-46FC052DB0B2}" type="slidenum">
              <a:rPr lang="th-TH" smtClean="0"/>
              <a:pPr>
                <a:defRPr/>
              </a:pPr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04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53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E2AA71-A899-4E8B-819B-1C9DDAE08C62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9692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503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407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470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677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6636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131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9601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095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70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376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385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435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gif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12" Type="http://schemas.openxmlformats.org/officeDocument/2006/relationships/image" Target="../media/image20.jpe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3.gif"/><Relationship Id="rId21" Type="http://schemas.openxmlformats.org/officeDocument/2006/relationships/image" Target="../media/image12.png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8.png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8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6.gif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0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866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604976" y="2490282"/>
            <a:ext cx="4554452" cy="1877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เม.ย. ๖๕</a:t>
            </a:r>
          </a:p>
        </p:txBody>
      </p:sp>
    </p:spTree>
    <p:extLst>
      <p:ext uri="{BB962C8B-B14F-4D97-AF65-F5344CB8AC3E}">
        <p14:creationId xmlns:p14="http://schemas.microsoft.com/office/powerpoint/2010/main" val="177207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5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1" name="รูปภาพ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สี่เหลี่ยมผืนผ้า 11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2" name="ตาราง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097438"/>
              </p:ext>
            </p:extLst>
          </p:nvPr>
        </p:nvGraphicFramePr>
        <p:xfrm>
          <a:off x="182880" y="1485533"/>
          <a:ext cx="86868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ช่วงเวลา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๐๙๐๐ - ๑๖๐๐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๐๙๐๐ - ๑๖๐๐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ภาคกลางและบริเวณอ่าวไทย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๐๙๐๐ - ๑๖๐๐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- ๑๕๐๐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3"/>
          <p:cNvSpPr txBox="1"/>
          <p:nvPr/>
        </p:nvSpPr>
        <p:spPr bwMode="auto">
          <a:xfrm>
            <a:off x="-1" y="-932"/>
            <a:ext cx="9144001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</p:spTree>
    <p:extLst>
      <p:ext uri="{BB962C8B-B14F-4D97-AF65-F5344CB8AC3E}">
        <p14:creationId xmlns:p14="http://schemas.microsoft.com/office/powerpoint/2010/main" val="4275389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"/>
          <p:cNvGrpSpPr>
            <a:grpSpLocks/>
          </p:cNvGrpSpPr>
          <p:nvPr/>
        </p:nvGrpSpPr>
        <p:grpSpPr bwMode="auto">
          <a:xfrm>
            <a:off x="-36513" y="-26988"/>
            <a:ext cx="9180513" cy="6905626"/>
            <a:chOff x="-1" y="-48021"/>
            <a:chExt cx="9180514" cy="6906021"/>
          </a:xfrm>
          <a:solidFill>
            <a:srgbClr val="0000FF"/>
          </a:solidFill>
        </p:grpSpPr>
        <p:pic>
          <p:nvPicPr>
            <p:cNvPr id="54290" name="Picture 2" descr="http://www.bloggang.com/data/moonfleet/picture/136680565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9947" name="TextBox 8"/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485"/>
            </a:xfrm>
            <a:prstGeom prst="rect">
              <a:avLst/>
            </a:prstGeom>
            <a:solidFill>
              <a:srgbClr val="000066"/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sz="44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ดวงอาทิตย์ ขึ้น - ตก ประเทศไทย</a:t>
              </a:r>
            </a:p>
          </p:txBody>
        </p:sp>
      </p:grpSp>
      <p:grpSp>
        <p:nvGrpSpPr>
          <p:cNvPr id="54275" name="กลุ่ม 1"/>
          <p:cNvGrpSpPr>
            <a:grpSpLocks/>
          </p:cNvGrpSpPr>
          <p:nvPr/>
        </p:nvGrpSpPr>
        <p:grpSpPr bwMode="auto">
          <a:xfrm>
            <a:off x="5804453" y="3705224"/>
            <a:ext cx="3658222" cy="1395612"/>
            <a:chOff x="6948264" y="3678123"/>
            <a:chExt cx="2087786" cy="1394297"/>
          </a:xfrm>
        </p:grpSpPr>
        <p:sp>
          <p:nvSpPr>
            <p:cNvPr id="37904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ตกเวลา</a:t>
              </a:r>
              <a:r>
                <a:rPr lang="en-US" altLang="th-TH" sz="4800" b="1" dirty="0">
                  <a:solidFill>
                    <a:srgbClr val="6699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๑๘๑๐ - ๑๘๓๖</a:t>
              </a:r>
            </a:p>
          </p:txBody>
        </p:sp>
      </p:grpSp>
      <p:grpSp>
        <p:nvGrpSpPr>
          <p:cNvPr id="54276" name="กลุ่ม 13"/>
          <p:cNvGrpSpPr>
            <a:grpSpLocks/>
          </p:cNvGrpSpPr>
          <p:nvPr/>
        </p:nvGrpSpPr>
        <p:grpSpPr bwMode="auto">
          <a:xfrm>
            <a:off x="44453" y="3705226"/>
            <a:ext cx="3456945" cy="1395608"/>
            <a:chOff x="6948264" y="3678123"/>
            <a:chExt cx="2337464" cy="1394055"/>
          </a:xfrm>
        </p:grpSpPr>
        <p:sp>
          <p:nvSpPr>
            <p:cNvPr id="37900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ขึ้นเวลา</a:t>
              </a:r>
              <a:r>
                <a:rPr lang="en-US" altLang="th-TH" sz="4800" b="1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7269504" y="4352783"/>
              <a:ext cx="2016224" cy="71939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๐๕๓๕ - ๐๖๒๔</a:t>
              </a:r>
              <a:endParaRPr lang="en-US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771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alt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</a:t>
            </a:r>
            <a:r>
              <a:rPr lang="th-TH" altLang="th-TH" sz="5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เม.ย.๖๕</a:t>
            </a:r>
            <a:endParaRPr lang="th-TH" altLang="th-TH" sz="60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423565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70875" y="474345"/>
            <a:ext cx="8402250" cy="5632311"/>
          </a:xfrm>
          <a:prstGeom prst="rect">
            <a:avLst/>
          </a:prstGeom>
          <a:solidFill>
            <a:srgbClr val="000066">
              <a:alpha val="40000"/>
            </a:srgbClr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sz="4000" b="1" u="sng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</a:t>
            </a:r>
          </a:p>
          <a:p>
            <a:pPr algn="thaiDist" eaLnBrk="0" fontAlgn="base" hangingPunct="0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sz="3000" b="1" u="sng" dirty="0">
                <a:solidFill>
                  <a:srgbClr val="00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เดือนเมษายน</a:t>
            </a:r>
            <a:r>
              <a:rPr lang="th-TH" sz="3000" b="1" dirty="0">
                <a:solidFill>
                  <a:srgbClr val="00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มักจะเกิดพายุฤดูร้อนได้บ่อยครั้ง โดยจะมีลักษณะของพายุฝนฟ้าคะนอง ลมกระโชกแรงและอาจมีลูกเห็บตกในบางพื้นที่ ซึ่งอาจก่อให้เกิดความเสียหายต่ออาคารบ้านเรือน</a:t>
            </a:r>
          </a:p>
          <a:p>
            <a:pPr algn="thaiDist" eaLnBrk="0" fontAlgn="base" hangingPunct="0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sz="3000" b="1" u="sng" dirty="0">
                <a:solidFill>
                  <a:srgbClr val="00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ช่วงปลายเดือนเมษายนและพฤษภาคม</a:t>
            </a:r>
            <a:r>
              <a:rPr lang="th-TH" sz="3000" b="1" dirty="0">
                <a:solidFill>
                  <a:srgbClr val="00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อาจจะมีหย่อมความกดอากาศต่ำก่อตัวบริเวณทะเลอันดามัน ซึ่งอาจจะทวีกำลังแรงขึ้นเป็นพายุดีเปรสชั่นและพายุไซโคลน โดยมีการเคลื่อนตัวทางทิศเหนือค่อนไปทางตะวันออก ผ่านด้านตะวันตกของประเทศไทย ซึ่งจะทำให้บริเวณด้านตะวันตกของภาคเหนือ ภาคกลาง และภาคใต้ มีฝนเพิ่มมากขึ้น หน่วยข่าวอากาศที่ขึ้นตรงต่อ </a:t>
            </a:r>
            <a:r>
              <a:rPr lang="th-TH" sz="30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กขอ.ค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ปอ.จึงควรติดตามข่าวพยากรณ์อากาศของ </a:t>
            </a:r>
            <a:r>
              <a:rPr lang="th-TH" sz="30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กขอ.ค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ปอ.และหน่วยงานอื่นที่เกี่ยวข้อง ต่อไป</a:t>
            </a:r>
            <a:endParaRPr lang="th-TH" altLang="th-TH" sz="3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985509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866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604976" y="2490282"/>
            <a:ext cx="4554452" cy="1877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เม.ย. ๖๕</a:t>
            </a:r>
          </a:p>
        </p:txBody>
      </p:sp>
    </p:spTree>
    <p:extLst>
      <p:ext uri="{BB962C8B-B14F-4D97-AF65-F5344CB8AC3E}">
        <p14:creationId xmlns:p14="http://schemas.microsoft.com/office/powerpoint/2010/main" val="1501406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10795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7C07C56-81F3-4A82-A650-BCFE42898667}"/>
              </a:ext>
            </a:extLst>
          </p:cNvPr>
          <p:cNvGrpSpPr/>
          <p:nvPr/>
        </p:nvGrpSpPr>
        <p:grpSpPr>
          <a:xfrm>
            <a:off x="971601" y="2492896"/>
            <a:ext cx="7200799" cy="2123658"/>
            <a:chOff x="3976577" y="3888292"/>
            <a:chExt cx="5154723" cy="212365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26496DC9-5C25-4FB2-AB46-3CD1D8BA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40860E2F-ADEB-4C55-8EA5-7F3A3D792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เม.ย.๖๕</a:t>
              </a:r>
              <a:endParaRPr lang="th-TH" alt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23744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3"/>
          <a:stretch/>
        </p:blipFill>
        <p:spPr bwMode="auto">
          <a:xfrm>
            <a:off x="0" y="28685"/>
            <a:ext cx="9144000" cy="682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18"/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D4AB11E2-C23A-42AA-B444-4EE2C729D717}"/>
              </a:ext>
            </a:extLst>
          </p:cNvPr>
          <p:cNvGrpSpPr/>
          <p:nvPr/>
        </p:nvGrpSpPr>
        <p:grpSpPr>
          <a:xfrm>
            <a:off x="3665538" y="2895820"/>
            <a:ext cx="748953" cy="631254"/>
            <a:chOff x="85933" y="4322908"/>
            <a:chExt cx="917575" cy="856610"/>
          </a:xfrm>
        </p:grpSpPr>
        <p:sp>
          <p:nvSpPr>
            <p:cNvPr id="97" name="วงรี 96">
              <a:extLst>
                <a:ext uri="{FF2B5EF4-FFF2-40B4-BE49-F238E27FC236}">
                  <a16:creationId xmlns:a16="http://schemas.microsoft.com/office/drawing/2014/main" id="{C7CB90DD-026C-4577-8DD4-AA3FDB9B1DDD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98" name="Oval 1">
              <a:extLst>
                <a:ext uri="{FF2B5EF4-FFF2-40B4-BE49-F238E27FC236}">
                  <a16:creationId xmlns:a16="http://schemas.microsoft.com/office/drawing/2014/main" id="{FD7ADE04-E89C-425C-B66B-C3D2B8D7B86C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กล่องข้อความ 99">
              <a:extLst>
                <a:ext uri="{FF2B5EF4-FFF2-40B4-BE49-F238E27FC236}">
                  <a16:creationId xmlns:a16="http://schemas.microsoft.com/office/drawing/2014/main" id="{78B63792-997D-44ED-A9AD-247FC9C9C28E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69E92DE6-1E4E-4FDE-A071-85677512D14B}"/>
              </a:ext>
            </a:extLst>
          </p:cNvPr>
          <p:cNvGrpSpPr/>
          <p:nvPr/>
        </p:nvGrpSpPr>
        <p:grpSpPr>
          <a:xfrm>
            <a:off x="5805818" y="749248"/>
            <a:ext cx="917575" cy="856610"/>
            <a:chOff x="3431921" y="926882"/>
            <a:chExt cx="917575" cy="856610"/>
          </a:xfrm>
        </p:grpSpPr>
        <p:sp>
          <p:nvSpPr>
            <p:cNvPr id="108" name="วงรี 107">
              <a:extLst>
                <a:ext uri="{FF2B5EF4-FFF2-40B4-BE49-F238E27FC236}">
                  <a16:creationId xmlns:a16="http://schemas.microsoft.com/office/drawing/2014/main" id="{F69E23FF-CF32-409F-936B-1C859DD7D3F8}"/>
                </a:ext>
              </a:extLst>
            </p:cNvPr>
            <p:cNvSpPr/>
            <p:nvPr/>
          </p:nvSpPr>
          <p:spPr bwMode="auto">
            <a:xfrm>
              <a:off x="3431921" y="1100867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schemeClr val="bg1"/>
                </a:solidFill>
              </a:endParaRPr>
            </a:p>
          </p:txBody>
        </p:sp>
        <p:grpSp>
          <p:nvGrpSpPr>
            <p:cNvPr id="21" name="กลุ่ม 20">
              <a:extLst>
                <a:ext uri="{FF2B5EF4-FFF2-40B4-BE49-F238E27FC236}">
                  <a16:creationId xmlns:a16="http://schemas.microsoft.com/office/drawing/2014/main" id="{CEB0EFDD-7973-40CD-895C-C740F1B417BC}"/>
                </a:ext>
              </a:extLst>
            </p:cNvPr>
            <p:cNvGrpSpPr/>
            <p:nvPr/>
          </p:nvGrpSpPr>
          <p:grpSpPr>
            <a:xfrm>
              <a:off x="3496094" y="926882"/>
              <a:ext cx="789311" cy="815074"/>
              <a:chOff x="3496094" y="926882"/>
              <a:chExt cx="789311" cy="815074"/>
            </a:xfrm>
          </p:grpSpPr>
          <p:sp>
            <p:nvSpPr>
              <p:cNvPr id="109" name="Oval 1">
                <a:extLst>
                  <a:ext uri="{FF2B5EF4-FFF2-40B4-BE49-F238E27FC236}">
                    <a16:creationId xmlns:a16="http://schemas.microsoft.com/office/drawing/2014/main" id="{65018CFD-329D-414C-AE0D-DFCD13F977BF}"/>
                  </a:ext>
                </a:extLst>
              </p:cNvPr>
              <p:cNvSpPr/>
              <p:nvPr/>
            </p:nvSpPr>
            <p:spPr bwMode="auto">
              <a:xfrm>
                <a:off x="3496094" y="1111514"/>
                <a:ext cx="789311" cy="630442"/>
              </a:xfrm>
              <a:prstGeom prst="ellipse">
                <a:avLst/>
              </a:prstGeom>
              <a:no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0000FF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sz="6600" b="1" dirty="0">
                  <a:solidFill>
                    <a:srgbClr val="0000FF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กล่องข้อความ 110">
                <a:extLst>
                  <a:ext uri="{FF2B5EF4-FFF2-40B4-BE49-F238E27FC236}">
                    <a16:creationId xmlns:a16="http://schemas.microsoft.com/office/drawing/2014/main" id="{2FB871E5-63BA-4906-AFDC-45AF16951B3D}"/>
                  </a:ext>
                </a:extLst>
              </p:cNvPr>
              <p:cNvSpPr txBox="1"/>
              <p:nvPr/>
            </p:nvSpPr>
            <p:spPr bwMode="auto">
              <a:xfrm>
                <a:off x="3653742" y="926882"/>
                <a:ext cx="492443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th-TH" sz="1600" b="1" dirty="0">
                    <a:solidFill>
                      <a:schemeClr val="bg1"/>
                    </a:solidFill>
                    <a:effectLst>
                      <a:glow rad="203200">
                        <a:schemeClr val="tx1">
                          <a:alpha val="80000"/>
                        </a:schemeClr>
                      </a:glow>
                    </a:effectLst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1022</a:t>
                </a:r>
              </a:p>
            </p:txBody>
          </p:sp>
        </p:grpSp>
      </p:grpSp>
      <p:grpSp>
        <p:nvGrpSpPr>
          <p:cNvPr id="41" name="กลุ่ม 13">
            <a:extLst>
              <a:ext uri="{FF2B5EF4-FFF2-40B4-BE49-F238E27FC236}">
                <a16:creationId xmlns:a16="http://schemas.microsoft.com/office/drawing/2014/main" id="{B94321AE-4618-4484-9768-D3CB9FCA2DB3}"/>
              </a:ext>
            </a:extLst>
          </p:cNvPr>
          <p:cNvGrpSpPr/>
          <p:nvPr/>
        </p:nvGrpSpPr>
        <p:grpSpPr>
          <a:xfrm>
            <a:off x="1680219" y="5395451"/>
            <a:ext cx="748953" cy="631254"/>
            <a:chOff x="85933" y="4322908"/>
            <a:chExt cx="917575" cy="856610"/>
          </a:xfrm>
        </p:grpSpPr>
        <p:sp>
          <p:nvSpPr>
            <p:cNvPr id="42" name="วงรี 96">
              <a:extLst>
                <a:ext uri="{FF2B5EF4-FFF2-40B4-BE49-F238E27FC236}">
                  <a16:creationId xmlns:a16="http://schemas.microsoft.com/office/drawing/2014/main" id="{2473C2D6-37A1-4EEA-853F-1E0C5B7BC4A2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43" name="Oval 1">
              <a:extLst>
                <a:ext uri="{FF2B5EF4-FFF2-40B4-BE49-F238E27FC236}">
                  <a16:creationId xmlns:a16="http://schemas.microsoft.com/office/drawing/2014/main" id="{271E63A1-9CDA-458B-BA2A-0768A3D87B3F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กล่องข้อความ 99">
              <a:extLst>
                <a:ext uri="{FF2B5EF4-FFF2-40B4-BE49-F238E27FC236}">
                  <a16:creationId xmlns:a16="http://schemas.microsoft.com/office/drawing/2014/main" id="{FAB2CF25-053D-4E96-A874-F3398908D2FA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5" name="กลุ่ม 13">
            <a:extLst>
              <a:ext uri="{FF2B5EF4-FFF2-40B4-BE49-F238E27FC236}">
                <a16:creationId xmlns:a16="http://schemas.microsoft.com/office/drawing/2014/main" id="{CF427E3E-F955-45FC-AD1C-EA8BE53CB9E0}"/>
              </a:ext>
            </a:extLst>
          </p:cNvPr>
          <p:cNvGrpSpPr/>
          <p:nvPr/>
        </p:nvGrpSpPr>
        <p:grpSpPr>
          <a:xfrm>
            <a:off x="4168717" y="5172559"/>
            <a:ext cx="748953" cy="631254"/>
            <a:chOff x="85933" y="4322908"/>
            <a:chExt cx="917575" cy="856610"/>
          </a:xfrm>
        </p:grpSpPr>
        <p:sp>
          <p:nvSpPr>
            <p:cNvPr id="52" name="วงรี 96">
              <a:extLst>
                <a:ext uri="{FF2B5EF4-FFF2-40B4-BE49-F238E27FC236}">
                  <a16:creationId xmlns:a16="http://schemas.microsoft.com/office/drawing/2014/main" id="{77D17DF3-44CA-4318-80D5-18FDBC28B8FD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53" name="Oval 1">
              <a:extLst>
                <a:ext uri="{FF2B5EF4-FFF2-40B4-BE49-F238E27FC236}">
                  <a16:creationId xmlns:a16="http://schemas.microsoft.com/office/drawing/2014/main" id="{DC04502E-B271-4462-BF30-C9C50228568D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กล่องข้อความ 99">
              <a:extLst>
                <a:ext uri="{FF2B5EF4-FFF2-40B4-BE49-F238E27FC236}">
                  <a16:creationId xmlns:a16="http://schemas.microsoft.com/office/drawing/2014/main" id="{72D49A52-9468-46A4-81C2-46F8C3EF0764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5" name="กลุ่ม 13">
            <a:extLst>
              <a:ext uri="{FF2B5EF4-FFF2-40B4-BE49-F238E27FC236}">
                <a16:creationId xmlns:a16="http://schemas.microsoft.com/office/drawing/2014/main" id="{611A3DE3-CE82-4B7C-A245-FD4B8B1A2C69}"/>
              </a:ext>
            </a:extLst>
          </p:cNvPr>
          <p:cNvGrpSpPr/>
          <p:nvPr/>
        </p:nvGrpSpPr>
        <p:grpSpPr>
          <a:xfrm>
            <a:off x="2141498" y="1306756"/>
            <a:ext cx="748953" cy="631254"/>
            <a:chOff x="85933" y="4322908"/>
            <a:chExt cx="917575" cy="856610"/>
          </a:xfrm>
        </p:grpSpPr>
        <p:sp>
          <p:nvSpPr>
            <p:cNvPr id="56" name="วงรี 96">
              <a:extLst>
                <a:ext uri="{FF2B5EF4-FFF2-40B4-BE49-F238E27FC236}">
                  <a16:creationId xmlns:a16="http://schemas.microsoft.com/office/drawing/2014/main" id="{4EA9A048-6816-448F-BEFC-DFED684E4766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57" name="Oval 1">
              <a:extLst>
                <a:ext uri="{FF2B5EF4-FFF2-40B4-BE49-F238E27FC236}">
                  <a16:creationId xmlns:a16="http://schemas.microsoft.com/office/drawing/2014/main" id="{96434689-4800-422B-A713-89E4AE6F68E0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กล่องข้อความ 99">
              <a:extLst>
                <a:ext uri="{FF2B5EF4-FFF2-40B4-BE49-F238E27FC236}">
                  <a16:creationId xmlns:a16="http://schemas.microsoft.com/office/drawing/2014/main" id="{4F2CCEED-7091-4654-9DAE-887A39A7BC1A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0B5EDC0-013A-46F9-8098-2B1B3A3C4D64}"/>
              </a:ext>
            </a:extLst>
          </p:cNvPr>
          <p:cNvSpPr/>
          <p:nvPr/>
        </p:nvSpPr>
        <p:spPr>
          <a:xfrm>
            <a:off x="2009003" y="286757"/>
            <a:ext cx="7629268" cy="2838697"/>
          </a:xfrm>
          <a:custGeom>
            <a:avLst/>
            <a:gdLst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18735 w 7438768"/>
              <a:gd name="connsiteY5" fmla="*/ 198943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533136 w 7438768"/>
              <a:gd name="connsiteY4" fmla="*/ 2261287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4897"/>
              <a:gd name="connsiteX1" fmla="*/ 6685006 w 7438768"/>
              <a:gd name="connsiteY1" fmla="*/ 2903838 h 2914897"/>
              <a:gd name="connsiteX2" fmla="*/ 5276336 w 7438768"/>
              <a:gd name="connsiteY2" fmla="*/ 2088291 h 2914897"/>
              <a:gd name="connsiteX3" fmla="*/ 3571103 w 7438768"/>
              <a:gd name="connsiteY3" fmla="*/ 2903838 h 2914897"/>
              <a:gd name="connsiteX4" fmla="*/ 2533136 w 7438768"/>
              <a:gd name="connsiteY4" fmla="*/ 2261287 h 2914897"/>
              <a:gd name="connsiteX5" fmla="*/ 1655805 w 7438768"/>
              <a:gd name="connsiteY5" fmla="*/ 1915298 h 2914897"/>
              <a:gd name="connsiteX6" fmla="*/ 1606379 w 7438768"/>
              <a:gd name="connsiteY6" fmla="*/ 691978 h 2914897"/>
              <a:gd name="connsiteX7" fmla="*/ 0 w 7438768"/>
              <a:gd name="connsiteY7" fmla="*/ 0 h 2914897"/>
              <a:gd name="connsiteX0" fmla="*/ 7438768 w 7438768"/>
              <a:gd name="connsiteY0" fmla="*/ 2483708 h 2914897"/>
              <a:gd name="connsiteX1" fmla="*/ 6685006 w 7438768"/>
              <a:gd name="connsiteY1" fmla="*/ 2903838 h 2914897"/>
              <a:gd name="connsiteX2" fmla="*/ 5276336 w 7438768"/>
              <a:gd name="connsiteY2" fmla="*/ 2088291 h 2914897"/>
              <a:gd name="connsiteX3" fmla="*/ 3571103 w 7438768"/>
              <a:gd name="connsiteY3" fmla="*/ 2903838 h 2914897"/>
              <a:gd name="connsiteX4" fmla="*/ 2533136 w 7438768"/>
              <a:gd name="connsiteY4" fmla="*/ 2261287 h 2914897"/>
              <a:gd name="connsiteX5" fmla="*/ 1655805 w 7438768"/>
              <a:gd name="connsiteY5" fmla="*/ 1915298 h 2914897"/>
              <a:gd name="connsiteX6" fmla="*/ 1517479 w 7438768"/>
              <a:gd name="connsiteY6" fmla="*/ 704678 h 2914897"/>
              <a:gd name="connsiteX7" fmla="*/ 0 w 7438768"/>
              <a:gd name="connsiteY7" fmla="*/ 0 h 2914897"/>
              <a:gd name="connsiteX0" fmla="*/ 7629268 w 7629268"/>
              <a:gd name="connsiteY0" fmla="*/ 2407508 h 2838697"/>
              <a:gd name="connsiteX1" fmla="*/ 6875506 w 7629268"/>
              <a:gd name="connsiteY1" fmla="*/ 2827638 h 2838697"/>
              <a:gd name="connsiteX2" fmla="*/ 5466836 w 7629268"/>
              <a:gd name="connsiteY2" fmla="*/ 2012091 h 2838697"/>
              <a:gd name="connsiteX3" fmla="*/ 3761603 w 7629268"/>
              <a:gd name="connsiteY3" fmla="*/ 2827638 h 2838697"/>
              <a:gd name="connsiteX4" fmla="*/ 2723636 w 7629268"/>
              <a:gd name="connsiteY4" fmla="*/ 2185087 h 2838697"/>
              <a:gd name="connsiteX5" fmla="*/ 1846305 w 7629268"/>
              <a:gd name="connsiteY5" fmla="*/ 1839098 h 2838697"/>
              <a:gd name="connsiteX6" fmla="*/ 1707979 w 7629268"/>
              <a:gd name="connsiteY6" fmla="*/ 628478 h 2838697"/>
              <a:gd name="connsiteX7" fmla="*/ 0 w 7629268"/>
              <a:gd name="connsiteY7" fmla="*/ 0 h 2838697"/>
              <a:gd name="connsiteX0" fmla="*/ 7629268 w 7629268"/>
              <a:gd name="connsiteY0" fmla="*/ 2407508 h 2838697"/>
              <a:gd name="connsiteX1" fmla="*/ 6875506 w 7629268"/>
              <a:gd name="connsiteY1" fmla="*/ 2827638 h 2838697"/>
              <a:gd name="connsiteX2" fmla="*/ 5466836 w 7629268"/>
              <a:gd name="connsiteY2" fmla="*/ 2012091 h 2838697"/>
              <a:gd name="connsiteX3" fmla="*/ 3761603 w 7629268"/>
              <a:gd name="connsiteY3" fmla="*/ 2827638 h 2838697"/>
              <a:gd name="connsiteX4" fmla="*/ 2723636 w 7629268"/>
              <a:gd name="connsiteY4" fmla="*/ 2185087 h 2838697"/>
              <a:gd name="connsiteX5" fmla="*/ 1846305 w 7629268"/>
              <a:gd name="connsiteY5" fmla="*/ 1839098 h 2838697"/>
              <a:gd name="connsiteX6" fmla="*/ 1669879 w 7629268"/>
              <a:gd name="connsiteY6" fmla="*/ 628478 h 2838697"/>
              <a:gd name="connsiteX7" fmla="*/ 0 w 7629268"/>
              <a:gd name="connsiteY7" fmla="*/ 0 h 283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268" h="2838697">
                <a:moveTo>
                  <a:pt x="7629268" y="2407508"/>
                </a:moveTo>
                <a:cubicBezTo>
                  <a:pt x="7421262" y="2653613"/>
                  <a:pt x="7235911" y="2893541"/>
                  <a:pt x="6875506" y="2827638"/>
                </a:cubicBezTo>
                <a:cubicBezTo>
                  <a:pt x="6515101" y="2761735"/>
                  <a:pt x="5985820" y="2012091"/>
                  <a:pt x="5466836" y="2012091"/>
                </a:cubicBezTo>
                <a:cubicBezTo>
                  <a:pt x="4947852" y="2012091"/>
                  <a:pt x="4218803" y="2798805"/>
                  <a:pt x="3761603" y="2827638"/>
                </a:cubicBezTo>
                <a:cubicBezTo>
                  <a:pt x="3304403" y="2856471"/>
                  <a:pt x="3042852" y="2349844"/>
                  <a:pt x="2723636" y="2185087"/>
                </a:cubicBezTo>
                <a:cubicBezTo>
                  <a:pt x="2404420" y="2020330"/>
                  <a:pt x="2021931" y="2098533"/>
                  <a:pt x="1846305" y="1839098"/>
                </a:cubicBezTo>
                <a:cubicBezTo>
                  <a:pt x="1670679" y="1579663"/>
                  <a:pt x="1939668" y="960051"/>
                  <a:pt x="1669879" y="628478"/>
                </a:cubicBezTo>
                <a:cubicBezTo>
                  <a:pt x="1400090" y="296905"/>
                  <a:pt x="668295" y="180202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8BD896D2-237C-446D-9CA4-A9FD85ED7B2F}"/>
              </a:ext>
            </a:extLst>
          </p:cNvPr>
          <p:cNvSpPr/>
          <p:nvPr/>
        </p:nvSpPr>
        <p:spPr>
          <a:xfrm>
            <a:off x="2597562" y="-52734"/>
            <a:ext cx="6892427" cy="2805651"/>
          </a:xfrm>
          <a:custGeom>
            <a:avLst/>
            <a:gdLst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18735 w 7438768"/>
              <a:gd name="connsiteY5" fmla="*/ 198943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533136 w 7438768"/>
              <a:gd name="connsiteY4" fmla="*/ 2261287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4897"/>
              <a:gd name="connsiteX1" fmla="*/ 6685006 w 7438768"/>
              <a:gd name="connsiteY1" fmla="*/ 2903838 h 2914897"/>
              <a:gd name="connsiteX2" fmla="*/ 5276336 w 7438768"/>
              <a:gd name="connsiteY2" fmla="*/ 2088291 h 2914897"/>
              <a:gd name="connsiteX3" fmla="*/ 3571103 w 7438768"/>
              <a:gd name="connsiteY3" fmla="*/ 2903838 h 2914897"/>
              <a:gd name="connsiteX4" fmla="*/ 2533136 w 7438768"/>
              <a:gd name="connsiteY4" fmla="*/ 2261287 h 2914897"/>
              <a:gd name="connsiteX5" fmla="*/ 1655805 w 7438768"/>
              <a:gd name="connsiteY5" fmla="*/ 1915298 h 2914897"/>
              <a:gd name="connsiteX6" fmla="*/ 1606379 w 7438768"/>
              <a:gd name="connsiteY6" fmla="*/ 691978 h 2914897"/>
              <a:gd name="connsiteX7" fmla="*/ 0 w 7438768"/>
              <a:gd name="connsiteY7" fmla="*/ 0 h 2914897"/>
              <a:gd name="connsiteX0" fmla="*/ 7438768 w 7438768"/>
              <a:gd name="connsiteY0" fmla="*/ 2483708 h 2914897"/>
              <a:gd name="connsiteX1" fmla="*/ 6685006 w 7438768"/>
              <a:gd name="connsiteY1" fmla="*/ 2903838 h 2914897"/>
              <a:gd name="connsiteX2" fmla="*/ 5276336 w 7438768"/>
              <a:gd name="connsiteY2" fmla="*/ 2088291 h 2914897"/>
              <a:gd name="connsiteX3" fmla="*/ 3571103 w 7438768"/>
              <a:gd name="connsiteY3" fmla="*/ 2903838 h 2914897"/>
              <a:gd name="connsiteX4" fmla="*/ 2533136 w 7438768"/>
              <a:gd name="connsiteY4" fmla="*/ 2261287 h 2914897"/>
              <a:gd name="connsiteX5" fmla="*/ 1655805 w 7438768"/>
              <a:gd name="connsiteY5" fmla="*/ 1915298 h 2914897"/>
              <a:gd name="connsiteX6" fmla="*/ 1524138 w 7438768"/>
              <a:gd name="connsiteY6" fmla="*/ 691978 h 2914897"/>
              <a:gd name="connsiteX7" fmla="*/ 0 w 7438768"/>
              <a:gd name="connsiteY7" fmla="*/ 0 h 291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8768" h="2914897">
                <a:moveTo>
                  <a:pt x="7438768" y="2483708"/>
                </a:moveTo>
                <a:cubicBezTo>
                  <a:pt x="7230762" y="2729813"/>
                  <a:pt x="7045411" y="2969741"/>
                  <a:pt x="6685006" y="2903838"/>
                </a:cubicBezTo>
                <a:cubicBezTo>
                  <a:pt x="6324601" y="2837935"/>
                  <a:pt x="5795320" y="2088291"/>
                  <a:pt x="5276336" y="2088291"/>
                </a:cubicBezTo>
                <a:cubicBezTo>
                  <a:pt x="4757352" y="2088291"/>
                  <a:pt x="4028303" y="2875005"/>
                  <a:pt x="3571103" y="2903838"/>
                </a:cubicBezTo>
                <a:cubicBezTo>
                  <a:pt x="3113903" y="2932671"/>
                  <a:pt x="2852352" y="2426044"/>
                  <a:pt x="2533136" y="2261287"/>
                </a:cubicBezTo>
                <a:cubicBezTo>
                  <a:pt x="2213920" y="2096530"/>
                  <a:pt x="1823971" y="2176849"/>
                  <a:pt x="1655805" y="1915298"/>
                </a:cubicBezTo>
                <a:cubicBezTo>
                  <a:pt x="1487639" y="1653747"/>
                  <a:pt x="1793927" y="1023551"/>
                  <a:pt x="1524138" y="691978"/>
                </a:cubicBezTo>
                <a:cubicBezTo>
                  <a:pt x="1254349" y="360405"/>
                  <a:pt x="668295" y="180202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516FAAD-1E13-4D28-995D-22C1E0DEE604}"/>
              </a:ext>
            </a:extLst>
          </p:cNvPr>
          <p:cNvSpPr/>
          <p:nvPr/>
        </p:nvSpPr>
        <p:spPr>
          <a:xfrm>
            <a:off x="2999509" y="-332982"/>
            <a:ext cx="6361494" cy="2677438"/>
          </a:xfrm>
          <a:custGeom>
            <a:avLst/>
            <a:gdLst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18735 w 7438768"/>
              <a:gd name="connsiteY5" fmla="*/ 198943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533136 w 7438768"/>
              <a:gd name="connsiteY4" fmla="*/ 2261287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4897"/>
              <a:gd name="connsiteX1" fmla="*/ 6685006 w 7438768"/>
              <a:gd name="connsiteY1" fmla="*/ 2903838 h 2914897"/>
              <a:gd name="connsiteX2" fmla="*/ 5276336 w 7438768"/>
              <a:gd name="connsiteY2" fmla="*/ 2088291 h 2914897"/>
              <a:gd name="connsiteX3" fmla="*/ 3571103 w 7438768"/>
              <a:gd name="connsiteY3" fmla="*/ 2903838 h 2914897"/>
              <a:gd name="connsiteX4" fmla="*/ 2533136 w 7438768"/>
              <a:gd name="connsiteY4" fmla="*/ 2261287 h 2914897"/>
              <a:gd name="connsiteX5" fmla="*/ 1655805 w 7438768"/>
              <a:gd name="connsiteY5" fmla="*/ 1915298 h 2914897"/>
              <a:gd name="connsiteX6" fmla="*/ 1606379 w 7438768"/>
              <a:gd name="connsiteY6" fmla="*/ 691978 h 2914897"/>
              <a:gd name="connsiteX7" fmla="*/ 0 w 7438768"/>
              <a:gd name="connsiteY7" fmla="*/ 0 h 291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8768" h="2914897">
                <a:moveTo>
                  <a:pt x="7438768" y="2483708"/>
                </a:moveTo>
                <a:cubicBezTo>
                  <a:pt x="7230762" y="2729813"/>
                  <a:pt x="7045411" y="2969741"/>
                  <a:pt x="6685006" y="2903838"/>
                </a:cubicBezTo>
                <a:cubicBezTo>
                  <a:pt x="6324601" y="2837935"/>
                  <a:pt x="5795320" y="2088291"/>
                  <a:pt x="5276336" y="2088291"/>
                </a:cubicBezTo>
                <a:cubicBezTo>
                  <a:pt x="4757352" y="2088291"/>
                  <a:pt x="4028303" y="2875005"/>
                  <a:pt x="3571103" y="2903838"/>
                </a:cubicBezTo>
                <a:cubicBezTo>
                  <a:pt x="3113903" y="2932671"/>
                  <a:pt x="2852352" y="2426044"/>
                  <a:pt x="2533136" y="2261287"/>
                </a:cubicBezTo>
                <a:cubicBezTo>
                  <a:pt x="2213920" y="2096530"/>
                  <a:pt x="1810265" y="2176850"/>
                  <a:pt x="1655805" y="1915298"/>
                </a:cubicBezTo>
                <a:cubicBezTo>
                  <a:pt x="1501345" y="1653746"/>
                  <a:pt x="1876168" y="1023551"/>
                  <a:pt x="1606379" y="691978"/>
                </a:cubicBezTo>
                <a:cubicBezTo>
                  <a:pt x="1336590" y="360405"/>
                  <a:pt x="668295" y="180202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CF8303C3-BB38-46B0-A698-DA63A20F63CC}"/>
              </a:ext>
            </a:extLst>
          </p:cNvPr>
          <p:cNvSpPr/>
          <p:nvPr/>
        </p:nvSpPr>
        <p:spPr>
          <a:xfrm>
            <a:off x="3533484" y="-696945"/>
            <a:ext cx="5655143" cy="2677438"/>
          </a:xfrm>
          <a:custGeom>
            <a:avLst/>
            <a:gdLst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18735 w 7438768"/>
              <a:gd name="connsiteY5" fmla="*/ 198943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533136 w 7438768"/>
              <a:gd name="connsiteY4" fmla="*/ 2261287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4897"/>
              <a:gd name="connsiteX1" fmla="*/ 6685006 w 7438768"/>
              <a:gd name="connsiteY1" fmla="*/ 2903838 h 2914897"/>
              <a:gd name="connsiteX2" fmla="*/ 5276336 w 7438768"/>
              <a:gd name="connsiteY2" fmla="*/ 2088291 h 2914897"/>
              <a:gd name="connsiteX3" fmla="*/ 3571103 w 7438768"/>
              <a:gd name="connsiteY3" fmla="*/ 2903838 h 2914897"/>
              <a:gd name="connsiteX4" fmla="*/ 2533136 w 7438768"/>
              <a:gd name="connsiteY4" fmla="*/ 2261287 h 2914897"/>
              <a:gd name="connsiteX5" fmla="*/ 1655805 w 7438768"/>
              <a:gd name="connsiteY5" fmla="*/ 1915298 h 2914897"/>
              <a:gd name="connsiteX6" fmla="*/ 1606379 w 7438768"/>
              <a:gd name="connsiteY6" fmla="*/ 691978 h 2914897"/>
              <a:gd name="connsiteX7" fmla="*/ 0 w 7438768"/>
              <a:gd name="connsiteY7" fmla="*/ 0 h 291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8768" h="2914897">
                <a:moveTo>
                  <a:pt x="7438768" y="2483708"/>
                </a:moveTo>
                <a:cubicBezTo>
                  <a:pt x="7230762" y="2729813"/>
                  <a:pt x="7045411" y="2969741"/>
                  <a:pt x="6685006" y="2903838"/>
                </a:cubicBezTo>
                <a:cubicBezTo>
                  <a:pt x="6324601" y="2837935"/>
                  <a:pt x="5795320" y="2088291"/>
                  <a:pt x="5276336" y="2088291"/>
                </a:cubicBezTo>
                <a:cubicBezTo>
                  <a:pt x="4757352" y="2088291"/>
                  <a:pt x="4028303" y="2875005"/>
                  <a:pt x="3571103" y="2903838"/>
                </a:cubicBezTo>
                <a:cubicBezTo>
                  <a:pt x="3113903" y="2932671"/>
                  <a:pt x="2852352" y="2426044"/>
                  <a:pt x="2533136" y="2261287"/>
                </a:cubicBezTo>
                <a:cubicBezTo>
                  <a:pt x="2213920" y="2096530"/>
                  <a:pt x="1810265" y="2176850"/>
                  <a:pt x="1655805" y="1915298"/>
                </a:cubicBezTo>
                <a:cubicBezTo>
                  <a:pt x="1501345" y="1653746"/>
                  <a:pt x="1876168" y="1023551"/>
                  <a:pt x="1606379" y="691978"/>
                </a:cubicBezTo>
                <a:cubicBezTo>
                  <a:pt x="1336590" y="360405"/>
                  <a:pt x="668295" y="180202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1" name="TextBox 32"/>
          <p:cNvSpPr txBox="1">
            <a:spLocks noChangeArrowheads="1"/>
          </p:cNvSpPr>
          <p:nvPr/>
        </p:nvSpPr>
        <p:spPr bwMode="auto">
          <a:xfrm>
            <a:off x="0" y="-26988"/>
            <a:ext cx="9144000" cy="8463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เม.ย.๖๕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5" name="กล่องข้อความ 60">
            <a:extLst>
              <a:ext uri="{FF2B5EF4-FFF2-40B4-BE49-F238E27FC236}">
                <a16:creationId xmlns:a16="http://schemas.microsoft.com/office/drawing/2014/main" id="{82A86395-F746-4045-AD12-A645EAFA00BA}"/>
              </a:ext>
            </a:extLst>
          </p:cNvPr>
          <p:cNvSpPr txBox="1"/>
          <p:nvPr/>
        </p:nvSpPr>
        <p:spPr bwMode="auto">
          <a:xfrm>
            <a:off x="3439545" y="764941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1" name="กล่องข้อความ 80">
            <a:extLst>
              <a:ext uri="{FF2B5EF4-FFF2-40B4-BE49-F238E27FC236}">
                <a16:creationId xmlns:a16="http://schemas.microsoft.com/office/drawing/2014/main" id="{8DC52DDC-316A-4810-9E4F-BE5B4961E107}"/>
              </a:ext>
            </a:extLst>
          </p:cNvPr>
          <p:cNvSpPr txBox="1"/>
          <p:nvPr/>
        </p:nvSpPr>
        <p:spPr bwMode="auto">
          <a:xfrm>
            <a:off x="3863004" y="764603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62AB0576-D472-4641-824E-6326AE902E04}"/>
              </a:ext>
            </a:extLst>
          </p:cNvPr>
          <p:cNvSpPr txBox="1"/>
          <p:nvPr/>
        </p:nvSpPr>
        <p:spPr bwMode="auto">
          <a:xfrm>
            <a:off x="4189670" y="764941"/>
            <a:ext cx="613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1018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6" name="กล่องข้อความ 47">
            <a:extLst>
              <a:ext uri="{FF2B5EF4-FFF2-40B4-BE49-F238E27FC236}">
                <a16:creationId xmlns:a16="http://schemas.microsoft.com/office/drawing/2014/main" id="{97959DD0-C516-408B-95A2-D9997AC5468B}"/>
              </a:ext>
            </a:extLst>
          </p:cNvPr>
          <p:cNvSpPr txBox="1"/>
          <p:nvPr/>
        </p:nvSpPr>
        <p:spPr bwMode="auto">
          <a:xfrm>
            <a:off x="4540599" y="773351"/>
            <a:ext cx="613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1020</a:t>
            </a: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793D2A5D-064C-462D-B5CA-ECDEA5AA4B87}"/>
              </a:ext>
            </a:extLst>
          </p:cNvPr>
          <p:cNvSpPr txBox="1"/>
          <p:nvPr/>
        </p:nvSpPr>
        <p:spPr bwMode="auto">
          <a:xfrm>
            <a:off x="8578330" y="2158496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1018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7" name="กล่องข้อความ 47">
            <a:extLst>
              <a:ext uri="{FF2B5EF4-FFF2-40B4-BE49-F238E27FC236}">
                <a16:creationId xmlns:a16="http://schemas.microsoft.com/office/drawing/2014/main" id="{B4D56316-9EDF-43B7-B0B9-8016BD93F299}"/>
              </a:ext>
            </a:extLst>
          </p:cNvPr>
          <p:cNvSpPr txBox="1"/>
          <p:nvPr/>
        </p:nvSpPr>
        <p:spPr bwMode="auto">
          <a:xfrm>
            <a:off x="8539013" y="1767531"/>
            <a:ext cx="613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1020</a:t>
            </a: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E6EA2782-7C3C-43B1-B092-AF8ABB297253}"/>
              </a:ext>
            </a:extLst>
          </p:cNvPr>
          <p:cNvSpPr txBox="1"/>
          <p:nvPr/>
        </p:nvSpPr>
        <p:spPr bwMode="auto">
          <a:xfrm>
            <a:off x="8599693" y="2543988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55F256BE-BD53-4E63-A0F3-0947B185AF2C}"/>
              </a:ext>
            </a:extLst>
          </p:cNvPr>
          <p:cNvSpPr txBox="1"/>
          <p:nvPr/>
        </p:nvSpPr>
        <p:spPr bwMode="auto">
          <a:xfrm>
            <a:off x="8578330" y="2906086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รูปแบบอิสระ 1"/>
          <p:cNvSpPr/>
          <p:nvPr/>
        </p:nvSpPr>
        <p:spPr>
          <a:xfrm>
            <a:off x="-711200" y="875496"/>
            <a:ext cx="10452100" cy="2831734"/>
          </a:xfrm>
          <a:custGeom>
            <a:avLst/>
            <a:gdLst>
              <a:gd name="connsiteX0" fmla="*/ 10452100 w 10452100"/>
              <a:gd name="connsiteY0" fmla="*/ 2578904 h 2831734"/>
              <a:gd name="connsiteX1" fmla="*/ 9461500 w 10452100"/>
              <a:gd name="connsiteY1" fmla="*/ 2794804 h 2831734"/>
              <a:gd name="connsiteX2" fmla="*/ 8280400 w 10452100"/>
              <a:gd name="connsiteY2" fmla="*/ 1905804 h 2831734"/>
              <a:gd name="connsiteX3" fmla="*/ 6350000 w 10452100"/>
              <a:gd name="connsiteY3" fmla="*/ 2807504 h 2831734"/>
              <a:gd name="connsiteX4" fmla="*/ 5257800 w 10452100"/>
              <a:gd name="connsiteY4" fmla="*/ 1943904 h 2831734"/>
              <a:gd name="connsiteX5" fmla="*/ 4140200 w 10452100"/>
              <a:gd name="connsiteY5" fmla="*/ 1626404 h 2831734"/>
              <a:gd name="connsiteX6" fmla="*/ 4102100 w 10452100"/>
              <a:gd name="connsiteY6" fmla="*/ 381804 h 2831734"/>
              <a:gd name="connsiteX7" fmla="*/ 2895600 w 10452100"/>
              <a:gd name="connsiteY7" fmla="*/ 26204 h 2831734"/>
              <a:gd name="connsiteX8" fmla="*/ 1384300 w 10452100"/>
              <a:gd name="connsiteY8" fmla="*/ 966004 h 2831734"/>
              <a:gd name="connsiteX9" fmla="*/ 0 w 10452100"/>
              <a:gd name="connsiteY9" fmla="*/ 458004 h 283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52100" h="2831734">
                <a:moveTo>
                  <a:pt x="10452100" y="2578904"/>
                </a:moveTo>
                <a:cubicBezTo>
                  <a:pt x="10137775" y="2742945"/>
                  <a:pt x="9823450" y="2906987"/>
                  <a:pt x="9461500" y="2794804"/>
                </a:cubicBezTo>
                <a:cubicBezTo>
                  <a:pt x="9099550" y="2682621"/>
                  <a:pt x="8798983" y="1903687"/>
                  <a:pt x="8280400" y="1905804"/>
                </a:cubicBezTo>
                <a:cubicBezTo>
                  <a:pt x="7761817" y="1907921"/>
                  <a:pt x="6853767" y="2801154"/>
                  <a:pt x="6350000" y="2807504"/>
                </a:cubicBezTo>
                <a:cubicBezTo>
                  <a:pt x="5846233" y="2813854"/>
                  <a:pt x="5626100" y="2140754"/>
                  <a:pt x="5257800" y="1943904"/>
                </a:cubicBezTo>
                <a:cubicBezTo>
                  <a:pt x="4889500" y="1747054"/>
                  <a:pt x="4332817" y="1886754"/>
                  <a:pt x="4140200" y="1626404"/>
                </a:cubicBezTo>
                <a:cubicBezTo>
                  <a:pt x="3947583" y="1366054"/>
                  <a:pt x="4309533" y="648504"/>
                  <a:pt x="4102100" y="381804"/>
                </a:cubicBezTo>
                <a:cubicBezTo>
                  <a:pt x="3894667" y="115104"/>
                  <a:pt x="3348567" y="-71163"/>
                  <a:pt x="2895600" y="26204"/>
                </a:cubicBezTo>
                <a:cubicBezTo>
                  <a:pt x="2442633" y="123571"/>
                  <a:pt x="1866900" y="894037"/>
                  <a:pt x="1384300" y="966004"/>
                </a:cubicBezTo>
                <a:cubicBezTo>
                  <a:pt x="901700" y="1037971"/>
                  <a:pt x="450850" y="747987"/>
                  <a:pt x="0" y="458004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4A7BF728-1699-41AF-932D-D61EFB922DDE}"/>
              </a:ext>
            </a:extLst>
          </p:cNvPr>
          <p:cNvSpPr txBox="1"/>
          <p:nvPr/>
        </p:nvSpPr>
        <p:spPr bwMode="auto">
          <a:xfrm>
            <a:off x="28832" y="1626178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8" name="กล่องข้อความ 46">
            <a:extLst>
              <a:ext uri="{FF2B5EF4-FFF2-40B4-BE49-F238E27FC236}">
                <a16:creationId xmlns:a16="http://schemas.microsoft.com/office/drawing/2014/main" id="{E9DA8CC7-F79E-4902-B570-DFE0191FF816}"/>
              </a:ext>
            </a:extLst>
          </p:cNvPr>
          <p:cNvSpPr txBox="1"/>
          <p:nvPr/>
        </p:nvSpPr>
        <p:spPr bwMode="auto">
          <a:xfrm>
            <a:off x="8599692" y="3497457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8267879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3"/>
          <a:stretch/>
        </p:blipFill>
        <p:spPr bwMode="auto">
          <a:xfrm>
            <a:off x="0" y="28685"/>
            <a:ext cx="9144000" cy="682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18"/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D4AB11E2-C23A-42AA-B444-4EE2C729D717}"/>
              </a:ext>
            </a:extLst>
          </p:cNvPr>
          <p:cNvGrpSpPr/>
          <p:nvPr/>
        </p:nvGrpSpPr>
        <p:grpSpPr>
          <a:xfrm>
            <a:off x="3665538" y="2895820"/>
            <a:ext cx="748953" cy="631254"/>
            <a:chOff x="85933" y="4322908"/>
            <a:chExt cx="917575" cy="856610"/>
          </a:xfrm>
        </p:grpSpPr>
        <p:sp>
          <p:nvSpPr>
            <p:cNvPr id="97" name="วงรี 96">
              <a:extLst>
                <a:ext uri="{FF2B5EF4-FFF2-40B4-BE49-F238E27FC236}">
                  <a16:creationId xmlns:a16="http://schemas.microsoft.com/office/drawing/2014/main" id="{C7CB90DD-026C-4577-8DD4-AA3FDB9B1DDD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98" name="Oval 1">
              <a:extLst>
                <a:ext uri="{FF2B5EF4-FFF2-40B4-BE49-F238E27FC236}">
                  <a16:creationId xmlns:a16="http://schemas.microsoft.com/office/drawing/2014/main" id="{FD7ADE04-E89C-425C-B66B-C3D2B8D7B86C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กล่องข้อความ 99">
              <a:extLst>
                <a:ext uri="{FF2B5EF4-FFF2-40B4-BE49-F238E27FC236}">
                  <a16:creationId xmlns:a16="http://schemas.microsoft.com/office/drawing/2014/main" id="{78B63792-997D-44ED-A9AD-247FC9C9C28E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69E92DE6-1E4E-4FDE-A071-85677512D14B}"/>
              </a:ext>
            </a:extLst>
          </p:cNvPr>
          <p:cNvGrpSpPr/>
          <p:nvPr/>
        </p:nvGrpSpPr>
        <p:grpSpPr>
          <a:xfrm>
            <a:off x="5805818" y="749248"/>
            <a:ext cx="917575" cy="856610"/>
            <a:chOff x="3431921" y="926882"/>
            <a:chExt cx="917575" cy="856610"/>
          </a:xfrm>
        </p:grpSpPr>
        <p:sp>
          <p:nvSpPr>
            <p:cNvPr id="108" name="วงรี 107">
              <a:extLst>
                <a:ext uri="{FF2B5EF4-FFF2-40B4-BE49-F238E27FC236}">
                  <a16:creationId xmlns:a16="http://schemas.microsoft.com/office/drawing/2014/main" id="{F69E23FF-CF32-409F-936B-1C859DD7D3F8}"/>
                </a:ext>
              </a:extLst>
            </p:cNvPr>
            <p:cNvSpPr/>
            <p:nvPr/>
          </p:nvSpPr>
          <p:spPr bwMode="auto">
            <a:xfrm>
              <a:off x="3431921" y="1100867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schemeClr val="bg1"/>
                </a:solidFill>
              </a:endParaRPr>
            </a:p>
          </p:txBody>
        </p:sp>
        <p:grpSp>
          <p:nvGrpSpPr>
            <p:cNvPr id="21" name="กลุ่ม 20">
              <a:extLst>
                <a:ext uri="{FF2B5EF4-FFF2-40B4-BE49-F238E27FC236}">
                  <a16:creationId xmlns:a16="http://schemas.microsoft.com/office/drawing/2014/main" id="{CEB0EFDD-7973-40CD-895C-C740F1B417BC}"/>
                </a:ext>
              </a:extLst>
            </p:cNvPr>
            <p:cNvGrpSpPr/>
            <p:nvPr/>
          </p:nvGrpSpPr>
          <p:grpSpPr>
            <a:xfrm>
              <a:off x="3496094" y="926882"/>
              <a:ext cx="789311" cy="815074"/>
              <a:chOff x="3496094" y="926882"/>
              <a:chExt cx="789311" cy="815074"/>
            </a:xfrm>
          </p:grpSpPr>
          <p:sp>
            <p:nvSpPr>
              <p:cNvPr id="109" name="Oval 1">
                <a:extLst>
                  <a:ext uri="{FF2B5EF4-FFF2-40B4-BE49-F238E27FC236}">
                    <a16:creationId xmlns:a16="http://schemas.microsoft.com/office/drawing/2014/main" id="{65018CFD-329D-414C-AE0D-DFCD13F977BF}"/>
                  </a:ext>
                </a:extLst>
              </p:cNvPr>
              <p:cNvSpPr/>
              <p:nvPr/>
            </p:nvSpPr>
            <p:spPr bwMode="auto">
              <a:xfrm>
                <a:off x="3496094" y="1111514"/>
                <a:ext cx="789311" cy="630442"/>
              </a:xfrm>
              <a:prstGeom prst="ellipse">
                <a:avLst/>
              </a:prstGeom>
              <a:no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0000FF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sz="6600" b="1" dirty="0">
                  <a:solidFill>
                    <a:srgbClr val="0000FF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กล่องข้อความ 110">
                <a:extLst>
                  <a:ext uri="{FF2B5EF4-FFF2-40B4-BE49-F238E27FC236}">
                    <a16:creationId xmlns:a16="http://schemas.microsoft.com/office/drawing/2014/main" id="{2FB871E5-63BA-4906-AFDC-45AF16951B3D}"/>
                  </a:ext>
                </a:extLst>
              </p:cNvPr>
              <p:cNvSpPr txBox="1"/>
              <p:nvPr/>
            </p:nvSpPr>
            <p:spPr bwMode="auto">
              <a:xfrm>
                <a:off x="3653742" y="926882"/>
                <a:ext cx="492443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th-TH" sz="1600" b="1" dirty="0">
                    <a:solidFill>
                      <a:schemeClr val="bg1"/>
                    </a:solidFill>
                    <a:effectLst>
                      <a:glow rad="203200">
                        <a:schemeClr val="tx1">
                          <a:alpha val="80000"/>
                        </a:schemeClr>
                      </a:glow>
                    </a:effectLst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1022</a:t>
                </a:r>
              </a:p>
            </p:txBody>
          </p:sp>
        </p:grpSp>
      </p:grpSp>
      <p:grpSp>
        <p:nvGrpSpPr>
          <p:cNvPr id="41" name="กลุ่ม 13">
            <a:extLst>
              <a:ext uri="{FF2B5EF4-FFF2-40B4-BE49-F238E27FC236}">
                <a16:creationId xmlns:a16="http://schemas.microsoft.com/office/drawing/2014/main" id="{B94321AE-4618-4484-9768-D3CB9FCA2DB3}"/>
              </a:ext>
            </a:extLst>
          </p:cNvPr>
          <p:cNvGrpSpPr/>
          <p:nvPr/>
        </p:nvGrpSpPr>
        <p:grpSpPr>
          <a:xfrm>
            <a:off x="1680219" y="5395451"/>
            <a:ext cx="748953" cy="631254"/>
            <a:chOff x="85933" y="4322908"/>
            <a:chExt cx="917575" cy="856610"/>
          </a:xfrm>
        </p:grpSpPr>
        <p:sp>
          <p:nvSpPr>
            <p:cNvPr id="42" name="วงรี 96">
              <a:extLst>
                <a:ext uri="{FF2B5EF4-FFF2-40B4-BE49-F238E27FC236}">
                  <a16:creationId xmlns:a16="http://schemas.microsoft.com/office/drawing/2014/main" id="{2473C2D6-37A1-4EEA-853F-1E0C5B7BC4A2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43" name="Oval 1">
              <a:extLst>
                <a:ext uri="{FF2B5EF4-FFF2-40B4-BE49-F238E27FC236}">
                  <a16:creationId xmlns:a16="http://schemas.microsoft.com/office/drawing/2014/main" id="{271E63A1-9CDA-458B-BA2A-0768A3D87B3F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กล่องข้อความ 99">
              <a:extLst>
                <a:ext uri="{FF2B5EF4-FFF2-40B4-BE49-F238E27FC236}">
                  <a16:creationId xmlns:a16="http://schemas.microsoft.com/office/drawing/2014/main" id="{FAB2CF25-053D-4E96-A874-F3398908D2FA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5" name="กลุ่ม 13">
            <a:extLst>
              <a:ext uri="{FF2B5EF4-FFF2-40B4-BE49-F238E27FC236}">
                <a16:creationId xmlns:a16="http://schemas.microsoft.com/office/drawing/2014/main" id="{CF427E3E-F955-45FC-AD1C-EA8BE53CB9E0}"/>
              </a:ext>
            </a:extLst>
          </p:cNvPr>
          <p:cNvGrpSpPr/>
          <p:nvPr/>
        </p:nvGrpSpPr>
        <p:grpSpPr>
          <a:xfrm>
            <a:off x="4168717" y="5172559"/>
            <a:ext cx="748953" cy="631254"/>
            <a:chOff x="85933" y="4322908"/>
            <a:chExt cx="917575" cy="856610"/>
          </a:xfrm>
        </p:grpSpPr>
        <p:sp>
          <p:nvSpPr>
            <p:cNvPr id="52" name="วงรี 96">
              <a:extLst>
                <a:ext uri="{FF2B5EF4-FFF2-40B4-BE49-F238E27FC236}">
                  <a16:creationId xmlns:a16="http://schemas.microsoft.com/office/drawing/2014/main" id="{77D17DF3-44CA-4318-80D5-18FDBC28B8FD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53" name="Oval 1">
              <a:extLst>
                <a:ext uri="{FF2B5EF4-FFF2-40B4-BE49-F238E27FC236}">
                  <a16:creationId xmlns:a16="http://schemas.microsoft.com/office/drawing/2014/main" id="{DC04502E-B271-4462-BF30-C9C50228568D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กล่องข้อความ 99">
              <a:extLst>
                <a:ext uri="{FF2B5EF4-FFF2-40B4-BE49-F238E27FC236}">
                  <a16:creationId xmlns:a16="http://schemas.microsoft.com/office/drawing/2014/main" id="{72D49A52-9468-46A4-81C2-46F8C3EF0764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5" name="กลุ่ม 13">
            <a:extLst>
              <a:ext uri="{FF2B5EF4-FFF2-40B4-BE49-F238E27FC236}">
                <a16:creationId xmlns:a16="http://schemas.microsoft.com/office/drawing/2014/main" id="{611A3DE3-CE82-4B7C-A245-FD4B8B1A2C69}"/>
              </a:ext>
            </a:extLst>
          </p:cNvPr>
          <p:cNvGrpSpPr/>
          <p:nvPr/>
        </p:nvGrpSpPr>
        <p:grpSpPr>
          <a:xfrm>
            <a:off x="2141498" y="1306756"/>
            <a:ext cx="748953" cy="631254"/>
            <a:chOff x="85933" y="4322908"/>
            <a:chExt cx="917575" cy="856610"/>
          </a:xfrm>
        </p:grpSpPr>
        <p:sp>
          <p:nvSpPr>
            <p:cNvPr id="56" name="วงรี 96">
              <a:extLst>
                <a:ext uri="{FF2B5EF4-FFF2-40B4-BE49-F238E27FC236}">
                  <a16:creationId xmlns:a16="http://schemas.microsoft.com/office/drawing/2014/main" id="{4EA9A048-6816-448F-BEFC-DFED684E4766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57" name="Oval 1">
              <a:extLst>
                <a:ext uri="{FF2B5EF4-FFF2-40B4-BE49-F238E27FC236}">
                  <a16:creationId xmlns:a16="http://schemas.microsoft.com/office/drawing/2014/main" id="{96434689-4800-422B-A713-89E4AE6F68E0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กล่องข้อความ 99">
              <a:extLst>
                <a:ext uri="{FF2B5EF4-FFF2-40B4-BE49-F238E27FC236}">
                  <a16:creationId xmlns:a16="http://schemas.microsoft.com/office/drawing/2014/main" id="{4F2CCEED-7091-4654-9DAE-887A39A7BC1A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0B5EDC0-013A-46F9-8098-2B1B3A3C4D64}"/>
              </a:ext>
            </a:extLst>
          </p:cNvPr>
          <p:cNvSpPr/>
          <p:nvPr/>
        </p:nvSpPr>
        <p:spPr>
          <a:xfrm>
            <a:off x="2009003" y="286757"/>
            <a:ext cx="7629268" cy="2838697"/>
          </a:xfrm>
          <a:custGeom>
            <a:avLst/>
            <a:gdLst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18735 w 7438768"/>
              <a:gd name="connsiteY5" fmla="*/ 198943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533136 w 7438768"/>
              <a:gd name="connsiteY4" fmla="*/ 2261287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4897"/>
              <a:gd name="connsiteX1" fmla="*/ 6685006 w 7438768"/>
              <a:gd name="connsiteY1" fmla="*/ 2903838 h 2914897"/>
              <a:gd name="connsiteX2" fmla="*/ 5276336 w 7438768"/>
              <a:gd name="connsiteY2" fmla="*/ 2088291 h 2914897"/>
              <a:gd name="connsiteX3" fmla="*/ 3571103 w 7438768"/>
              <a:gd name="connsiteY3" fmla="*/ 2903838 h 2914897"/>
              <a:gd name="connsiteX4" fmla="*/ 2533136 w 7438768"/>
              <a:gd name="connsiteY4" fmla="*/ 2261287 h 2914897"/>
              <a:gd name="connsiteX5" fmla="*/ 1655805 w 7438768"/>
              <a:gd name="connsiteY5" fmla="*/ 1915298 h 2914897"/>
              <a:gd name="connsiteX6" fmla="*/ 1606379 w 7438768"/>
              <a:gd name="connsiteY6" fmla="*/ 691978 h 2914897"/>
              <a:gd name="connsiteX7" fmla="*/ 0 w 7438768"/>
              <a:gd name="connsiteY7" fmla="*/ 0 h 2914897"/>
              <a:gd name="connsiteX0" fmla="*/ 7438768 w 7438768"/>
              <a:gd name="connsiteY0" fmla="*/ 2483708 h 2914897"/>
              <a:gd name="connsiteX1" fmla="*/ 6685006 w 7438768"/>
              <a:gd name="connsiteY1" fmla="*/ 2903838 h 2914897"/>
              <a:gd name="connsiteX2" fmla="*/ 5276336 w 7438768"/>
              <a:gd name="connsiteY2" fmla="*/ 2088291 h 2914897"/>
              <a:gd name="connsiteX3" fmla="*/ 3571103 w 7438768"/>
              <a:gd name="connsiteY3" fmla="*/ 2903838 h 2914897"/>
              <a:gd name="connsiteX4" fmla="*/ 2533136 w 7438768"/>
              <a:gd name="connsiteY4" fmla="*/ 2261287 h 2914897"/>
              <a:gd name="connsiteX5" fmla="*/ 1655805 w 7438768"/>
              <a:gd name="connsiteY5" fmla="*/ 1915298 h 2914897"/>
              <a:gd name="connsiteX6" fmla="*/ 1517479 w 7438768"/>
              <a:gd name="connsiteY6" fmla="*/ 704678 h 2914897"/>
              <a:gd name="connsiteX7" fmla="*/ 0 w 7438768"/>
              <a:gd name="connsiteY7" fmla="*/ 0 h 2914897"/>
              <a:gd name="connsiteX0" fmla="*/ 7629268 w 7629268"/>
              <a:gd name="connsiteY0" fmla="*/ 2407508 h 2838697"/>
              <a:gd name="connsiteX1" fmla="*/ 6875506 w 7629268"/>
              <a:gd name="connsiteY1" fmla="*/ 2827638 h 2838697"/>
              <a:gd name="connsiteX2" fmla="*/ 5466836 w 7629268"/>
              <a:gd name="connsiteY2" fmla="*/ 2012091 h 2838697"/>
              <a:gd name="connsiteX3" fmla="*/ 3761603 w 7629268"/>
              <a:gd name="connsiteY3" fmla="*/ 2827638 h 2838697"/>
              <a:gd name="connsiteX4" fmla="*/ 2723636 w 7629268"/>
              <a:gd name="connsiteY4" fmla="*/ 2185087 h 2838697"/>
              <a:gd name="connsiteX5" fmla="*/ 1846305 w 7629268"/>
              <a:gd name="connsiteY5" fmla="*/ 1839098 h 2838697"/>
              <a:gd name="connsiteX6" fmla="*/ 1707979 w 7629268"/>
              <a:gd name="connsiteY6" fmla="*/ 628478 h 2838697"/>
              <a:gd name="connsiteX7" fmla="*/ 0 w 7629268"/>
              <a:gd name="connsiteY7" fmla="*/ 0 h 2838697"/>
              <a:gd name="connsiteX0" fmla="*/ 7629268 w 7629268"/>
              <a:gd name="connsiteY0" fmla="*/ 2407508 h 2838697"/>
              <a:gd name="connsiteX1" fmla="*/ 6875506 w 7629268"/>
              <a:gd name="connsiteY1" fmla="*/ 2827638 h 2838697"/>
              <a:gd name="connsiteX2" fmla="*/ 5466836 w 7629268"/>
              <a:gd name="connsiteY2" fmla="*/ 2012091 h 2838697"/>
              <a:gd name="connsiteX3" fmla="*/ 3761603 w 7629268"/>
              <a:gd name="connsiteY3" fmla="*/ 2827638 h 2838697"/>
              <a:gd name="connsiteX4" fmla="*/ 2723636 w 7629268"/>
              <a:gd name="connsiteY4" fmla="*/ 2185087 h 2838697"/>
              <a:gd name="connsiteX5" fmla="*/ 1846305 w 7629268"/>
              <a:gd name="connsiteY5" fmla="*/ 1839098 h 2838697"/>
              <a:gd name="connsiteX6" fmla="*/ 1669879 w 7629268"/>
              <a:gd name="connsiteY6" fmla="*/ 628478 h 2838697"/>
              <a:gd name="connsiteX7" fmla="*/ 0 w 7629268"/>
              <a:gd name="connsiteY7" fmla="*/ 0 h 283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268" h="2838697">
                <a:moveTo>
                  <a:pt x="7629268" y="2407508"/>
                </a:moveTo>
                <a:cubicBezTo>
                  <a:pt x="7421262" y="2653613"/>
                  <a:pt x="7235911" y="2893541"/>
                  <a:pt x="6875506" y="2827638"/>
                </a:cubicBezTo>
                <a:cubicBezTo>
                  <a:pt x="6515101" y="2761735"/>
                  <a:pt x="5985820" y="2012091"/>
                  <a:pt x="5466836" y="2012091"/>
                </a:cubicBezTo>
                <a:cubicBezTo>
                  <a:pt x="4947852" y="2012091"/>
                  <a:pt x="4218803" y="2798805"/>
                  <a:pt x="3761603" y="2827638"/>
                </a:cubicBezTo>
                <a:cubicBezTo>
                  <a:pt x="3304403" y="2856471"/>
                  <a:pt x="3042852" y="2349844"/>
                  <a:pt x="2723636" y="2185087"/>
                </a:cubicBezTo>
                <a:cubicBezTo>
                  <a:pt x="2404420" y="2020330"/>
                  <a:pt x="2021931" y="2098533"/>
                  <a:pt x="1846305" y="1839098"/>
                </a:cubicBezTo>
                <a:cubicBezTo>
                  <a:pt x="1670679" y="1579663"/>
                  <a:pt x="1939668" y="960051"/>
                  <a:pt x="1669879" y="628478"/>
                </a:cubicBezTo>
                <a:cubicBezTo>
                  <a:pt x="1400090" y="296905"/>
                  <a:pt x="668295" y="180202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8BD896D2-237C-446D-9CA4-A9FD85ED7B2F}"/>
              </a:ext>
            </a:extLst>
          </p:cNvPr>
          <p:cNvSpPr/>
          <p:nvPr/>
        </p:nvSpPr>
        <p:spPr>
          <a:xfrm>
            <a:off x="2597562" y="-52734"/>
            <a:ext cx="6892427" cy="2805651"/>
          </a:xfrm>
          <a:custGeom>
            <a:avLst/>
            <a:gdLst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18735 w 7438768"/>
              <a:gd name="connsiteY5" fmla="*/ 198943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533136 w 7438768"/>
              <a:gd name="connsiteY4" fmla="*/ 2261287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4897"/>
              <a:gd name="connsiteX1" fmla="*/ 6685006 w 7438768"/>
              <a:gd name="connsiteY1" fmla="*/ 2903838 h 2914897"/>
              <a:gd name="connsiteX2" fmla="*/ 5276336 w 7438768"/>
              <a:gd name="connsiteY2" fmla="*/ 2088291 h 2914897"/>
              <a:gd name="connsiteX3" fmla="*/ 3571103 w 7438768"/>
              <a:gd name="connsiteY3" fmla="*/ 2903838 h 2914897"/>
              <a:gd name="connsiteX4" fmla="*/ 2533136 w 7438768"/>
              <a:gd name="connsiteY4" fmla="*/ 2261287 h 2914897"/>
              <a:gd name="connsiteX5" fmla="*/ 1655805 w 7438768"/>
              <a:gd name="connsiteY5" fmla="*/ 1915298 h 2914897"/>
              <a:gd name="connsiteX6" fmla="*/ 1606379 w 7438768"/>
              <a:gd name="connsiteY6" fmla="*/ 691978 h 2914897"/>
              <a:gd name="connsiteX7" fmla="*/ 0 w 7438768"/>
              <a:gd name="connsiteY7" fmla="*/ 0 h 2914897"/>
              <a:gd name="connsiteX0" fmla="*/ 7438768 w 7438768"/>
              <a:gd name="connsiteY0" fmla="*/ 2483708 h 2914897"/>
              <a:gd name="connsiteX1" fmla="*/ 6685006 w 7438768"/>
              <a:gd name="connsiteY1" fmla="*/ 2903838 h 2914897"/>
              <a:gd name="connsiteX2" fmla="*/ 5276336 w 7438768"/>
              <a:gd name="connsiteY2" fmla="*/ 2088291 h 2914897"/>
              <a:gd name="connsiteX3" fmla="*/ 3571103 w 7438768"/>
              <a:gd name="connsiteY3" fmla="*/ 2903838 h 2914897"/>
              <a:gd name="connsiteX4" fmla="*/ 2533136 w 7438768"/>
              <a:gd name="connsiteY4" fmla="*/ 2261287 h 2914897"/>
              <a:gd name="connsiteX5" fmla="*/ 1655805 w 7438768"/>
              <a:gd name="connsiteY5" fmla="*/ 1915298 h 2914897"/>
              <a:gd name="connsiteX6" fmla="*/ 1524138 w 7438768"/>
              <a:gd name="connsiteY6" fmla="*/ 691978 h 2914897"/>
              <a:gd name="connsiteX7" fmla="*/ 0 w 7438768"/>
              <a:gd name="connsiteY7" fmla="*/ 0 h 291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8768" h="2914897">
                <a:moveTo>
                  <a:pt x="7438768" y="2483708"/>
                </a:moveTo>
                <a:cubicBezTo>
                  <a:pt x="7230762" y="2729813"/>
                  <a:pt x="7045411" y="2969741"/>
                  <a:pt x="6685006" y="2903838"/>
                </a:cubicBezTo>
                <a:cubicBezTo>
                  <a:pt x="6324601" y="2837935"/>
                  <a:pt x="5795320" y="2088291"/>
                  <a:pt x="5276336" y="2088291"/>
                </a:cubicBezTo>
                <a:cubicBezTo>
                  <a:pt x="4757352" y="2088291"/>
                  <a:pt x="4028303" y="2875005"/>
                  <a:pt x="3571103" y="2903838"/>
                </a:cubicBezTo>
                <a:cubicBezTo>
                  <a:pt x="3113903" y="2932671"/>
                  <a:pt x="2852352" y="2426044"/>
                  <a:pt x="2533136" y="2261287"/>
                </a:cubicBezTo>
                <a:cubicBezTo>
                  <a:pt x="2213920" y="2096530"/>
                  <a:pt x="1823971" y="2176849"/>
                  <a:pt x="1655805" y="1915298"/>
                </a:cubicBezTo>
                <a:cubicBezTo>
                  <a:pt x="1487639" y="1653747"/>
                  <a:pt x="1793927" y="1023551"/>
                  <a:pt x="1524138" y="691978"/>
                </a:cubicBezTo>
                <a:cubicBezTo>
                  <a:pt x="1254349" y="360405"/>
                  <a:pt x="668295" y="180202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516FAAD-1E13-4D28-995D-22C1E0DEE604}"/>
              </a:ext>
            </a:extLst>
          </p:cNvPr>
          <p:cNvSpPr/>
          <p:nvPr/>
        </p:nvSpPr>
        <p:spPr>
          <a:xfrm>
            <a:off x="2999509" y="-332982"/>
            <a:ext cx="6361494" cy="2677438"/>
          </a:xfrm>
          <a:custGeom>
            <a:avLst/>
            <a:gdLst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18735 w 7438768"/>
              <a:gd name="connsiteY5" fmla="*/ 198943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533136 w 7438768"/>
              <a:gd name="connsiteY4" fmla="*/ 2261287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4897"/>
              <a:gd name="connsiteX1" fmla="*/ 6685006 w 7438768"/>
              <a:gd name="connsiteY1" fmla="*/ 2903838 h 2914897"/>
              <a:gd name="connsiteX2" fmla="*/ 5276336 w 7438768"/>
              <a:gd name="connsiteY2" fmla="*/ 2088291 h 2914897"/>
              <a:gd name="connsiteX3" fmla="*/ 3571103 w 7438768"/>
              <a:gd name="connsiteY3" fmla="*/ 2903838 h 2914897"/>
              <a:gd name="connsiteX4" fmla="*/ 2533136 w 7438768"/>
              <a:gd name="connsiteY4" fmla="*/ 2261287 h 2914897"/>
              <a:gd name="connsiteX5" fmla="*/ 1655805 w 7438768"/>
              <a:gd name="connsiteY5" fmla="*/ 1915298 h 2914897"/>
              <a:gd name="connsiteX6" fmla="*/ 1606379 w 7438768"/>
              <a:gd name="connsiteY6" fmla="*/ 691978 h 2914897"/>
              <a:gd name="connsiteX7" fmla="*/ 0 w 7438768"/>
              <a:gd name="connsiteY7" fmla="*/ 0 h 291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8768" h="2914897">
                <a:moveTo>
                  <a:pt x="7438768" y="2483708"/>
                </a:moveTo>
                <a:cubicBezTo>
                  <a:pt x="7230762" y="2729813"/>
                  <a:pt x="7045411" y="2969741"/>
                  <a:pt x="6685006" y="2903838"/>
                </a:cubicBezTo>
                <a:cubicBezTo>
                  <a:pt x="6324601" y="2837935"/>
                  <a:pt x="5795320" y="2088291"/>
                  <a:pt x="5276336" y="2088291"/>
                </a:cubicBezTo>
                <a:cubicBezTo>
                  <a:pt x="4757352" y="2088291"/>
                  <a:pt x="4028303" y="2875005"/>
                  <a:pt x="3571103" y="2903838"/>
                </a:cubicBezTo>
                <a:cubicBezTo>
                  <a:pt x="3113903" y="2932671"/>
                  <a:pt x="2852352" y="2426044"/>
                  <a:pt x="2533136" y="2261287"/>
                </a:cubicBezTo>
                <a:cubicBezTo>
                  <a:pt x="2213920" y="2096530"/>
                  <a:pt x="1810265" y="2176850"/>
                  <a:pt x="1655805" y="1915298"/>
                </a:cubicBezTo>
                <a:cubicBezTo>
                  <a:pt x="1501345" y="1653746"/>
                  <a:pt x="1876168" y="1023551"/>
                  <a:pt x="1606379" y="691978"/>
                </a:cubicBezTo>
                <a:cubicBezTo>
                  <a:pt x="1336590" y="360405"/>
                  <a:pt x="668295" y="180202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CF8303C3-BB38-46B0-A698-DA63A20F63CC}"/>
              </a:ext>
            </a:extLst>
          </p:cNvPr>
          <p:cNvSpPr/>
          <p:nvPr/>
        </p:nvSpPr>
        <p:spPr>
          <a:xfrm>
            <a:off x="3533484" y="-696945"/>
            <a:ext cx="5655143" cy="2677438"/>
          </a:xfrm>
          <a:custGeom>
            <a:avLst/>
            <a:gdLst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18735 w 7438768"/>
              <a:gd name="connsiteY5" fmla="*/ 198943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644346 w 7438768"/>
              <a:gd name="connsiteY4" fmla="*/ 2199503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6591"/>
              <a:gd name="connsiteX1" fmla="*/ 6685006 w 7438768"/>
              <a:gd name="connsiteY1" fmla="*/ 2903838 h 2916591"/>
              <a:gd name="connsiteX2" fmla="*/ 5412260 w 7438768"/>
              <a:gd name="connsiteY2" fmla="*/ 2051221 h 2916591"/>
              <a:gd name="connsiteX3" fmla="*/ 3571103 w 7438768"/>
              <a:gd name="connsiteY3" fmla="*/ 2903838 h 2916591"/>
              <a:gd name="connsiteX4" fmla="*/ 2533136 w 7438768"/>
              <a:gd name="connsiteY4" fmla="*/ 2261287 h 2916591"/>
              <a:gd name="connsiteX5" fmla="*/ 1655805 w 7438768"/>
              <a:gd name="connsiteY5" fmla="*/ 1915298 h 2916591"/>
              <a:gd name="connsiteX6" fmla="*/ 1606379 w 7438768"/>
              <a:gd name="connsiteY6" fmla="*/ 691978 h 2916591"/>
              <a:gd name="connsiteX7" fmla="*/ 0 w 7438768"/>
              <a:gd name="connsiteY7" fmla="*/ 0 h 2916591"/>
              <a:gd name="connsiteX0" fmla="*/ 7438768 w 7438768"/>
              <a:gd name="connsiteY0" fmla="*/ 2483708 h 2914897"/>
              <a:gd name="connsiteX1" fmla="*/ 6685006 w 7438768"/>
              <a:gd name="connsiteY1" fmla="*/ 2903838 h 2914897"/>
              <a:gd name="connsiteX2" fmla="*/ 5276336 w 7438768"/>
              <a:gd name="connsiteY2" fmla="*/ 2088291 h 2914897"/>
              <a:gd name="connsiteX3" fmla="*/ 3571103 w 7438768"/>
              <a:gd name="connsiteY3" fmla="*/ 2903838 h 2914897"/>
              <a:gd name="connsiteX4" fmla="*/ 2533136 w 7438768"/>
              <a:gd name="connsiteY4" fmla="*/ 2261287 h 2914897"/>
              <a:gd name="connsiteX5" fmla="*/ 1655805 w 7438768"/>
              <a:gd name="connsiteY5" fmla="*/ 1915298 h 2914897"/>
              <a:gd name="connsiteX6" fmla="*/ 1606379 w 7438768"/>
              <a:gd name="connsiteY6" fmla="*/ 691978 h 2914897"/>
              <a:gd name="connsiteX7" fmla="*/ 0 w 7438768"/>
              <a:gd name="connsiteY7" fmla="*/ 0 h 291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8768" h="2914897">
                <a:moveTo>
                  <a:pt x="7438768" y="2483708"/>
                </a:moveTo>
                <a:cubicBezTo>
                  <a:pt x="7230762" y="2729813"/>
                  <a:pt x="7045411" y="2969741"/>
                  <a:pt x="6685006" y="2903838"/>
                </a:cubicBezTo>
                <a:cubicBezTo>
                  <a:pt x="6324601" y="2837935"/>
                  <a:pt x="5795320" y="2088291"/>
                  <a:pt x="5276336" y="2088291"/>
                </a:cubicBezTo>
                <a:cubicBezTo>
                  <a:pt x="4757352" y="2088291"/>
                  <a:pt x="4028303" y="2875005"/>
                  <a:pt x="3571103" y="2903838"/>
                </a:cubicBezTo>
                <a:cubicBezTo>
                  <a:pt x="3113903" y="2932671"/>
                  <a:pt x="2852352" y="2426044"/>
                  <a:pt x="2533136" y="2261287"/>
                </a:cubicBezTo>
                <a:cubicBezTo>
                  <a:pt x="2213920" y="2096530"/>
                  <a:pt x="1810265" y="2176850"/>
                  <a:pt x="1655805" y="1915298"/>
                </a:cubicBezTo>
                <a:cubicBezTo>
                  <a:pt x="1501345" y="1653746"/>
                  <a:pt x="1876168" y="1023551"/>
                  <a:pt x="1606379" y="691978"/>
                </a:cubicBezTo>
                <a:cubicBezTo>
                  <a:pt x="1336590" y="360405"/>
                  <a:pt x="668295" y="180202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1" name="TextBox 32"/>
          <p:cNvSpPr txBox="1">
            <a:spLocks noChangeArrowheads="1"/>
          </p:cNvSpPr>
          <p:nvPr/>
        </p:nvSpPr>
        <p:spPr bwMode="auto">
          <a:xfrm>
            <a:off x="0" y="-26988"/>
            <a:ext cx="9144000" cy="8463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เม.ย.๖๕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5" name="กล่องข้อความ 60">
            <a:extLst>
              <a:ext uri="{FF2B5EF4-FFF2-40B4-BE49-F238E27FC236}">
                <a16:creationId xmlns:a16="http://schemas.microsoft.com/office/drawing/2014/main" id="{82A86395-F746-4045-AD12-A645EAFA00BA}"/>
              </a:ext>
            </a:extLst>
          </p:cNvPr>
          <p:cNvSpPr txBox="1"/>
          <p:nvPr/>
        </p:nvSpPr>
        <p:spPr bwMode="auto">
          <a:xfrm>
            <a:off x="3439545" y="764941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1" name="กล่องข้อความ 80">
            <a:extLst>
              <a:ext uri="{FF2B5EF4-FFF2-40B4-BE49-F238E27FC236}">
                <a16:creationId xmlns:a16="http://schemas.microsoft.com/office/drawing/2014/main" id="{8DC52DDC-316A-4810-9E4F-BE5B4961E107}"/>
              </a:ext>
            </a:extLst>
          </p:cNvPr>
          <p:cNvSpPr txBox="1"/>
          <p:nvPr/>
        </p:nvSpPr>
        <p:spPr bwMode="auto">
          <a:xfrm>
            <a:off x="3863004" y="764603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62AB0576-D472-4641-824E-6326AE902E04}"/>
              </a:ext>
            </a:extLst>
          </p:cNvPr>
          <p:cNvSpPr txBox="1"/>
          <p:nvPr/>
        </p:nvSpPr>
        <p:spPr bwMode="auto">
          <a:xfrm>
            <a:off x="4189670" y="764941"/>
            <a:ext cx="613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1018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6" name="กล่องข้อความ 47">
            <a:extLst>
              <a:ext uri="{FF2B5EF4-FFF2-40B4-BE49-F238E27FC236}">
                <a16:creationId xmlns:a16="http://schemas.microsoft.com/office/drawing/2014/main" id="{97959DD0-C516-408B-95A2-D9997AC5468B}"/>
              </a:ext>
            </a:extLst>
          </p:cNvPr>
          <p:cNvSpPr txBox="1"/>
          <p:nvPr/>
        </p:nvSpPr>
        <p:spPr bwMode="auto">
          <a:xfrm>
            <a:off x="4540599" y="773351"/>
            <a:ext cx="613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1020</a:t>
            </a: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793D2A5D-064C-462D-B5CA-ECDEA5AA4B87}"/>
              </a:ext>
            </a:extLst>
          </p:cNvPr>
          <p:cNvSpPr txBox="1"/>
          <p:nvPr/>
        </p:nvSpPr>
        <p:spPr bwMode="auto">
          <a:xfrm>
            <a:off x="8578330" y="2158496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1018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7" name="กล่องข้อความ 47">
            <a:extLst>
              <a:ext uri="{FF2B5EF4-FFF2-40B4-BE49-F238E27FC236}">
                <a16:creationId xmlns:a16="http://schemas.microsoft.com/office/drawing/2014/main" id="{B4D56316-9EDF-43B7-B0B9-8016BD93F299}"/>
              </a:ext>
            </a:extLst>
          </p:cNvPr>
          <p:cNvSpPr txBox="1"/>
          <p:nvPr/>
        </p:nvSpPr>
        <p:spPr bwMode="auto">
          <a:xfrm>
            <a:off x="8539013" y="1767531"/>
            <a:ext cx="613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1020</a:t>
            </a: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E6EA2782-7C3C-43B1-B092-AF8ABB297253}"/>
              </a:ext>
            </a:extLst>
          </p:cNvPr>
          <p:cNvSpPr txBox="1"/>
          <p:nvPr/>
        </p:nvSpPr>
        <p:spPr bwMode="auto">
          <a:xfrm>
            <a:off x="8599693" y="2543988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55F256BE-BD53-4E63-A0F3-0947B185AF2C}"/>
              </a:ext>
            </a:extLst>
          </p:cNvPr>
          <p:cNvSpPr txBox="1"/>
          <p:nvPr/>
        </p:nvSpPr>
        <p:spPr bwMode="auto">
          <a:xfrm>
            <a:off x="8578330" y="2906086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รูปแบบอิสระ 1"/>
          <p:cNvSpPr/>
          <p:nvPr/>
        </p:nvSpPr>
        <p:spPr>
          <a:xfrm>
            <a:off x="-711200" y="875496"/>
            <a:ext cx="10452100" cy="2831734"/>
          </a:xfrm>
          <a:custGeom>
            <a:avLst/>
            <a:gdLst>
              <a:gd name="connsiteX0" fmla="*/ 10452100 w 10452100"/>
              <a:gd name="connsiteY0" fmla="*/ 2578904 h 2831734"/>
              <a:gd name="connsiteX1" fmla="*/ 9461500 w 10452100"/>
              <a:gd name="connsiteY1" fmla="*/ 2794804 h 2831734"/>
              <a:gd name="connsiteX2" fmla="*/ 8280400 w 10452100"/>
              <a:gd name="connsiteY2" fmla="*/ 1905804 h 2831734"/>
              <a:gd name="connsiteX3" fmla="*/ 6350000 w 10452100"/>
              <a:gd name="connsiteY3" fmla="*/ 2807504 h 2831734"/>
              <a:gd name="connsiteX4" fmla="*/ 5257800 w 10452100"/>
              <a:gd name="connsiteY4" fmla="*/ 1943904 h 2831734"/>
              <a:gd name="connsiteX5" fmla="*/ 4140200 w 10452100"/>
              <a:gd name="connsiteY5" fmla="*/ 1626404 h 2831734"/>
              <a:gd name="connsiteX6" fmla="*/ 4102100 w 10452100"/>
              <a:gd name="connsiteY6" fmla="*/ 381804 h 2831734"/>
              <a:gd name="connsiteX7" fmla="*/ 2895600 w 10452100"/>
              <a:gd name="connsiteY7" fmla="*/ 26204 h 2831734"/>
              <a:gd name="connsiteX8" fmla="*/ 1384300 w 10452100"/>
              <a:gd name="connsiteY8" fmla="*/ 966004 h 2831734"/>
              <a:gd name="connsiteX9" fmla="*/ 0 w 10452100"/>
              <a:gd name="connsiteY9" fmla="*/ 458004 h 283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52100" h="2831734">
                <a:moveTo>
                  <a:pt x="10452100" y="2578904"/>
                </a:moveTo>
                <a:cubicBezTo>
                  <a:pt x="10137775" y="2742945"/>
                  <a:pt x="9823450" y="2906987"/>
                  <a:pt x="9461500" y="2794804"/>
                </a:cubicBezTo>
                <a:cubicBezTo>
                  <a:pt x="9099550" y="2682621"/>
                  <a:pt x="8798983" y="1903687"/>
                  <a:pt x="8280400" y="1905804"/>
                </a:cubicBezTo>
                <a:cubicBezTo>
                  <a:pt x="7761817" y="1907921"/>
                  <a:pt x="6853767" y="2801154"/>
                  <a:pt x="6350000" y="2807504"/>
                </a:cubicBezTo>
                <a:cubicBezTo>
                  <a:pt x="5846233" y="2813854"/>
                  <a:pt x="5626100" y="2140754"/>
                  <a:pt x="5257800" y="1943904"/>
                </a:cubicBezTo>
                <a:cubicBezTo>
                  <a:pt x="4889500" y="1747054"/>
                  <a:pt x="4332817" y="1886754"/>
                  <a:pt x="4140200" y="1626404"/>
                </a:cubicBezTo>
                <a:cubicBezTo>
                  <a:pt x="3947583" y="1366054"/>
                  <a:pt x="4309533" y="648504"/>
                  <a:pt x="4102100" y="381804"/>
                </a:cubicBezTo>
                <a:cubicBezTo>
                  <a:pt x="3894667" y="115104"/>
                  <a:pt x="3348567" y="-71163"/>
                  <a:pt x="2895600" y="26204"/>
                </a:cubicBezTo>
                <a:cubicBezTo>
                  <a:pt x="2442633" y="123571"/>
                  <a:pt x="1866900" y="894037"/>
                  <a:pt x="1384300" y="966004"/>
                </a:cubicBezTo>
                <a:cubicBezTo>
                  <a:pt x="901700" y="1037971"/>
                  <a:pt x="450850" y="747987"/>
                  <a:pt x="0" y="458004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4A7BF728-1699-41AF-932D-D61EFB922DDE}"/>
              </a:ext>
            </a:extLst>
          </p:cNvPr>
          <p:cNvSpPr txBox="1"/>
          <p:nvPr/>
        </p:nvSpPr>
        <p:spPr bwMode="auto">
          <a:xfrm>
            <a:off x="28832" y="1626178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8" name="กล่องข้อความ 46">
            <a:extLst>
              <a:ext uri="{FF2B5EF4-FFF2-40B4-BE49-F238E27FC236}">
                <a16:creationId xmlns:a16="http://schemas.microsoft.com/office/drawing/2014/main" id="{E9DA8CC7-F79E-4902-B570-DFE0191FF816}"/>
              </a:ext>
            </a:extLst>
          </p:cNvPr>
          <p:cNvSpPr txBox="1"/>
          <p:nvPr/>
        </p:nvSpPr>
        <p:spPr bwMode="auto">
          <a:xfrm>
            <a:off x="8599692" y="3497457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3266684" y="3662781"/>
            <a:ext cx="2314042" cy="1786672"/>
            <a:chOff x="3266684" y="3662781"/>
            <a:chExt cx="2314042" cy="1786672"/>
          </a:xfrm>
        </p:grpSpPr>
        <p:grpSp>
          <p:nvGrpSpPr>
            <p:cNvPr id="59" name="กลุ่ม 9">
              <a:extLst>
                <a:ext uri="{FF2B5EF4-FFF2-40B4-BE49-F238E27FC236}">
                  <a16:creationId xmlns:a16="http://schemas.microsoft.com/office/drawing/2014/main" id="{77545732-F149-42A2-9269-6BCF0A0831D4}"/>
                </a:ext>
              </a:extLst>
            </p:cNvPr>
            <p:cNvGrpSpPr/>
            <p:nvPr/>
          </p:nvGrpSpPr>
          <p:grpSpPr>
            <a:xfrm rot="1082600">
              <a:off x="3794129" y="3775397"/>
              <a:ext cx="1786597" cy="1674056"/>
              <a:chOff x="3882682" y="3545059"/>
              <a:chExt cx="1786597" cy="1674056"/>
            </a:xfrm>
          </p:grpSpPr>
          <p:sp>
            <p:nvSpPr>
              <p:cNvPr id="70" name="กล่องข้อความ 7">
                <a:extLst>
                  <a:ext uri="{FF2B5EF4-FFF2-40B4-BE49-F238E27FC236}">
                    <a16:creationId xmlns:a16="http://schemas.microsoft.com/office/drawing/2014/main" id="{3317E794-616A-4EEC-8D1D-E546C1CC1C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97400">
                <a:off x="4219912" y="4494590"/>
                <a:ext cx="1258280" cy="471813"/>
              </a:xfrm>
              <a:custGeom>
                <a:avLst/>
                <a:gdLst>
                  <a:gd name="connsiteX0" fmla="*/ 0 w 1049338"/>
                  <a:gd name="connsiteY0" fmla="*/ 0 h 230187"/>
                  <a:gd name="connsiteX1" fmla="*/ 1049338 w 1049338"/>
                  <a:gd name="connsiteY1" fmla="*/ 0 h 230187"/>
                  <a:gd name="connsiteX2" fmla="*/ 1049338 w 1049338"/>
                  <a:gd name="connsiteY2" fmla="*/ 230187 h 230187"/>
                  <a:gd name="connsiteX3" fmla="*/ 0 w 1049338"/>
                  <a:gd name="connsiteY3" fmla="*/ 230187 h 230187"/>
                  <a:gd name="connsiteX4" fmla="*/ 0 w 1049338"/>
                  <a:gd name="connsiteY4" fmla="*/ 0 h 230187"/>
                  <a:gd name="connsiteX0" fmla="*/ 5822 w 1049338"/>
                  <a:gd name="connsiteY0" fmla="*/ 0 h 331465"/>
                  <a:gd name="connsiteX1" fmla="*/ 1049338 w 1049338"/>
                  <a:gd name="connsiteY1" fmla="*/ 101278 h 331465"/>
                  <a:gd name="connsiteX2" fmla="*/ 1049338 w 1049338"/>
                  <a:gd name="connsiteY2" fmla="*/ 331465 h 331465"/>
                  <a:gd name="connsiteX3" fmla="*/ 0 w 1049338"/>
                  <a:gd name="connsiteY3" fmla="*/ 331465 h 331465"/>
                  <a:gd name="connsiteX4" fmla="*/ 5822 w 1049338"/>
                  <a:gd name="connsiteY4" fmla="*/ 0 h 331465"/>
                  <a:gd name="connsiteX0" fmla="*/ 5822 w 1049338"/>
                  <a:gd name="connsiteY0" fmla="*/ 0 h 331465"/>
                  <a:gd name="connsiteX1" fmla="*/ 1049338 w 1049338"/>
                  <a:gd name="connsiteY1" fmla="*/ 101278 h 331465"/>
                  <a:gd name="connsiteX2" fmla="*/ 1049338 w 1049338"/>
                  <a:gd name="connsiteY2" fmla="*/ 331465 h 331465"/>
                  <a:gd name="connsiteX3" fmla="*/ 0 w 1049338"/>
                  <a:gd name="connsiteY3" fmla="*/ 331465 h 331465"/>
                  <a:gd name="connsiteX4" fmla="*/ 5822 w 1049338"/>
                  <a:gd name="connsiteY4" fmla="*/ 0 h 331465"/>
                  <a:gd name="connsiteX0" fmla="*/ 5822 w 1049338"/>
                  <a:gd name="connsiteY0" fmla="*/ 0 h 331465"/>
                  <a:gd name="connsiteX1" fmla="*/ 1049338 w 1049338"/>
                  <a:gd name="connsiteY1" fmla="*/ 101278 h 331465"/>
                  <a:gd name="connsiteX2" fmla="*/ 1049338 w 1049338"/>
                  <a:gd name="connsiteY2" fmla="*/ 331465 h 331465"/>
                  <a:gd name="connsiteX3" fmla="*/ 0 w 1049338"/>
                  <a:gd name="connsiteY3" fmla="*/ 331465 h 331465"/>
                  <a:gd name="connsiteX4" fmla="*/ 5822 w 1049338"/>
                  <a:gd name="connsiteY4" fmla="*/ 0 h 33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9338" h="331465">
                    <a:moveTo>
                      <a:pt x="5822" y="0"/>
                    </a:moveTo>
                    <a:cubicBezTo>
                      <a:pt x="476601" y="478536"/>
                      <a:pt x="701499" y="67519"/>
                      <a:pt x="1049338" y="101278"/>
                    </a:cubicBezTo>
                    <a:lnTo>
                      <a:pt x="1049338" y="331465"/>
                    </a:lnTo>
                    <a:lnTo>
                      <a:pt x="0" y="331465"/>
                    </a:lnTo>
                    <a:lnTo>
                      <a:pt x="58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prstTxWarp prst="textArchDown">
                  <a:avLst>
                    <a:gd name="adj" fmla="val 21152363"/>
                  </a:avLst>
                </a:prstTxWarp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th-TH" sz="900" b="1" dirty="0">
                    <a:solidFill>
                      <a:schemeClr val="bg1"/>
                    </a:solidFill>
                  </a:rPr>
                  <a:t>SOUTHEAST WIND</a:t>
                </a:r>
                <a:endParaRPr lang="th-TH" altLang="th-TH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รูปแบบอิสระ: รูปร่าง 2">
                <a:extLst>
                  <a:ext uri="{FF2B5EF4-FFF2-40B4-BE49-F238E27FC236}">
                    <a16:creationId xmlns:a16="http://schemas.microsoft.com/office/drawing/2014/main" id="{CF1345AB-4470-418F-A8C0-D70AED072155}"/>
                  </a:ext>
                </a:extLst>
              </p:cNvPr>
              <p:cNvSpPr/>
              <p:nvPr/>
            </p:nvSpPr>
            <p:spPr>
              <a:xfrm>
                <a:off x="3882682" y="3545059"/>
                <a:ext cx="1786597" cy="1674056"/>
              </a:xfrm>
              <a:custGeom>
                <a:avLst/>
                <a:gdLst>
                  <a:gd name="connsiteX0" fmla="*/ 0 w 1828800"/>
                  <a:gd name="connsiteY0" fmla="*/ 0 h 1519311"/>
                  <a:gd name="connsiteX1" fmla="*/ 379828 w 1828800"/>
                  <a:gd name="connsiteY1" fmla="*/ 1195754 h 1519311"/>
                  <a:gd name="connsiteX2" fmla="*/ 1828800 w 1828800"/>
                  <a:gd name="connsiteY2" fmla="*/ 1519311 h 1519311"/>
                  <a:gd name="connsiteX0" fmla="*/ 0 w 1828800"/>
                  <a:gd name="connsiteY0" fmla="*/ 0 h 1519311"/>
                  <a:gd name="connsiteX1" fmla="*/ 647114 w 1828800"/>
                  <a:gd name="connsiteY1" fmla="*/ 1252024 h 1519311"/>
                  <a:gd name="connsiteX2" fmla="*/ 1828800 w 1828800"/>
                  <a:gd name="connsiteY2" fmla="*/ 1519311 h 1519311"/>
                  <a:gd name="connsiteX0" fmla="*/ 0 w 1828800"/>
                  <a:gd name="connsiteY0" fmla="*/ 0 h 1519311"/>
                  <a:gd name="connsiteX1" fmla="*/ 337625 w 1828800"/>
                  <a:gd name="connsiteY1" fmla="*/ 1026941 h 1519311"/>
                  <a:gd name="connsiteX2" fmla="*/ 1828800 w 1828800"/>
                  <a:gd name="connsiteY2" fmla="*/ 1519311 h 1519311"/>
                  <a:gd name="connsiteX0" fmla="*/ 0 w 1828800"/>
                  <a:gd name="connsiteY0" fmla="*/ 0 h 1519311"/>
                  <a:gd name="connsiteX1" fmla="*/ 295422 w 1828800"/>
                  <a:gd name="connsiteY1" fmla="*/ 1111348 h 1519311"/>
                  <a:gd name="connsiteX2" fmla="*/ 1828800 w 1828800"/>
                  <a:gd name="connsiteY2" fmla="*/ 1519311 h 1519311"/>
                  <a:gd name="connsiteX0" fmla="*/ 0 w 1828800"/>
                  <a:gd name="connsiteY0" fmla="*/ 0 h 1519311"/>
                  <a:gd name="connsiteX1" fmla="*/ 450167 w 1828800"/>
                  <a:gd name="connsiteY1" fmla="*/ 1266093 h 1519311"/>
                  <a:gd name="connsiteX2" fmla="*/ 1828800 w 1828800"/>
                  <a:gd name="connsiteY2" fmla="*/ 1519311 h 1519311"/>
                  <a:gd name="connsiteX0" fmla="*/ 0 w 1828800"/>
                  <a:gd name="connsiteY0" fmla="*/ 0 h 1523907"/>
                  <a:gd name="connsiteX1" fmla="*/ 506438 w 1828800"/>
                  <a:gd name="connsiteY1" fmla="*/ 1364567 h 1523907"/>
                  <a:gd name="connsiteX2" fmla="*/ 1828800 w 1828800"/>
                  <a:gd name="connsiteY2" fmla="*/ 1519311 h 1523907"/>
                  <a:gd name="connsiteX0" fmla="*/ 0 w 1828800"/>
                  <a:gd name="connsiteY0" fmla="*/ 0 h 1519311"/>
                  <a:gd name="connsiteX1" fmla="*/ 647115 w 1828800"/>
                  <a:gd name="connsiteY1" fmla="*/ 1336432 h 1519311"/>
                  <a:gd name="connsiteX2" fmla="*/ 1828800 w 1828800"/>
                  <a:gd name="connsiteY2" fmla="*/ 1519311 h 1519311"/>
                  <a:gd name="connsiteX0" fmla="*/ 0 w 1828800"/>
                  <a:gd name="connsiteY0" fmla="*/ 0 h 1519311"/>
                  <a:gd name="connsiteX1" fmla="*/ 520506 w 1828800"/>
                  <a:gd name="connsiteY1" fmla="*/ 1266094 h 1519311"/>
                  <a:gd name="connsiteX2" fmla="*/ 1828800 w 1828800"/>
                  <a:gd name="connsiteY2" fmla="*/ 1519311 h 1519311"/>
                  <a:gd name="connsiteX0" fmla="*/ 0 w 1786597"/>
                  <a:gd name="connsiteY0" fmla="*/ 0 h 1674056"/>
                  <a:gd name="connsiteX1" fmla="*/ 520506 w 1786597"/>
                  <a:gd name="connsiteY1" fmla="*/ 1266094 h 1674056"/>
                  <a:gd name="connsiteX2" fmla="*/ 1786597 w 1786597"/>
                  <a:gd name="connsiteY2" fmla="*/ 1674056 h 167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6597" h="1674056">
                    <a:moveTo>
                      <a:pt x="0" y="0"/>
                    </a:moveTo>
                    <a:cubicBezTo>
                      <a:pt x="37514" y="471268"/>
                      <a:pt x="222740" y="987085"/>
                      <a:pt x="520506" y="1266094"/>
                    </a:cubicBezTo>
                    <a:cubicBezTo>
                      <a:pt x="818272" y="1545103"/>
                      <a:pt x="1214511" y="1638886"/>
                      <a:pt x="1786597" y="1674056"/>
                    </a:cubicBezTo>
                  </a:path>
                </a:pathLst>
              </a:custGeom>
              <a:noFill/>
              <a:ln w="57150">
                <a:solidFill>
                  <a:srgbClr val="00FFFF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" name="กลุ่ม 4"/>
            <p:cNvGrpSpPr/>
            <p:nvPr/>
          </p:nvGrpSpPr>
          <p:grpSpPr>
            <a:xfrm>
              <a:off x="3266684" y="3662781"/>
              <a:ext cx="456459" cy="1758463"/>
              <a:chOff x="3266684" y="3662781"/>
              <a:chExt cx="456459" cy="1758463"/>
            </a:xfrm>
          </p:grpSpPr>
          <p:sp>
            <p:nvSpPr>
              <p:cNvPr id="69" name="รูปแบบอิสระ: รูปร่าง 4">
                <a:extLst>
                  <a:ext uri="{FF2B5EF4-FFF2-40B4-BE49-F238E27FC236}">
                    <a16:creationId xmlns:a16="http://schemas.microsoft.com/office/drawing/2014/main" id="{A882938E-14C6-4AB8-BFDF-2726D8DC0E62}"/>
                  </a:ext>
                </a:extLst>
              </p:cNvPr>
              <p:cNvSpPr/>
              <p:nvPr/>
            </p:nvSpPr>
            <p:spPr>
              <a:xfrm rot="1082600">
                <a:off x="3495639" y="3662781"/>
                <a:ext cx="227504" cy="1758463"/>
              </a:xfrm>
              <a:custGeom>
                <a:avLst/>
                <a:gdLst>
                  <a:gd name="connsiteX0" fmla="*/ 126610 w 162739"/>
                  <a:gd name="connsiteY0" fmla="*/ 0 h 1617785"/>
                  <a:gd name="connsiteX1" fmla="*/ 154745 w 162739"/>
                  <a:gd name="connsiteY1" fmla="*/ 942535 h 1617785"/>
                  <a:gd name="connsiteX2" fmla="*/ 0 w 162739"/>
                  <a:gd name="connsiteY2" fmla="*/ 1617785 h 1617785"/>
                  <a:gd name="connsiteX0" fmla="*/ 196948 w 238166"/>
                  <a:gd name="connsiteY0" fmla="*/ 0 h 1688124"/>
                  <a:gd name="connsiteX1" fmla="*/ 225083 w 238166"/>
                  <a:gd name="connsiteY1" fmla="*/ 942535 h 1688124"/>
                  <a:gd name="connsiteX2" fmla="*/ 0 w 238166"/>
                  <a:gd name="connsiteY2" fmla="*/ 1688124 h 1688124"/>
                  <a:gd name="connsiteX0" fmla="*/ 196948 w 275183"/>
                  <a:gd name="connsiteY0" fmla="*/ 0 h 1688124"/>
                  <a:gd name="connsiteX1" fmla="*/ 267286 w 275183"/>
                  <a:gd name="connsiteY1" fmla="*/ 647114 h 1688124"/>
                  <a:gd name="connsiteX2" fmla="*/ 0 w 275183"/>
                  <a:gd name="connsiteY2" fmla="*/ 1688124 h 1688124"/>
                  <a:gd name="connsiteX0" fmla="*/ 196948 w 275183"/>
                  <a:gd name="connsiteY0" fmla="*/ 0 h 1758463"/>
                  <a:gd name="connsiteX1" fmla="*/ 267286 w 275183"/>
                  <a:gd name="connsiteY1" fmla="*/ 717453 h 1758463"/>
                  <a:gd name="connsiteX2" fmla="*/ 0 w 275183"/>
                  <a:gd name="connsiteY2" fmla="*/ 1758463 h 1758463"/>
                  <a:gd name="connsiteX0" fmla="*/ 196948 w 227504"/>
                  <a:gd name="connsiteY0" fmla="*/ 0 h 1758463"/>
                  <a:gd name="connsiteX1" fmla="*/ 211015 w 227504"/>
                  <a:gd name="connsiteY1" fmla="*/ 745589 h 1758463"/>
                  <a:gd name="connsiteX2" fmla="*/ 0 w 227504"/>
                  <a:gd name="connsiteY2" fmla="*/ 1758463 h 175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7504" h="1758463">
                    <a:moveTo>
                      <a:pt x="196948" y="0"/>
                    </a:moveTo>
                    <a:cubicBezTo>
                      <a:pt x="221566" y="336452"/>
                      <a:pt x="243840" y="452512"/>
                      <a:pt x="211015" y="745589"/>
                    </a:cubicBezTo>
                    <a:cubicBezTo>
                      <a:pt x="178190" y="1038666"/>
                      <a:pt x="66821" y="1555653"/>
                      <a:pt x="0" y="1758463"/>
                    </a:cubicBezTo>
                  </a:path>
                </a:pathLst>
              </a:custGeom>
              <a:noFill/>
              <a:ln w="57150">
                <a:solidFill>
                  <a:srgbClr val="00FFFF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" name="กล่องข้อความ 2"/>
              <p:cNvSpPr txBox="1"/>
              <p:nvPr/>
            </p:nvSpPr>
            <p:spPr>
              <a:xfrm rot="18097307">
                <a:off x="2794549" y="4611312"/>
                <a:ext cx="1175102" cy="23083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chemeClr val="bg1"/>
                    </a:solidFill>
                  </a:rPr>
                  <a:t>SOUTH WIND</a:t>
                </a:r>
                <a:endParaRPr lang="th-TH" sz="9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985266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กลุ่ม 58"/>
          <p:cNvGrpSpPr>
            <a:grpSpLocks/>
          </p:cNvGrpSpPr>
          <p:nvPr/>
        </p:nvGrpSpPr>
        <p:grpSpPr bwMode="auto">
          <a:xfrm>
            <a:off x="-57279" y="719138"/>
            <a:ext cx="9233029" cy="6238875"/>
            <a:chOff x="-76200" y="0"/>
            <a:chExt cx="9251950" cy="6958013"/>
          </a:xfrm>
        </p:grpSpPr>
        <p:pic>
          <p:nvPicPr>
            <p:cNvPr id="15415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/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5363" name="TextBox 84"/>
          <p:cNvSpPr txBox="1">
            <a:spLocks noChangeArrowheads="1"/>
          </p:cNvSpPr>
          <p:nvPr/>
        </p:nvSpPr>
        <p:spPr bwMode="auto">
          <a:xfrm>
            <a:off x="9440772" y="4740959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sp>
        <p:nvSpPr>
          <p:cNvPr id="15364" name="TextBox 85"/>
          <p:cNvSpPr txBox="1">
            <a:spLocks noChangeArrowheads="1"/>
          </p:cNvSpPr>
          <p:nvPr/>
        </p:nvSpPr>
        <p:spPr bwMode="auto">
          <a:xfrm>
            <a:off x="9396413" y="2781300"/>
            <a:ext cx="2092325" cy="14763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ISOLD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บางแห่ง    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FEW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เป็นแห่งๆ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SCTD  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กระจาย,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WDSPRD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เกือบทั่วไป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NMRS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ทั่วไป</a:t>
            </a:r>
            <a:endParaRPr lang="th-TH" altLang="th-TH" sz="1800">
              <a:latin typeface="Arial" panose="020B0604020202020204" pitchFamily="34" charset="0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  <p:pic>
        <p:nvPicPr>
          <p:cNvPr id="27689" name="Picture 9" descr="mapthai-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707" r="4140" b="5974"/>
          <a:stretch>
            <a:fillRect/>
          </a:stretch>
        </p:blipFill>
        <p:spPr bwMode="auto">
          <a:xfrm>
            <a:off x="2811354" y="683795"/>
            <a:ext cx="3104185" cy="28484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" y="575213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70" name="สี่เหลี่ยมผืนผ้า 45"/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aphicFrame>
        <p:nvGraphicFramePr>
          <p:cNvPr id="111" name="ตาราง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181037"/>
              </p:ext>
            </p:extLst>
          </p:nvPr>
        </p:nvGraphicFramePr>
        <p:xfrm>
          <a:off x="9416729" y="512342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36513" y="-26988"/>
            <a:ext cx="9212263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ภาคเหนือ</a:t>
            </a:r>
          </a:p>
        </p:txBody>
      </p:sp>
      <p:graphicFrame>
        <p:nvGraphicFramePr>
          <p:cNvPr id="90" name="ตาราง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426318"/>
              </p:ext>
            </p:extLst>
          </p:nvPr>
        </p:nvGraphicFramePr>
        <p:xfrm>
          <a:off x="3225109" y="3675683"/>
          <a:ext cx="5906530" cy="1828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6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3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หมอกแดดและเมฆบางส่วน </a:t>
                      </a:r>
                      <a:endParaRPr lang="th-TH" altLang="th-TH" sz="34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อากาศร้อนถึงร้อนจัดบางพื้นที่ 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ฝนและพายุฟ้าคะนองหรือพายุฤดูร้อน ๒๐-๓๐</a:t>
                      </a:r>
                      <a:r>
                        <a:rPr lang="en-US" altLang="th-TH" sz="3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312253"/>
                  </a:ext>
                </a:extLst>
              </a:tr>
            </a:tbl>
          </a:graphicData>
        </a:graphic>
      </p:graphicFrame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44CCBBAC-69D8-48A8-8FDC-935250562DF4}"/>
              </a:ext>
            </a:extLst>
          </p:cNvPr>
          <p:cNvSpPr txBox="1"/>
          <p:nvPr/>
        </p:nvSpPr>
        <p:spPr>
          <a:xfrm>
            <a:off x="2524475" y="5890142"/>
            <a:ext cx="1866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 / 05 KT</a:t>
            </a:r>
            <a:b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GUST 30-50KT</a:t>
            </a:r>
          </a:p>
        </p:txBody>
      </p:sp>
      <p:grpSp>
        <p:nvGrpSpPr>
          <p:cNvPr id="60" name="กลุ่ม 18">
            <a:extLst>
              <a:ext uri="{FF2B5EF4-FFF2-40B4-BE49-F238E27FC236}">
                <a16:creationId xmlns:a16="http://schemas.microsoft.com/office/drawing/2014/main" id="{440146DB-52C3-4060-832E-94A51757D544}"/>
              </a:ext>
            </a:extLst>
          </p:cNvPr>
          <p:cNvGrpSpPr>
            <a:grpSpLocks/>
          </p:cNvGrpSpPr>
          <p:nvPr/>
        </p:nvGrpSpPr>
        <p:grpSpPr bwMode="auto">
          <a:xfrm>
            <a:off x="4409272" y="1405356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62" name="กลุ่ม 17">
              <a:extLst>
                <a:ext uri="{FF2B5EF4-FFF2-40B4-BE49-F238E27FC236}">
                  <a16:creationId xmlns:a16="http://schemas.microsoft.com/office/drawing/2014/main" id="{D138F05D-6BD7-4FBB-9BAD-19E4CA889B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66" name="รูปภาพ 76" descr="1211810702 (1).png">
                <a:extLst>
                  <a:ext uri="{FF2B5EF4-FFF2-40B4-BE49-F238E27FC236}">
                    <a16:creationId xmlns:a16="http://schemas.microsoft.com/office/drawing/2014/main" id="{0F82DA6C-C6E2-4207-9C4C-28AFCCFE6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7" name="กลุ่ม 16">
                <a:extLst>
                  <a:ext uri="{FF2B5EF4-FFF2-40B4-BE49-F238E27FC236}">
                    <a16:creationId xmlns:a16="http://schemas.microsoft.com/office/drawing/2014/main" id="{8183ABB9-DD5D-40B1-81EE-97CE3AF2E3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68" name="รูปภาพ 110" descr="1211810689.png">
                  <a:extLst>
                    <a:ext uri="{FF2B5EF4-FFF2-40B4-BE49-F238E27FC236}">
                      <a16:creationId xmlns:a16="http://schemas.microsoft.com/office/drawing/2014/main" id="{42085717-2E40-41CA-A032-73B0501D71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รูปภาพ 68" descr="1211810679.png">
                  <a:extLst>
                    <a:ext uri="{FF2B5EF4-FFF2-40B4-BE49-F238E27FC236}">
                      <a16:creationId xmlns:a16="http://schemas.microsoft.com/office/drawing/2014/main" id="{6BB2F6C6-13E3-4A61-934A-FE79964833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3" name="Group 11">
              <a:extLst>
                <a:ext uri="{FF2B5EF4-FFF2-40B4-BE49-F238E27FC236}">
                  <a16:creationId xmlns:a16="http://schemas.microsoft.com/office/drawing/2014/main" id="{A1467CD2-02B8-41FE-8CA7-60C181EE16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64" name="รูปภาพ 67" descr="1211810668.png">
                <a:extLst>
                  <a:ext uri="{FF2B5EF4-FFF2-40B4-BE49-F238E27FC236}">
                    <a16:creationId xmlns:a16="http://schemas.microsoft.com/office/drawing/2014/main" id="{8FE48967-0DA0-4BE5-ACAB-14C2E6FA2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Rectangle 44">
                <a:extLst>
                  <a:ext uri="{FF2B5EF4-FFF2-40B4-BE49-F238E27FC236}">
                    <a16:creationId xmlns:a16="http://schemas.microsoft.com/office/drawing/2014/main" id="{C25CB864-7C54-453B-BCB2-77B35BFEE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71" name="กลุ่ม 70">
            <a:extLst>
              <a:ext uri="{FF2B5EF4-FFF2-40B4-BE49-F238E27FC236}">
                <a16:creationId xmlns:a16="http://schemas.microsoft.com/office/drawing/2014/main" id="{F9BC3CEA-A245-4852-B88B-0856E8172D4B}"/>
              </a:ext>
            </a:extLst>
          </p:cNvPr>
          <p:cNvGrpSpPr/>
          <p:nvPr/>
        </p:nvGrpSpPr>
        <p:grpSpPr>
          <a:xfrm>
            <a:off x="3309643" y="1196252"/>
            <a:ext cx="1146566" cy="833456"/>
            <a:chOff x="1022452" y="1289180"/>
            <a:chExt cx="1146566" cy="833456"/>
          </a:xfrm>
        </p:grpSpPr>
        <p:grpSp>
          <p:nvGrpSpPr>
            <p:cNvPr id="72" name="กลุ่ม 71">
              <a:extLst>
                <a:ext uri="{FF2B5EF4-FFF2-40B4-BE49-F238E27FC236}">
                  <a16:creationId xmlns:a16="http://schemas.microsoft.com/office/drawing/2014/main" id="{1F4E9597-DFB4-4C43-9F37-4EF234D67526}"/>
                </a:ext>
              </a:extLst>
            </p:cNvPr>
            <p:cNvGrpSpPr/>
            <p:nvPr/>
          </p:nvGrpSpPr>
          <p:grpSpPr>
            <a:xfrm>
              <a:off x="1114222" y="1289180"/>
              <a:ext cx="1054796" cy="833456"/>
              <a:chOff x="1114222" y="1726500"/>
              <a:chExt cx="1054796" cy="833456"/>
            </a:xfrm>
          </p:grpSpPr>
          <p:pic>
            <p:nvPicPr>
              <p:cNvPr id="74" name="รูปภาพ 110" descr="1211810689.png">
                <a:extLst>
                  <a:ext uri="{FF2B5EF4-FFF2-40B4-BE49-F238E27FC236}">
                    <a16:creationId xmlns:a16="http://schemas.microsoft.com/office/drawing/2014/main" id="{30A2C51D-1E69-433C-8C8B-A1C646F34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222" y="1726500"/>
                <a:ext cx="950775" cy="628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รูปภาพ 61" descr="1211810658.png">
                <a:extLst>
                  <a:ext uri="{FF2B5EF4-FFF2-40B4-BE49-F238E27FC236}">
                    <a16:creationId xmlns:a16="http://schemas.microsoft.com/office/drawing/2014/main" id="{557871F8-6A7C-4552-9014-C993DF210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CCC40"/>
                  </a:clrFrom>
                  <a:clrTo>
                    <a:srgbClr val="FCCC40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3248" y="1786636"/>
                <a:ext cx="975770" cy="773320"/>
              </a:xfrm>
              <a:prstGeom prst="ellipse">
                <a:avLst/>
              </a:prstGeom>
              <a:ln>
                <a:noFill/>
              </a:ln>
              <a:effectLst>
                <a:softEdge rad="1016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3" name="รูปภาพ 61" descr="1211810658.png">
              <a:extLst>
                <a:ext uri="{FF2B5EF4-FFF2-40B4-BE49-F238E27FC236}">
                  <a16:creationId xmlns:a16="http://schemas.microsoft.com/office/drawing/2014/main" id="{FDDF5824-1CE9-45C8-8C68-B3F5151CB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452" y="1342318"/>
              <a:ext cx="975770" cy="773320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" name="รูปภาพ 1">
            <a:extLst>
              <a:ext uri="{FF2B5EF4-FFF2-40B4-BE49-F238E27FC236}">
                <a16:creationId xmlns:a16="http://schemas.microsoft.com/office/drawing/2014/main" id="{236D3BEB-B7AC-40C3-9176-3BA27AFD25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6013" y="2064839"/>
            <a:ext cx="711038" cy="806607"/>
          </a:xfrm>
          <a:prstGeom prst="rect">
            <a:avLst/>
          </a:prstGeom>
        </p:spPr>
      </p:pic>
      <p:graphicFrame>
        <p:nvGraphicFramePr>
          <p:cNvPr id="57" name="ตาราง 47">
            <a:extLst>
              <a:ext uri="{FF2B5EF4-FFF2-40B4-BE49-F238E27FC236}">
                <a16:creationId xmlns:a16="http://schemas.microsoft.com/office/drawing/2014/main" id="{8F916E37-34AC-424C-896D-87A6F0285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94874"/>
              </p:ext>
            </p:extLst>
          </p:nvPr>
        </p:nvGraphicFramePr>
        <p:xfrm>
          <a:off x="4854344" y="5722252"/>
          <a:ext cx="1749425" cy="1108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0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หมอกแดด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0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ฝนฟ้าคะนอง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396" marR="91396" marT="45667" marB="4566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8" name="Group 57">
            <a:extLst>
              <a:ext uri="{FF2B5EF4-FFF2-40B4-BE49-F238E27FC236}">
                <a16:creationId xmlns:a16="http://schemas.microsoft.com/office/drawing/2014/main" id="{C6F46A64-7E16-4786-B9EE-E1FA3703459C}"/>
              </a:ext>
            </a:extLst>
          </p:cNvPr>
          <p:cNvGrpSpPr/>
          <p:nvPr/>
        </p:nvGrpSpPr>
        <p:grpSpPr>
          <a:xfrm>
            <a:off x="4809985" y="5769806"/>
            <a:ext cx="612775" cy="1032363"/>
            <a:chOff x="5325964" y="5575812"/>
            <a:chExt cx="612775" cy="1032363"/>
          </a:xfrm>
        </p:grpSpPr>
        <p:grpSp>
          <p:nvGrpSpPr>
            <p:cNvPr id="70" name="กลุ่ม 42">
              <a:extLst>
                <a:ext uri="{FF2B5EF4-FFF2-40B4-BE49-F238E27FC236}">
                  <a16:creationId xmlns:a16="http://schemas.microsoft.com/office/drawing/2014/main" id="{6CBB01D3-E0D2-4F15-B44B-0226876211A6}"/>
                </a:ext>
              </a:extLst>
            </p:cNvPr>
            <p:cNvGrpSpPr/>
            <p:nvPr/>
          </p:nvGrpSpPr>
          <p:grpSpPr>
            <a:xfrm>
              <a:off x="5325964" y="5629960"/>
              <a:ext cx="612775" cy="978215"/>
              <a:chOff x="5108242" y="5689288"/>
              <a:chExt cx="612775" cy="978215"/>
            </a:xfrm>
          </p:grpSpPr>
          <p:grpSp>
            <p:nvGrpSpPr>
              <p:cNvPr id="78" name="กลุ่ม 18">
                <a:extLst>
                  <a:ext uri="{FF2B5EF4-FFF2-40B4-BE49-F238E27FC236}">
                    <a16:creationId xmlns:a16="http://schemas.microsoft.com/office/drawing/2014/main" id="{71C3C1A5-4DF2-4C48-BDA7-D8F0191DF0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75112" y="6184900"/>
                <a:ext cx="457634" cy="482603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83" name="กลุ่ม 17">
                  <a:extLst>
                    <a:ext uri="{FF2B5EF4-FFF2-40B4-BE49-F238E27FC236}">
                      <a16:creationId xmlns:a16="http://schemas.microsoft.com/office/drawing/2014/main" id="{14DF7DC2-D80F-4FD7-8015-30A1F21440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87" name="รูปภาพ 76" descr="1211810702 (1).png">
                    <a:extLst>
                      <a:ext uri="{FF2B5EF4-FFF2-40B4-BE49-F238E27FC236}">
                        <a16:creationId xmlns:a16="http://schemas.microsoft.com/office/drawing/2014/main" id="{E352F5C3-2F30-4057-9228-491EA8BE21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88" name="กลุ่ม 16">
                    <a:extLst>
                      <a:ext uri="{FF2B5EF4-FFF2-40B4-BE49-F238E27FC236}">
                        <a16:creationId xmlns:a16="http://schemas.microsoft.com/office/drawing/2014/main" id="{FB2D26EE-3ABE-44F5-8C94-F6B02AD5B83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89" name="รูปภาพ 110" descr="1211810689.png">
                      <a:extLst>
                        <a:ext uri="{FF2B5EF4-FFF2-40B4-BE49-F238E27FC236}">
                          <a16:creationId xmlns:a16="http://schemas.microsoft.com/office/drawing/2014/main" id="{D5D3EABF-EB66-4A8F-93C6-6674CC3B4D6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1" name="รูปภาพ 58" descr="1211810679.png">
                      <a:extLst>
                        <a:ext uri="{FF2B5EF4-FFF2-40B4-BE49-F238E27FC236}">
                          <a16:creationId xmlns:a16="http://schemas.microsoft.com/office/drawing/2014/main" id="{BA8CAA40-8DFC-437A-950F-2BC630AE51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84" name="Group 11">
                  <a:extLst>
                    <a:ext uri="{FF2B5EF4-FFF2-40B4-BE49-F238E27FC236}">
                      <a16:creationId xmlns:a16="http://schemas.microsoft.com/office/drawing/2014/main" id="{7BCF02D7-EC01-4EBE-AE6E-6D2E4F21D0A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85" name="รูปภาพ 67" descr="1211810668.png">
                    <a:extLst>
                      <a:ext uri="{FF2B5EF4-FFF2-40B4-BE49-F238E27FC236}">
                        <a16:creationId xmlns:a16="http://schemas.microsoft.com/office/drawing/2014/main" id="{5E7E0282-FDE2-400E-915B-BAE0121BC8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6" name="Rectangle 44">
                    <a:extLst>
                      <a:ext uri="{FF2B5EF4-FFF2-40B4-BE49-F238E27FC236}">
                        <a16:creationId xmlns:a16="http://schemas.microsoft.com/office/drawing/2014/main" id="{0AB436FF-A422-48A9-B08D-6A8D0A3909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  <p:grpSp>
            <p:nvGrpSpPr>
              <p:cNvPr id="79" name="Group 6">
                <a:extLst>
                  <a:ext uri="{FF2B5EF4-FFF2-40B4-BE49-F238E27FC236}">
                    <a16:creationId xmlns:a16="http://schemas.microsoft.com/office/drawing/2014/main" id="{AC58B0B9-8A13-4166-8A50-2F7EB8EDC9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08242" y="5689288"/>
                <a:ext cx="612775" cy="571758"/>
                <a:chOff x="395288" y="476250"/>
                <a:chExt cx="1400175" cy="1305858"/>
              </a:xfrm>
            </p:grpSpPr>
            <p:pic>
              <p:nvPicPr>
                <p:cNvPr id="81" name="รูปภาพ 110" descr="1211810689.png">
                  <a:extLst>
                    <a:ext uri="{FF2B5EF4-FFF2-40B4-BE49-F238E27FC236}">
                      <a16:creationId xmlns:a16="http://schemas.microsoft.com/office/drawing/2014/main" id="{45218A21-D29F-406A-BDDE-C14A81A04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288" y="476250"/>
                  <a:ext cx="1400175" cy="960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" name="Rectangle 85">
                  <a:extLst>
                    <a:ext uri="{FF2B5EF4-FFF2-40B4-BE49-F238E27FC236}">
                      <a16:creationId xmlns:a16="http://schemas.microsoft.com/office/drawing/2014/main" id="{EA277420-F650-4957-AFE8-2B709519DB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393" y="1412776"/>
                  <a:ext cx="1166287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th-TH" altLang="th-TH" sz="1800" b="1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pic>
          <p:nvPicPr>
            <p:cNvPr id="76" name="รูปภาพ 61" descr="1211810658.png">
              <a:extLst>
                <a:ext uri="{FF2B5EF4-FFF2-40B4-BE49-F238E27FC236}">
                  <a16:creationId xmlns:a16="http://schemas.microsoft.com/office/drawing/2014/main" id="{EA341087-3350-4478-8011-0EFC168EA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880" y="5584868"/>
              <a:ext cx="562728" cy="628205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รูปภาพ 61" descr="1211810658.png">
              <a:extLst>
                <a:ext uri="{FF2B5EF4-FFF2-40B4-BE49-F238E27FC236}">
                  <a16:creationId xmlns:a16="http://schemas.microsoft.com/office/drawing/2014/main" id="{9DB876B8-002C-433F-983B-DA4483399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552" y="5575812"/>
              <a:ext cx="562728" cy="628205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3" name="TextBox 84"/>
          <p:cNvSpPr txBox="1">
            <a:spLocks noChangeArrowheads="1"/>
          </p:cNvSpPr>
          <p:nvPr/>
        </p:nvSpPr>
        <p:spPr bwMode="auto">
          <a:xfrm>
            <a:off x="6723454" y="5731272"/>
            <a:ext cx="2092325" cy="9233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00FFFF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ร้อน 	  ๓๕ - ๓๙.๙  </a:t>
            </a:r>
            <a:r>
              <a:rPr lang="th-TH" altLang="th-TH" sz="1800" b="1" baseline="30000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ซ</a:t>
            </a:r>
            <a:endParaRPr lang="en-US" altLang="th-TH" sz="1800" b="1" dirty="0">
              <a:solidFill>
                <a:schemeClr val="bg1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ร้อนจัด       </a:t>
            </a:r>
            <a:r>
              <a:rPr lang="en-US" altLang="th-TH" sz="1800" b="1" u="sng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&gt;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๔๐  </a:t>
            </a:r>
            <a:r>
              <a:rPr lang="th-TH" altLang="th-TH" sz="1800" b="1" baseline="30000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ซ</a:t>
            </a:r>
            <a:endParaRPr lang="en-US" altLang="th-TH" sz="1800" b="1" dirty="0">
              <a:solidFill>
                <a:schemeClr val="bg1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97847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กลุ่ม 58"/>
          <p:cNvGrpSpPr>
            <a:grpSpLocks/>
          </p:cNvGrpSpPr>
          <p:nvPr/>
        </p:nvGrpSpPr>
        <p:grpSpPr bwMode="auto">
          <a:xfrm>
            <a:off x="-57279" y="719138"/>
            <a:ext cx="9233029" cy="6238875"/>
            <a:chOff x="-76200" y="0"/>
            <a:chExt cx="9251950" cy="6958013"/>
          </a:xfrm>
        </p:grpSpPr>
        <p:pic>
          <p:nvPicPr>
            <p:cNvPr id="15415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/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5363" name="TextBox 84"/>
          <p:cNvSpPr txBox="1">
            <a:spLocks noChangeArrowheads="1"/>
          </p:cNvSpPr>
          <p:nvPr/>
        </p:nvSpPr>
        <p:spPr bwMode="auto">
          <a:xfrm>
            <a:off x="10283048" y="3959688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sp>
        <p:nvSpPr>
          <p:cNvPr id="15364" name="TextBox 85"/>
          <p:cNvSpPr txBox="1">
            <a:spLocks noChangeArrowheads="1"/>
          </p:cNvSpPr>
          <p:nvPr/>
        </p:nvSpPr>
        <p:spPr bwMode="auto">
          <a:xfrm>
            <a:off x="9396413" y="2781300"/>
            <a:ext cx="2092325" cy="14763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ISOLD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บางแห่ง    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FEW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เป็นแห่งๆ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SCTD  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กระจาย,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WDSPRD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เกือบทั่วไป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NMRS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ทั่วไป</a:t>
            </a:r>
            <a:endParaRPr lang="th-TH" altLang="th-TH" sz="1800">
              <a:latin typeface="Arial" panose="020B0604020202020204" pitchFamily="34" charset="0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  <p:sp>
        <p:nvSpPr>
          <p:cNvPr id="15365" name="กล่องข้อความ 102"/>
          <p:cNvSpPr txBox="1">
            <a:spLocks noChangeArrowheads="1"/>
          </p:cNvSpPr>
          <p:nvPr/>
        </p:nvSpPr>
        <p:spPr bwMode="auto">
          <a:xfrm>
            <a:off x="9434635" y="5899563"/>
            <a:ext cx="1779587" cy="1108075"/>
          </a:xfrm>
          <a:prstGeom prst="rect">
            <a:avLst/>
          </a:prstGeom>
          <a:solidFill>
            <a:srgbClr val="FF0000"/>
          </a:solidFill>
          <a:ln w="317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35 – 39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VERY 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1600" b="1" u="sng">
                <a:solidFill>
                  <a:schemeClr val="bg1"/>
                </a:solidFill>
                <a:latin typeface="AngsanaUPC" panose="02020603050405020304" pitchFamily="18" charset="-34"/>
                <a:ea typeface="AngsanaUPC" panose="02020603050405020304" pitchFamily="18" charset="-34"/>
              </a:rPr>
              <a:t>&gt;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40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h-TH" sz="16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6" name="รูปภาพ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5" y="5753721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70" name="สี่เหลี่ยมผืนผ้า 45"/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aphicFrame>
        <p:nvGraphicFramePr>
          <p:cNvPr id="111" name="ตาราง 110"/>
          <p:cNvGraphicFramePr>
            <a:graphicFrameLocks noGrp="1"/>
          </p:cNvGraphicFramePr>
          <p:nvPr/>
        </p:nvGraphicFramePr>
        <p:xfrm>
          <a:off x="9416729" y="512342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36513" y="-26988"/>
            <a:ext cx="9212263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</a:p>
        </p:txBody>
      </p:sp>
      <p:pic>
        <p:nvPicPr>
          <p:cNvPr id="56" name="Picture 8" descr="mapthai-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2476" b="14230"/>
          <a:stretch>
            <a:fillRect/>
          </a:stretch>
        </p:blipFill>
        <p:spPr bwMode="auto">
          <a:xfrm>
            <a:off x="2872374" y="630238"/>
            <a:ext cx="3055638" cy="26648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44CCBBAC-69D8-48A8-8FDC-935250562DF4}"/>
              </a:ext>
            </a:extLst>
          </p:cNvPr>
          <p:cNvSpPr txBox="1"/>
          <p:nvPr/>
        </p:nvSpPr>
        <p:spPr>
          <a:xfrm>
            <a:off x="2132437" y="5944583"/>
            <a:ext cx="1866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 / 05 KT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GUST 30-50KT</a:t>
            </a:r>
          </a:p>
        </p:txBody>
      </p:sp>
      <p:grpSp>
        <p:nvGrpSpPr>
          <p:cNvPr id="37" name="กลุ่ม 18">
            <a:extLst>
              <a:ext uri="{FF2B5EF4-FFF2-40B4-BE49-F238E27FC236}">
                <a16:creationId xmlns:a16="http://schemas.microsoft.com/office/drawing/2014/main" id="{B4E960A9-C818-4FE8-877C-E816796A3277}"/>
              </a:ext>
            </a:extLst>
          </p:cNvPr>
          <p:cNvGrpSpPr>
            <a:grpSpLocks/>
          </p:cNvGrpSpPr>
          <p:nvPr/>
        </p:nvGrpSpPr>
        <p:grpSpPr bwMode="auto">
          <a:xfrm>
            <a:off x="4459919" y="1807188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38" name="กลุ่ม 17">
              <a:extLst>
                <a:ext uri="{FF2B5EF4-FFF2-40B4-BE49-F238E27FC236}">
                  <a16:creationId xmlns:a16="http://schemas.microsoft.com/office/drawing/2014/main" id="{D63E1FE8-D53B-4ED3-9899-57E6998973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42" name="รูปภาพ 76" descr="1211810702 (1).png">
                <a:extLst>
                  <a:ext uri="{FF2B5EF4-FFF2-40B4-BE49-F238E27FC236}">
                    <a16:creationId xmlns:a16="http://schemas.microsoft.com/office/drawing/2014/main" id="{C1B03D7C-F282-4780-9756-D434107D6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3" name="กลุ่ม 16">
                <a:extLst>
                  <a:ext uri="{FF2B5EF4-FFF2-40B4-BE49-F238E27FC236}">
                    <a16:creationId xmlns:a16="http://schemas.microsoft.com/office/drawing/2014/main" id="{B58CEFCE-BFF0-473C-A99C-5C00D7AB0C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44" name="รูปภาพ 110" descr="1211810689.png">
                  <a:extLst>
                    <a:ext uri="{FF2B5EF4-FFF2-40B4-BE49-F238E27FC236}">
                      <a16:creationId xmlns:a16="http://schemas.microsoft.com/office/drawing/2014/main" id="{75584A93-2A1E-47BA-AD96-6C926FE2E0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รูปภาพ 45" descr="1211810679.png">
                  <a:extLst>
                    <a:ext uri="{FF2B5EF4-FFF2-40B4-BE49-F238E27FC236}">
                      <a16:creationId xmlns:a16="http://schemas.microsoft.com/office/drawing/2014/main" id="{302D7798-9717-4CE5-B898-720CACFCC4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id="{832AFC9C-5439-44A2-A14A-C0591A6559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40" name="รูปภาพ 67" descr="1211810668.png">
                <a:extLst>
                  <a:ext uri="{FF2B5EF4-FFF2-40B4-BE49-F238E27FC236}">
                    <a16:creationId xmlns:a16="http://schemas.microsoft.com/office/drawing/2014/main" id="{457ABFDE-A070-46DF-A21E-341BF5251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tangle 44">
                <a:extLst>
                  <a:ext uri="{FF2B5EF4-FFF2-40B4-BE49-F238E27FC236}">
                    <a16:creationId xmlns:a16="http://schemas.microsoft.com/office/drawing/2014/main" id="{CE281A3A-24CC-4F00-BA26-51E193C22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CC3C798C-CFC7-46E7-AB64-6A3B3F9AE84D}"/>
              </a:ext>
            </a:extLst>
          </p:cNvPr>
          <p:cNvGrpSpPr/>
          <p:nvPr/>
        </p:nvGrpSpPr>
        <p:grpSpPr>
          <a:xfrm>
            <a:off x="3541474" y="1078259"/>
            <a:ext cx="1146566" cy="833456"/>
            <a:chOff x="1022452" y="1289180"/>
            <a:chExt cx="1146566" cy="833456"/>
          </a:xfrm>
        </p:grpSpPr>
        <p:grpSp>
          <p:nvGrpSpPr>
            <p:cNvPr id="48" name="กลุ่ม 47">
              <a:extLst>
                <a:ext uri="{FF2B5EF4-FFF2-40B4-BE49-F238E27FC236}">
                  <a16:creationId xmlns:a16="http://schemas.microsoft.com/office/drawing/2014/main" id="{C0FFBC7A-2CA1-4FBC-815E-2B507F6C11E0}"/>
                </a:ext>
              </a:extLst>
            </p:cNvPr>
            <p:cNvGrpSpPr/>
            <p:nvPr/>
          </p:nvGrpSpPr>
          <p:grpSpPr>
            <a:xfrm>
              <a:off x="1114222" y="1289180"/>
              <a:ext cx="1054796" cy="833456"/>
              <a:chOff x="1114222" y="1726500"/>
              <a:chExt cx="1054796" cy="833456"/>
            </a:xfrm>
          </p:grpSpPr>
          <p:pic>
            <p:nvPicPr>
              <p:cNvPr id="50" name="รูปภาพ 110" descr="1211810689.png">
                <a:extLst>
                  <a:ext uri="{FF2B5EF4-FFF2-40B4-BE49-F238E27FC236}">
                    <a16:creationId xmlns:a16="http://schemas.microsoft.com/office/drawing/2014/main" id="{CB4BB510-393D-4C7D-A5C9-C292E6E24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222" y="1726500"/>
                <a:ext cx="950775" cy="628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รูปภาพ 61" descr="1211810658.png">
                <a:extLst>
                  <a:ext uri="{FF2B5EF4-FFF2-40B4-BE49-F238E27FC236}">
                    <a16:creationId xmlns:a16="http://schemas.microsoft.com/office/drawing/2014/main" id="{738AAE04-F94C-4C87-92E1-962749099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CCC40"/>
                  </a:clrFrom>
                  <a:clrTo>
                    <a:srgbClr val="FCCC40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3248" y="1786636"/>
                <a:ext cx="975770" cy="773320"/>
              </a:xfrm>
              <a:prstGeom prst="ellipse">
                <a:avLst/>
              </a:prstGeom>
              <a:ln>
                <a:noFill/>
              </a:ln>
              <a:effectLst>
                <a:softEdge rad="1016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9" name="รูปภาพ 61" descr="1211810658.png">
              <a:extLst>
                <a:ext uri="{FF2B5EF4-FFF2-40B4-BE49-F238E27FC236}">
                  <a16:creationId xmlns:a16="http://schemas.microsoft.com/office/drawing/2014/main" id="{7C274149-5312-4ED8-B936-F827897A7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452" y="1342318"/>
              <a:ext cx="975770" cy="773320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2" name="ตาราง 40">
            <a:extLst>
              <a:ext uri="{FF2B5EF4-FFF2-40B4-BE49-F238E27FC236}">
                <a16:creationId xmlns:a16="http://schemas.microsoft.com/office/drawing/2014/main" id="{59D682A6-4DDD-4121-8281-F565A9CE0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060993"/>
              </p:ext>
            </p:extLst>
          </p:nvPr>
        </p:nvGraphicFramePr>
        <p:xfrm>
          <a:off x="3080965" y="3606741"/>
          <a:ext cx="5922969" cy="1872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2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1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3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หมอกแดดและเมฆบางส่วน </a:t>
                      </a:r>
                      <a:endParaRPr lang="th-TH" altLang="th-TH" sz="34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1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อากาศร้อนถึงร้อนจัดบางพื้นที่ 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1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ฝนและพายุฟ้าคะนองหรือพายุฤดูร้อน ๑๐-๓๐</a:t>
                      </a:r>
                      <a:r>
                        <a:rPr lang="en-US" altLang="th-TH" sz="3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312253"/>
                  </a:ext>
                </a:extLst>
              </a:tr>
            </a:tbl>
          </a:graphicData>
        </a:graphic>
      </p:graphicFrame>
      <p:graphicFrame>
        <p:nvGraphicFramePr>
          <p:cNvPr id="53" name="ตาราง 47">
            <a:extLst>
              <a:ext uri="{FF2B5EF4-FFF2-40B4-BE49-F238E27FC236}">
                <a16:creationId xmlns:a16="http://schemas.microsoft.com/office/drawing/2014/main" id="{CF0972CB-9534-44EC-A8FA-E18280E7A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924641"/>
              </p:ext>
            </p:extLst>
          </p:nvPr>
        </p:nvGraphicFramePr>
        <p:xfrm>
          <a:off x="9509267" y="4371422"/>
          <a:ext cx="1749425" cy="1473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หมอก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หมอกแดด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ฝนฟ้าคะนอง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735749"/>
                  </a:ext>
                </a:extLst>
              </a:tr>
            </a:tbl>
          </a:graphicData>
        </a:graphic>
      </p:graphicFrame>
      <p:grpSp>
        <p:nvGrpSpPr>
          <p:cNvPr id="55" name="กลุ่ม 54">
            <a:extLst>
              <a:ext uri="{FF2B5EF4-FFF2-40B4-BE49-F238E27FC236}">
                <a16:creationId xmlns:a16="http://schemas.microsoft.com/office/drawing/2014/main" id="{1F985D1B-FBEE-48D1-9EF6-73C52665AF5D}"/>
              </a:ext>
            </a:extLst>
          </p:cNvPr>
          <p:cNvGrpSpPr/>
          <p:nvPr/>
        </p:nvGrpSpPr>
        <p:grpSpPr>
          <a:xfrm>
            <a:off x="9405202" y="4418536"/>
            <a:ext cx="665919" cy="1438817"/>
            <a:chOff x="5068325" y="5228686"/>
            <a:chExt cx="665919" cy="1438817"/>
          </a:xfrm>
        </p:grpSpPr>
        <p:grpSp>
          <p:nvGrpSpPr>
            <p:cNvPr id="59" name="กลุ่ม 58">
              <a:extLst>
                <a:ext uri="{FF2B5EF4-FFF2-40B4-BE49-F238E27FC236}">
                  <a16:creationId xmlns:a16="http://schemas.microsoft.com/office/drawing/2014/main" id="{5D3C9CE7-422B-444F-BB21-B98819E2E061}"/>
                </a:ext>
              </a:extLst>
            </p:cNvPr>
            <p:cNvGrpSpPr/>
            <p:nvPr/>
          </p:nvGrpSpPr>
          <p:grpSpPr>
            <a:xfrm>
              <a:off x="5068325" y="5228686"/>
              <a:ext cx="665919" cy="1438817"/>
              <a:chOff x="5068325" y="5228686"/>
              <a:chExt cx="665919" cy="1438817"/>
            </a:xfrm>
          </p:grpSpPr>
          <p:grpSp>
            <p:nvGrpSpPr>
              <p:cNvPr id="62" name="กลุ่ม 61">
                <a:extLst>
                  <a:ext uri="{FF2B5EF4-FFF2-40B4-BE49-F238E27FC236}">
                    <a16:creationId xmlns:a16="http://schemas.microsoft.com/office/drawing/2014/main" id="{4586FBE3-5644-4CBF-83D2-A785610D645B}"/>
                  </a:ext>
                </a:extLst>
              </p:cNvPr>
              <p:cNvGrpSpPr/>
              <p:nvPr/>
            </p:nvGrpSpPr>
            <p:grpSpPr>
              <a:xfrm>
                <a:off x="5068325" y="5228686"/>
                <a:ext cx="665919" cy="1438817"/>
                <a:chOff x="5068325" y="5228686"/>
                <a:chExt cx="665919" cy="1438817"/>
              </a:xfrm>
            </p:grpSpPr>
            <p:pic>
              <p:nvPicPr>
                <p:cNvPr id="64" name="Picture 98">
                  <a:extLst>
                    <a:ext uri="{FF2B5EF4-FFF2-40B4-BE49-F238E27FC236}">
                      <a16:creationId xmlns:a16="http://schemas.microsoft.com/office/drawing/2014/main" id="{4C193C4C-2ECB-4492-B15D-A22F115FC0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068325" y="5228686"/>
                  <a:ext cx="665919" cy="367464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grpSp>
              <p:nvGrpSpPr>
                <p:cNvPr id="65" name="กลุ่ม 64">
                  <a:extLst>
                    <a:ext uri="{FF2B5EF4-FFF2-40B4-BE49-F238E27FC236}">
                      <a16:creationId xmlns:a16="http://schemas.microsoft.com/office/drawing/2014/main" id="{F9F3F44E-E584-476E-8ED5-3616C903EB85}"/>
                    </a:ext>
                  </a:extLst>
                </p:cNvPr>
                <p:cNvGrpSpPr/>
                <p:nvPr/>
              </p:nvGrpSpPr>
              <p:grpSpPr>
                <a:xfrm>
                  <a:off x="5108242" y="5689288"/>
                  <a:ext cx="612775" cy="978215"/>
                  <a:chOff x="5108242" y="5689288"/>
                  <a:chExt cx="612775" cy="978215"/>
                </a:xfrm>
              </p:grpSpPr>
              <p:grpSp>
                <p:nvGrpSpPr>
                  <p:cNvPr id="66" name="กลุ่ม 18">
                    <a:extLst>
                      <a:ext uri="{FF2B5EF4-FFF2-40B4-BE49-F238E27FC236}">
                        <a16:creationId xmlns:a16="http://schemas.microsoft.com/office/drawing/2014/main" id="{8C5E5CEF-C620-4F6E-9D01-9B25114427C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75112" y="6184900"/>
                    <a:ext cx="457634" cy="482603"/>
                    <a:chOff x="5292080" y="3140968"/>
                    <a:chExt cx="1512168" cy="1593435"/>
                  </a:xfrm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</p:grpSpPr>
                <p:grpSp>
                  <p:nvGrpSpPr>
                    <p:cNvPr id="70" name="กลุ่ม 17">
                      <a:extLst>
                        <a:ext uri="{FF2B5EF4-FFF2-40B4-BE49-F238E27FC236}">
                          <a16:creationId xmlns:a16="http://schemas.microsoft.com/office/drawing/2014/main" id="{7C8FFE73-0C30-4FD3-9107-8ED585EC5F5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92080" y="3140968"/>
                      <a:ext cx="1487487" cy="1296144"/>
                      <a:chOff x="5220072" y="2996952"/>
                      <a:chExt cx="1487487" cy="1296144"/>
                    </a:xfrm>
                  </p:grpSpPr>
                  <p:pic>
                    <p:nvPicPr>
                      <p:cNvPr id="74" name="รูปภาพ 76" descr="1211810702 (1).png">
                        <a:extLst>
                          <a:ext uri="{FF2B5EF4-FFF2-40B4-BE49-F238E27FC236}">
                            <a16:creationId xmlns:a16="http://schemas.microsoft.com/office/drawing/2014/main" id="{3EF3B1D0-F245-48B0-B72F-9A4278D904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3273695"/>
                        <a:ext cx="1487487" cy="1019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75" name="กลุ่ม 16">
                        <a:extLst>
                          <a:ext uri="{FF2B5EF4-FFF2-40B4-BE49-F238E27FC236}">
                            <a16:creationId xmlns:a16="http://schemas.microsoft.com/office/drawing/2014/main" id="{F79A0A3F-B7F8-4212-A20D-AADB6C6C557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302728" y="2996952"/>
                        <a:ext cx="1400175" cy="1259185"/>
                        <a:chOff x="5302728" y="3465618"/>
                        <a:chExt cx="1400175" cy="1259185"/>
                      </a:xfrm>
                    </p:grpSpPr>
                    <p:pic>
                      <p:nvPicPr>
                        <p:cNvPr id="76" name="รูปภาพ 110" descr="1211810689.png">
                          <a:extLst>
                            <a:ext uri="{FF2B5EF4-FFF2-40B4-BE49-F238E27FC236}">
                              <a16:creationId xmlns:a16="http://schemas.microsoft.com/office/drawing/2014/main" id="{C03205FA-E2FB-4175-B698-C17708AAB5B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2728" y="3465618"/>
                          <a:ext cx="1400175" cy="960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blurRad="190500" dist="228600" dir="2700000" algn="ctr">
                            <a:srgbClr val="000000">
                              <a:alpha val="30000"/>
                            </a:srgbClr>
                          </a:outerShdw>
                        </a:effectLst>
                        <a:sp3d prstMaterial="matte">
                          <a:bevelT w="127000" h="63500"/>
                        </a:sp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7" name="รูปภาพ 76" descr="1211810679.png">
                          <a:extLst>
                            <a:ext uri="{FF2B5EF4-FFF2-40B4-BE49-F238E27FC236}">
                              <a16:creationId xmlns:a16="http://schemas.microsoft.com/office/drawing/2014/main" id="{BAF553C6-285E-42B0-BF83-433E1643702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9516" y="3717032"/>
                          <a:ext cx="1350716" cy="10077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blurRad="190500" dist="228600" dir="2700000" algn="ctr">
                            <a:srgbClr val="000000">
                              <a:alpha val="30000"/>
                            </a:srgbClr>
                          </a:outerShdw>
                        </a:effectLst>
                        <a:sp3d prstMaterial="matte">
                          <a:bevelT w="127000" h="63500"/>
                        </a:sp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</p:grpSp>
                <p:grpSp>
                  <p:nvGrpSpPr>
                    <p:cNvPr id="71" name="Group 11">
                      <a:extLst>
                        <a:ext uri="{FF2B5EF4-FFF2-40B4-BE49-F238E27FC236}">
                          <a16:creationId xmlns:a16="http://schemas.microsoft.com/office/drawing/2014/main" id="{AE0F71BB-0357-459D-ABE9-0FBEB301246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62798" y="3932983"/>
                      <a:ext cx="1441450" cy="801420"/>
                      <a:chOff x="4067175" y="3932962"/>
                      <a:chExt cx="1441282" cy="801382"/>
                    </a:xfrm>
                  </p:grpSpPr>
                  <p:pic>
                    <p:nvPicPr>
                      <p:cNvPr id="72" name="รูปภาพ 67" descr="1211810668.png">
                        <a:extLst>
                          <a:ext uri="{FF2B5EF4-FFF2-40B4-BE49-F238E27FC236}">
                            <a16:creationId xmlns:a16="http://schemas.microsoft.com/office/drawing/2014/main" id="{FDE7F82C-2C62-4760-91CB-8A759E95F68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4543"/>
                      <a:stretch>
                        <a:fillRect/>
                      </a:stretch>
                    </p:blipFill>
                    <p:spPr bwMode="auto">
                      <a:xfrm>
                        <a:off x="4067175" y="3932962"/>
                        <a:ext cx="1441282" cy="449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73" name="Rectangle 44">
                        <a:extLst>
                          <a:ext uri="{FF2B5EF4-FFF2-40B4-BE49-F238E27FC236}">
                            <a16:creationId xmlns:a16="http://schemas.microsoft.com/office/drawing/2014/main" id="{BCB958B0-2F0A-4E69-BE47-042A4CA6BFF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84097" y="4365104"/>
                        <a:ext cx="184815" cy="369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9pPr>
                      </a:lstStyle>
                      <a:p>
                        <a:pPr algn="ctr">
                          <a:spcBef>
                            <a:spcPct val="0"/>
                          </a:spcBef>
                          <a:buFontTx/>
                          <a:buNone/>
                          <a:defRPr/>
                        </a:pPr>
                        <a:endParaRPr lang="th-TH" altLang="th-TH" sz="18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endParaRPr>
                      </a:p>
                    </p:txBody>
                  </p:sp>
                </p:grpSp>
              </p:grpSp>
              <p:grpSp>
                <p:nvGrpSpPr>
                  <p:cNvPr id="67" name="Group 6">
                    <a:extLst>
                      <a:ext uri="{FF2B5EF4-FFF2-40B4-BE49-F238E27FC236}">
                        <a16:creationId xmlns:a16="http://schemas.microsoft.com/office/drawing/2014/main" id="{8C68590E-AEC4-454B-B3B4-4F48E861601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08242" y="5689288"/>
                    <a:ext cx="612775" cy="571758"/>
                    <a:chOff x="395288" y="476250"/>
                    <a:chExt cx="1400175" cy="1305858"/>
                  </a:xfrm>
                </p:grpSpPr>
                <p:pic>
                  <p:nvPicPr>
                    <p:cNvPr id="68" name="รูปภาพ 110" descr="1211810689.png">
                      <a:extLst>
                        <a:ext uri="{FF2B5EF4-FFF2-40B4-BE49-F238E27FC236}">
                          <a16:creationId xmlns:a16="http://schemas.microsoft.com/office/drawing/2014/main" id="{E74A7E00-43F5-44EF-92D7-005DF7232B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5288" y="476250"/>
                      <a:ext cx="1400175" cy="960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9" name="Rectangle 85">
                      <a:extLst>
                        <a:ext uri="{FF2B5EF4-FFF2-40B4-BE49-F238E27FC236}">
                          <a16:creationId xmlns:a16="http://schemas.microsoft.com/office/drawing/2014/main" id="{DA3077C7-89A9-473E-B8B6-E5C2688294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5393" y="1412776"/>
                      <a:ext cx="1166287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  <a:buFontTx/>
                        <a:buNone/>
                      </a:pPr>
                      <a:endParaRPr lang="th-TH" altLang="th-TH" sz="1800" b="1">
                        <a:solidFill>
                          <a:srgbClr val="FFFF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p:txBody>
                </p:sp>
              </p:grpSp>
            </p:grpSp>
          </p:grpSp>
          <p:pic>
            <p:nvPicPr>
              <p:cNvPr id="63" name="รูปภาพ 61" descr="1211810658.png">
                <a:extLst>
                  <a:ext uri="{FF2B5EF4-FFF2-40B4-BE49-F238E27FC236}">
                    <a16:creationId xmlns:a16="http://schemas.microsoft.com/office/drawing/2014/main" id="{A5EED416-4839-472B-A00D-F5F164E63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clrChange>
                  <a:clrFrom>
                    <a:srgbClr val="FCCC40"/>
                  </a:clrFrom>
                  <a:clrTo>
                    <a:srgbClr val="FCCC40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1158" y="5644196"/>
                <a:ext cx="562728" cy="628205"/>
              </a:xfrm>
              <a:prstGeom prst="ellipse">
                <a:avLst/>
              </a:prstGeom>
              <a:ln>
                <a:noFill/>
              </a:ln>
              <a:effectLst>
                <a:softEdge rad="1016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0" name="รูปภาพ 61" descr="1211810658.png">
              <a:extLst>
                <a:ext uri="{FF2B5EF4-FFF2-40B4-BE49-F238E27FC236}">
                  <a16:creationId xmlns:a16="http://schemas.microsoft.com/office/drawing/2014/main" id="{3B9FAC4B-AEB6-4E4E-B80B-2F90F989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830" y="5635140"/>
              <a:ext cx="562728" cy="628205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7" name="ตาราง 47">
            <a:extLst>
              <a:ext uri="{FF2B5EF4-FFF2-40B4-BE49-F238E27FC236}">
                <a16:creationId xmlns:a16="http://schemas.microsoft.com/office/drawing/2014/main" id="{8F916E37-34AC-424C-896D-87A6F0285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328775"/>
              </p:ext>
            </p:extLst>
          </p:nvPr>
        </p:nvGraphicFramePr>
        <p:xfrm>
          <a:off x="4854344" y="5722252"/>
          <a:ext cx="1749425" cy="1108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0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หมอกแดด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0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ฝนฟ้าคะนอง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8" name="Group 57">
            <a:extLst>
              <a:ext uri="{FF2B5EF4-FFF2-40B4-BE49-F238E27FC236}">
                <a16:creationId xmlns:a16="http://schemas.microsoft.com/office/drawing/2014/main" id="{C6F46A64-7E16-4786-B9EE-E1FA3703459C}"/>
              </a:ext>
            </a:extLst>
          </p:cNvPr>
          <p:cNvGrpSpPr/>
          <p:nvPr/>
        </p:nvGrpSpPr>
        <p:grpSpPr>
          <a:xfrm>
            <a:off x="4809985" y="5769806"/>
            <a:ext cx="612775" cy="1032363"/>
            <a:chOff x="5325964" y="5575812"/>
            <a:chExt cx="612775" cy="1032363"/>
          </a:xfrm>
        </p:grpSpPr>
        <p:grpSp>
          <p:nvGrpSpPr>
            <p:cNvPr id="78" name="กลุ่ม 42">
              <a:extLst>
                <a:ext uri="{FF2B5EF4-FFF2-40B4-BE49-F238E27FC236}">
                  <a16:creationId xmlns:a16="http://schemas.microsoft.com/office/drawing/2014/main" id="{6CBB01D3-E0D2-4F15-B44B-0226876211A6}"/>
                </a:ext>
              </a:extLst>
            </p:cNvPr>
            <p:cNvGrpSpPr/>
            <p:nvPr/>
          </p:nvGrpSpPr>
          <p:grpSpPr>
            <a:xfrm>
              <a:off x="5325964" y="5629960"/>
              <a:ext cx="612775" cy="978215"/>
              <a:chOff x="5108242" y="5689288"/>
              <a:chExt cx="612775" cy="978215"/>
            </a:xfrm>
          </p:grpSpPr>
          <p:grpSp>
            <p:nvGrpSpPr>
              <p:cNvPr id="81" name="กลุ่ม 18">
                <a:extLst>
                  <a:ext uri="{FF2B5EF4-FFF2-40B4-BE49-F238E27FC236}">
                    <a16:creationId xmlns:a16="http://schemas.microsoft.com/office/drawing/2014/main" id="{71C3C1A5-4DF2-4C48-BDA7-D8F0191DF0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75112" y="6184900"/>
                <a:ext cx="457634" cy="482603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85" name="กลุ่ม 17">
                  <a:extLst>
                    <a:ext uri="{FF2B5EF4-FFF2-40B4-BE49-F238E27FC236}">
                      <a16:creationId xmlns:a16="http://schemas.microsoft.com/office/drawing/2014/main" id="{14DF7DC2-D80F-4FD7-8015-30A1F21440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90" name="รูปภาพ 76" descr="1211810702 (1).png">
                    <a:extLst>
                      <a:ext uri="{FF2B5EF4-FFF2-40B4-BE49-F238E27FC236}">
                        <a16:creationId xmlns:a16="http://schemas.microsoft.com/office/drawing/2014/main" id="{E352F5C3-2F30-4057-9228-491EA8BE21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91" name="กลุ่ม 16">
                    <a:extLst>
                      <a:ext uri="{FF2B5EF4-FFF2-40B4-BE49-F238E27FC236}">
                        <a16:creationId xmlns:a16="http://schemas.microsoft.com/office/drawing/2014/main" id="{FB2D26EE-3ABE-44F5-8C94-F6B02AD5B83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92" name="รูปภาพ 110" descr="1211810689.png">
                      <a:extLst>
                        <a:ext uri="{FF2B5EF4-FFF2-40B4-BE49-F238E27FC236}">
                          <a16:creationId xmlns:a16="http://schemas.microsoft.com/office/drawing/2014/main" id="{D5D3EABF-EB66-4A8F-93C6-6674CC3B4D6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3" name="รูปภาพ 58" descr="1211810679.png">
                      <a:extLst>
                        <a:ext uri="{FF2B5EF4-FFF2-40B4-BE49-F238E27FC236}">
                          <a16:creationId xmlns:a16="http://schemas.microsoft.com/office/drawing/2014/main" id="{BA8CAA40-8DFC-437A-950F-2BC630AE51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86" name="Group 11">
                  <a:extLst>
                    <a:ext uri="{FF2B5EF4-FFF2-40B4-BE49-F238E27FC236}">
                      <a16:creationId xmlns:a16="http://schemas.microsoft.com/office/drawing/2014/main" id="{7BCF02D7-EC01-4EBE-AE6E-6D2E4F21D0A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88" name="รูปภาพ 67" descr="1211810668.png">
                    <a:extLst>
                      <a:ext uri="{FF2B5EF4-FFF2-40B4-BE49-F238E27FC236}">
                        <a16:creationId xmlns:a16="http://schemas.microsoft.com/office/drawing/2014/main" id="{5E7E0282-FDE2-400E-915B-BAE0121BC8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9" name="Rectangle 44">
                    <a:extLst>
                      <a:ext uri="{FF2B5EF4-FFF2-40B4-BE49-F238E27FC236}">
                        <a16:creationId xmlns:a16="http://schemas.microsoft.com/office/drawing/2014/main" id="{0AB436FF-A422-48A9-B08D-6A8D0A3909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  <p:grpSp>
            <p:nvGrpSpPr>
              <p:cNvPr id="82" name="Group 6">
                <a:extLst>
                  <a:ext uri="{FF2B5EF4-FFF2-40B4-BE49-F238E27FC236}">
                    <a16:creationId xmlns:a16="http://schemas.microsoft.com/office/drawing/2014/main" id="{AC58B0B9-8A13-4166-8A50-2F7EB8EDC9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08242" y="5689288"/>
                <a:ext cx="612775" cy="571758"/>
                <a:chOff x="395288" y="476250"/>
                <a:chExt cx="1400175" cy="1305858"/>
              </a:xfrm>
            </p:grpSpPr>
            <p:pic>
              <p:nvPicPr>
                <p:cNvPr id="83" name="รูปภาพ 110" descr="1211810689.png">
                  <a:extLst>
                    <a:ext uri="{FF2B5EF4-FFF2-40B4-BE49-F238E27FC236}">
                      <a16:creationId xmlns:a16="http://schemas.microsoft.com/office/drawing/2014/main" id="{45218A21-D29F-406A-BDDE-C14A81A04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288" y="476250"/>
                  <a:ext cx="1400175" cy="960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4" name="Rectangle 85">
                  <a:extLst>
                    <a:ext uri="{FF2B5EF4-FFF2-40B4-BE49-F238E27FC236}">
                      <a16:creationId xmlns:a16="http://schemas.microsoft.com/office/drawing/2014/main" id="{EA277420-F650-4957-AFE8-2B709519DB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393" y="1412776"/>
                  <a:ext cx="1166287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th-TH" altLang="th-TH" sz="1800" b="1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pic>
          <p:nvPicPr>
            <p:cNvPr id="79" name="รูปภาพ 61" descr="1211810658.png">
              <a:extLst>
                <a:ext uri="{FF2B5EF4-FFF2-40B4-BE49-F238E27FC236}">
                  <a16:creationId xmlns:a16="http://schemas.microsoft.com/office/drawing/2014/main" id="{EA341087-3350-4478-8011-0EFC168EA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880" y="5584868"/>
              <a:ext cx="562728" cy="628205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รูปภาพ 61" descr="1211810658.png">
              <a:extLst>
                <a:ext uri="{FF2B5EF4-FFF2-40B4-BE49-F238E27FC236}">
                  <a16:creationId xmlns:a16="http://schemas.microsoft.com/office/drawing/2014/main" id="{9DB876B8-002C-433F-983B-DA4483399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552" y="5575812"/>
              <a:ext cx="562728" cy="628205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รูปภาพ 1">
            <a:extLst>
              <a:ext uri="{FF2B5EF4-FFF2-40B4-BE49-F238E27FC236}">
                <a16:creationId xmlns:a16="http://schemas.microsoft.com/office/drawing/2014/main" id="{14736BB9-FCB4-4893-816F-2DC4E929A4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95934" y="2169160"/>
            <a:ext cx="711038" cy="806607"/>
          </a:xfrm>
          <a:prstGeom prst="rect">
            <a:avLst/>
          </a:prstGeom>
        </p:spPr>
      </p:pic>
      <p:sp>
        <p:nvSpPr>
          <p:cNvPr id="95" name="TextBox 84"/>
          <p:cNvSpPr txBox="1">
            <a:spLocks noChangeArrowheads="1"/>
          </p:cNvSpPr>
          <p:nvPr/>
        </p:nvSpPr>
        <p:spPr bwMode="auto">
          <a:xfrm>
            <a:off x="6723454" y="5731272"/>
            <a:ext cx="2092325" cy="9233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00FFFF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ร้อน 	  ๓๕ - ๓๙.๙  </a:t>
            </a:r>
            <a:r>
              <a:rPr lang="th-TH" altLang="th-TH" sz="1800" b="1" baseline="30000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ซ</a:t>
            </a:r>
            <a:endParaRPr lang="en-US" altLang="th-TH" sz="1800" b="1" dirty="0">
              <a:solidFill>
                <a:schemeClr val="bg1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ร้อนจัด       </a:t>
            </a:r>
            <a:r>
              <a:rPr lang="en-US" altLang="th-TH" sz="1800" b="1" u="sng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&gt;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๔๐  </a:t>
            </a:r>
            <a:r>
              <a:rPr lang="th-TH" altLang="th-TH" sz="1800" b="1" baseline="30000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ซ</a:t>
            </a:r>
            <a:endParaRPr lang="en-US" altLang="th-TH" sz="1800" b="1" dirty="0">
              <a:solidFill>
                <a:schemeClr val="bg1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63396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กลุ่ม 68">
            <a:extLst>
              <a:ext uri="{FF2B5EF4-FFF2-40B4-BE49-F238E27FC236}">
                <a16:creationId xmlns:a16="http://schemas.microsoft.com/office/drawing/2014/main" id="{AAC5C6BE-EC4D-46A9-BB09-F5BB2972434B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4080" name="รูปภาพ 2">
              <a:extLst>
                <a:ext uri="{FF2B5EF4-FFF2-40B4-BE49-F238E27FC236}">
                  <a16:creationId xmlns:a16="http://schemas.microsoft.com/office/drawing/2014/main" id="{613CF1E0-607A-496C-B8EF-5E3649700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สี่เหลี่ยมผืนผ้า 70">
              <a:extLst>
                <a:ext uri="{FF2B5EF4-FFF2-40B4-BE49-F238E27FC236}">
                  <a16:creationId xmlns:a16="http://schemas.microsoft.com/office/drawing/2014/main" id="{5B4CED09-470A-4543-95EE-A04B1EC17AB6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ตัวเชื่อมต่อตรง 44">
            <a:extLst>
              <a:ext uri="{FF2B5EF4-FFF2-40B4-BE49-F238E27FC236}">
                <a16:creationId xmlns:a16="http://schemas.microsoft.com/office/drawing/2014/main" id="{BED00CA2-5969-4751-8BFE-9376FD04D312}"/>
              </a:ext>
            </a:extLst>
          </p:cNvPr>
          <p:cNvCxnSpPr/>
          <p:nvPr/>
        </p:nvCxnSpPr>
        <p:spPr bwMode="auto">
          <a:xfrm rot="5400000" flipH="1" flipV="1">
            <a:off x="6676013" y="-18303081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4036" name="รูปภาพ 9" descr="คปอ1.png">
            <a:extLst>
              <a:ext uri="{FF2B5EF4-FFF2-40B4-BE49-F238E27FC236}">
                <a16:creationId xmlns:a16="http://schemas.microsoft.com/office/drawing/2014/main" id="{C8A0D669-E05C-4177-AD52-C76C03207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563"/>
            <a:ext cx="5619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รูปภาพ 153">
            <a:extLst>
              <a:ext uri="{FF2B5EF4-FFF2-40B4-BE49-F238E27FC236}">
                <a16:creationId xmlns:a16="http://schemas.microsoft.com/office/drawing/2014/main" id="{68FDDD7F-0A0E-4194-9946-B8EA3F98A7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03188"/>
            <a:ext cx="7477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7">
            <a:extLst>
              <a:ext uri="{FF2B5EF4-FFF2-40B4-BE49-F238E27FC236}">
                <a16:creationId xmlns:a16="http://schemas.microsoft.com/office/drawing/2014/main" id="{166DC4C7-72BA-4C8A-B1F5-4CF1BB24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-26988"/>
            <a:ext cx="9156700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ภาคกลางและบริเวณอ่าวไทย</a:t>
            </a:r>
          </a:p>
        </p:txBody>
      </p:sp>
      <p:pic>
        <p:nvPicPr>
          <p:cNvPr id="31799" name="Picture 8" descr="mapthai-C">
            <a:extLst>
              <a:ext uri="{FF2B5EF4-FFF2-40B4-BE49-F238E27FC236}">
                <a16:creationId xmlns:a16="http://schemas.microsoft.com/office/drawing/2014/main" id="{BDDFDA68-2AB5-40FC-9FA6-38B486C76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770" r="4555" b="9230"/>
          <a:stretch>
            <a:fillRect/>
          </a:stretch>
        </p:blipFill>
        <p:spPr bwMode="auto">
          <a:xfrm>
            <a:off x="141723" y="737742"/>
            <a:ext cx="3969147" cy="3347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" name="ตาราง 47">
            <a:extLst>
              <a:ext uri="{FF2B5EF4-FFF2-40B4-BE49-F238E27FC236}">
                <a16:creationId xmlns:a16="http://schemas.microsoft.com/office/drawing/2014/main" id="{13ED639A-5323-4278-9A02-AC4A529E5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77080"/>
              </p:ext>
            </p:extLst>
          </p:nvPr>
        </p:nvGraphicFramePr>
        <p:xfrm>
          <a:off x="3726752" y="3531851"/>
          <a:ext cx="5373358" cy="186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3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3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หมอกแดดและเมฆบางส่วน </a:t>
                      </a:r>
                      <a:endParaRPr lang="th-TH" altLang="th-TH" sz="34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085067"/>
                  </a:ext>
                </a:extLst>
              </a:tr>
              <a:tr h="648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อากาศร้อนถึงร้อนจัดบางพื้นที่ 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ฝนและพายุฟ้าคะนองหรือพายุฤดูร้อน ๒๐</a:t>
                      </a:r>
                      <a:r>
                        <a:rPr lang="en-US" altLang="th-TH" sz="3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Box 84">
            <a:extLst>
              <a:ext uri="{FF2B5EF4-FFF2-40B4-BE49-F238E27FC236}">
                <a16:creationId xmlns:a16="http://schemas.microsoft.com/office/drawing/2014/main" id="{4132524B-9369-4AEE-BC37-71B12CF05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8142" y="3064766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F7DAE818-C0BB-4D7D-B17D-52142731B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4" y="5555344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8" name="กลุ่ม 18">
            <a:extLst>
              <a:ext uri="{FF2B5EF4-FFF2-40B4-BE49-F238E27FC236}">
                <a16:creationId xmlns:a16="http://schemas.microsoft.com/office/drawing/2014/main" id="{2E99915F-BA9B-47F2-95D7-EA4121835816}"/>
              </a:ext>
            </a:extLst>
          </p:cNvPr>
          <p:cNvGrpSpPr>
            <a:grpSpLocks/>
          </p:cNvGrpSpPr>
          <p:nvPr/>
        </p:nvGrpSpPr>
        <p:grpSpPr bwMode="auto">
          <a:xfrm>
            <a:off x="2169765" y="1778327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39" name="กลุ่ม 17">
              <a:extLst>
                <a:ext uri="{FF2B5EF4-FFF2-40B4-BE49-F238E27FC236}">
                  <a16:creationId xmlns:a16="http://schemas.microsoft.com/office/drawing/2014/main" id="{24CD3738-E160-435A-8E6F-37D65AD61C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46" name="รูปภาพ 76" descr="1211810702 (1).png">
                <a:extLst>
                  <a:ext uri="{FF2B5EF4-FFF2-40B4-BE49-F238E27FC236}">
                    <a16:creationId xmlns:a16="http://schemas.microsoft.com/office/drawing/2014/main" id="{BE73FD9C-2937-42F2-A945-CE09381F5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" name="กลุ่ม 16">
                <a:extLst>
                  <a:ext uri="{FF2B5EF4-FFF2-40B4-BE49-F238E27FC236}">
                    <a16:creationId xmlns:a16="http://schemas.microsoft.com/office/drawing/2014/main" id="{BBA54497-78D4-463C-AD24-47707C72A5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50" name="รูปภาพ 110" descr="1211810689.png">
                  <a:extLst>
                    <a:ext uri="{FF2B5EF4-FFF2-40B4-BE49-F238E27FC236}">
                      <a16:creationId xmlns:a16="http://schemas.microsoft.com/office/drawing/2014/main" id="{90562341-59E6-4A90-9564-D3CF36D6EA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" name="รูปภาพ 50" descr="1211810679.png">
                  <a:extLst>
                    <a:ext uri="{FF2B5EF4-FFF2-40B4-BE49-F238E27FC236}">
                      <a16:creationId xmlns:a16="http://schemas.microsoft.com/office/drawing/2014/main" id="{A2192333-CC3A-440E-BD29-3D2BAA609F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0" name="Group 11">
              <a:extLst>
                <a:ext uri="{FF2B5EF4-FFF2-40B4-BE49-F238E27FC236}">
                  <a16:creationId xmlns:a16="http://schemas.microsoft.com/office/drawing/2014/main" id="{50685643-4E20-46B8-B20F-D4CE82B10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41" name="รูปภาพ 67" descr="1211810668.png">
                <a:extLst>
                  <a:ext uri="{FF2B5EF4-FFF2-40B4-BE49-F238E27FC236}">
                    <a16:creationId xmlns:a16="http://schemas.microsoft.com/office/drawing/2014/main" id="{D537B315-3324-4E21-ADA2-E2DDDD7CC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Rectangle 44">
                <a:extLst>
                  <a:ext uri="{FF2B5EF4-FFF2-40B4-BE49-F238E27FC236}">
                    <a16:creationId xmlns:a16="http://schemas.microsoft.com/office/drawing/2014/main" id="{61AC266F-C8E4-4867-88AB-95DB463E1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B565F73-4C5D-4B12-8056-845CBB558F93}"/>
              </a:ext>
            </a:extLst>
          </p:cNvPr>
          <p:cNvGrpSpPr/>
          <p:nvPr/>
        </p:nvGrpSpPr>
        <p:grpSpPr>
          <a:xfrm>
            <a:off x="662977" y="1421668"/>
            <a:ext cx="1146566" cy="833456"/>
            <a:chOff x="1022452" y="1289180"/>
            <a:chExt cx="1146566" cy="833456"/>
          </a:xfrm>
        </p:grpSpPr>
        <p:grpSp>
          <p:nvGrpSpPr>
            <p:cNvPr id="54" name="กลุ่ม 53">
              <a:extLst>
                <a:ext uri="{FF2B5EF4-FFF2-40B4-BE49-F238E27FC236}">
                  <a16:creationId xmlns:a16="http://schemas.microsoft.com/office/drawing/2014/main" id="{33F77BB5-8AE9-4708-8F5B-8A7B83FA6BD0}"/>
                </a:ext>
              </a:extLst>
            </p:cNvPr>
            <p:cNvGrpSpPr/>
            <p:nvPr/>
          </p:nvGrpSpPr>
          <p:grpSpPr>
            <a:xfrm>
              <a:off x="1114222" y="1289180"/>
              <a:ext cx="1054796" cy="833456"/>
              <a:chOff x="1114222" y="1726500"/>
              <a:chExt cx="1054796" cy="833456"/>
            </a:xfrm>
          </p:grpSpPr>
          <p:pic>
            <p:nvPicPr>
              <p:cNvPr id="56" name="รูปภาพ 110" descr="1211810689.png">
                <a:extLst>
                  <a:ext uri="{FF2B5EF4-FFF2-40B4-BE49-F238E27FC236}">
                    <a16:creationId xmlns:a16="http://schemas.microsoft.com/office/drawing/2014/main" id="{6D04EC28-357D-45D8-AE37-A8291AFF3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222" y="1726500"/>
                <a:ext cx="950775" cy="628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รูปภาพ 61" descr="1211810658.png">
                <a:extLst>
                  <a:ext uri="{FF2B5EF4-FFF2-40B4-BE49-F238E27FC236}">
                    <a16:creationId xmlns:a16="http://schemas.microsoft.com/office/drawing/2014/main" id="{214B98A1-C92D-4292-B07D-B71100C80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CCC40"/>
                  </a:clrFrom>
                  <a:clrTo>
                    <a:srgbClr val="FCCC40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3248" y="1786636"/>
                <a:ext cx="975770" cy="773320"/>
              </a:xfrm>
              <a:prstGeom prst="ellipse">
                <a:avLst/>
              </a:prstGeom>
              <a:ln>
                <a:noFill/>
              </a:ln>
              <a:effectLst>
                <a:softEdge rad="1016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" name="รูปภาพ 61" descr="1211810658.png">
              <a:extLst>
                <a:ext uri="{FF2B5EF4-FFF2-40B4-BE49-F238E27FC236}">
                  <a16:creationId xmlns:a16="http://schemas.microsoft.com/office/drawing/2014/main" id="{3A78C2CA-4F4C-412B-871A-A511D546D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452" y="1342318"/>
              <a:ext cx="975770" cy="773320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9" name="ตาราง 47">
            <a:extLst>
              <a:ext uri="{FF2B5EF4-FFF2-40B4-BE49-F238E27FC236}">
                <a16:creationId xmlns:a16="http://schemas.microsoft.com/office/drawing/2014/main" id="{B37001DB-8E83-4771-9CD1-61AE3367A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354104"/>
              </p:ext>
            </p:extLst>
          </p:nvPr>
        </p:nvGraphicFramePr>
        <p:xfrm>
          <a:off x="9374182" y="4867290"/>
          <a:ext cx="1749425" cy="1473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หมอก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หมอกแดด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ฝนฟ้าคะนอง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735749"/>
                  </a:ext>
                </a:extLst>
              </a:tr>
            </a:tbl>
          </a:graphicData>
        </a:graphic>
      </p:graphicFrame>
      <p:grpSp>
        <p:nvGrpSpPr>
          <p:cNvPr id="60" name="กลุ่ม 59">
            <a:extLst>
              <a:ext uri="{FF2B5EF4-FFF2-40B4-BE49-F238E27FC236}">
                <a16:creationId xmlns:a16="http://schemas.microsoft.com/office/drawing/2014/main" id="{2F6A5596-EC68-4601-9DA2-1CC32DBB792F}"/>
              </a:ext>
            </a:extLst>
          </p:cNvPr>
          <p:cNvGrpSpPr/>
          <p:nvPr/>
        </p:nvGrpSpPr>
        <p:grpSpPr>
          <a:xfrm>
            <a:off x="9294831" y="4914404"/>
            <a:ext cx="665919" cy="1438817"/>
            <a:chOff x="5068325" y="5228686"/>
            <a:chExt cx="665919" cy="1438817"/>
          </a:xfrm>
        </p:grpSpPr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22733D9C-1FB7-4EBB-8880-9EED3D0D49AC}"/>
                </a:ext>
              </a:extLst>
            </p:cNvPr>
            <p:cNvGrpSpPr/>
            <p:nvPr/>
          </p:nvGrpSpPr>
          <p:grpSpPr>
            <a:xfrm>
              <a:off x="5068325" y="5228686"/>
              <a:ext cx="665919" cy="1438817"/>
              <a:chOff x="5068325" y="5228686"/>
              <a:chExt cx="665919" cy="1438817"/>
            </a:xfrm>
          </p:grpSpPr>
          <p:grpSp>
            <p:nvGrpSpPr>
              <p:cNvPr id="70" name="กลุ่ม 69">
                <a:extLst>
                  <a:ext uri="{FF2B5EF4-FFF2-40B4-BE49-F238E27FC236}">
                    <a16:creationId xmlns:a16="http://schemas.microsoft.com/office/drawing/2014/main" id="{F9A2DBDA-C97F-446F-9D2F-AA0F26F3F5DD}"/>
                  </a:ext>
                </a:extLst>
              </p:cNvPr>
              <p:cNvGrpSpPr/>
              <p:nvPr/>
            </p:nvGrpSpPr>
            <p:grpSpPr>
              <a:xfrm>
                <a:off x="5068325" y="5228686"/>
                <a:ext cx="665919" cy="1438817"/>
                <a:chOff x="5068325" y="5228686"/>
                <a:chExt cx="665919" cy="1438817"/>
              </a:xfrm>
            </p:grpSpPr>
            <p:pic>
              <p:nvPicPr>
                <p:cNvPr id="73" name="Picture 98">
                  <a:extLst>
                    <a:ext uri="{FF2B5EF4-FFF2-40B4-BE49-F238E27FC236}">
                      <a16:creationId xmlns:a16="http://schemas.microsoft.com/office/drawing/2014/main" id="{B6DB72A5-E7B4-4D8D-B1B2-76011C1E5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5068325" y="5228686"/>
                  <a:ext cx="665919" cy="367464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grpSp>
              <p:nvGrpSpPr>
                <p:cNvPr id="74" name="กลุ่ม 73">
                  <a:extLst>
                    <a:ext uri="{FF2B5EF4-FFF2-40B4-BE49-F238E27FC236}">
                      <a16:creationId xmlns:a16="http://schemas.microsoft.com/office/drawing/2014/main" id="{EB388B06-0668-4743-AE2B-03A865659883}"/>
                    </a:ext>
                  </a:extLst>
                </p:cNvPr>
                <p:cNvGrpSpPr/>
                <p:nvPr/>
              </p:nvGrpSpPr>
              <p:grpSpPr>
                <a:xfrm>
                  <a:off x="5108242" y="5689288"/>
                  <a:ext cx="612775" cy="978215"/>
                  <a:chOff x="5108242" y="5689288"/>
                  <a:chExt cx="612775" cy="978215"/>
                </a:xfrm>
              </p:grpSpPr>
              <p:grpSp>
                <p:nvGrpSpPr>
                  <p:cNvPr id="75" name="กลุ่ม 18">
                    <a:extLst>
                      <a:ext uri="{FF2B5EF4-FFF2-40B4-BE49-F238E27FC236}">
                        <a16:creationId xmlns:a16="http://schemas.microsoft.com/office/drawing/2014/main" id="{9439F05A-EC30-4263-BEBE-933DC11A36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75112" y="6184900"/>
                    <a:ext cx="457634" cy="482603"/>
                    <a:chOff x="5292080" y="3140968"/>
                    <a:chExt cx="1512168" cy="1593435"/>
                  </a:xfrm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</p:grpSpPr>
                <p:grpSp>
                  <p:nvGrpSpPr>
                    <p:cNvPr id="79" name="กลุ่ม 17">
                      <a:extLst>
                        <a:ext uri="{FF2B5EF4-FFF2-40B4-BE49-F238E27FC236}">
                          <a16:creationId xmlns:a16="http://schemas.microsoft.com/office/drawing/2014/main" id="{877CB8B3-DDD0-4FA0-A9BF-EDC1396B728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92080" y="3140968"/>
                      <a:ext cx="1487487" cy="1296144"/>
                      <a:chOff x="5220072" y="2996952"/>
                      <a:chExt cx="1487487" cy="1296144"/>
                    </a:xfrm>
                  </p:grpSpPr>
                  <p:pic>
                    <p:nvPicPr>
                      <p:cNvPr id="92" name="รูปภาพ 76" descr="1211810702 (1).png">
                        <a:extLst>
                          <a:ext uri="{FF2B5EF4-FFF2-40B4-BE49-F238E27FC236}">
                            <a16:creationId xmlns:a16="http://schemas.microsoft.com/office/drawing/2014/main" id="{612CF85B-3849-4F59-9E3C-3CA7AC6F0D9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3273695"/>
                        <a:ext cx="1487487" cy="1019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93" name="กลุ่ม 16">
                        <a:extLst>
                          <a:ext uri="{FF2B5EF4-FFF2-40B4-BE49-F238E27FC236}">
                            <a16:creationId xmlns:a16="http://schemas.microsoft.com/office/drawing/2014/main" id="{110329B0-AE14-4A61-BE57-82388FA5E30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302728" y="2996952"/>
                        <a:ext cx="1400175" cy="1259185"/>
                        <a:chOff x="5302728" y="3465618"/>
                        <a:chExt cx="1400175" cy="1259185"/>
                      </a:xfrm>
                    </p:grpSpPr>
                    <p:pic>
                      <p:nvPicPr>
                        <p:cNvPr id="94" name="รูปภาพ 110" descr="1211810689.png">
                          <a:extLst>
                            <a:ext uri="{FF2B5EF4-FFF2-40B4-BE49-F238E27FC236}">
                              <a16:creationId xmlns:a16="http://schemas.microsoft.com/office/drawing/2014/main" id="{90536DE1-816C-49EB-9361-0B48D108B19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2728" y="3465618"/>
                          <a:ext cx="1400175" cy="960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blurRad="190500" dist="228600" dir="2700000" algn="ctr">
                            <a:srgbClr val="000000">
                              <a:alpha val="30000"/>
                            </a:srgbClr>
                          </a:outerShdw>
                        </a:effectLst>
                        <a:sp3d prstMaterial="matte">
                          <a:bevelT w="127000" h="63500"/>
                        </a:sp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95" name="รูปภาพ 94" descr="1211810679.png">
                          <a:extLst>
                            <a:ext uri="{FF2B5EF4-FFF2-40B4-BE49-F238E27FC236}">
                              <a16:creationId xmlns:a16="http://schemas.microsoft.com/office/drawing/2014/main" id="{6E4DB8E0-CDB8-4AC7-AEE6-769E94267B5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9516" y="3717032"/>
                          <a:ext cx="1350716" cy="10077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blurRad="190500" dist="228600" dir="2700000" algn="ctr">
                            <a:srgbClr val="000000">
                              <a:alpha val="30000"/>
                            </a:srgbClr>
                          </a:outerShdw>
                        </a:effectLst>
                        <a:sp3d prstMaterial="matte">
                          <a:bevelT w="127000" h="63500"/>
                        </a:sp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</p:grpSp>
                <p:grpSp>
                  <p:nvGrpSpPr>
                    <p:cNvPr id="80" name="Group 11">
                      <a:extLst>
                        <a:ext uri="{FF2B5EF4-FFF2-40B4-BE49-F238E27FC236}">
                          <a16:creationId xmlns:a16="http://schemas.microsoft.com/office/drawing/2014/main" id="{1C8F9216-E8E7-491C-B324-2268C8CEE0C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62798" y="3932983"/>
                      <a:ext cx="1441450" cy="801420"/>
                      <a:chOff x="4067175" y="3932962"/>
                      <a:chExt cx="1441282" cy="801382"/>
                    </a:xfrm>
                  </p:grpSpPr>
                  <p:pic>
                    <p:nvPicPr>
                      <p:cNvPr id="81" name="รูปภาพ 67" descr="1211810668.png">
                        <a:extLst>
                          <a:ext uri="{FF2B5EF4-FFF2-40B4-BE49-F238E27FC236}">
                            <a16:creationId xmlns:a16="http://schemas.microsoft.com/office/drawing/2014/main" id="{FA57E1B4-B37F-4FE4-9564-849619FABF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4543"/>
                      <a:stretch>
                        <a:fillRect/>
                      </a:stretch>
                    </p:blipFill>
                    <p:spPr bwMode="auto">
                      <a:xfrm>
                        <a:off x="4067175" y="3932962"/>
                        <a:ext cx="1441282" cy="449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82" name="Rectangle 44">
                        <a:extLst>
                          <a:ext uri="{FF2B5EF4-FFF2-40B4-BE49-F238E27FC236}">
                            <a16:creationId xmlns:a16="http://schemas.microsoft.com/office/drawing/2014/main" id="{7F6482FA-EF9E-4A00-B978-8EE4303156C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84097" y="4365104"/>
                        <a:ext cx="184815" cy="369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9pPr>
                      </a:lstStyle>
                      <a:p>
                        <a:pPr algn="ctr">
                          <a:spcBef>
                            <a:spcPct val="0"/>
                          </a:spcBef>
                          <a:buFontTx/>
                          <a:buNone/>
                          <a:defRPr/>
                        </a:pPr>
                        <a:endParaRPr lang="th-TH" altLang="th-TH" sz="18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endParaRPr>
                      </a:p>
                    </p:txBody>
                  </p:sp>
                </p:grpSp>
              </p:grpSp>
              <p:grpSp>
                <p:nvGrpSpPr>
                  <p:cNvPr id="76" name="Group 6">
                    <a:extLst>
                      <a:ext uri="{FF2B5EF4-FFF2-40B4-BE49-F238E27FC236}">
                        <a16:creationId xmlns:a16="http://schemas.microsoft.com/office/drawing/2014/main" id="{D8BBB9FA-1AC6-4AC9-AD0A-74F4CFB5BA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08242" y="5689288"/>
                    <a:ext cx="612775" cy="571758"/>
                    <a:chOff x="395288" y="476250"/>
                    <a:chExt cx="1400175" cy="1305858"/>
                  </a:xfrm>
                </p:grpSpPr>
                <p:pic>
                  <p:nvPicPr>
                    <p:cNvPr id="77" name="รูปภาพ 110" descr="1211810689.png">
                      <a:extLst>
                        <a:ext uri="{FF2B5EF4-FFF2-40B4-BE49-F238E27FC236}">
                          <a16:creationId xmlns:a16="http://schemas.microsoft.com/office/drawing/2014/main" id="{2F684B04-B850-4611-BD60-4B499C05FCC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5288" y="476250"/>
                      <a:ext cx="1400175" cy="960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8" name="Rectangle 85">
                      <a:extLst>
                        <a:ext uri="{FF2B5EF4-FFF2-40B4-BE49-F238E27FC236}">
                          <a16:creationId xmlns:a16="http://schemas.microsoft.com/office/drawing/2014/main" id="{04FEE307-6EF7-4240-94FF-92A2DCE25D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5393" y="1412776"/>
                      <a:ext cx="1166287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  <a:buFontTx/>
                        <a:buNone/>
                      </a:pPr>
                      <a:endParaRPr lang="th-TH" altLang="th-TH" sz="1800" b="1">
                        <a:solidFill>
                          <a:srgbClr val="FFFF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p:txBody>
                </p:sp>
              </p:grpSp>
            </p:grpSp>
          </p:grpSp>
          <p:pic>
            <p:nvPicPr>
              <p:cNvPr id="72" name="รูปภาพ 61" descr="1211810658.png">
                <a:extLst>
                  <a:ext uri="{FF2B5EF4-FFF2-40B4-BE49-F238E27FC236}">
                    <a16:creationId xmlns:a16="http://schemas.microsoft.com/office/drawing/2014/main" id="{854D2B50-9743-4880-83F2-E81A866DD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clrChange>
                  <a:clrFrom>
                    <a:srgbClr val="FCCC40"/>
                  </a:clrFrom>
                  <a:clrTo>
                    <a:srgbClr val="FCCC40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1158" y="5644196"/>
                <a:ext cx="562728" cy="628205"/>
              </a:xfrm>
              <a:prstGeom prst="ellipse">
                <a:avLst/>
              </a:prstGeom>
              <a:ln>
                <a:noFill/>
              </a:ln>
              <a:effectLst>
                <a:softEdge rad="1016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9" name="รูปภาพ 61" descr="1211810658.png">
              <a:extLst>
                <a:ext uri="{FF2B5EF4-FFF2-40B4-BE49-F238E27FC236}">
                  <a16:creationId xmlns:a16="http://schemas.microsoft.com/office/drawing/2014/main" id="{86747D7D-F859-4A8F-9240-1EDC3D8EA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830" y="5635140"/>
              <a:ext cx="562728" cy="628205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กล่องข้อความ 33">
            <a:extLst>
              <a:ext uri="{FF2B5EF4-FFF2-40B4-BE49-F238E27FC236}">
                <a16:creationId xmlns:a16="http://schemas.microsoft.com/office/drawing/2014/main" id="{E1A0FE47-EA24-4DED-934F-044C44699728}"/>
              </a:ext>
            </a:extLst>
          </p:cNvPr>
          <p:cNvSpPr txBox="1"/>
          <p:nvPr/>
        </p:nvSpPr>
        <p:spPr>
          <a:xfrm>
            <a:off x="2081790" y="5697395"/>
            <a:ext cx="1866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 / 05 KT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GUST 30-50KT</a:t>
            </a:r>
          </a:p>
        </p:txBody>
      </p:sp>
      <p:pic>
        <p:nvPicPr>
          <p:cNvPr id="101" name="รูปภาพ 1">
            <a:extLst>
              <a:ext uri="{FF2B5EF4-FFF2-40B4-BE49-F238E27FC236}">
                <a16:creationId xmlns:a16="http://schemas.microsoft.com/office/drawing/2014/main" id="{374800FD-0EF9-442E-B538-BDF18E6569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4734" y="2407794"/>
            <a:ext cx="711038" cy="806607"/>
          </a:xfrm>
          <a:prstGeom prst="rect">
            <a:avLst/>
          </a:prstGeom>
        </p:spPr>
      </p:pic>
      <p:graphicFrame>
        <p:nvGraphicFramePr>
          <p:cNvPr id="102" name="ตาราง 47">
            <a:extLst>
              <a:ext uri="{FF2B5EF4-FFF2-40B4-BE49-F238E27FC236}">
                <a16:creationId xmlns:a16="http://schemas.microsoft.com/office/drawing/2014/main" id="{8F916E37-34AC-424C-896D-87A6F0285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911975"/>
              </p:ext>
            </p:extLst>
          </p:nvPr>
        </p:nvGraphicFramePr>
        <p:xfrm>
          <a:off x="4854344" y="5658752"/>
          <a:ext cx="1749425" cy="1108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0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หมอกแดด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0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ฝนฟ้าคะนอง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3" name="Group 57">
            <a:extLst>
              <a:ext uri="{FF2B5EF4-FFF2-40B4-BE49-F238E27FC236}">
                <a16:creationId xmlns:a16="http://schemas.microsoft.com/office/drawing/2014/main" id="{C6F46A64-7E16-4786-B9EE-E1FA3703459C}"/>
              </a:ext>
            </a:extLst>
          </p:cNvPr>
          <p:cNvGrpSpPr/>
          <p:nvPr/>
        </p:nvGrpSpPr>
        <p:grpSpPr>
          <a:xfrm>
            <a:off x="4809985" y="5706306"/>
            <a:ext cx="612775" cy="1032363"/>
            <a:chOff x="5325964" y="5575812"/>
            <a:chExt cx="612775" cy="1032363"/>
          </a:xfrm>
        </p:grpSpPr>
        <p:grpSp>
          <p:nvGrpSpPr>
            <p:cNvPr id="104" name="กลุ่ม 42">
              <a:extLst>
                <a:ext uri="{FF2B5EF4-FFF2-40B4-BE49-F238E27FC236}">
                  <a16:creationId xmlns:a16="http://schemas.microsoft.com/office/drawing/2014/main" id="{6CBB01D3-E0D2-4F15-B44B-0226876211A6}"/>
                </a:ext>
              </a:extLst>
            </p:cNvPr>
            <p:cNvGrpSpPr/>
            <p:nvPr/>
          </p:nvGrpSpPr>
          <p:grpSpPr>
            <a:xfrm>
              <a:off x="5325964" y="5629960"/>
              <a:ext cx="612775" cy="978215"/>
              <a:chOff x="5108242" y="5689288"/>
              <a:chExt cx="612775" cy="978215"/>
            </a:xfrm>
          </p:grpSpPr>
          <p:grpSp>
            <p:nvGrpSpPr>
              <p:cNvPr id="107" name="กลุ่ม 18">
                <a:extLst>
                  <a:ext uri="{FF2B5EF4-FFF2-40B4-BE49-F238E27FC236}">
                    <a16:creationId xmlns:a16="http://schemas.microsoft.com/office/drawing/2014/main" id="{71C3C1A5-4DF2-4C48-BDA7-D8F0191DF0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75112" y="6184900"/>
                <a:ext cx="457634" cy="482603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111" name="กลุ่ม 17">
                  <a:extLst>
                    <a:ext uri="{FF2B5EF4-FFF2-40B4-BE49-F238E27FC236}">
                      <a16:creationId xmlns:a16="http://schemas.microsoft.com/office/drawing/2014/main" id="{14DF7DC2-D80F-4FD7-8015-30A1F21440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115" name="รูปภาพ 76" descr="1211810702 (1).png">
                    <a:extLst>
                      <a:ext uri="{FF2B5EF4-FFF2-40B4-BE49-F238E27FC236}">
                        <a16:creationId xmlns:a16="http://schemas.microsoft.com/office/drawing/2014/main" id="{E352F5C3-2F30-4057-9228-491EA8BE21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6" name="กลุ่ม 16">
                    <a:extLst>
                      <a:ext uri="{FF2B5EF4-FFF2-40B4-BE49-F238E27FC236}">
                        <a16:creationId xmlns:a16="http://schemas.microsoft.com/office/drawing/2014/main" id="{FB2D26EE-3ABE-44F5-8C94-F6B02AD5B83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117" name="รูปภาพ 110" descr="1211810689.png">
                      <a:extLst>
                        <a:ext uri="{FF2B5EF4-FFF2-40B4-BE49-F238E27FC236}">
                          <a16:creationId xmlns:a16="http://schemas.microsoft.com/office/drawing/2014/main" id="{D5D3EABF-EB66-4A8F-93C6-6674CC3B4D6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8" name="รูปภาพ 58" descr="1211810679.png">
                      <a:extLst>
                        <a:ext uri="{FF2B5EF4-FFF2-40B4-BE49-F238E27FC236}">
                          <a16:creationId xmlns:a16="http://schemas.microsoft.com/office/drawing/2014/main" id="{BA8CAA40-8DFC-437A-950F-2BC630AE51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12" name="Group 11">
                  <a:extLst>
                    <a:ext uri="{FF2B5EF4-FFF2-40B4-BE49-F238E27FC236}">
                      <a16:creationId xmlns:a16="http://schemas.microsoft.com/office/drawing/2014/main" id="{7BCF02D7-EC01-4EBE-AE6E-6D2E4F21D0A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113" name="รูปภาพ 67" descr="1211810668.png">
                    <a:extLst>
                      <a:ext uri="{FF2B5EF4-FFF2-40B4-BE49-F238E27FC236}">
                        <a16:creationId xmlns:a16="http://schemas.microsoft.com/office/drawing/2014/main" id="{5E7E0282-FDE2-400E-915B-BAE0121BC8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4" name="Rectangle 44">
                    <a:extLst>
                      <a:ext uri="{FF2B5EF4-FFF2-40B4-BE49-F238E27FC236}">
                        <a16:creationId xmlns:a16="http://schemas.microsoft.com/office/drawing/2014/main" id="{0AB436FF-A422-48A9-B08D-6A8D0A3909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  <p:grpSp>
            <p:nvGrpSpPr>
              <p:cNvPr id="108" name="Group 6">
                <a:extLst>
                  <a:ext uri="{FF2B5EF4-FFF2-40B4-BE49-F238E27FC236}">
                    <a16:creationId xmlns:a16="http://schemas.microsoft.com/office/drawing/2014/main" id="{AC58B0B9-8A13-4166-8A50-2F7EB8EDC9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08242" y="5689288"/>
                <a:ext cx="612775" cy="571758"/>
                <a:chOff x="395288" y="476250"/>
                <a:chExt cx="1400175" cy="1305858"/>
              </a:xfrm>
            </p:grpSpPr>
            <p:pic>
              <p:nvPicPr>
                <p:cNvPr id="109" name="รูปภาพ 110" descr="1211810689.png">
                  <a:extLst>
                    <a:ext uri="{FF2B5EF4-FFF2-40B4-BE49-F238E27FC236}">
                      <a16:creationId xmlns:a16="http://schemas.microsoft.com/office/drawing/2014/main" id="{45218A21-D29F-406A-BDDE-C14A81A04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288" y="476250"/>
                  <a:ext cx="1400175" cy="960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0" name="Rectangle 85">
                  <a:extLst>
                    <a:ext uri="{FF2B5EF4-FFF2-40B4-BE49-F238E27FC236}">
                      <a16:creationId xmlns:a16="http://schemas.microsoft.com/office/drawing/2014/main" id="{EA277420-F650-4957-AFE8-2B709519DB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393" y="1412776"/>
                  <a:ext cx="1166287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th-TH" altLang="th-TH" sz="1800" b="1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pic>
          <p:nvPicPr>
            <p:cNvPr id="105" name="รูปภาพ 61" descr="1211810658.png">
              <a:extLst>
                <a:ext uri="{FF2B5EF4-FFF2-40B4-BE49-F238E27FC236}">
                  <a16:creationId xmlns:a16="http://schemas.microsoft.com/office/drawing/2014/main" id="{EA341087-3350-4478-8011-0EFC168EA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880" y="5584868"/>
              <a:ext cx="562728" cy="628205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รูปภาพ 61" descr="1211810658.png">
              <a:extLst>
                <a:ext uri="{FF2B5EF4-FFF2-40B4-BE49-F238E27FC236}">
                  <a16:creationId xmlns:a16="http://schemas.microsoft.com/office/drawing/2014/main" id="{9DB876B8-002C-433F-983B-DA4483399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552" y="5575812"/>
              <a:ext cx="562728" cy="628205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0" name="TextBox 84"/>
          <p:cNvSpPr txBox="1">
            <a:spLocks noChangeArrowheads="1"/>
          </p:cNvSpPr>
          <p:nvPr/>
        </p:nvSpPr>
        <p:spPr bwMode="auto">
          <a:xfrm>
            <a:off x="6723454" y="5731272"/>
            <a:ext cx="2092325" cy="9233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00FFFF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ร้อน 	  ๓๕ - ๓๙.๙  </a:t>
            </a:r>
            <a:r>
              <a:rPr lang="th-TH" altLang="th-TH" sz="1800" b="1" baseline="30000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ซ</a:t>
            </a:r>
            <a:endParaRPr lang="en-US" altLang="th-TH" sz="1800" b="1" dirty="0">
              <a:solidFill>
                <a:schemeClr val="bg1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ร้อนจัด       </a:t>
            </a:r>
            <a:r>
              <a:rPr lang="en-US" altLang="th-TH" sz="1800" b="1" u="sng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&gt;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๔๐  </a:t>
            </a:r>
            <a:r>
              <a:rPr lang="th-TH" altLang="th-TH" sz="1800" b="1" baseline="30000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ซ</a:t>
            </a:r>
            <a:endParaRPr lang="en-US" altLang="th-TH" sz="1800" b="1" dirty="0">
              <a:solidFill>
                <a:schemeClr val="bg1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7468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กลุ่ม 65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1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สี่เหลี่ยมผืนผ้า 67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ตัวเชื่อมต่อตรง 41"/>
          <p:cNvCxnSpPr/>
          <p:nvPr/>
        </p:nvCxnSpPr>
        <p:spPr bwMode="auto">
          <a:xfrm rot="5400000" flipH="1" flipV="1">
            <a:off x="6676013" y="-20494625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9" name="Picture 12" descr="mapthai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8264"/>
          <a:stretch>
            <a:fillRect/>
          </a:stretch>
        </p:blipFill>
        <p:spPr bwMode="auto">
          <a:xfrm>
            <a:off x="251520" y="1268636"/>
            <a:ext cx="2937153" cy="36428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" name="ตาราง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031389"/>
              </p:ext>
            </p:extLst>
          </p:nvPr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3175" y="6350"/>
            <a:ext cx="9140825" cy="76993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ภาคใต้</a:t>
            </a:r>
          </a:p>
        </p:txBody>
      </p:sp>
      <p:graphicFrame>
        <p:nvGraphicFramePr>
          <p:cNvPr id="54" name="ตาราง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481777"/>
              </p:ext>
            </p:extLst>
          </p:nvPr>
        </p:nvGraphicFramePr>
        <p:xfrm>
          <a:off x="3739000" y="2423223"/>
          <a:ext cx="5295230" cy="201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5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algn="l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เมฆเป็นส่วนมาก อากาศร้อน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algn="l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พายุฝนฟ้าคะนอง ๔๐%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algn="l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พายุฤดูร้อนเป็นบางวัน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06280"/>
                  </a:ext>
                </a:extLst>
              </a:tr>
            </a:tbl>
          </a:graphicData>
        </a:graphic>
      </p:graphicFrame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64C461E5-DE40-4F31-A57A-4B9C15B712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4" y="5555344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B3075ED9-A2D2-4942-984E-24D5A19EAA27}"/>
              </a:ext>
            </a:extLst>
          </p:cNvPr>
          <p:cNvSpPr txBox="1"/>
          <p:nvPr/>
        </p:nvSpPr>
        <p:spPr>
          <a:xfrm>
            <a:off x="1922792" y="5818063"/>
            <a:ext cx="19383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 / 05-10 KT</a:t>
            </a:r>
            <a:br>
              <a:rPr lang="th-TH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GUST </a:t>
            </a:r>
            <a:r>
              <a:rPr lang="th-TH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30-5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0 KT</a:t>
            </a:r>
          </a:p>
        </p:txBody>
      </p:sp>
      <p:grpSp>
        <p:nvGrpSpPr>
          <p:cNvPr id="89" name="กลุ่ม 18">
            <a:extLst>
              <a:ext uri="{FF2B5EF4-FFF2-40B4-BE49-F238E27FC236}">
                <a16:creationId xmlns:a16="http://schemas.microsoft.com/office/drawing/2014/main" id="{96490786-1724-479C-B8AF-AA89E52AEAED}"/>
              </a:ext>
            </a:extLst>
          </p:cNvPr>
          <p:cNvGrpSpPr>
            <a:grpSpLocks/>
          </p:cNvGrpSpPr>
          <p:nvPr/>
        </p:nvGrpSpPr>
        <p:grpSpPr bwMode="auto">
          <a:xfrm>
            <a:off x="494172" y="2513975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90" name="กลุ่ม 17">
              <a:extLst>
                <a:ext uri="{FF2B5EF4-FFF2-40B4-BE49-F238E27FC236}">
                  <a16:creationId xmlns:a16="http://schemas.microsoft.com/office/drawing/2014/main" id="{9296BAE7-AA85-4586-9E56-A195B3C58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103" name="รูปภาพ 76" descr="1211810702 (1).png">
                <a:extLst>
                  <a:ext uri="{FF2B5EF4-FFF2-40B4-BE49-F238E27FC236}">
                    <a16:creationId xmlns:a16="http://schemas.microsoft.com/office/drawing/2014/main" id="{BE9F4F06-73E8-4B66-926E-0CE7AD15A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4" name="กลุ่ม 16">
                <a:extLst>
                  <a:ext uri="{FF2B5EF4-FFF2-40B4-BE49-F238E27FC236}">
                    <a16:creationId xmlns:a16="http://schemas.microsoft.com/office/drawing/2014/main" id="{E0F7D28A-8097-4301-A879-7747ACA42B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105" name="รูปภาพ 110" descr="1211810689.png">
                  <a:extLst>
                    <a:ext uri="{FF2B5EF4-FFF2-40B4-BE49-F238E27FC236}">
                      <a16:creationId xmlns:a16="http://schemas.microsoft.com/office/drawing/2014/main" id="{5F8352F4-2F25-428B-8315-3786467388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" name="รูปภาพ 105" descr="1211810679.png">
                  <a:extLst>
                    <a:ext uri="{FF2B5EF4-FFF2-40B4-BE49-F238E27FC236}">
                      <a16:creationId xmlns:a16="http://schemas.microsoft.com/office/drawing/2014/main" id="{F7F2CE49-75E6-414B-AE79-BE3629216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1" name="Group 11">
              <a:extLst>
                <a:ext uri="{FF2B5EF4-FFF2-40B4-BE49-F238E27FC236}">
                  <a16:creationId xmlns:a16="http://schemas.microsoft.com/office/drawing/2014/main" id="{95A93613-43C2-4558-896C-AA2D890F98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101" name="รูปภาพ 67" descr="1211810668.png">
                <a:extLst>
                  <a:ext uri="{FF2B5EF4-FFF2-40B4-BE49-F238E27FC236}">
                    <a16:creationId xmlns:a16="http://schemas.microsoft.com/office/drawing/2014/main" id="{A8CB53E3-620C-4351-B530-6C2435104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" name="Rectangle 44">
                <a:extLst>
                  <a:ext uri="{FF2B5EF4-FFF2-40B4-BE49-F238E27FC236}">
                    <a16:creationId xmlns:a16="http://schemas.microsoft.com/office/drawing/2014/main" id="{141959A3-DE28-42B3-8643-4D0CD5CB8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93" name="ตาราง 47">
            <a:extLst>
              <a:ext uri="{FF2B5EF4-FFF2-40B4-BE49-F238E27FC236}">
                <a16:creationId xmlns:a16="http://schemas.microsoft.com/office/drawing/2014/main" id="{C2854684-D8E8-4FF5-9156-A869321B06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895498"/>
              </p:ext>
            </p:extLst>
          </p:nvPr>
        </p:nvGraphicFramePr>
        <p:xfrm>
          <a:off x="4325861" y="5610809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94" name="กลุ่ม 2">
            <a:extLst>
              <a:ext uri="{FF2B5EF4-FFF2-40B4-BE49-F238E27FC236}">
                <a16:creationId xmlns:a16="http://schemas.microsoft.com/office/drawing/2014/main" id="{D7B4080F-D193-474D-B6FB-8C7A48D715A5}"/>
              </a:ext>
            </a:extLst>
          </p:cNvPr>
          <p:cNvGrpSpPr/>
          <p:nvPr/>
        </p:nvGrpSpPr>
        <p:grpSpPr>
          <a:xfrm>
            <a:off x="4302082" y="5615120"/>
            <a:ext cx="591662" cy="1094969"/>
            <a:chOff x="4299435" y="4907677"/>
            <a:chExt cx="591662" cy="1094969"/>
          </a:xfrm>
        </p:grpSpPr>
        <p:grpSp>
          <p:nvGrpSpPr>
            <p:cNvPr id="95" name="กลุ่ม 18">
              <a:extLst>
                <a:ext uri="{FF2B5EF4-FFF2-40B4-BE49-F238E27FC236}">
                  <a16:creationId xmlns:a16="http://schemas.microsoft.com/office/drawing/2014/main" id="{5E6A9DF4-A730-4D2E-9A01-BBD53074F8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99" name="กลุ่ม 17">
                <a:extLst>
                  <a:ext uri="{FF2B5EF4-FFF2-40B4-BE49-F238E27FC236}">
                    <a16:creationId xmlns:a16="http://schemas.microsoft.com/office/drawing/2014/main" id="{C188E342-4F6D-4BBA-9EAF-DA23C1F6AC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114" name="รูปภาพ 76" descr="1211810702 (1).png">
                  <a:extLst>
                    <a:ext uri="{FF2B5EF4-FFF2-40B4-BE49-F238E27FC236}">
                      <a16:creationId xmlns:a16="http://schemas.microsoft.com/office/drawing/2014/main" id="{0447B25A-6B88-4D37-A6C8-9685E2324C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15" name="กลุ่ม 16">
                  <a:extLst>
                    <a:ext uri="{FF2B5EF4-FFF2-40B4-BE49-F238E27FC236}">
                      <a16:creationId xmlns:a16="http://schemas.microsoft.com/office/drawing/2014/main" id="{F51D226E-3571-4291-84AB-9CCF3F6EE6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116" name="รูปภาพ 110" descr="1211810689.png">
                    <a:extLst>
                      <a:ext uri="{FF2B5EF4-FFF2-40B4-BE49-F238E27FC236}">
                        <a16:creationId xmlns:a16="http://schemas.microsoft.com/office/drawing/2014/main" id="{08F8558D-A729-4B85-9B39-870BBFB7F9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7" name="รูปภาพ 70" descr="1211810679.png">
                    <a:extLst>
                      <a:ext uri="{FF2B5EF4-FFF2-40B4-BE49-F238E27FC236}">
                        <a16:creationId xmlns:a16="http://schemas.microsoft.com/office/drawing/2014/main" id="{F8580EE7-C84E-4697-908D-779B38468F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00" name="Group 11">
                <a:extLst>
                  <a:ext uri="{FF2B5EF4-FFF2-40B4-BE49-F238E27FC236}">
                    <a16:creationId xmlns:a16="http://schemas.microsoft.com/office/drawing/2014/main" id="{70B7CF20-E8E7-49D8-9BA5-04B6B172C5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112" name="รูปภาพ 67" descr="1211810668.png">
                  <a:extLst>
                    <a:ext uri="{FF2B5EF4-FFF2-40B4-BE49-F238E27FC236}">
                      <a16:creationId xmlns:a16="http://schemas.microsoft.com/office/drawing/2014/main" id="{AE2BD333-4833-484F-8E85-4693F3E8F0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" name="Rectangle 44">
                  <a:extLst>
                    <a:ext uri="{FF2B5EF4-FFF2-40B4-BE49-F238E27FC236}">
                      <a16:creationId xmlns:a16="http://schemas.microsoft.com/office/drawing/2014/main" id="{C0C313F6-4459-4330-8A60-6393E40579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96" name="กลุ่ม 1">
              <a:extLst>
                <a:ext uri="{FF2B5EF4-FFF2-40B4-BE49-F238E27FC236}">
                  <a16:creationId xmlns:a16="http://schemas.microsoft.com/office/drawing/2014/main" id="{A539724F-96A5-496D-A82E-2E70EFC515A7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97" name="รูปภาพ 110" descr="1211810689.png">
                <a:extLst>
                  <a:ext uri="{FF2B5EF4-FFF2-40B4-BE49-F238E27FC236}">
                    <a16:creationId xmlns:a16="http://schemas.microsoft.com/office/drawing/2014/main" id="{4226E95C-8FF0-41A2-85A1-38A768AE4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รูปภาพ 89" descr="1211810679.png">
                <a:extLst>
                  <a:ext uri="{FF2B5EF4-FFF2-40B4-BE49-F238E27FC236}">
                    <a16:creationId xmlns:a16="http://schemas.microsoft.com/office/drawing/2014/main" id="{AFED7AEF-EAB6-473A-ABC4-E6994B0A66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89878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กลุ่ม 5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3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1588"/>
            <a:ext cx="9145588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สภาพอากาศที่เป็นอุปสรรคต่อการบิน เดือน เม.ย.๖๕</a:t>
            </a:r>
          </a:p>
        </p:txBody>
      </p:sp>
      <p:graphicFrame>
        <p:nvGraphicFramePr>
          <p:cNvPr id="10" name="ตาราง 9">
            <a:extLst>
              <a:ext uri="{FF2B5EF4-FFF2-40B4-BE49-F238E27FC236}">
                <a16:creationId xmlns:a16="http://schemas.microsoft.com/office/drawing/2014/main" id="{075C91DA-D65E-44C1-829E-226EBFC1EF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366078"/>
              </p:ext>
            </p:extLst>
          </p:nvPr>
        </p:nvGraphicFramePr>
        <p:xfrm>
          <a:off x="88900" y="1273119"/>
          <a:ext cx="8953500" cy="2565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0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3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32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หมอกแดด</a:t>
                      </a:r>
                      <a:endParaRPr lang="th-TH" sz="32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2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ทัศนวิสัยลดลงเหลือ ๒</a:t>
                      </a:r>
                      <a:r>
                        <a:rPr lang="th-TH" altLang="th-TH" sz="3200" b="1" baseline="0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- ๔ ไมล์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32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ฝนหรือพายุฝนฟ้าคะนอง</a:t>
                      </a:r>
                      <a:endParaRPr lang="th-TH" sz="32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2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ทัศนวิสัยลดลงต่ำกว่า</a:t>
                      </a:r>
                      <a:r>
                        <a:rPr lang="th-TH" altLang="th-TH" sz="3200" b="1" baseline="0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๑ ไมล์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ลมกระโชก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ความเร็ว ๓๐ - ๕๐ นอต ขณะเกิดพายุฝนฟ้าคะนองหรือพายุฤดูร้อน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984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8067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6914</TotalTime>
  <Words>746</Words>
  <Application>Microsoft Office PowerPoint</Application>
  <PresentationFormat>นำเสนอทางหน้าจอ (4:3)</PresentationFormat>
  <Paragraphs>186</Paragraphs>
  <Slides>13</Slides>
  <Notes>10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23" baseType="lpstr">
      <vt:lpstr>MS PGothic</vt:lpstr>
      <vt:lpstr>Angsana New</vt:lpstr>
      <vt:lpstr>AngsanaUPC</vt:lpstr>
      <vt:lpstr>Arial</vt:lpstr>
      <vt:lpstr>Arial Rounded MT Bold</vt:lpstr>
      <vt:lpstr>Calibri</vt:lpstr>
      <vt:lpstr>Cordia New</vt:lpstr>
      <vt:lpstr>TH SarabunPSK</vt:lpstr>
      <vt:lpstr>Times New Roman</vt:lpstr>
      <vt:lpstr>1_Office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MumcomService</dc:creator>
  <cp:lastModifiedBy>DAOC-WEATHER-CLIMATE</cp:lastModifiedBy>
  <cp:revision>348</cp:revision>
  <dcterms:created xsi:type="dcterms:W3CDTF">2016-12-21T20:37:53Z</dcterms:created>
  <dcterms:modified xsi:type="dcterms:W3CDTF">2022-03-29T02:08:12Z</dcterms:modified>
</cp:coreProperties>
</file>