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5" r:id="rId1"/>
  </p:sldMasterIdLst>
  <p:notesMasterIdLst>
    <p:notesMasterId r:id="rId14"/>
  </p:notesMasterIdLst>
  <p:sldIdLst>
    <p:sldId id="498" r:id="rId2"/>
    <p:sldId id="548" r:id="rId3"/>
    <p:sldId id="528" r:id="rId4"/>
    <p:sldId id="529" r:id="rId5"/>
    <p:sldId id="521" r:id="rId6"/>
    <p:sldId id="507" r:id="rId7"/>
    <p:sldId id="508" r:id="rId8"/>
    <p:sldId id="509" r:id="rId9"/>
    <p:sldId id="510" r:id="rId10"/>
    <p:sldId id="524" r:id="rId11"/>
    <p:sldId id="515" r:id="rId12"/>
    <p:sldId id="550" r:id="rId13"/>
  </p:sldIdLst>
  <p:sldSz cx="9144000" cy="6858000" type="screen4x3"/>
  <p:notesSz cx="6858000" cy="9144000"/>
  <p:defaultTextStyle>
    <a:defPPr>
      <a:defRPr lang="th-TH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FFFF"/>
    <a:srgbClr val="FF0000"/>
    <a:srgbClr val="0000FF"/>
    <a:srgbClr val="00CC00"/>
    <a:srgbClr val="FF3300"/>
    <a:srgbClr val="FF9900"/>
    <a:srgbClr val="2159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624" autoAdjust="0"/>
  </p:normalViewPr>
  <p:slideViewPr>
    <p:cSldViewPr>
      <p:cViewPr>
        <p:scale>
          <a:sx n="50" d="100"/>
          <a:sy n="50" d="100"/>
        </p:scale>
        <p:origin x="1854" y="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>
            <a:extLst>
              <a:ext uri="{FF2B5EF4-FFF2-40B4-BE49-F238E27FC236}">
                <a16:creationId xmlns:a16="http://schemas.microsoft.com/office/drawing/2014/main" id="{F11A74DD-40F6-4071-8C02-7523E1CC95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ยึดวันที่ 2">
            <a:extLst>
              <a:ext uri="{FF2B5EF4-FFF2-40B4-BE49-F238E27FC236}">
                <a16:creationId xmlns:a16="http://schemas.microsoft.com/office/drawing/2014/main" id="{977F7B90-95C6-473D-A055-A7F4B9A1E2F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2EE6945-C002-4D2D-B4CC-06383EBE8611}" type="datetimeFigureOut">
              <a:rPr lang="th-TH"/>
              <a:pPr>
                <a:defRPr/>
              </a:pPr>
              <a:t>18/07/65</a:t>
            </a:fld>
            <a:endParaRPr lang="th-TH"/>
          </a:p>
        </p:txBody>
      </p:sp>
      <p:sp>
        <p:nvSpPr>
          <p:cNvPr id="4" name="ตัวยึดรูปบนภาพนิ่ง 3">
            <a:extLst>
              <a:ext uri="{FF2B5EF4-FFF2-40B4-BE49-F238E27FC236}">
                <a16:creationId xmlns:a16="http://schemas.microsoft.com/office/drawing/2014/main" id="{CF92F335-1AE2-40EB-B909-04932C658C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h-TH" noProof="0"/>
          </a:p>
        </p:txBody>
      </p:sp>
      <p:sp>
        <p:nvSpPr>
          <p:cNvPr id="5" name="ตัวยึดบันทึกย่อ 4">
            <a:extLst>
              <a:ext uri="{FF2B5EF4-FFF2-40B4-BE49-F238E27FC236}">
                <a16:creationId xmlns:a16="http://schemas.microsoft.com/office/drawing/2014/main" id="{9B16CCE3-3B5C-491C-AFD9-99D186172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noProof="0"/>
              <a:t>คลิกเพื่อแก้ไขลักษณะของข้อความต้นแบบ</a:t>
            </a:r>
          </a:p>
          <a:p>
            <a:pPr lvl="1"/>
            <a:r>
              <a:rPr lang="th-TH" noProof="0"/>
              <a:t>ระดับที่สอง</a:t>
            </a:r>
          </a:p>
          <a:p>
            <a:pPr lvl="2"/>
            <a:r>
              <a:rPr lang="th-TH" noProof="0"/>
              <a:t>ระดับที่สาม</a:t>
            </a:r>
          </a:p>
          <a:p>
            <a:pPr lvl="3"/>
            <a:r>
              <a:rPr lang="th-TH" noProof="0"/>
              <a:t>ระดับที่สี่</a:t>
            </a:r>
          </a:p>
          <a:p>
            <a:pPr lvl="4"/>
            <a:r>
              <a:rPr lang="th-TH" noProof="0"/>
              <a:t>ระดับที่ห้า</a:t>
            </a:r>
          </a:p>
        </p:txBody>
      </p:sp>
      <p:sp>
        <p:nvSpPr>
          <p:cNvPr id="6" name="ตัวยึดท้ายกระดาษ 5">
            <a:extLst>
              <a:ext uri="{FF2B5EF4-FFF2-40B4-BE49-F238E27FC236}">
                <a16:creationId xmlns:a16="http://schemas.microsoft.com/office/drawing/2014/main" id="{FBCD1F90-9CA0-4961-BE6D-0321331873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>
            <a:extLst>
              <a:ext uri="{FF2B5EF4-FFF2-40B4-BE49-F238E27FC236}">
                <a16:creationId xmlns:a16="http://schemas.microsoft.com/office/drawing/2014/main" id="{2E732BDC-3955-48C2-AB82-D6942AEFDF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AB753E5-B5A0-4AB4-A634-0F9B29992AFC}" type="slidenum">
              <a:rPr lang="th-TH" altLang="th-TH"/>
              <a:pPr/>
              <a:t>‹#›</a:t>
            </a:fld>
            <a:endParaRPr lang="th-TH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ตัวแทนรูปบนสไลด์ 1">
            <a:extLst>
              <a:ext uri="{FF2B5EF4-FFF2-40B4-BE49-F238E27FC236}">
                <a16:creationId xmlns:a16="http://schemas.microsoft.com/office/drawing/2014/main" id="{E215AB7C-7AEF-4ED9-AAFC-71186CEC59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ตัวแทนบันทึกย่อ 2">
            <a:extLst>
              <a:ext uri="{FF2B5EF4-FFF2-40B4-BE49-F238E27FC236}">
                <a16:creationId xmlns:a16="http://schemas.microsoft.com/office/drawing/2014/main" id="{C4DCD157-68F6-4B50-88FA-6FBE478F58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5124" name="ตัวแทนหมายเลขสไลด์ 3">
            <a:extLst>
              <a:ext uri="{FF2B5EF4-FFF2-40B4-BE49-F238E27FC236}">
                <a16:creationId xmlns:a16="http://schemas.microsoft.com/office/drawing/2014/main" id="{9C83C955-8AFD-47B0-B9E4-C14D6EE314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C2BD7727-4C08-4C60-86E7-6089999008A6}" type="slidenum">
              <a:rPr lang="th-TH" altLang="th-TH" sz="1200">
                <a:latin typeface="Arial" panose="020B0604020202020204" pitchFamily="34" charset="0"/>
                <a:ea typeface="Angsana New" panose="02020603050405020304" pitchFamily="18" charset="-34"/>
                <a:cs typeface="Angsana New" panose="02020603050405020304" pitchFamily="18" charset="-34"/>
              </a:rPr>
              <a:pPr/>
              <a:t>3</a:t>
            </a:fld>
            <a:endParaRPr lang="th-TH" altLang="th-TH" sz="1200">
              <a:latin typeface="Arial" panose="020B0604020202020204" pitchFamily="34" charset="0"/>
              <a:ea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ตัวแทนรูปบนสไลด์ 1">
            <a:extLst>
              <a:ext uri="{FF2B5EF4-FFF2-40B4-BE49-F238E27FC236}">
                <a16:creationId xmlns:a16="http://schemas.microsoft.com/office/drawing/2014/main" id="{71058A57-9227-4456-B927-7D7DB79E25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ตัวแทนบันทึกย่อ 2">
            <a:extLst>
              <a:ext uri="{FF2B5EF4-FFF2-40B4-BE49-F238E27FC236}">
                <a16:creationId xmlns:a16="http://schemas.microsoft.com/office/drawing/2014/main" id="{ED9AA291-F8F2-4173-A4DE-985C1F3051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7172" name="ตัวแทนหมายเลขสไลด์ 3">
            <a:extLst>
              <a:ext uri="{FF2B5EF4-FFF2-40B4-BE49-F238E27FC236}">
                <a16:creationId xmlns:a16="http://schemas.microsoft.com/office/drawing/2014/main" id="{CDA24833-C227-42E8-8FDA-923E0C7212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E4FE6C29-4BDA-44FD-BACE-A51DB726F252}" type="slidenum">
              <a:rPr lang="th-TH" altLang="th-TH" sz="1200">
                <a:latin typeface="Arial" panose="020B0604020202020204" pitchFamily="34" charset="0"/>
                <a:ea typeface="Angsana New" panose="02020603050405020304" pitchFamily="18" charset="-34"/>
                <a:cs typeface="Angsana New" panose="02020603050405020304" pitchFamily="18" charset="-34"/>
              </a:rPr>
              <a:pPr/>
              <a:t>4</a:t>
            </a:fld>
            <a:endParaRPr lang="th-TH" altLang="th-TH" sz="1200">
              <a:latin typeface="Arial" panose="020B0604020202020204" pitchFamily="34" charset="0"/>
              <a:ea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ตัวแทนรูปบนสไลด์ 1">
            <a:extLst>
              <a:ext uri="{FF2B5EF4-FFF2-40B4-BE49-F238E27FC236}">
                <a16:creationId xmlns:a16="http://schemas.microsoft.com/office/drawing/2014/main" id="{3CD3021A-C791-4C6A-B6B5-3E8AEA9D68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ตัวแทนบันทึกย่อ 2">
            <a:extLst>
              <a:ext uri="{FF2B5EF4-FFF2-40B4-BE49-F238E27FC236}">
                <a16:creationId xmlns:a16="http://schemas.microsoft.com/office/drawing/2014/main" id="{178DF72D-F354-4E5E-A350-B7268F5D71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9220" name="ตัวแทนหมายเลขสไลด์ 3">
            <a:extLst>
              <a:ext uri="{FF2B5EF4-FFF2-40B4-BE49-F238E27FC236}">
                <a16:creationId xmlns:a16="http://schemas.microsoft.com/office/drawing/2014/main" id="{E6C8C7AB-29F5-4C02-8926-2C86CB9A45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2684C4B8-4106-49FA-9D54-E916613330F6}" type="slidenum">
              <a:rPr lang="th-TH" altLang="th-TH" sz="1200">
                <a:latin typeface="Arial" panose="020B0604020202020204" pitchFamily="34" charset="0"/>
                <a:ea typeface="Angsana New" panose="02020603050405020304" pitchFamily="18" charset="-34"/>
                <a:cs typeface="Angsana New" panose="02020603050405020304" pitchFamily="18" charset="-34"/>
              </a:rPr>
              <a:pPr/>
              <a:t>5</a:t>
            </a:fld>
            <a:endParaRPr lang="th-TH" altLang="th-TH" sz="1200">
              <a:latin typeface="Arial" panose="020B0604020202020204" pitchFamily="34" charset="0"/>
              <a:ea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ตัวยึดรูปบนภาพนิ่ง 1">
            <a:extLst>
              <a:ext uri="{FF2B5EF4-FFF2-40B4-BE49-F238E27FC236}">
                <a16:creationId xmlns:a16="http://schemas.microsoft.com/office/drawing/2014/main" id="{91C4C1CF-8B7A-4E09-8A61-7AE35160AB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ตัวยึดบันทึกย่อ 2">
            <a:extLst>
              <a:ext uri="{FF2B5EF4-FFF2-40B4-BE49-F238E27FC236}">
                <a16:creationId xmlns:a16="http://schemas.microsoft.com/office/drawing/2014/main" id="{FFD8D50F-FB4B-4BA7-A65E-592A3CA70F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15364" name="ตัวยึดหมายเลขภาพนิ่ง 3">
            <a:extLst>
              <a:ext uri="{FF2B5EF4-FFF2-40B4-BE49-F238E27FC236}">
                <a16:creationId xmlns:a16="http://schemas.microsoft.com/office/drawing/2014/main" id="{0521A4AE-B510-40CC-A098-2AA6E43EDA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E0C4686C-94A8-455B-9F8A-CAF36D51205C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ea typeface="Angsana New" panose="02020603050405020304" pitchFamily="18" charset="-34"/>
                <a:cs typeface="Angsana New" panose="02020603050405020304" pitchFamily="18" charset="-34"/>
              </a:rPr>
              <a:pPr/>
              <a:t>6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ea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ตัวยึดรูปบนภาพนิ่ง 1">
            <a:extLst>
              <a:ext uri="{FF2B5EF4-FFF2-40B4-BE49-F238E27FC236}">
                <a16:creationId xmlns:a16="http://schemas.microsoft.com/office/drawing/2014/main" id="{CEDF79DB-56FF-4705-BA27-E74B7362C7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ตัวยึดบันทึกย่อ 2">
            <a:extLst>
              <a:ext uri="{FF2B5EF4-FFF2-40B4-BE49-F238E27FC236}">
                <a16:creationId xmlns:a16="http://schemas.microsoft.com/office/drawing/2014/main" id="{04CC5AE9-0038-4C55-BCE6-E0922F1EB9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th-TH"/>
          </a:p>
        </p:txBody>
      </p:sp>
      <p:sp>
        <p:nvSpPr>
          <p:cNvPr id="17412" name="ตัวยึดหมายเลขภาพนิ่ง 3">
            <a:extLst>
              <a:ext uri="{FF2B5EF4-FFF2-40B4-BE49-F238E27FC236}">
                <a16:creationId xmlns:a16="http://schemas.microsoft.com/office/drawing/2014/main" id="{E42CB918-4654-431C-996F-15863A2B72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44693CF1-94D5-4D4A-BA4C-ED946EAC781D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ea typeface="Angsana New" panose="02020603050405020304" pitchFamily="18" charset="-34"/>
                <a:cs typeface="Angsana New" panose="02020603050405020304" pitchFamily="18" charset="-34"/>
              </a:rPr>
              <a:pPr/>
              <a:t>7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ea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ตัวยึดรูปบนภาพนิ่ง 1">
            <a:extLst>
              <a:ext uri="{FF2B5EF4-FFF2-40B4-BE49-F238E27FC236}">
                <a16:creationId xmlns:a16="http://schemas.microsoft.com/office/drawing/2014/main" id="{E756DE1A-25B6-429B-8FC0-BF6424FD51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ตัวยึดบันทึกย่อ 2">
            <a:extLst>
              <a:ext uri="{FF2B5EF4-FFF2-40B4-BE49-F238E27FC236}">
                <a16:creationId xmlns:a16="http://schemas.microsoft.com/office/drawing/2014/main" id="{36DC0A55-3042-41B3-989B-094568DF68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19460" name="ตัวยึดหมายเลขภาพนิ่ง 3">
            <a:extLst>
              <a:ext uri="{FF2B5EF4-FFF2-40B4-BE49-F238E27FC236}">
                <a16:creationId xmlns:a16="http://schemas.microsoft.com/office/drawing/2014/main" id="{9DD6A934-586E-40AA-9312-1DE6E1CA00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24629081-931F-446E-AFEC-7729C824CE5C}" type="slidenum">
              <a:rPr lang="th-TH" altLang="th-TH" sz="1200">
                <a:solidFill>
                  <a:srgbClr val="000000"/>
                </a:solidFill>
                <a:latin typeface="Arial" panose="020B0604020202020204" pitchFamily="34" charset="0"/>
                <a:ea typeface="Angsana New" panose="02020603050405020304" pitchFamily="18" charset="-34"/>
                <a:cs typeface="Angsana New" panose="02020603050405020304" pitchFamily="18" charset="-34"/>
              </a:rPr>
              <a:pPr/>
              <a:t>8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ea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ตัวยึดรูปบนภาพนิ่ง 1">
            <a:extLst>
              <a:ext uri="{FF2B5EF4-FFF2-40B4-BE49-F238E27FC236}">
                <a16:creationId xmlns:a16="http://schemas.microsoft.com/office/drawing/2014/main" id="{083A636F-3158-418B-8723-0A0B2B375C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ตัวยึดบันทึกย่อ 2">
            <a:extLst>
              <a:ext uri="{FF2B5EF4-FFF2-40B4-BE49-F238E27FC236}">
                <a16:creationId xmlns:a16="http://schemas.microsoft.com/office/drawing/2014/main" id="{EC30A1B3-BC28-42A3-8377-7E4473F09F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th-TH"/>
          </a:p>
        </p:txBody>
      </p:sp>
      <p:sp>
        <p:nvSpPr>
          <p:cNvPr id="21508" name="ตัวยึดหมายเลขภาพนิ่ง 3">
            <a:extLst>
              <a:ext uri="{FF2B5EF4-FFF2-40B4-BE49-F238E27FC236}">
                <a16:creationId xmlns:a16="http://schemas.microsoft.com/office/drawing/2014/main" id="{A13AC91D-5370-47D0-92A3-BBCDBA9CF9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F5C77420-4A6E-44EF-96E5-DE0A0DAD3CB3}" type="slidenum">
              <a:rPr lang="th-TH" altLang="th-TH" sz="1200">
                <a:solidFill>
                  <a:srgbClr val="000000"/>
                </a:solidFill>
                <a:latin typeface="Arial" panose="020B0604020202020204" pitchFamily="34" charset="0"/>
                <a:ea typeface="Angsana New" panose="02020603050405020304" pitchFamily="18" charset="-34"/>
                <a:cs typeface="Angsana New" panose="02020603050405020304" pitchFamily="18" charset="-34"/>
              </a:rPr>
              <a:pPr/>
              <a:t>9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ea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ตัวแทนรูปบนสไลด์ 1">
            <a:extLst>
              <a:ext uri="{FF2B5EF4-FFF2-40B4-BE49-F238E27FC236}">
                <a16:creationId xmlns:a16="http://schemas.microsoft.com/office/drawing/2014/main" id="{CA9A9B0E-29DB-4440-868A-6DB4624B2F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ตัวแทนบันทึกย่อ 2">
            <a:extLst>
              <a:ext uri="{FF2B5EF4-FFF2-40B4-BE49-F238E27FC236}">
                <a16:creationId xmlns:a16="http://schemas.microsoft.com/office/drawing/2014/main" id="{57007340-B9CE-420A-AF28-AE6B897AEA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7F7A77E-70E2-4A91-B47E-F20BCCB31A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5504311A-B223-472D-BC1A-CE003426E1DD}" type="slidenum">
              <a:rPr lang="th-TH" altLang="th-TH" sz="1200"/>
              <a:pPr/>
              <a:t>10</a:t>
            </a:fld>
            <a:endParaRPr lang="th-TH" altLang="th-TH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ตัวยึดรูปบนภาพนิ่ง 1">
            <a:extLst>
              <a:ext uri="{FF2B5EF4-FFF2-40B4-BE49-F238E27FC236}">
                <a16:creationId xmlns:a16="http://schemas.microsoft.com/office/drawing/2014/main" id="{20CD88F9-83FE-4119-9D50-9537AE380B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ตัวยึดบันทึกย่อ 2">
            <a:extLst>
              <a:ext uri="{FF2B5EF4-FFF2-40B4-BE49-F238E27FC236}">
                <a16:creationId xmlns:a16="http://schemas.microsoft.com/office/drawing/2014/main" id="{C3187DB3-9402-47F4-A252-0C50EEE7F6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28676" name="ตัวยึดหมายเลขภาพนิ่ง 3">
            <a:extLst>
              <a:ext uri="{FF2B5EF4-FFF2-40B4-BE49-F238E27FC236}">
                <a16:creationId xmlns:a16="http://schemas.microsoft.com/office/drawing/2014/main" id="{1C8A01FF-C370-41D3-B80F-587C35C0C4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573A3E12-45BC-4025-ADAE-CE5D34C65540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11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ea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E0A8A-27F1-482F-A189-2BA9D1161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362AB-7055-4DD9-8469-6019AD5B3B4D}" type="datetimeFigureOut">
              <a:rPr lang="th-TH"/>
              <a:pPr>
                <a:defRPr/>
              </a:pPr>
              <a:t>18/07/65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671A7-2936-46DA-B4C8-D93324AA6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474CF-AF4A-4A3B-A0C3-62F8E233B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08AED-4026-4575-80C1-CE5CD53172A0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4971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FC82F-DBAB-4F61-848D-DCDD34220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5A01B-72BD-4C17-B1C8-E884DD0C070F}" type="datetimeFigureOut">
              <a:rPr lang="th-TH"/>
              <a:pPr>
                <a:defRPr/>
              </a:pPr>
              <a:t>18/07/65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FC3F6-C566-4561-9ED2-99C56E14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F0772-9D20-4410-8406-7E01CF95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910A4-2616-47F8-A09E-C5B8A631E4BE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55359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D3988-031E-4823-A1D5-7581A0B09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13540-81AD-40A8-A617-B1384EEFE082}" type="datetimeFigureOut">
              <a:rPr lang="th-TH"/>
              <a:pPr>
                <a:defRPr/>
              </a:pPr>
              <a:t>18/07/65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5FC0E-2CA4-4CB8-A241-2F8173737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BD3E3-EAF5-4369-9FCC-61F13BB70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127FF-AD7E-4FEC-AA15-E00ABB663230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070718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DE421-7CC2-403C-926B-E77BFEBC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F3DD0-BDBE-42B7-A8FB-385974DE98EC}" type="datetimeFigureOut">
              <a:rPr lang="th-TH"/>
              <a:pPr>
                <a:defRPr/>
              </a:pPr>
              <a:t>18/07/65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DC020-5FA1-471C-93DB-28E90A86D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D3E48-999F-47F8-B177-CCA945DE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D1E96-F1E8-4C56-8FF5-940686BA65B0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250548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B4626-225D-46EE-865F-0C9A2351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79496-9A7E-4D2C-9179-E7666702AA05}" type="datetimeFigureOut">
              <a:rPr lang="th-TH"/>
              <a:pPr>
                <a:defRPr/>
              </a:pPr>
              <a:t>18/07/65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CDFB-CE14-4D56-9297-D0584B666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6BDCA-624E-4CB8-AF70-83D1D65B5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C2493-F7F3-4C21-AF0B-3297058B154F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103251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BF1432-5949-4A13-B0AE-31393D73E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8666D-AF54-47A0-B241-72B230F92371}" type="datetimeFigureOut">
              <a:rPr lang="th-TH"/>
              <a:pPr>
                <a:defRPr/>
              </a:pPr>
              <a:t>18/07/65</a:t>
            </a:fld>
            <a:endParaRPr lang="th-TH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F7B201-95BE-4FD2-8749-466D5E8D7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C3F175-097F-4809-92FF-9381118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87E3B-4C51-4B98-82B8-A74874F4E3CB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95201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5FA07D9-17DE-43F4-A928-D888A029B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7E8EE-85BB-4A64-B858-C22ECFE64F6B}" type="datetimeFigureOut">
              <a:rPr lang="th-TH"/>
              <a:pPr>
                <a:defRPr/>
              </a:pPr>
              <a:t>18/07/65</a:t>
            </a:fld>
            <a:endParaRPr lang="th-T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DD593B-7EAB-44D6-9F11-E1A3C3D7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147885E-54D0-4F93-B79A-849A5E77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0F708-B102-4FDA-8B6A-EBD396655B66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60574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E391AA-1FE2-4442-92CF-8724F72F3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BA619-8E6D-4763-A278-FCB56B8E4393}" type="datetimeFigureOut">
              <a:rPr lang="th-TH"/>
              <a:pPr>
                <a:defRPr/>
              </a:pPr>
              <a:t>18/07/65</a:t>
            </a:fld>
            <a:endParaRPr lang="th-TH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17B733-18FA-4F8F-912B-7B7B8E3C2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60A2D0E-A20D-4FEC-8BFA-DFDFD2418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CB2D82-CEFC-42F6-B5C5-F6E5D82BDD86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043744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C71EA40-524F-44C0-B86D-73CEA4464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BF97B-739C-47F0-B9E2-ADCE49F01A81}" type="datetimeFigureOut">
              <a:rPr lang="th-TH"/>
              <a:pPr>
                <a:defRPr/>
              </a:pPr>
              <a:t>18/07/65</a:t>
            </a:fld>
            <a:endParaRPr lang="th-TH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487EA11-59F2-49E8-9E4B-5692CCE59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A8B50C-88B3-46C0-8916-86A3EAF06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A23F8-0A45-4D62-AF2B-43B25E46EDC9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04969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C71B0C4-E960-40D2-931F-CB418330C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9CC0C-E714-4820-957E-79CF9B355332}" type="datetimeFigureOut">
              <a:rPr lang="th-TH"/>
              <a:pPr>
                <a:defRPr/>
              </a:pPr>
              <a:t>18/07/65</a:t>
            </a:fld>
            <a:endParaRPr lang="th-TH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515EBE-BD10-44D9-9305-60588BBF2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5FE0EB-8320-4B02-B0C7-A09341F32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7D5ED-0832-4540-A496-154DA142763D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783513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84AC36A-DC20-41D6-B9A6-56892EE9A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A7D69-10EC-48B4-BF45-5AB02748BAE3}" type="datetimeFigureOut">
              <a:rPr lang="th-TH"/>
              <a:pPr>
                <a:defRPr/>
              </a:pPr>
              <a:t>18/07/65</a:t>
            </a:fld>
            <a:endParaRPr lang="th-TH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24CAAC-09A4-4F1C-88CA-358FACA1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818CEB-2D39-4AAA-B6D4-6EF0E19C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CD1B53-3065-4DC4-9D1B-618CA01FE275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800890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B737345-0F2E-4947-A911-C6E3C489EAB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title style</a:t>
            </a:r>
            <a:endParaRPr lang="th-TH" altLang="th-TH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0D0847C-7ACF-44C7-9306-315CCA531D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text styles</a:t>
            </a:r>
          </a:p>
          <a:p>
            <a:pPr lvl="1"/>
            <a:r>
              <a:rPr lang="en-US" altLang="th-TH"/>
              <a:t>Second level</a:t>
            </a:r>
          </a:p>
          <a:p>
            <a:pPr lvl="2"/>
            <a:r>
              <a:rPr lang="en-US" altLang="th-TH"/>
              <a:t>Third level</a:t>
            </a:r>
          </a:p>
          <a:p>
            <a:pPr lvl="3"/>
            <a:r>
              <a:rPr lang="en-US" altLang="th-TH"/>
              <a:t>Fourth level</a:t>
            </a:r>
          </a:p>
          <a:p>
            <a:pPr lvl="4"/>
            <a:r>
              <a:rPr lang="en-US" altLang="th-TH"/>
              <a:t>Fifth level</a:t>
            </a:r>
            <a:endParaRPr lang="th-TH" alt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E644D-F2F2-4EAC-A5B8-F6A04F8576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FDC605F-8B8F-4ABD-8EBF-B7BE38A63DC3}" type="datetimeFigureOut">
              <a:rPr lang="th-TH"/>
              <a:pPr>
                <a:defRPr/>
              </a:pPr>
              <a:t>18/07/65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24114-6BE9-4BDB-B7F4-E0A149CEA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35E73-89C9-4622-87DA-3C41C6CAC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CFBD4C9A-C0F2-421E-92E0-D5CA06A947D9}" type="slidenum">
              <a:rPr lang="th-TH" altLang="th-TH"/>
              <a:pPr/>
              <a:t>‹#›</a:t>
            </a:fld>
            <a:endParaRPr lang="th-TH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Angsana New" panose="02020603050405020304" pitchFamily="18" charset="-34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Angsana New" panose="02020603050405020304" pitchFamily="18" charset="-34"/>
          <a:cs typeface="Angsana New" panose="02020603050405020304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Angsana New" panose="02020603050405020304" pitchFamily="18" charset="-34"/>
          <a:cs typeface="Angsana New" panose="02020603050405020304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Angsana New" panose="02020603050405020304" pitchFamily="18" charset="-34"/>
          <a:cs typeface="Angsana New" panose="02020603050405020304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Angsana New" panose="02020603050405020304" pitchFamily="18" charset="-34"/>
          <a:cs typeface="Angsana New" panose="02020603050405020304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.gi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1.gif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gif"/><Relationship Id="rId1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gif"/><Relationship Id="rId7" Type="http://schemas.openxmlformats.org/officeDocument/2006/relationships/image" Target="../media/image6.gif"/><Relationship Id="rId12" Type="http://schemas.openxmlformats.org/officeDocument/2006/relationships/image" Target="../media/image17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0.png"/><Relationship Id="rId5" Type="http://schemas.openxmlformats.org/officeDocument/2006/relationships/image" Target="../media/image20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1.gif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gif"/><Relationship Id="rId1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กลุ่ม 3">
            <a:extLst>
              <a:ext uri="{FF2B5EF4-FFF2-40B4-BE49-F238E27FC236}">
                <a16:creationId xmlns:a16="http://schemas.microsoft.com/office/drawing/2014/main" id="{E5179EFC-5959-48B9-8B60-36B72041CF55}"/>
              </a:ext>
            </a:extLst>
          </p:cNvPr>
          <p:cNvGrpSpPr>
            <a:grpSpLocks/>
          </p:cNvGrpSpPr>
          <p:nvPr/>
        </p:nvGrpSpPr>
        <p:grpSpPr bwMode="auto">
          <a:xfrm>
            <a:off x="-36513" y="0"/>
            <a:ext cx="9251951" cy="6958013"/>
            <a:chOff x="-1548680" y="0"/>
            <a:chExt cx="9251950" cy="6958013"/>
          </a:xfrm>
        </p:grpSpPr>
        <p:pic>
          <p:nvPicPr>
            <p:cNvPr id="3079" name="รูปภาพ 2">
              <a:extLst>
                <a:ext uri="{FF2B5EF4-FFF2-40B4-BE49-F238E27FC236}">
                  <a16:creationId xmlns:a16="http://schemas.microsoft.com/office/drawing/2014/main" id="{F46356C9-378C-4440-B2DE-63156FAF1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461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F22AAA68-5EA1-4D71-B851-6F73FF5CF431}"/>
                </a:ext>
              </a:extLst>
            </p:cNvPr>
            <p:cNvSpPr/>
            <p:nvPr/>
          </p:nvSpPr>
          <p:spPr bwMode="auto">
            <a:xfrm>
              <a:off x="-1548680" y="0"/>
              <a:ext cx="9251950" cy="6858000"/>
            </a:xfrm>
            <a:prstGeom prst="rect">
              <a:avLst/>
            </a:prstGeom>
            <a:solidFill>
              <a:srgbClr val="25406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pic>
        <p:nvPicPr>
          <p:cNvPr id="3075" name="รูปภาพ 1">
            <a:extLst>
              <a:ext uri="{FF2B5EF4-FFF2-40B4-BE49-F238E27FC236}">
                <a16:creationId xmlns:a16="http://schemas.microsoft.com/office/drawing/2014/main" id="{5BF7AAC5-A676-4FCA-B377-489984FED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18501" r="19289" b="17450"/>
          <a:stretch>
            <a:fillRect/>
          </a:stretch>
        </p:blipFill>
        <p:spPr bwMode="auto">
          <a:xfrm>
            <a:off x="-36513" y="0"/>
            <a:ext cx="9180513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62E4A69A-28E6-4F25-A960-7860E5C9E05A}"/>
              </a:ext>
            </a:extLst>
          </p:cNvPr>
          <p:cNvSpPr txBox="1"/>
          <p:nvPr/>
        </p:nvSpPr>
        <p:spPr>
          <a:xfrm>
            <a:off x="4906146" y="2690959"/>
            <a:ext cx="3990195" cy="14465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th-TH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สภาพอากาศประเทศไทย</a:t>
            </a:r>
            <a:br>
              <a:rPr lang="th-TH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เดือน </a:t>
            </a: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ส.ค.๖๕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กลุ่ม 58">
            <a:extLst>
              <a:ext uri="{FF2B5EF4-FFF2-40B4-BE49-F238E27FC236}">
                <a16:creationId xmlns:a16="http://schemas.microsoft.com/office/drawing/2014/main" id="{283B1DB1-1F95-412C-99DD-7DDB09D48EE8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22533" name="รูปภาพ 2">
              <a:extLst>
                <a:ext uri="{FF2B5EF4-FFF2-40B4-BE49-F238E27FC236}">
                  <a16:creationId xmlns:a16="http://schemas.microsoft.com/office/drawing/2014/main" id="{DCA48F92-D48E-42E4-B7B0-15F5AACC2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id="{94502553-43FF-41ED-A56F-881B3F4B5E62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66" name="TextBox 3">
            <a:extLst>
              <a:ext uri="{FF2B5EF4-FFF2-40B4-BE49-F238E27FC236}">
                <a16:creationId xmlns:a16="http://schemas.microsoft.com/office/drawing/2014/main" id="{D587E1F7-2281-45AA-95E3-AF6BF32E6915}"/>
              </a:ext>
            </a:extLst>
          </p:cNvPr>
          <p:cNvSpPr txBox="1"/>
          <p:nvPr/>
        </p:nvSpPr>
        <p:spPr bwMode="auto">
          <a:xfrm>
            <a:off x="0" y="1588"/>
            <a:ext cx="9145588" cy="7080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สภาพอากาศที่เป็นอุปสรรคต่อการปฏิบัติงาน เดือน ส.ค.๖๕</a:t>
            </a:r>
          </a:p>
        </p:txBody>
      </p:sp>
      <p:graphicFrame>
        <p:nvGraphicFramePr>
          <p:cNvPr id="3" name="ตาราง 2">
            <a:extLst>
              <a:ext uri="{FF2B5EF4-FFF2-40B4-BE49-F238E27FC236}">
                <a16:creationId xmlns:a16="http://schemas.microsoft.com/office/drawing/2014/main" id="{6B2F820F-5B33-4DA2-BA64-FF10D35B8C0F}"/>
              </a:ext>
            </a:extLst>
          </p:cNvPr>
          <p:cNvGraphicFramePr>
            <a:graphicFrameLocks noGrp="1"/>
          </p:cNvGraphicFramePr>
          <p:nvPr/>
        </p:nvGraphicFramePr>
        <p:xfrm>
          <a:off x="971599" y="1628775"/>
          <a:ext cx="7200801" cy="2651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69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4800" b="1" dirty="0">
                          <a:solidFill>
                            <a:srgbClr val="FFFF00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ฝนและพายุฝนฟ้าคะนอง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dirty="0">
                        <a:solidFill>
                          <a:srgbClr val="FFFF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2800" b="1" dirty="0">
                          <a:solidFill>
                            <a:srgbClr val="00FFFF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  <a:sym typeface="Wingdings 3" panose="05040102010807070707" pitchFamily="18" charset="2"/>
                        </a:rPr>
                        <a:t></a:t>
                      </a:r>
                      <a:r>
                        <a:rPr lang="th-TH" altLang="th-TH" sz="4000" b="1" baseline="0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  <a:sym typeface="Wingdings 3" panose="05040102010807070707" pitchFamily="18" charset="2"/>
                        </a:rPr>
                        <a:t>  </a:t>
                      </a: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ทัศนวิสัยลดลงต่ำกว่า</a:t>
                      </a:r>
                      <a:r>
                        <a:rPr lang="th-TH" altLang="th-TH" sz="4400" b="1" baseline="0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 ๑ ไมล์</a:t>
                      </a:r>
                      <a:endParaRPr lang="th-TH" sz="40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2800" b="1" dirty="0">
                          <a:solidFill>
                            <a:srgbClr val="00FFFF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  <a:sym typeface="Wingdings 3" panose="05040102010807070707" pitchFamily="18" charset="2"/>
                        </a:rPr>
                        <a:t></a:t>
                      </a:r>
                      <a:r>
                        <a:rPr lang="th-TH" altLang="th-TH" sz="2800" b="1" baseline="0" dirty="0">
                          <a:solidFill>
                            <a:srgbClr val="00FFFF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  <a:sym typeface="Wingdings 3" panose="05040102010807070707" pitchFamily="18" charset="2"/>
                        </a:rPr>
                        <a:t>   </a:t>
                      </a: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ลมกระโชก ความเร็ว ๒๐ - ๔๐ นอต</a:t>
                      </a:r>
                      <a:endParaRPr lang="th-TH" sz="44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1">
            <a:extLst>
              <a:ext uri="{FF2B5EF4-FFF2-40B4-BE49-F238E27FC236}">
                <a16:creationId xmlns:a16="http://schemas.microsoft.com/office/drawing/2014/main" id="{D161C0C5-926D-4FC8-A178-DF895E9B504C}"/>
              </a:ext>
            </a:extLst>
          </p:cNvPr>
          <p:cNvGrpSpPr>
            <a:grpSpLocks/>
          </p:cNvGrpSpPr>
          <p:nvPr/>
        </p:nvGrpSpPr>
        <p:grpSpPr bwMode="auto">
          <a:xfrm>
            <a:off x="-36513" y="-26988"/>
            <a:ext cx="9180513" cy="6905626"/>
            <a:chOff x="-1" y="-48021"/>
            <a:chExt cx="9180514" cy="6906021"/>
          </a:xfrm>
        </p:grpSpPr>
        <p:pic>
          <p:nvPicPr>
            <p:cNvPr id="27666" name="Picture 2" descr="http://www.bloggang.com/data/moonfleet/picture/1366805653.jpg">
              <a:extLst>
                <a:ext uri="{FF2B5EF4-FFF2-40B4-BE49-F238E27FC236}">
                  <a16:creationId xmlns:a16="http://schemas.microsoft.com/office/drawing/2014/main" id="{E8782E87-B0B0-4FB7-A268-9229835A6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7625"/>
              <a:ext cx="9180513" cy="69056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947" name="TextBox 8">
              <a:extLst>
                <a:ext uri="{FF2B5EF4-FFF2-40B4-BE49-F238E27FC236}">
                  <a16:creationId xmlns:a16="http://schemas.microsoft.com/office/drawing/2014/main" id="{F35F7A68-D9C0-4A94-B612-A4434EB4A8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" y="-48021"/>
              <a:ext cx="9180514" cy="76998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th-TH" altLang="th-TH" sz="4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ดวงอาทิตย์ ขึ้น - ตก ประเทศไทย</a:t>
              </a:r>
            </a:p>
          </p:txBody>
        </p:sp>
      </p:grpSp>
      <p:grpSp>
        <p:nvGrpSpPr>
          <p:cNvPr id="27651" name="กลุ่ม 1">
            <a:extLst>
              <a:ext uri="{FF2B5EF4-FFF2-40B4-BE49-F238E27FC236}">
                <a16:creationId xmlns:a16="http://schemas.microsoft.com/office/drawing/2014/main" id="{B09FBC54-EEE9-4431-BF88-A7BBFA9DAD40}"/>
              </a:ext>
            </a:extLst>
          </p:cNvPr>
          <p:cNvGrpSpPr>
            <a:grpSpLocks/>
          </p:cNvGrpSpPr>
          <p:nvPr/>
        </p:nvGrpSpPr>
        <p:grpSpPr bwMode="auto">
          <a:xfrm>
            <a:off x="6084888" y="3705225"/>
            <a:ext cx="3006725" cy="1379538"/>
            <a:chOff x="6948264" y="3678123"/>
            <a:chExt cx="2087786" cy="1378238"/>
          </a:xfrm>
        </p:grpSpPr>
        <p:sp>
          <p:nvSpPr>
            <p:cNvPr id="37904" name="Rectangle 4">
              <a:extLst>
                <a:ext uri="{FF2B5EF4-FFF2-40B4-BE49-F238E27FC236}">
                  <a16:creationId xmlns:a16="http://schemas.microsoft.com/office/drawing/2014/main" id="{A13E7325-17FD-4150-BB95-3493A7CE9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ตกเวลา</a:t>
              </a:r>
              <a:r>
                <a:rPr lang="en-US" altLang="th-TH" sz="4800" b="1" dirty="0">
                  <a:solidFill>
                    <a:srgbClr val="6699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B316F182-8CFB-4671-A669-CFCB4B6B4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03459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๑๘๑๑ - ๑๘๔๗</a:t>
              </a:r>
            </a:p>
          </p:txBody>
        </p:sp>
      </p:grpSp>
      <p:grpSp>
        <p:nvGrpSpPr>
          <p:cNvPr id="27652" name="กลุ่ม 13">
            <a:extLst>
              <a:ext uri="{FF2B5EF4-FFF2-40B4-BE49-F238E27FC236}">
                <a16:creationId xmlns:a16="http://schemas.microsoft.com/office/drawing/2014/main" id="{114BAA19-7FC5-4FC1-9390-1F6D4E375D94}"/>
              </a:ext>
            </a:extLst>
          </p:cNvPr>
          <p:cNvGrpSpPr>
            <a:grpSpLocks/>
          </p:cNvGrpSpPr>
          <p:nvPr/>
        </p:nvGrpSpPr>
        <p:grpSpPr bwMode="auto">
          <a:xfrm>
            <a:off x="44450" y="3705225"/>
            <a:ext cx="3087688" cy="1379538"/>
            <a:chOff x="6948264" y="3678123"/>
            <a:chExt cx="2087786" cy="1378003"/>
          </a:xfrm>
        </p:grpSpPr>
        <p:sp>
          <p:nvSpPr>
            <p:cNvPr id="37900" name="Rectangle 4">
              <a:extLst>
                <a:ext uri="{FF2B5EF4-FFF2-40B4-BE49-F238E27FC236}">
                  <a16:creationId xmlns:a16="http://schemas.microsoft.com/office/drawing/2014/main" id="{802FFB76-AF63-4B70-919B-FA7D431DB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ขึ้นเวลา</a:t>
              </a:r>
              <a:r>
                <a:rPr lang="en-US" altLang="th-TH" sz="4800" b="1" dirty="0">
                  <a:solidFill>
                    <a:srgbClr val="66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C30BF1E9-4636-4B8F-B4BF-8B15A011CA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03224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๐๕๔๐ - ๐๖๒๐</a:t>
              </a:r>
              <a:endParaRPr lang="en-US" alt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TextBox 2">
            <a:extLst>
              <a:ext uri="{FF2B5EF4-FFF2-40B4-BE49-F238E27FC236}">
                <a16:creationId xmlns:a16="http://schemas.microsoft.com/office/drawing/2014/main" id="{B8F633AE-139B-4D6C-A417-8CA002228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692696"/>
            <a:ext cx="360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spcAft>
                <a:spcPts val="3000"/>
              </a:spcAft>
              <a:buFontTx/>
              <a:buNone/>
              <a:defRPr/>
            </a:pPr>
            <a:r>
              <a:rPr lang="th-TH" alt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 ส.ค.๖๕</a:t>
            </a:r>
            <a:endParaRPr lang="th-TH" altLang="th-TH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กลุ่ม 3">
            <a:extLst>
              <a:ext uri="{FF2B5EF4-FFF2-40B4-BE49-F238E27FC236}">
                <a16:creationId xmlns:a16="http://schemas.microsoft.com/office/drawing/2014/main" id="{E5179EFC-5959-48B9-8B60-36B72041CF55}"/>
              </a:ext>
            </a:extLst>
          </p:cNvPr>
          <p:cNvGrpSpPr>
            <a:grpSpLocks/>
          </p:cNvGrpSpPr>
          <p:nvPr/>
        </p:nvGrpSpPr>
        <p:grpSpPr bwMode="auto">
          <a:xfrm>
            <a:off x="-36513" y="0"/>
            <a:ext cx="9251951" cy="6958013"/>
            <a:chOff x="-1548680" y="0"/>
            <a:chExt cx="9251950" cy="6958013"/>
          </a:xfrm>
        </p:grpSpPr>
        <p:pic>
          <p:nvPicPr>
            <p:cNvPr id="3079" name="รูปภาพ 2">
              <a:extLst>
                <a:ext uri="{FF2B5EF4-FFF2-40B4-BE49-F238E27FC236}">
                  <a16:creationId xmlns:a16="http://schemas.microsoft.com/office/drawing/2014/main" id="{F46356C9-378C-4440-B2DE-63156FAF1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461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F22AAA68-5EA1-4D71-B851-6F73FF5CF431}"/>
                </a:ext>
              </a:extLst>
            </p:cNvPr>
            <p:cNvSpPr/>
            <p:nvPr/>
          </p:nvSpPr>
          <p:spPr bwMode="auto">
            <a:xfrm>
              <a:off x="-1548680" y="0"/>
              <a:ext cx="9251950" cy="6858000"/>
            </a:xfrm>
            <a:prstGeom prst="rect">
              <a:avLst/>
            </a:prstGeom>
            <a:solidFill>
              <a:srgbClr val="25406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pic>
        <p:nvPicPr>
          <p:cNvPr id="3075" name="รูปภาพ 1">
            <a:extLst>
              <a:ext uri="{FF2B5EF4-FFF2-40B4-BE49-F238E27FC236}">
                <a16:creationId xmlns:a16="http://schemas.microsoft.com/office/drawing/2014/main" id="{5BF7AAC5-A676-4FCA-B377-489984FED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18501" r="19289" b="17450"/>
          <a:stretch>
            <a:fillRect/>
          </a:stretch>
        </p:blipFill>
        <p:spPr bwMode="auto">
          <a:xfrm>
            <a:off x="-36513" y="0"/>
            <a:ext cx="9180513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62E4A69A-28E6-4F25-A960-7860E5C9E05A}"/>
              </a:ext>
            </a:extLst>
          </p:cNvPr>
          <p:cNvSpPr txBox="1"/>
          <p:nvPr/>
        </p:nvSpPr>
        <p:spPr>
          <a:xfrm>
            <a:off x="4906146" y="2690959"/>
            <a:ext cx="3990195" cy="14465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th-TH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สภาพอากาศประเทศไทย</a:t>
            </a:r>
            <a:br>
              <a:rPr lang="th-TH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เดือน </a:t>
            </a:r>
            <a:r>
              <a:rPr 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ส.ค.๖๕</a:t>
            </a:r>
          </a:p>
        </p:txBody>
      </p:sp>
    </p:spTree>
    <p:extLst>
      <p:ext uri="{BB962C8B-B14F-4D97-AF65-F5344CB8AC3E}">
        <p14:creationId xmlns:p14="http://schemas.microsoft.com/office/powerpoint/2010/main" val="3256536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กลุ่ม 3">
            <a:extLst>
              <a:ext uri="{FF2B5EF4-FFF2-40B4-BE49-F238E27FC236}">
                <a16:creationId xmlns:a16="http://schemas.microsoft.com/office/drawing/2014/main" id="{E5179EFC-5959-48B9-8B60-36B72041CF55}"/>
              </a:ext>
            </a:extLst>
          </p:cNvPr>
          <p:cNvGrpSpPr>
            <a:grpSpLocks/>
          </p:cNvGrpSpPr>
          <p:nvPr/>
        </p:nvGrpSpPr>
        <p:grpSpPr bwMode="auto">
          <a:xfrm>
            <a:off x="-196947" y="0"/>
            <a:ext cx="9398318" cy="6958013"/>
            <a:chOff x="-1548680" y="0"/>
            <a:chExt cx="9251950" cy="6958013"/>
          </a:xfrm>
        </p:grpSpPr>
        <p:pic>
          <p:nvPicPr>
            <p:cNvPr id="3079" name="รูปภาพ 2">
              <a:extLst>
                <a:ext uri="{FF2B5EF4-FFF2-40B4-BE49-F238E27FC236}">
                  <a16:creationId xmlns:a16="http://schemas.microsoft.com/office/drawing/2014/main" id="{F46356C9-378C-4440-B2DE-63156FAF1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461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F22AAA68-5EA1-4D71-B851-6F73FF5CF431}"/>
                </a:ext>
              </a:extLst>
            </p:cNvPr>
            <p:cNvSpPr/>
            <p:nvPr/>
          </p:nvSpPr>
          <p:spPr bwMode="auto">
            <a:xfrm>
              <a:off x="-1548680" y="0"/>
              <a:ext cx="9251950" cy="6858000"/>
            </a:xfrm>
            <a:prstGeom prst="rect">
              <a:avLst/>
            </a:prstGeom>
            <a:solidFill>
              <a:srgbClr val="25406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5">
            <a:extLst>
              <a:ext uri="{FF2B5EF4-FFF2-40B4-BE49-F238E27FC236}">
                <a16:creationId xmlns:a16="http://schemas.microsoft.com/office/drawing/2014/main" id="{62E4A69A-28E6-4F25-A960-7860E5C9E05A}"/>
              </a:ext>
            </a:extLst>
          </p:cNvPr>
          <p:cNvSpPr txBox="1"/>
          <p:nvPr/>
        </p:nvSpPr>
        <p:spPr>
          <a:xfrm>
            <a:off x="27550" y="2444739"/>
            <a:ext cx="9187888" cy="19389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th-TH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สภาพอากาศประเทศไทย</a:t>
            </a:r>
            <a:br>
              <a:rPr 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เดือน สิงหาคม พ.ศ. ๒๕๖๕</a:t>
            </a:r>
          </a:p>
        </p:txBody>
      </p:sp>
    </p:spTree>
    <p:extLst>
      <p:ext uri="{BB962C8B-B14F-4D97-AF65-F5344CB8AC3E}">
        <p14:creationId xmlns:p14="http://schemas.microsoft.com/office/powerpoint/2010/main" val="3255741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รูปภาพ 1">
            <a:extLst>
              <a:ext uri="{FF2B5EF4-FFF2-40B4-BE49-F238E27FC236}">
                <a16:creationId xmlns:a16="http://schemas.microsoft.com/office/drawing/2014/main" id="{411597FA-7395-4943-AFBD-E4CC62D6F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7"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18">
            <a:extLst>
              <a:ext uri="{FF2B5EF4-FFF2-40B4-BE49-F238E27FC236}">
                <a16:creationId xmlns:a16="http://schemas.microsoft.com/office/drawing/2014/main" id="{9235F9AA-A79D-4031-960A-49CEA28C5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5538" y="14288"/>
            <a:ext cx="178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th-TH" altLang="th-TH" sz="2400" b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ลับมาก</a:t>
            </a:r>
          </a:p>
        </p:txBody>
      </p:sp>
      <p:grpSp>
        <p:nvGrpSpPr>
          <p:cNvPr id="4100" name="กลุ่ม 54">
            <a:extLst>
              <a:ext uri="{FF2B5EF4-FFF2-40B4-BE49-F238E27FC236}">
                <a16:creationId xmlns:a16="http://schemas.microsoft.com/office/drawing/2014/main" id="{BB4EEAAA-3B9C-436F-8DB9-46857B309C78}"/>
              </a:ext>
            </a:extLst>
          </p:cNvPr>
          <p:cNvGrpSpPr>
            <a:grpSpLocks/>
          </p:cNvGrpSpPr>
          <p:nvPr/>
        </p:nvGrpSpPr>
        <p:grpSpPr bwMode="auto">
          <a:xfrm>
            <a:off x="2268538" y="4221163"/>
            <a:ext cx="1593850" cy="647700"/>
            <a:chOff x="2627808" y="4212554"/>
            <a:chExt cx="1595435" cy="648072"/>
          </a:xfrm>
        </p:grpSpPr>
        <p:sp>
          <p:nvSpPr>
            <p:cNvPr id="52" name="ลูกศรขวา 51">
              <a:extLst>
                <a:ext uri="{FF2B5EF4-FFF2-40B4-BE49-F238E27FC236}">
                  <a16:creationId xmlns:a16="http://schemas.microsoft.com/office/drawing/2014/main" id="{E2248D9F-EB8C-474F-8749-AF39ABB10A70}"/>
                </a:ext>
              </a:extLst>
            </p:cNvPr>
            <p:cNvSpPr/>
            <p:nvPr/>
          </p:nvSpPr>
          <p:spPr>
            <a:xfrm rot="19315930">
              <a:off x="2677069" y="4212554"/>
              <a:ext cx="1546174" cy="648072"/>
            </a:xfrm>
            <a:prstGeom prst="rightArrow">
              <a:avLst/>
            </a:prstGeom>
            <a:solidFill>
              <a:srgbClr val="FF00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4128" name="กล่องข้อความ 52">
              <a:extLst>
                <a:ext uri="{FF2B5EF4-FFF2-40B4-BE49-F238E27FC236}">
                  <a16:creationId xmlns:a16="http://schemas.microsoft.com/office/drawing/2014/main" id="{AA655E74-A2CC-4FF4-9503-0AD41E4BDD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293526">
              <a:off x="2627808" y="4388695"/>
              <a:ext cx="141553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th-TH" sz="20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SW Monsoon</a:t>
              </a:r>
              <a:endParaRPr lang="th-TH" altLang="th-TH" sz="2000" b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101" name="กลุ่ม 83">
            <a:extLst>
              <a:ext uri="{FF2B5EF4-FFF2-40B4-BE49-F238E27FC236}">
                <a16:creationId xmlns:a16="http://schemas.microsoft.com/office/drawing/2014/main" id="{1F6FB687-0205-40BC-8305-877BE21004EE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889000"/>
            <a:ext cx="1054100" cy="839788"/>
            <a:chOff x="2419549" y="2096020"/>
            <a:chExt cx="917198" cy="732343"/>
          </a:xfrm>
        </p:grpSpPr>
        <p:sp>
          <p:nvSpPr>
            <p:cNvPr id="86" name="วงรี 85">
              <a:extLst>
                <a:ext uri="{FF2B5EF4-FFF2-40B4-BE49-F238E27FC236}">
                  <a16:creationId xmlns:a16="http://schemas.microsoft.com/office/drawing/2014/main" id="{B9FB7E80-F1FC-44E4-836D-3C5F17423993}"/>
                </a:ext>
              </a:extLst>
            </p:cNvPr>
            <p:cNvSpPr/>
            <p:nvPr/>
          </p:nvSpPr>
          <p:spPr bwMode="auto">
            <a:xfrm>
              <a:off x="2419549" y="2147243"/>
              <a:ext cx="917198" cy="68112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87" name="Oval 1">
              <a:extLst>
                <a:ext uri="{FF2B5EF4-FFF2-40B4-BE49-F238E27FC236}">
                  <a16:creationId xmlns:a16="http://schemas.microsoft.com/office/drawing/2014/main" id="{B6FA2B33-79E8-452C-8E26-BB47BABE2E72}"/>
                </a:ext>
              </a:extLst>
            </p:cNvPr>
            <p:cNvSpPr/>
            <p:nvPr/>
          </p:nvSpPr>
          <p:spPr bwMode="auto">
            <a:xfrm>
              <a:off x="2498279" y="2096020"/>
              <a:ext cx="788987" cy="630237"/>
            </a:xfrm>
            <a:prstGeom prst="ellipse">
              <a:avLst/>
            </a:prstGeom>
            <a:noFill/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4800" b="1" dirty="0">
                  <a:solidFill>
                    <a:prstClr val="white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3" name="รูปแบบอิสระ 12">
            <a:extLst>
              <a:ext uri="{FF2B5EF4-FFF2-40B4-BE49-F238E27FC236}">
                <a16:creationId xmlns:a16="http://schemas.microsoft.com/office/drawing/2014/main" id="{A82B3188-86D8-4220-826E-F80608BC0D92}"/>
              </a:ext>
            </a:extLst>
          </p:cNvPr>
          <p:cNvSpPr/>
          <p:nvPr/>
        </p:nvSpPr>
        <p:spPr>
          <a:xfrm>
            <a:off x="3462338" y="1539875"/>
            <a:ext cx="2595562" cy="704850"/>
          </a:xfrm>
          <a:custGeom>
            <a:avLst/>
            <a:gdLst>
              <a:gd name="connsiteX0" fmla="*/ 0 w 1666875"/>
              <a:gd name="connsiteY0" fmla="*/ 0 h 704850"/>
              <a:gd name="connsiteX1" fmla="*/ 657225 w 1666875"/>
              <a:gd name="connsiteY1" fmla="*/ 495300 h 704850"/>
              <a:gd name="connsiteX2" fmla="*/ 1666875 w 1666875"/>
              <a:gd name="connsiteY2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66875" h="704850">
                <a:moveTo>
                  <a:pt x="0" y="0"/>
                </a:moveTo>
                <a:cubicBezTo>
                  <a:pt x="189706" y="188912"/>
                  <a:pt x="379413" y="377825"/>
                  <a:pt x="657225" y="495300"/>
                </a:cubicBezTo>
                <a:cubicBezTo>
                  <a:pt x="935037" y="612775"/>
                  <a:pt x="1300956" y="658812"/>
                  <a:pt x="1666875" y="704850"/>
                </a:cubicBezTo>
              </a:path>
            </a:pathLst>
          </a:custGeom>
          <a:noFill/>
          <a:ln w="231775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1511" name="TextBox 32">
            <a:extLst>
              <a:ext uri="{FF2B5EF4-FFF2-40B4-BE49-F238E27FC236}">
                <a16:creationId xmlns:a16="http://schemas.microsoft.com/office/drawing/2014/main" id="{FC44C227-320F-4851-9C71-1906044F8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8001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ตัวการที่ทำให้เกิดสภาพอากาศ เดือน ส.ค.๖๕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9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1" name="รูปแบบอิสระ 60">
            <a:extLst>
              <a:ext uri="{FF2B5EF4-FFF2-40B4-BE49-F238E27FC236}">
                <a16:creationId xmlns:a16="http://schemas.microsoft.com/office/drawing/2014/main" id="{A38DA6A1-9DDB-4A6F-A256-884420B330F0}"/>
              </a:ext>
            </a:extLst>
          </p:cNvPr>
          <p:cNvSpPr/>
          <p:nvPr/>
        </p:nvSpPr>
        <p:spPr>
          <a:xfrm>
            <a:off x="-1466850" y="4025900"/>
            <a:ext cx="11772900" cy="1231900"/>
          </a:xfrm>
          <a:custGeom>
            <a:avLst/>
            <a:gdLst>
              <a:gd name="connsiteX0" fmla="*/ 0 w 11772900"/>
              <a:gd name="connsiteY0" fmla="*/ 117567 h 1231663"/>
              <a:gd name="connsiteX1" fmla="*/ 1104900 w 11772900"/>
              <a:gd name="connsiteY1" fmla="*/ 441417 h 1231663"/>
              <a:gd name="connsiteX2" fmla="*/ 2295525 w 11772900"/>
              <a:gd name="connsiteY2" fmla="*/ 41367 h 1231663"/>
              <a:gd name="connsiteX3" fmla="*/ 4114800 w 11772900"/>
              <a:gd name="connsiteY3" fmla="*/ 555717 h 1231663"/>
              <a:gd name="connsiteX4" fmla="*/ 5667375 w 11772900"/>
              <a:gd name="connsiteY4" fmla="*/ 12792 h 1231663"/>
              <a:gd name="connsiteX5" fmla="*/ 7467600 w 11772900"/>
              <a:gd name="connsiteY5" fmla="*/ 1222467 h 1231663"/>
              <a:gd name="connsiteX6" fmla="*/ 9791700 w 11772900"/>
              <a:gd name="connsiteY6" fmla="*/ 584292 h 1231663"/>
              <a:gd name="connsiteX7" fmla="*/ 11068050 w 11772900"/>
              <a:gd name="connsiteY7" fmla="*/ 870042 h 1231663"/>
              <a:gd name="connsiteX8" fmla="*/ 11772900 w 11772900"/>
              <a:gd name="connsiteY8" fmla="*/ 631917 h 123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2900" h="1231663">
                <a:moveTo>
                  <a:pt x="0" y="117567"/>
                </a:moveTo>
                <a:cubicBezTo>
                  <a:pt x="361156" y="285842"/>
                  <a:pt x="722313" y="454117"/>
                  <a:pt x="1104900" y="441417"/>
                </a:cubicBezTo>
                <a:cubicBezTo>
                  <a:pt x="1487488" y="428717"/>
                  <a:pt x="1793875" y="22317"/>
                  <a:pt x="2295525" y="41367"/>
                </a:cubicBezTo>
                <a:cubicBezTo>
                  <a:pt x="2797175" y="60417"/>
                  <a:pt x="3552825" y="560479"/>
                  <a:pt x="4114800" y="555717"/>
                </a:cubicBezTo>
                <a:cubicBezTo>
                  <a:pt x="4676775" y="550955"/>
                  <a:pt x="5108575" y="-98333"/>
                  <a:pt x="5667375" y="12792"/>
                </a:cubicBezTo>
                <a:cubicBezTo>
                  <a:pt x="6226175" y="123917"/>
                  <a:pt x="6780213" y="1127217"/>
                  <a:pt x="7467600" y="1222467"/>
                </a:cubicBezTo>
                <a:cubicBezTo>
                  <a:pt x="8154988" y="1317717"/>
                  <a:pt x="9191625" y="643030"/>
                  <a:pt x="9791700" y="584292"/>
                </a:cubicBezTo>
                <a:cubicBezTo>
                  <a:pt x="10391775" y="525555"/>
                  <a:pt x="10737850" y="862104"/>
                  <a:pt x="11068050" y="870042"/>
                </a:cubicBezTo>
                <a:cubicBezTo>
                  <a:pt x="11398250" y="877980"/>
                  <a:pt x="11585575" y="754948"/>
                  <a:pt x="11772900" y="631917"/>
                </a:cubicBez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62" name="รูปแบบอิสระ 61">
            <a:extLst>
              <a:ext uri="{FF2B5EF4-FFF2-40B4-BE49-F238E27FC236}">
                <a16:creationId xmlns:a16="http://schemas.microsoft.com/office/drawing/2014/main" id="{E1AEF9E5-9688-4AB7-B48C-55A328765C09}"/>
              </a:ext>
            </a:extLst>
          </p:cNvPr>
          <p:cNvSpPr/>
          <p:nvPr/>
        </p:nvSpPr>
        <p:spPr>
          <a:xfrm>
            <a:off x="-1512888" y="4789488"/>
            <a:ext cx="11772901" cy="1231900"/>
          </a:xfrm>
          <a:custGeom>
            <a:avLst/>
            <a:gdLst>
              <a:gd name="connsiteX0" fmla="*/ 0 w 11772900"/>
              <a:gd name="connsiteY0" fmla="*/ 117567 h 1231663"/>
              <a:gd name="connsiteX1" fmla="*/ 1104900 w 11772900"/>
              <a:gd name="connsiteY1" fmla="*/ 441417 h 1231663"/>
              <a:gd name="connsiteX2" fmla="*/ 2295525 w 11772900"/>
              <a:gd name="connsiteY2" fmla="*/ 41367 h 1231663"/>
              <a:gd name="connsiteX3" fmla="*/ 4114800 w 11772900"/>
              <a:gd name="connsiteY3" fmla="*/ 555717 h 1231663"/>
              <a:gd name="connsiteX4" fmla="*/ 5667375 w 11772900"/>
              <a:gd name="connsiteY4" fmla="*/ 12792 h 1231663"/>
              <a:gd name="connsiteX5" fmla="*/ 7467600 w 11772900"/>
              <a:gd name="connsiteY5" fmla="*/ 1222467 h 1231663"/>
              <a:gd name="connsiteX6" fmla="*/ 9791700 w 11772900"/>
              <a:gd name="connsiteY6" fmla="*/ 584292 h 1231663"/>
              <a:gd name="connsiteX7" fmla="*/ 11068050 w 11772900"/>
              <a:gd name="connsiteY7" fmla="*/ 870042 h 1231663"/>
              <a:gd name="connsiteX8" fmla="*/ 11772900 w 11772900"/>
              <a:gd name="connsiteY8" fmla="*/ 631917 h 123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2900" h="1231663">
                <a:moveTo>
                  <a:pt x="0" y="117567"/>
                </a:moveTo>
                <a:cubicBezTo>
                  <a:pt x="361156" y="285842"/>
                  <a:pt x="722313" y="454117"/>
                  <a:pt x="1104900" y="441417"/>
                </a:cubicBezTo>
                <a:cubicBezTo>
                  <a:pt x="1487488" y="428717"/>
                  <a:pt x="1793875" y="22317"/>
                  <a:pt x="2295525" y="41367"/>
                </a:cubicBezTo>
                <a:cubicBezTo>
                  <a:pt x="2797175" y="60417"/>
                  <a:pt x="3552825" y="560479"/>
                  <a:pt x="4114800" y="555717"/>
                </a:cubicBezTo>
                <a:cubicBezTo>
                  <a:pt x="4676775" y="550955"/>
                  <a:pt x="5108575" y="-98333"/>
                  <a:pt x="5667375" y="12792"/>
                </a:cubicBezTo>
                <a:cubicBezTo>
                  <a:pt x="6226175" y="123917"/>
                  <a:pt x="6780213" y="1127217"/>
                  <a:pt x="7467600" y="1222467"/>
                </a:cubicBezTo>
                <a:cubicBezTo>
                  <a:pt x="8154988" y="1317717"/>
                  <a:pt x="9191625" y="643030"/>
                  <a:pt x="9791700" y="584292"/>
                </a:cubicBezTo>
                <a:cubicBezTo>
                  <a:pt x="10391775" y="525555"/>
                  <a:pt x="10737850" y="862104"/>
                  <a:pt x="11068050" y="870042"/>
                </a:cubicBezTo>
                <a:cubicBezTo>
                  <a:pt x="11398250" y="877980"/>
                  <a:pt x="11585575" y="754948"/>
                  <a:pt x="11772900" y="631917"/>
                </a:cubicBez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65" name="รูปแบบอิสระ 64">
            <a:extLst>
              <a:ext uri="{FF2B5EF4-FFF2-40B4-BE49-F238E27FC236}">
                <a16:creationId xmlns:a16="http://schemas.microsoft.com/office/drawing/2014/main" id="{099ABFF4-1D59-4F1A-856B-7956187272F4}"/>
              </a:ext>
            </a:extLst>
          </p:cNvPr>
          <p:cNvSpPr/>
          <p:nvPr/>
        </p:nvSpPr>
        <p:spPr>
          <a:xfrm>
            <a:off x="-1584325" y="5510213"/>
            <a:ext cx="11772900" cy="1231900"/>
          </a:xfrm>
          <a:custGeom>
            <a:avLst/>
            <a:gdLst>
              <a:gd name="connsiteX0" fmla="*/ 0 w 11772900"/>
              <a:gd name="connsiteY0" fmla="*/ 117567 h 1231663"/>
              <a:gd name="connsiteX1" fmla="*/ 1104900 w 11772900"/>
              <a:gd name="connsiteY1" fmla="*/ 441417 h 1231663"/>
              <a:gd name="connsiteX2" fmla="*/ 2295525 w 11772900"/>
              <a:gd name="connsiteY2" fmla="*/ 41367 h 1231663"/>
              <a:gd name="connsiteX3" fmla="*/ 4114800 w 11772900"/>
              <a:gd name="connsiteY3" fmla="*/ 555717 h 1231663"/>
              <a:gd name="connsiteX4" fmla="*/ 5667375 w 11772900"/>
              <a:gd name="connsiteY4" fmla="*/ 12792 h 1231663"/>
              <a:gd name="connsiteX5" fmla="*/ 7467600 w 11772900"/>
              <a:gd name="connsiteY5" fmla="*/ 1222467 h 1231663"/>
              <a:gd name="connsiteX6" fmla="*/ 9791700 w 11772900"/>
              <a:gd name="connsiteY6" fmla="*/ 584292 h 1231663"/>
              <a:gd name="connsiteX7" fmla="*/ 11068050 w 11772900"/>
              <a:gd name="connsiteY7" fmla="*/ 870042 h 1231663"/>
              <a:gd name="connsiteX8" fmla="*/ 11772900 w 11772900"/>
              <a:gd name="connsiteY8" fmla="*/ 631917 h 123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2900" h="1231663">
                <a:moveTo>
                  <a:pt x="0" y="117567"/>
                </a:moveTo>
                <a:cubicBezTo>
                  <a:pt x="361156" y="285842"/>
                  <a:pt x="722313" y="454117"/>
                  <a:pt x="1104900" y="441417"/>
                </a:cubicBezTo>
                <a:cubicBezTo>
                  <a:pt x="1487488" y="428717"/>
                  <a:pt x="1793875" y="22317"/>
                  <a:pt x="2295525" y="41367"/>
                </a:cubicBezTo>
                <a:cubicBezTo>
                  <a:pt x="2797175" y="60417"/>
                  <a:pt x="3552825" y="560479"/>
                  <a:pt x="4114800" y="555717"/>
                </a:cubicBezTo>
                <a:cubicBezTo>
                  <a:pt x="4676775" y="550955"/>
                  <a:pt x="5108575" y="-98333"/>
                  <a:pt x="5667375" y="12792"/>
                </a:cubicBezTo>
                <a:cubicBezTo>
                  <a:pt x="6226175" y="123917"/>
                  <a:pt x="6780213" y="1127217"/>
                  <a:pt x="7467600" y="1222467"/>
                </a:cubicBezTo>
                <a:cubicBezTo>
                  <a:pt x="8154988" y="1317717"/>
                  <a:pt x="9191625" y="643030"/>
                  <a:pt x="9791700" y="584292"/>
                </a:cubicBezTo>
                <a:cubicBezTo>
                  <a:pt x="10391775" y="525555"/>
                  <a:pt x="10737850" y="862104"/>
                  <a:pt x="11068050" y="870042"/>
                </a:cubicBezTo>
                <a:cubicBezTo>
                  <a:pt x="11398250" y="877980"/>
                  <a:pt x="11585575" y="754948"/>
                  <a:pt x="11772900" y="631917"/>
                </a:cubicBez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75" name="รูปแบบอิสระ 74">
            <a:extLst>
              <a:ext uri="{FF2B5EF4-FFF2-40B4-BE49-F238E27FC236}">
                <a16:creationId xmlns:a16="http://schemas.microsoft.com/office/drawing/2014/main" id="{E651692C-AE9F-4EA6-BCC7-B83972C7E9A7}"/>
              </a:ext>
            </a:extLst>
          </p:cNvPr>
          <p:cNvSpPr/>
          <p:nvPr/>
        </p:nvSpPr>
        <p:spPr>
          <a:xfrm>
            <a:off x="-1404938" y="3278188"/>
            <a:ext cx="11772901" cy="1230312"/>
          </a:xfrm>
          <a:custGeom>
            <a:avLst/>
            <a:gdLst>
              <a:gd name="connsiteX0" fmla="*/ 0 w 11772900"/>
              <a:gd name="connsiteY0" fmla="*/ 117567 h 1231663"/>
              <a:gd name="connsiteX1" fmla="*/ 1104900 w 11772900"/>
              <a:gd name="connsiteY1" fmla="*/ 441417 h 1231663"/>
              <a:gd name="connsiteX2" fmla="*/ 2295525 w 11772900"/>
              <a:gd name="connsiteY2" fmla="*/ 41367 h 1231663"/>
              <a:gd name="connsiteX3" fmla="*/ 4114800 w 11772900"/>
              <a:gd name="connsiteY3" fmla="*/ 555717 h 1231663"/>
              <a:gd name="connsiteX4" fmla="*/ 5667375 w 11772900"/>
              <a:gd name="connsiteY4" fmla="*/ 12792 h 1231663"/>
              <a:gd name="connsiteX5" fmla="*/ 7467600 w 11772900"/>
              <a:gd name="connsiteY5" fmla="*/ 1222467 h 1231663"/>
              <a:gd name="connsiteX6" fmla="*/ 9791700 w 11772900"/>
              <a:gd name="connsiteY6" fmla="*/ 584292 h 1231663"/>
              <a:gd name="connsiteX7" fmla="*/ 11068050 w 11772900"/>
              <a:gd name="connsiteY7" fmla="*/ 870042 h 1231663"/>
              <a:gd name="connsiteX8" fmla="*/ 11772900 w 11772900"/>
              <a:gd name="connsiteY8" fmla="*/ 631917 h 123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2900" h="1231663">
                <a:moveTo>
                  <a:pt x="0" y="117567"/>
                </a:moveTo>
                <a:cubicBezTo>
                  <a:pt x="361156" y="285842"/>
                  <a:pt x="722313" y="454117"/>
                  <a:pt x="1104900" y="441417"/>
                </a:cubicBezTo>
                <a:cubicBezTo>
                  <a:pt x="1487488" y="428717"/>
                  <a:pt x="1793875" y="22317"/>
                  <a:pt x="2295525" y="41367"/>
                </a:cubicBezTo>
                <a:cubicBezTo>
                  <a:pt x="2797175" y="60417"/>
                  <a:pt x="3552825" y="560479"/>
                  <a:pt x="4114800" y="555717"/>
                </a:cubicBezTo>
                <a:cubicBezTo>
                  <a:pt x="4676775" y="550955"/>
                  <a:pt x="5108575" y="-98333"/>
                  <a:pt x="5667375" y="12792"/>
                </a:cubicBezTo>
                <a:cubicBezTo>
                  <a:pt x="6226175" y="123917"/>
                  <a:pt x="6780213" y="1127217"/>
                  <a:pt x="7467600" y="1222467"/>
                </a:cubicBezTo>
                <a:cubicBezTo>
                  <a:pt x="8154988" y="1317717"/>
                  <a:pt x="9191625" y="643030"/>
                  <a:pt x="9791700" y="584292"/>
                </a:cubicBezTo>
                <a:cubicBezTo>
                  <a:pt x="10391775" y="525555"/>
                  <a:pt x="10737850" y="862104"/>
                  <a:pt x="11068050" y="870042"/>
                </a:cubicBezTo>
                <a:cubicBezTo>
                  <a:pt x="11398250" y="877980"/>
                  <a:pt x="11585575" y="754948"/>
                  <a:pt x="11772900" y="631917"/>
                </a:cubicBez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grpSp>
        <p:nvGrpSpPr>
          <p:cNvPr id="4109" name="กลุ่ม 88">
            <a:extLst>
              <a:ext uri="{FF2B5EF4-FFF2-40B4-BE49-F238E27FC236}">
                <a16:creationId xmlns:a16="http://schemas.microsoft.com/office/drawing/2014/main" id="{1765AD93-1A58-4788-A6A1-B9D01F5A4E35}"/>
              </a:ext>
            </a:extLst>
          </p:cNvPr>
          <p:cNvGrpSpPr>
            <a:grpSpLocks/>
          </p:cNvGrpSpPr>
          <p:nvPr/>
        </p:nvGrpSpPr>
        <p:grpSpPr bwMode="auto">
          <a:xfrm>
            <a:off x="5940425" y="1892300"/>
            <a:ext cx="917575" cy="733425"/>
            <a:chOff x="2419549" y="2093440"/>
            <a:chExt cx="917198" cy="734923"/>
          </a:xfrm>
        </p:grpSpPr>
        <p:sp>
          <p:nvSpPr>
            <p:cNvPr id="91" name="วงรี 90">
              <a:extLst>
                <a:ext uri="{FF2B5EF4-FFF2-40B4-BE49-F238E27FC236}">
                  <a16:creationId xmlns:a16="http://schemas.microsoft.com/office/drawing/2014/main" id="{69AF8E40-90D1-4811-9CAA-8E51E3AD2D32}"/>
                </a:ext>
              </a:extLst>
            </p:cNvPr>
            <p:cNvSpPr/>
            <p:nvPr/>
          </p:nvSpPr>
          <p:spPr bwMode="auto">
            <a:xfrm>
              <a:off x="2419549" y="2145935"/>
              <a:ext cx="917198" cy="68242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92" name="Oval 1">
              <a:extLst>
                <a:ext uri="{FF2B5EF4-FFF2-40B4-BE49-F238E27FC236}">
                  <a16:creationId xmlns:a16="http://schemas.microsoft.com/office/drawing/2014/main" id="{EA7E64A2-6545-4C22-AB63-4D6C4BBB30B2}"/>
                </a:ext>
              </a:extLst>
            </p:cNvPr>
            <p:cNvSpPr/>
            <p:nvPr/>
          </p:nvSpPr>
          <p:spPr bwMode="auto">
            <a:xfrm>
              <a:off x="2519536" y="2093440"/>
              <a:ext cx="788987" cy="630237"/>
            </a:xfrm>
            <a:prstGeom prst="ellipse">
              <a:avLst/>
            </a:prstGeom>
            <a:noFill/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4800" b="1" dirty="0">
                  <a:solidFill>
                    <a:prstClr val="white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461317C4-9687-4EDB-A644-2CCAC436B94C}"/>
              </a:ext>
            </a:extLst>
          </p:cNvPr>
          <p:cNvSpPr txBox="1"/>
          <p:nvPr/>
        </p:nvSpPr>
        <p:spPr>
          <a:xfrm>
            <a:off x="-11629" y="3345598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1008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90D3840D-0127-44F9-9B45-1F24FE0911C0}"/>
              </a:ext>
            </a:extLst>
          </p:cNvPr>
          <p:cNvSpPr txBox="1"/>
          <p:nvPr/>
        </p:nvSpPr>
        <p:spPr>
          <a:xfrm>
            <a:off x="-625" y="4066414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1010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979C72E1-977F-42DE-A02D-F77E9F532454}"/>
              </a:ext>
            </a:extLst>
          </p:cNvPr>
          <p:cNvSpPr txBox="1"/>
          <p:nvPr/>
        </p:nvSpPr>
        <p:spPr>
          <a:xfrm>
            <a:off x="-7716" y="4813798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8502DD0D-2B04-4E52-8A78-6167465C4350}"/>
              </a:ext>
            </a:extLst>
          </p:cNvPr>
          <p:cNvSpPr txBox="1"/>
          <p:nvPr/>
        </p:nvSpPr>
        <p:spPr>
          <a:xfrm>
            <a:off x="-4178" y="5519096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1014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1" name="กล่องข้อความ 40">
            <a:extLst>
              <a:ext uri="{FF2B5EF4-FFF2-40B4-BE49-F238E27FC236}">
                <a16:creationId xmlns:a16="http://schemas.microsoft.com/office/drawing/2014/main" id="{C5680353-E41F-4F48-9A10-CDCAD0358168}"/>
              </a:ext>
            </a:extLst>
          </p:cNvPr>
          <p:cNvSpPr txBox="1"/>
          <p:nvPr/>
        </p:nvSpPr>
        <p:spPr>
          <a:xfrm>
            <a:off x="8634904" y="6034344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1014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9504B960-68FB-4FFB-B35C-A8D8760861BE}"/>
              </a:ext>
            </a:extLst>
          </p:cNvPr>
          <p:cNvSpPr txBox="1"/>
          <p:nvPr/>
        </p:nvSpPr>
        <p:spPr>
          <a:xfrm>
            <a:off x="8625714" y="5305527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EA3174A6-41D0-4AE3-BFAD-F0B7DE0FAB6A}"/>
              </a:ext>
            </a:extLst>
          </p:cNvPr>
          <p:cNvSpPr txBox="1"/>
          <p:nvPr/>
        </p:nvSpPr>
        <p:spPr>
          <a:xfrm>
            <a:off x="8626694" y="4490360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1010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9585884F-CC11-4B2A-823A-C812B29047F9}"/>
              </a:ext>
            </a:extLst>
          </p:cNvPr>
          <p:cNvSpPr txBox="1"/>
          <p:nvPr/>
        </p:nvSpPr>
        <p:spPr>
          <a:xfrm>
            <a:off x="8608967" y="3728352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1008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กล่องข้อความ 44">
            <a:extLst>
              <a:ext uri="{FF2B5EF4-FFF2-40B4-BE49-F238E27FC236}">
                <a16:creationId xmlns:a16="http://schemas.microsoft.com/office/drawing/2014/main" id="{66F9B738-DD2F-436A-AF5C-56E5B375760B}"/>
              </a:ext>
            </a:extLst>
          </p:cNvPr>
          <p:cNvSpPr txBox="1"/>
          <p:nvPr/>
        </p:nvSpPr>
        <p:spPr>
          <a:xfrm>
            <a:off x="6151244" y="1766808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1006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FAA8E458-2A58-4729-B172-03CE766AD932}"/>
              </a:ext>
            </a:extLst>
          </p:cNvPr>
          <p:cNvSpPr txBox="1"/>
          <p:nvPr/>
        </p:nvSpPr>
        <p:spPr>
          <a:xfrm>
            <a:off x="2686771" y="760184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1006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Oval 1">
            <a:extLst>
              <a:ext uri="{FF2B5EF4-FFF2-40B4-BE49-F238E27FC236}">
                <a16:creationId xmlns:a16="http://schemas.microsoft.com/office/drawing/2014/main" id="{CCF67729-A76E-4A06-BC7E-AC396C3863FA}"/>
              </a:ext>
            </a:extLst>
          </p:cNvPr>
          <p:cNvSpPr/>
          <p:nvPr/>
        </p:nvSpPr>
        <p:spPr bwMode="auto">
          <a:xfrm>
            <a:off x="3520376" y="5997661"/>
            <a:ext cx="789311" cy="630905"/>
          </a:xfrm>
          <a:prstGeom prst="ellipse">
            <a:avLst/>
          </a:prstGeom>
          <a:noFill/>
          <a:ln w="2857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FF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prstClr val="white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รูปภาพ 1">
            <a:extLst>
              <a:ext uri="{FF2B5EF4-FFF2-40B4-BE49-F238E27FC236}">
                <a16:creationId xmlns:a16="http://schemas.microsoft.com/office/drawing/2014/main" id="{DB322EDD-1A4E-43E2-95FD-ED9FEF333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7"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18">
            <a:extLst>
              <a:ext uri="{FF2B5EF4-FFF2-40B4-BE49-F238E27FC236}">
                <a16:creationId xmlns:a16="http://schemas.microsoft.com/office/drawing/2014/main" id="{A83E934F-7AD7-400B-817E-6BF2815AE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5538" y="14288"/>
            <a:ext cx="178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th-TH" altLang="th-TH" sz="2400" b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ลับมาก</a:t>
            </a:r>
          </a:p>
        </p:txBody>
      </p:sp>
      <p:grpSp>
        <p:nvGrpSpPr>
          <p:cNvPr id="6148" name="กลุ่ม 88">
            <a:extLst>
              <a:ext uri="{FF2B5EF4-FFF2-40B4-BE49-F238E27FC236}">
                <a16:creationId xmlns:a16="http://schemas.microsoft.com/office/drawing/2014/main" id="{BFF69890-F400-4B1A-81E6-14B09A2B8944}"/>
              </a:ext>
            </a:extLst>
          </p:cNvPr>
          <p:cNvGrpSpPr>
            <a:grpSpLocks/>
          </p:cNvGrpSpPr>
          <p:nvPr/>
        </p:nvGrpSpPr>
        <p:grpSpPr bwMode="auto">
          <a:xfrm>
            <a:off x="5508625" y="2982913"/>
            <a:ext cx="917575" cy="733425"/>
            <a:chOff x="2419549" y="2093440"/>
            <a:chExt cx="917198" cy="734923"/>
          </a:xfrm>
        </p:grpSpPr>
        <p:sp>
          <p:nvSpPr>
            <p:cNvPr id="91" name="วงรี 90">
              <a:extLst>
                <a:ext uri="{FF2B5EF4-FFF2-40B4-BE49-F238E27FC236}">
                  <a16:creationId xmlns:a16="http://schemas.microsoft.com/office/drawing/2014/main" id="{6AE4BF2F-F1AD-4AB5-9FD9-01A7979FE577}"/>
                </a:ext>
              </a:extLst>
            </p:cNvPr>
            <p:cNvSpPr/>
            <p:nvPr/>
          </p:nvSpPr>
          <p:spPr bwMode="auto">
            <a:xfrm>
              <a:off x="2419549" y="2145934"/>
              <a:ext cx="917198" cy="682429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92" name="Oval 1">
              <a:extLst>
                <a:ext uri="{FF2B5EF4-FFF2-40B4-BE49-F238E27FC236}">
                  <a16:creationId xmlns:a16="http://schemas.microsoft.com/office/drawing/2014/main" id="{CC69E0B6-51CB-4D13-A38F-6DA4FDFE72B1}"/>
                </a:ext>
              </a:extLst>
            </p:cNvPr>
            <p:cNvSpPr/>
            <p:nvPr/>
          </p:nvSpPr>
          <p:spPr bwMode="auto">
            <a:xfrm>
              <a:off x="2519536" y="2093440"/>
              <a:ext cx="788987" cy="630237"/>
            </a:xfrm>
            <a:prstGeom prst="ellipse">
              <a:avLst/>
            </a:prstGeom>
            <a:noFill/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4800" b="1" dirty="0">
                  <a:solidFill>
                    <a:prstClr val="white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97" name="Oval 1">
            <a:extLst>
              <a:ext uri="{FF2B5EF4-FFF2-40B4-BE49-F238E27FC236}">
                <a16:creationId xmlns:a16="http://schemas.microsoft.com/office/drawing/2014/main" id="{49FFBD2B-F221-485B-B60E-628AC15CA3AE}"/>
              </a:ext>
            </a:extLst>
          </p:cNvPr>
          <p:cNvSpPr/>
          <p:nvPr/>
        </p:nvSpPr>
        <p:spPr bwMode="auto">
          <a:xfrm>
            <a:off x="3520376" y="5997661"/>
            <a:ext cx="789311" cy="630905"/>
          </a:xfrm>
          <a:prstGeom prst="ellipse">
            <a:avLst/>
          </a:prstGeom>
          <a:noFill/>
          <a:ln w="2857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FF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prstClr val="white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150" name="กลุ่ม 83">
            <a:extLst>
              <a:ext uri="{FF2B5EF4-FFF2-40B4-BE49-F238E27FC236}">
                <a16:creationId xmlns:a16="http://schemas.microsoft.com/office/drawing/2014/main" id="{F06D20FA-9FB6-4812-9535-FE4E88929893}"/>
              </a:ext>
            </a:extLst>
          </p:cNvPr>
          <p:cNvGrpSpPr>
            <a:grpSpLocks/>
          </p:cNvGrpSpPr>
          <p:nvPr/>
        </p:nvGrpSpPr>
        <p:grpSpPr bwMode="auto">
          <a:xfrm>
            <a:off x="1960563" y="1963738"/>
            <a:ext cx="1054100" cy="839787"/>
            <a:chOff x="2419549" y="2096020"/>
            <a:chExt cx="917198" cy="732343"/>
          </a:xfrm>
        </p:grpSpPr>
        <p:sp>
          <p:nvSpPr>
            <p:cNvPr id="86" name="วงรี 85">
              <a:extLst>
                <a:ext uri="{FF2B5EF4-FFF2-40B4-BE49-F238E27FC236}">
                  <a16:creationId xmlns:a16="http://schemas.microsoft.com/office/drawing/2014/main" id="{E4CFC943-325F-4B71-890F-65634B430A05}"/>
                </a:ext>
              </a:extLst>
            </p:cNvPr>
            <p:cNvSpPr/>
            <p:nvPr/>
          </p:nvSpPr>
          <p:spPr bwMode="auto">
            <a:xfrm>
              <a:off x="2419549" y="2147242"/>
              <a:ext cx="917198" cy="681121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87" name="Oval 1">
              <a:extLst>
                <a:ext uri="{FF2B5EF4-FFF2-40B4-BE49-F238E27FC236}">
                  <a16:creationId xmlns:a16="http://schemas.microsoft.com/office/drawing/2014/main" id="{67E6E288-4BB8-4E2E-9C8A-7DFF2551DF2B}"/>
                </a:ext>
              </a:extLst>
            </p:cNvPr>
            <p:cNvSpPr/>
            <p:nvPr/>
          </p:nvSpPr>
          <p:spPr bwMode="auto">
            <a:xfrm>
              <a:off x="2498279" y="2096020"/>
              <a:ext cx="788987" cy="630237"/>
            </a:xfrm>
            <a:prstGeom prst="ellipse">
              <a:avLst/>
            </a:prstGeom>
            <a:noFill/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4800" b="1" dirty="0">
                  <a:solidFill>
                    <a:prstClr val="white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" name="รูปแบบอิสระ 2">
            <a:extLst>
              <a:ext uri="{FF2B5EF4-FFF2-40B4-BE49-F238E27FC236}">
                <a16:creationId xmlns:a16="http://schemas.microsoft.com/office/drawing/2014/main" id="{E1823FF2-4551-428E-AE43-D6EE42A76903}"/>
              </a:ext>
            </a:extLst>
          </p:cNvPr>
          <p:cNvSpPr/>
          <p:nvPr/>
        </p:nvSpPr>
        <p:spPr>
          <a:xfrm>
            <a:off x="3019425" y="2581275"/>
            <a:ext cx="2486025" cy="819150"/>
          </a:xfrm>
          <a:custGeom>
            <a:avLst/>
            <a:gdLst>
              <a:gd name="connsiteX0" fmla="*/ 0 w 2486025"/>
              <a:gd name="connsiteY0" fmla="*/ 0 h 819150"/>
              <a:gd name="connsiteX1" fmla="*/ 933450 w 2486025"/>
              <a:gd name="connsiteY1" fmla="*/ 581025 h 819150"/>
              <a:gd name="connsiteX2" fmla="*/ 2486025 w 2486025"/>
              <a:gd name="connsiteY2" fmla="*/ 81915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6025" h="819150">
                <a:moveTo>
                  <a:pt x="0" y="0"/>
                </a:moveTo>
                <a:cubicBezTo>
                  <a:pt x="259556" y="222250"/>
                  <a:pt x="519112" y="444500"/>
                  <a:pt x="933450" y="581025"/>
                </a:cubicBezTo>
                <a:cubicBezTo>
                  <a:pt x="1347788" y="717550"/>
                  <a:pt x="1916906" y="768350"/>
                  <a:pt x="2486025" y="819150"/>
                </a:cubicBezTo>
              </a:path>
            </a:pathLst>
          </a:custGeom>
          <a:noFill/>
          <a:ln w="203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3" name="รูปแบบอิสระ 42">
            <a:extLst>
              <a:ext uri="{FF2B5EF4-FFF2-40B4-BE49-F238E27FC236}">
                <a16:creationId xmlns:a16="http://schemas.microsoft.com/office/drawing/2014/main" id="{A769059C-9DC6-494B-ACC4-83147A654853}"/>
              </a:ext>
            </a:extLst>
          </p:cNvPr>
          <p:cNvSpPr/>
          <p:nvPr/>
        </p:nvSpPr>
        <p:spPr>
          <a:xfrm>
            <a:off x="-1512888" y="4789488"/>
            <a:ext cx="11772901" cy="1231900"/>
          </a:xfrm>
          <a:custGeom>
            <a:avLst/>
            <a:gdLst>
              <a:gd name="connsiteX0" fmla="*/ 0 w 11772900"/>
              <a:gd name="connsiteY0" fmla="*/ 117567 h 1231663"/>
              <a:gd name="connsiteX1" fmla="*/ 1104900 w 11772900"/>
              <a:gd name="connsiteY1" fmla="*/ 441417 h 1231663"/>
              <a:gd name="connsiteX2" fmla="*/ 2295525 w 11772900"/>
              <a:gd name="connsiteY2" fmla="*/ 41367 h 1231663"/>
              <a:gd name="connsiteX3" fmla="*/ 4114800 w 11772900"/>
              <a:gd name="connsiteY3" fmla="*/ 555717 h 1231663"/>
              <a:gd name="connsiteX4" fmla="*/ 5667375 w 11772900"/>
              <a:gd name="connsiteY4" fmla="*/ 12792 h 1231663"/>
              <a:gd name="connsiteX5" fmla="*/ 7467600 w 11772900"/>
              <a:gd name="connsiteY5" fmla="*/ 1222467 h 1231663"/>
              <a:gd name="connsiteX6" fmla="*/ 9791700 w 11772900"/>
              <a:gd name="connsiteY6" fmla="*/ 584292 h 1231663"/>
              <a:gd name="connsiteX7" fmla="*/ 11068050 w 11772900"/>
              <a:gd name="connsiteY7" fmla="*/ 870042 h 1231663"/>
              <a:gd name="connsiteX8" fmla="*/ 11772900 w 11772900"/>
              <a:gd name="connsiteY8" fmla="*/ 631917 h 123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2900" h="1231663">
                <a:moveTo>
                  <a:pt x="0" y="117567"/>
                </a:moveTo>
                <a:cubicBezTo>
                  <a:pt x="361156" y="285842"/>
                  <a:pt x="722313" y="454117"/>
                  <a:pt x="1104900" y="441417"/>
                </a:cubicBezTo>
                <a:cubicBezTo>
                  <a:pt x="1487488" y="428717"/>
                  <a:pt x="1793875" y="22317"/>
                  <a:pt x="2295525" y="41367"/>
                </a:cubicBezTo>
                <a:cubicBezTo>
                  <a:pt x="2797175" y="60417"/>
                  <a:pt x="3552825" y="560479"/>
                  <a:pt x="4114800" y="555717"/>
                </a:cubicBezTo>
                <a:cubicBezTo>
                  <a:pt x="4676775" y="550955"/>
                  <a:pt x="5108575" y="-98333"/>
                  <a:pt x="5667375" y="12792"/>
                </a:cubicBezTo>
                <a:cubicBezTo>
                  <a:pt x="6226175" y="123917"/>
                  <a:pt x="6780213" y="1127217"/>
                  <a:pt x="7467600" y="1222467"/>
                </a:cubicBezTo>
                <a:cubicBezTo>
                  <a:pt x="8154988" y="1317717"/>
                  <a:pt x="9191625" y="643030"/>
                  <a:pt x="9791700" y="584292"/>
                </a:cubicBezTo>
                <a:cubicBezTo>
                  <a:pt x="10391775" y="525555"/>
                  <a:pt x="10737850" y="862104"/>
                  <a:pt x="11068050" y="870042"/>
                </a:cubicBezTo>
                <a:cubicBezTo>
                  <a:pt x="11398250" y="877980"/>
                  <a:pt x="11585575" y="754948"/>
                  <a:pt x="11772900" y="631917"/>
                </a:cubicBez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4" name="รูปแบบอิสระ 43">
            <a:extLst>
              <a:ext uri="{FF2B5EF4-FFF2-40B4-BE49-F238E27FC236}">
                <a16:creationId xmlns:a16="http://schemas.microsoft.com/office/drawing/2014/main" id="{98940248-0D21-44F5-BE9C-A0FD884C9B31}"/>
              </a:ext>
            </a:extLst>
          </p:cNvPr>
          <p:cNvSpPr/>
          <p:nvPr/>
        </p:nvSpPr>
        <p:spPr>
          <a:xfrm>
            <a:off x="-1584325" y="5510213"/>
            <a:ext cx="11772900" cy="1231900"/>
          </a:xfrm>
          <a:custGeom>
            <a:avLst/>
            <a:gdLst>
              <a:gd name="connsiteX0" fmla="*/ 0 w 11772900"/>
              <a:gd name="connsiteY0" fmla="*/ 117567 h 1231663"/>
              <a:gd name="connsiteX1" fmla="*/ 1104900 w 11772900"/>
              <a:gd name="connsiteY1" fmla="*/ 441417 h 1231663"/>
              <a:gd name="connsiteX2" fmla="*/ 2295525 w 11772900"/>
              <a:gd name="connsiteY2" fmla="*/ 41367 h 1231663"/>
              <a:gd name="connsiteX3" fmla="*/ 4114800 w 11772900"/>
              <a:gd name="connsiteY3" fmla="*/ 555717 h 1231663"/>
              <a:gd name="connsiteX4" fmla="*/ 5667375 w 11772900"/>
              <a:gd name="connsiteY4" fmla="*/ 12792 h 1231663"/>
              <a:gd name="connsiteX5" fmla="*/ 7467600 w 11772900"/>
              <a:gd name="connsiteY5" fmla="*/ 1222467 h 1231663"/>
              <a:gd name="connsiteX6" fmla="*/ 9791700 w 11772900"/>
              <a:gd name="connsiteY6" fmla="*/ 584292 h 1231663"/>
              <a:gd name="connsiteX7" fmla="*/ 11068050 w 11772900"/>
              <a:gd name="connsiteY7" fmla="*/ 870042 h 1231663"/>
              <a:gd name="connsiteX8" fmla="*/ 11772900 w 11772900"/>
              <a:gd name="connsiteY8" fmla="*/ 631917 h 123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2900" h="1231663">
                <a:moveTo>
                  <a:pt x="0" y="117567"/>
                </a:moveTo>
                <a:cubicBezTo>
                  <a:pt x="361156" y="285842"/>
                  <a:pt x="722313" y="454117"/>
                  <a:pt x="1104900" y="441417"/>
                </a:cubicBezTo>
                <a:cubicBezTo>
                  <a:pt x="1487488" y="428717"/>
                  <a:pt x="1793875" y="22317"/>
                  <a:pt x="2295525" y="41367"/>
                </a:cubicBezTo>
                <a:cubicBezTo>
                  <a:pt x="2797175" y="60417"/>
                  <a:pt x="3552825" y="560479"/>
                  <a:pt x="4114800" y="555717"/>
                </a:cubicBezTo>
                <a:cubicBezTo>
                  <a:pt x="4676775" y="550955"/>
                  <a:pt x="5108575" y="-98333"/>
                  <a:pt x="5667375" y="12792"/>
                </a:cubicBezTo>
                <a:cubicBezTo>
                  <a:pt x="6226175" y="123917"/>
                  <a:pt x="6780213" y="1127217"/>
                  <a:pt x="7467600" y="1222467"/>
                </a:cubicBezTo>
                <a:cubicBezTo>
                  <a:pt x="8154988" y="1317717"/>
                  <a:pt x="9191625" y="643030"/>
                  <a:pt x="9791700" y="584292"/>
                </a:cubicBezTo>
                <a:cubicBezTo>
                  <a:pt x="10391775" y="525555"/>
                  <a:pt x="10737850" y="862104"/>
                  <a:pt x="11068050" y="870042"/>
                </a:cubicBezTo>
                <a:cubicBezTo>
                  <a:pt x="11398250" y="877980"/>
                  <a:pt x="11585575" y="754948"/>
                  <a:pt x="11772900" y="631917"/>
                </a:cubicBez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8" name="รูปแบบอิสระ 7">
            <a:extLst>
              <a:ext uri="{FF2B5EF4-FFF2-40B4-BE49-F238E27FC236}">
                <a16:creationId xmlns:a16="http://schemas.microsoft.com/office/drawing/2014/main" id="{74141DD6-B139-455A-A9CE-763D5170CE65}"/>
              </a:ext>
            </a:extLst>
          </p:cNvPr>
          <p:cNvSpPr/>
          <p:nvPr/>
        </p:nvSpPr>
        <p:spPr>
          <a:xfrm>
            <a:off x="-1438275" y="520700"/>
            <a:ext cx="11772900" cy="2060575"/>
          </a:xfrm>
          <a:custGeom>
            <a:avLst/>
            <a:gdLst>
              <a:gd name="connsiteX0" fmla="*/ 0 w 11772900"/>
              <a:gd name="connsiteY0" fmla="*/ 231179 h 1919750"/>
              <a:gd name="connsiteX1" fmla="*/ 1123950 w 11772900"/>
              <a:gd name="connsiteY1" fmla="*/ 40679 h 1919750"/>
              <a:gd name="connsiteX2" fmla="*/ 2371725 w 11772900"/>
              <a:gd name="connsiteY2" fmla="*/ 926504 h 1919750"/>
              <a:gd name="connsiteX3" fmla="*/ 4191000 w 11772900"/>
              <a:gd name="connsiteY3" fmla="*/ 631229 h 1919750"/>
              <a:gd name="connsiteX4" fmla="*/ 5895975 w 11772900"/>
              <a:gd name="connsiteY4" fmla="*/ 1421804 h 1919750"/>
              <a:gd name="connsiteX5" fmla="*/ 7534275 w 11772900"/>
              <a:gd name="connsiteY5" fmla="*/ 1231304 h 1919750"/>
              <a:gd name="connsiteX6" fmla="*/ 9191625 w 11772900"/>
              <a:gd name="connsiteY6" fmla="*/ 1917104 h 1919750"/>
              <a:gd name="connsiteX7" fmla="*/ 10925175 w 11772900"/>
              <a:gd name="connsiteY7" fmla="*/ 936029 h 1919750"/>
              <a:gd name="connsiteX8" fmla="*/ 11772900 w 11772900"/>
              <a:gd name="connsiteY8" fmla="*/ 1117004 h 19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2900" h="1919750">
                <a:moveTo>
                  <a:pt x="0" y="231179"/>
                </a:moveTo>
                <a:cubicBezTo>
                  <a:pt x="364331" y="77985"/>
                  <a:pt x="728663" y="-75208"/>
                  <a:pt x="1123950" y="40679"/>
                </a:cubicBezTo>
                <a:cubicBezTo>
                  <a:pt x="1519237" y="156566"/>
                  <a:pt x="1860550" y="828079"/>
                  <a:pt x="2371725" y="926504"/>
                </a:cubicBezTo>
                <a:cubicBezTo>
                  <a:pt x="2882900" y="1024929"/>
                  <a:pt x="3603625" y="548679"/>
                  <a:pt x="4191000" y="631229"/>
                </a:cubicBezTo>
                <a:cubicBezTo>
                  <a:pt x="4778375" y="713779"/>
                  <a:pt x="5338763" y="1321792"/>
                  <a:pt x="5895975" y="1421804"/>
                </a:cubicBezTo>
                <a:cubicBezTo>
                  <a:pt x="6453187" y="1521816"/>
                  <a:pt x="6985000" y="1148754"/>
                  <a:pt x="7534275" y="1231304"/>
                </a:cubicBezTo>
                <a:cubicBezTo>
                  <a:pt x="8083550" y="1313854"/>
                  <a:pt x="8626475" y="1966316"/>
                  <a:pt x="9191625" y="1917104"/>
                </a:cubicBezTo>
                <a:cubicBezTo>
                  <a:pt x="9756775" y="1867892"/>
                  <a:pt x="10494962" y="1069379"/>
                  <a:pt x="10925175" y="936029"/>
                </a:cubicBezTo>
                <a:cubicBezTo>
                  <a:pt x="11355388" y="802679"/>
                  <a:pt x="11564144" y="959841"/>
                  <a:pt x="11772900" y="1117004"/>
                </a:cubicBez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1511" name="TextBox 32">
            <a:extLst>
              <a:ext uri="{FF2B5EF4-FFF2-40B4-BE49-F238E27FC236}">
                <a16:creationId xmlns:a16="http://schemas.microsoft.com/office/drawing/2014/main" id="{47FFFC5A-4461-48F8-8939-49E905C40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8001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ตัวการที่ทำให้เกิดสภาพอากาศ เดือน ส.ค.๖๕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9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0" name="Oval 1">
            <a:extLst>
              <a:ext uri="{FF2B5EF4-FFF2-40B4-BE49-F238E27FC236}">
                <a16:creationId xmlns:a16="http://schemas.microsoft.com/office/drawing/2014/main" id="{19398AAB-FA13-45A1-9411-89CA7BDF9404}"/>
              </a:ext>
            </a:extLst>
          </p:cNvPr>
          <p:cNvSpPr/>
          <p:nvPr/>
        </p:nvSpPr>
        <p:spPr bwMode="auto">
          <a:xfrm>
            <a:off x="4276026" y="973138"/>
            <a:ext cx="789311" cy="630980"/>
          </a:xfrm>
          <a:prstGeom prst="ellipse">
            <a:avLst/>
          </a:prstGeom>
          <a:noFill/>
          <a:ln w="2857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FF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prstClr val="white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157" name="กลุ่ม 54">
            <a:extLst>
              <a:ext uri="{FF2B5EF4-FFF2-40B4-BE49-F238E27FC236}">
                <a16:creationId xmlns:a16="http://schemas.microsoft.com/office/drawing/2014/main" id="{BF074463-9AB1-461B-95B0-C0638C36A809}"/>
              </a:ext>
            </a:extLst>
          </p:cNvPr>
          <p:cNvGrpSpPr>
            <a:grpSpLocks/>
          </p:cNvGrpSpPr>
          <p:nvPr/>
        </p:nvGrpSpPr>
        <p:grpSpPr bwMode="auto">
          <a:xfrm>
            <a:off x="2268538" y="4221163"/>
            <a:ext cx="1593850" cy="647700"/>
            <a:chOff x="2627808" y="4212554"/>
            <a:chExt cx="1595435" cy="648072"/>
          </a:xfrm>
        </p:grpSpPr>
        <p:sp>
          <p:nvSpPr>
            <p:cNvPr id="45" name="ลูกศรขวา 44">
              <a:extLst>
                <a:ext uri="{FF2B5EF4-FFF2-40B4-BE49-F238E27FC236}">
                  <a16:creationId xmlns:a16="http://schemas.microsoft.com/office/drawing/2014/main" id="{1A56F0B8-38EC-405D-8F6E-21638110068F}"/>
                </a:ext>
              </a:extLst>
            </p:cNvPr>
            <p:cNvSpPr/>
            <p:nvPr/>
          </p:nvSpPr>
          <p:spPr>
            <a:xfrm rot="19315930">
              <a:off x="2677069" y="4212554"/>
              <a:ext cx="1546174" cy="648072"/>
            </a:xfrm>
            <a:prstGeom prst="rightArrow">
              <a:avLst/>
            </a:prstGeom>
            <a:solidFill>
              <a:srgbClr val="FF00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6172" name="กล่องข้อความ 52">
              <a:extLst>
                <a:ext uri="{FF2B5EF4-FFF2-40B4-BE49-F238E27FC236}">
                  <a16:creationId xmlns:a16="http://schemas.microsoft.com/office/drawing/2014/main" id="{AA7E3E0C-7770-4CED-BE93-01F2BBBE8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293526">
              <a:off x="2627808" y="4388695"/>
              <a:ext cx="141553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th-TH" sz="20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SW Monsoon</a:t>
              </a:r>
              <a:endParaRPr lang="th-TH" altLang="th-TH" sz="2000" b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7" name="รูปแบบอิสระ 6">
            <a:extLst>
              <a:ext uri="{FF2B5EF4-FFF2-40B4-BE49-F238E27FC236}">
                <a16:creationId xmlns:a16="http://schemas.microsoft.com/office/drawing/2014/main" id="{631EE8B0-BFA1-459C-B3DB-3DB5579D76E6}"/>
              </a:ext>
            </a:extLst>
          </p:cNvPr>
          <p:cNvSpPr/>
          <p:nvPr/>
        </p:nvSpPr>
        <p:spPr bwMode="auto">
          <a:xfrm>
            <a:off x="-1466850" y="4025900"/>
            <a:ext cx="11772900" cy="1231900"/>
          </a:xfrm>
          <a:custGeom>
            <a:avLst/>
            <a:gdLst>
              <a:gd name="connsiteX0" fmla="*/ 0 w 11772900"/>
              <a:gd name="connsiteY0" fmla="*/ 117567 h 1231663"/>
              <a:gd name="connsiteX1" fmla="*/ 1104900 w 11772900"/>
              <a:gd name="connsiteY1" fmla="*/ 441417 h 1231663"/>
              <a:gd name="connsiteX2" fmla="*/ 2295525 w 11772900"/>
              <a:gd name="connsiteY2" fmla="*/ 41367 h 1231663"/>
              <a:gd name="connsiteX3" fmla="*/ 4114800 w 11772900"/>
              <a:gd name="connsiteY3" fmla="*/ 555717 h 1231663"/>
              <a:gd name="connsiteX4" fmla="*/ 5667375 w 11772900"/>
              <a:gd name="connsiteY4" fmla="*/ 12792 h 1231663"/>
              <a:gd name="connsiteX5" fmla="*/ 7467600 w 11772900"/>
              <a:gd name="connsiteY5" fmla="*/ 1222467 h 1231663"/>
              <a:gd name="connsiteX6" fmla="*/ 9791700 w 11772900"/>
              <a:gd name="connsiteY6" fmla="*/ 584292 h 1231663"/>
              <a:gd name="connsiteX7" fmla="*/ 11068050 w 11772900"/>
              <a:gd name="connsiteY7" fmla="*/ 870042 h 1231663"/>
              <a:gd name="connsiteX8" fmla="*/ 11772900 w 11772900"/>
              <a:gd name="connsiteY8" fmla="*/ 631917 h 123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2900" h="1231663">
                <a:moveTo>
                  <a:pt x="0" y="117567"/>
                </a:moveTo>
                <a:cubicBezTo>
                  <a:pt x="361156" y="285842"/>
                  <a:pt x="722313" y="454117"/>
                  <a:pt x="1104900" y="441417"/>
                </a:cubicBezTo>
                <a:cubicBezTo>
                  <a:pt x="1487488" y="428717"/>
                  <a:pt x="1793875" y="22317"/>
                  <a:pt x="2295525" y="41367"/>
                </a:cubicBezTo>
                <a:cubicBezTo>
                  <a:pt x="2797175" y="60417"/>
                  <a:pt x="3552825" y="560479"/>
                  <a:pt x="4114800" y="555717"/>
                </a:cubicBezTo>
                <a:cubicBezTo>
                  <a:pt x="4676775" y="550955"/>
                  <a:pt x="5108575" y="-98333"/>
                  <a:pt x="5667375" y="12792"/>
                </a:cubicBezTo>
                <a:cubicBezTo>
                  <a:pt x="6226175" y="123917"/>
                  <a:pt x="6780213" y="1127217"/>
                  <a:pt x="7467600" y="1222467"/>
                </a:cubicBezTo>
                <a:cubicBezTo>
                  <a:pt x="8154988" y="1317717"/>
                  <a:pt x="9191625" y="643030"/>
                  <a:pt x="9791700" y="584292"/>
                </a:cubicBezTo>
                <a:cubicBezTo>
                  <a:pt x="10391775" y="525555"/>
                  <a:pt x="10737850" y="862104"/>
                  <a:pt x="11068050" y="870042"/>
                </a:cubicBezTo>
                <a:cubicBezTo>
                  <a:pt x="11398250" y="877980"/>
                  <a:pt x="11585575" y="754948"/>
                  <a:pt x="11772900" y="631917"/>
                </a:cubicBez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2F26D9D9-3239-4B4A-9D31-2F7CE9DCDF32}"/>
              </a:ext>
            </a:extLst>
          </p:cNvPr>
          <p:cNvSpPr txBox="1"/>
          <p:nvPr/>
        </p:nvSpPr>
        <p:spPr>
          <a:xfrm>
            <a:off x="8625027" y="1678901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1010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85E8F606-4D95-40C9-A047-ACDC868E7D1D}"/>
              </a:ext>
            </a:extLst>
          </p:cNvPr>
          <p:cNvSpPr txBox="1"/>
          <p:nvPr/>
        </p:nvSpPr>
        <p:spPr>
          <a:xfrm>
            <a:off x="-18912" y="823379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1010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1" name="กล่องข้อความ 50">
            <a:extLst>
              <a:ext uri="{FF2B5EF4-FFF2-40B4-BE49-F238E27FC236}">
                <a16:creationId xmlns:a16="http://schemas.microsoft.com/office/drawing/2014/main" id="{C3D1FACE-E98C-438F-B1F7-47104DC7B9C3}"/>
              </a:ext>
            </a:extLst>
          </p:cNvPr>
          <p:cNvSpPr txBox="1"/>
          <p:nvPr/>
        </p:nvSpPr>
        <p:spPr>
          <a:xfrm>
            <a:off x="2228588" y="1846971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1008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969CBA61-E6B8-4EFD-8E39-3E3B65C508E4}"/>
              </a:ext>
            </a:extLst>
          </p:cNvPr>
          <p:cNvSpPr txBox="1"/>
          <p:nvPr/>
        </p:nvSpPr>
        <p:spPr>
          <a:xfrm>
            <a:off x="5721190" y="2849098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1008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1B456E6D-DA7A-4585-8458-F6157AA41E05}"/>
              </a:ext>
            </a:extLst>
          </p:cNvPr>
          <p:cNvSpPr txBox="1"/>
          <p:nvPr/>
        </p:nvSpPr>
        <p:spPr>
          <a:xfrm>
            <a:off x="-625" y="4066414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1010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4" name="กล่องข้อความ 53">
            <a:extLst>
              <a:ext uri="{FF2B5EF4-FFF2-40B4-BE49-F238E27FC236}">
                <a16:creationId xmlns:a16="http://schemas.microsoft.com/office/drawing/2014/main" id="{349E99C0-D85F-40B9-9D28-B5CA928DF0FC}"/>
              </a:ext>
            </a:extLst>
          </p:cNvPr>
          <p:cNvSpPr txBox="1"/>
          <p:nvPr/>
        </p:nvSpPr>
        <p:spPr>
          <a:xfrm>
            <a:off x="-7716" y="4813798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5" name="กล่องข้อความ 54">
            <a:extLst>
              <a:ext uri="{FF2B5EF4-FFF2-40B4-BE49-F238E27FC236}">
                <a16:creationId xmlns:a16="http://schemas.microsoft.com/office/drawing/2014/main" id="{D906DA91-A64D-41AA-84DB-158B3513A6BC}"/>
              </a:ext>
            </a:extLst>
          </p:cNvPr>
          <p:cNvSpPr txBox="1"/>
          <p:nvPr/>
        </p:nvSpPr>
        <p:spPr>
          <a:xfrm>
            <a:off x="-4178" y="5519096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1014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FF02C015-2697-4A52-B012-36FC5E3E3BFA}"/>
              </a:ext>
            </a:extLst>
          </p:cNvPr>
          <p:cNvSpPr txBox="1"/>
          <p:nvPr/>
        </p:nvSpPr>
        <p:spPr>
          <a:xfrm>
            <a:off x="8634904" y="6034344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1014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C4B3A4DF-9042-4221-A7D1-BE4C9793080A}"/>
              </a:ext>
            </a:extLst>
          </p:cNvPr>
          <p:cNvSpPr txBox="1"/>
          <p:nvPr/>
        </p:nvSpPr>
        <p:spPr>
          <a:xfrm>
            <a:off x="8625714" y="5305527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9" name="กล่องข้อความ 58">
            <a:extLst>
              <a:ext uri="{FF2B5EF4-FFF2-40B4-BE49-F238E27FC236}">
                <a16:creationId xmlns:a16="http://schemas.microsoft.com/office/drawing/2014/main" id="{67422306-FD56-448C-852E-29D1A6236A40}"/>
              </a:ext>
            </a:extLst>
          </p:cNvPr>
          <p:cNvSpPr txBox="1"/>
          <p:nvPr/>
        </p:nvSpPr>
        <p:spPr>
          <a:xfrm>
            <a:off x="8626694" y="4490360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1010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1" name="รูปภาพ 14">
            <a:extLst>
              <a:ext uri="{FF2B5EF4-FFF2-40B4-BE49-F238E27FC236}">
                <a16:creationId xmlns:a16="http://schemas.microsoft.com/office/drawing/2014/main" id="{B5630122-D8F8-4AD1-8594-2A4775D6A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8" t="12862" r="34445" b="15112"/>
          <a:stretch>
            <a:fillRect/>
          </a:stretch>
        </p:blipFill>
        <p:spPr bwMode="auto">
          <a:xfrm>
            <a:off x="8331785" y="3543835"/>
            <a:ext cx="51276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กลุ่ม 6">
            <a:extLst>
              <a:ext uri="{FF2B5EF4-FFF2-40B4-BE49-F238E27FC236}">
                <a16:creationId xmlns:a16="http://schemas.microsoft.com/office/drawing/2014/main" id="{C7A7078F-B038-46D5-83A2-618023A74E8D}"/>
              </a:ext>
            </a:extLst>
          </p:cNvPr>
          <p:cNvGrpSpPr>
            <a:grpSpLocks/>
          </p:cNvGrpSpPr>
          <p:nvPr/>
        </p:nvGrpSpPr>
        <p:grpSpPr bwMode="auto">
          <a:xfrm>
            <a:off x="4772610" y="2667535"/>
            <a:ext cx="3497263" cy="1150938"/>
            <a:chOff x="4571999" y="1988840"/>
            <a:chExt cx="3496667" cy="1152128"/>
          </a:xfrm>
        </p:grpSpPr>
        <p:sp>
          <p:nvSpPr>
            <p:cNvPr id="33" name="รูปแบบอิสระ 1">
              <a:extLst>
                <a:ext uri="{FF2B5EF4-FFF2-40B4-BE49-F238E27FC236}">
                  <a16:creationId xmlns:a16="http://schemas.microsoft.com/office/drawing/2014/main" id="{A5AC6A5D-F4E3-4C3B-AA96-8C7894EA3BC1}"/>
                </a:ext>
              </a:extLst>
            </p:cNvPr>
            <p:cNvSpPr/>
            <p:nvPr/>
          </p:nvSpPr>
          <p:spPr>
            <a:xfrm>
              <a:off x="4571999" y="2421086"/>
              <a:ext cx="3496667" cy="719882"/>
            </a:xfrm>
            <a:custGeom>
              <a:avLst/>
              <a:gdLst>
                <a:gd name="connsiteX0" fmla="*/ 3357349 w 3357349"/>
                <a:gd name="connsiteY0" fmla="*/ 655093 h 658403"/>
                <a:gd name="connsiteX1" fmla="*/ 1610436 w 3357349"/>
                <a:gd name="connsiteY1" fmla="*/ 559559 h 658403"/>
                <a:gd name="connsiteX2" fmla="*/ 0 w 3357349"/>
                <a:gd name="connsiteY2" fmla="*/ 0 h 65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7349" h="658403">
                  <a:moveTo>
                    <a:pt x="3357349" y="655093"/>
                  </a:moveTo>
                  <a:cubicBezTo>
                    <a:pt x="2763671" y="661917"/>
                    <a:pt x="2169994" y="668741"/>
                    <a:pt x="1610436" y="559559"/>
                  </a:cubicBezTo>
                  <a:cubicBezTo>
                    <a:pt x="1050878" y="450377"/>
                    <a:pt x="525439" y="225188"/>
                    <a:pt x="0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34" name="รูปแบบอิสระ 5">
              <a:extLst>
                <a:ext uri="{FF2B5EF4-FFF2-40B4-BE49-F238E27FC236}">
                  <a16:creationId xmlns:a16="http://schemas.microsoft.com/office/drawing/2014/main" id="{4FA6E7C7-99FC-4BCC-8ABC-0D72B7D1A00A}"/>
                </a:ext>
              </a:extLst>
            </p:cNvPr>
            <p:cNvSpPr/>
            <p:nvPr/>
          </p:nvSpPr>
          <p:spPr>
            <a:xfrm>
              <a:off x="5940191" y="1988840"/>
              <a:ext cx="1377715" cy="1145771"/>
            </a:xfrm>
            <a:custGeom>
              <a:avLst/>
              <a:gdLst>
                <a:gd name="connsiteX0" fmla="*/ 1378424 w 1378424"/>
                <a:gd name="connsiteY0" fmla="*/ 1146412 h 1146412"/>
                <a:gd name="connsiteX1" fmla="*/ 409432 w 1378424"/>
                <a:gd name="connsiteY1" fmla="*/ 846161 h 1146412"/>
                <a:gd name="connsiteX2" fmla="*/ 0 w 1378424"/>
                <a:gd name="connsiteY2" fmla="*/ 0 h 114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8424" h="1146412">
                  <a:moveTo>
                    <a:pt x="1378424" y="1146412"/>
                  </a:moveTo>
                  <a:cubicBezTo>
                    <a:pt x="1008796" y="1091821"/>
                    <a:pt x="639169" y="1037230"/>
                    <a:pt x="409432" y="846161"/>
                  </a:cubicBezTo>
                  <a:cubicBezTo>
                    <a:pt x="179695" y="655092"/>
                    <a:pt x="89847" y="327546"/>
                    <a:pt x="0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dirty="0"/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รูปภาพ 1">
            <a:extLst>
              <a:ext uri="{FF2B5EF4-FFF2-40B4-BE49-F238E27FC236}">
                <a16:creationId xmlns:a16="http://schemas.microsoft.com/office/drawing/2014/main" id="{F75E518A-ABEF-4732-83A3-134234F43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7"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2">
            <a:extLst>
              <a:ext uri="{FF2B5EF4-FFF2-40B4-BE49-F238E27FC236}">
                <a16:creationId xmlns:a16="http://schemas.microsoft.com/office/drawing/2014/main" id="{5BE00293-D861-408D-863B-C583875FF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8001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ตัวการที่ทำให้เกิดสภาพอากาศ เดือน ส.ค.๖๕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9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2" name="รูปภาพ 14">
            <a:extLst>
              <a:ext uri="{FF2B5EF4-FFF2-40B4-BE49-F238E27FC236}">
                <a16:creationId xmlns:a16="http://schemas.microsoft.com/office/drawing/2014/main" id="{7858CC1A-D7B1-4FF2-86CF-2CFB8F13D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8" t="12862" r="34445" b="15112"/>
          <a:stretch>
            <a:fillRect/>
          </a:stretch>
        </p:blipFill>
        <p:spPr bwMode="auto">
          <a:xfrm>
            <a:off x="8162925" y="3009900"/>
            <a:ext cx="51276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BB500117-3F53-4719-94C7-1AF8665B4CF8}"/>
              </a:ext>
            </a:extLst>
          </p:cNvPr>
          <p:cNvGrpSpPr>
            <a:grpSpLocks/>
          </p:cNvGrpSpPr>
          <p:nvPr/>
        </p:nvGrpSpPr>
        <p:grpSpPr bwMode="auto">
          <a:xfrm>
            <a:off x="4603750" y="2133600"/>
            <a:ext cx="3497263" cy="1150938"/>
            <a:chOff x="4571999" y="1988840"/>
            <a:chExt cx="3496667" cy="1152128"/>
          </a:xfrm>
        </p:grpSpPr>
        <p:sp>
          <p:nvSpPr>
            <p:cNvPr id="2" name="รูปแบบอิสระ 1">
              <a:extLst>
                <a:ext uri="{FF2B5EF4-FFF2-40B4-BE49-F238E27FC236}">
                  <a16:creationId xmlns:a16="http://schemas.microsoft.com/office/drawing/2014/main" id="{FB8884B8-4B1A-4378-AC23-9E51834E50BD}"/>
                </a:ext>
              </a:extLst>
            </p:cNvPr>
            <p:cNvSpPr/>
            <p:nvPr/>
          </p:nvSpPr>
          <p:spPr>
            <a:xfrm>
              <a:off x="4571999" y="2421086"/>
              <a:ext cx="3496667" cy="719882"/>
            </a:xfrm>
            <a:custGeom>
              <a:avLst/>
              <a:gdLst>
                <a:gd name="connsiteX0" fmla="*/ 3357349 w 3357349"/>
                <a:gd name="connsiteY0" fmla="*/ 655093 h 658403"/>
                <a:gd name="connsiteX1" fmla="*/ 1610436 w 3357349"/>
                <a:gd name="connsiteY1" fmla="*/ 559559 h 658403"/>
                <a:gd name="connsiteX2" fmla="*/ 0 w 3357349"/>
                <a:gd name="connsiteY2" fmla="*/ 0 h 65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7349" h="658403">
                  <a:moveTo>
                    <a:pt x="3357349" y="655093"/>
                  </a:moveTo>
                  <a:cubicBezTo>
                    <a:pt x="2763671" y="661917"/>
                    <a:pt x="2169994" y="668741"/>
                    <a:pt x="1610436" y="559559"/>
                  </a:cubicBezTo>
                  <a:cubicBezTo>
                    <a:pt x="1050878" y="450377"/>
                    <a:pt x="525439" y="225188"/>
                    <a:pt x="0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6" name="รูปแบบอิสระ 5">
              <a:extLst>
                <a:ext uri="{FF2B5EF4-FFF2-40B4-BE49-F238E27FC236}">
                  <a16:creationId xmlns:a16="http://schemas.microsoft.com/office/drawing/2014/main" id="{C9B92B86-30ED-49EA-955C-B7F19CD20538}"/>
                </a:ext>
              </a:extLst>
            </p:cNvPr>
            <p:cNvSpPr/>
            <p:nvPr/>
          </p:nvSpPr>
          <p:spPr>
            <a:xfrm>
              <a:off x="5940191" y="1988840"/>
              <a:ext cx="1377715" cy="1145771"/>
            </a:xfrm>
            <a:custGeom>
              <a:avLst/>
              <a:gdLst>
                <a:gd name="connsiteX0" fmla="*/ 1378424 w 1378424"/>
                <a:gd name="connsiteY0" fmla="*/ 1146412 h 1146412"/>
                <a:gd name="connsiteX1" fmla="*/ 409432 w 1378424"/>
                <a:gd name="connsiteY1" fmla="*/ 846161 h 1146412"/>
                <a:gd name="connsiteX2" fmla="*/ 0 w 1378424"/>
                <a:gd name="connsiteY2" fmla="*/ 0 h 114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8424" h="1146412">
                  <a:moveTo>
                    <a:pt x="1378424" y="1146412"/>
                  </a:moveTo>
                  <a:cubicBezTo>
                    <a:pt x="1008796" y="1091821"/>
                    <a:pt x="639169" y="1037230"/>
                    <a:pt x="409432" y="846161"/>
                  </a:cubicBezTo>
                  <a:cubicBezTo>
                    <a:pt x="179695" y="655092"/>
                    <a:pt x="89847" y="327546"/>
                    <a:pt x="0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dirty="0"/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2B3008EA-5D07-4E07-89C4-8AF7951EDD1E}"/>
              </a:ext>
            </a:extLst>
          </p:cNvPr>
          <p:cNvGrpSpPr>
            <a:grpSpLocks/>
          </p:cNvGrpSpPr>
          <p:nvPr/>
        </p:nvGrpSpPr>
        <p:grpSpPr bwMode="auto">
          <a:xfrm>
            <a:off x="2038350" y="3908425"/>
            <a:ext cx="1595438" cy="647700"/>
            <a:chOff x="2037737" y="3908816"/>
            <a:chExt cx="1595437" cy="647700"/>
          </a:xfrm>
        </p:grpSpPr>
        <p:sp>
          <p:nvSpPr>
            <p:cNvPr id="8" name="ลูกศรขวา 51">
              <a:extLst>
                <a:ext uri="{FF2B5EF4-FFF2-40B4-BE49-F238E27FC236}">
                  <a16:creationId xmlns:a16="http://schemas.microsoft.com/office/drawing/2014/main" id="{013B1B67-A887-4EB6-9F02-8F935BA110A9}"/>
                </a:ext>
              </a:extLst>
            </p:cNvPr>
            <p:cNvSpPr/>
            <p:nvPr/>
          </p:nvSpPr>
          <p:spPr bwMode="auto">
            <a:xfrm rot="19315930">
              <a:off x="2086950" y="3908816"/>
              <a:ext cx="1546224" cy="647700"/>
            </a:xfrm>
            <a:prstGeom prst="rightArrow">
              <a:avLst/>
            </a:prstGeom>
            <a:solidFill>
              <a:srgbClr val="FF00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8200" name="กล่องข้อความ 52">
              <a:extLst>
                <a:ext uri="{FF2B5EF4-FFF2-40B4-BE49-F238E27FC236}">
                  <a16:creationId xmlns:a16="http://schemas.microsoft.com/office/drawing/2014/main" id="{329263E5-2F2F-44CA-8EFC-7ABEA66A8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293526">
              <a:off x="2037737" y="4084856"/>
              <a:ext cx="1415532" cy="399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th-TH" sz="20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SW Monsoon</a:t>
              </a:r>
              <a:endParaRPr lang="th-TH" altLang="th-TH" sz="2000" b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กลุ่ม 58">
            <a:extLst>
              <a:ext uri="{FF2B5EF4-FFF2-40B4-BE49-F238E27FC236}">
                <a16:creationId xmlns:a16="http://schemas.microsoft.com/office/drawing/2014/main" id="{500D73FA-5707-40C1-97B4-698E0284B59E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719138"/>
            <a:ext cx="9251950" cy="6238875"/>
            <a:chOff x="-76200" y="0"/>
            <a:chExt cx="9251950" cy="6958013"/>
          </a:xfrm>
        </p:grpSpPr>
        <p:pic>
          <p:nvPicPr>
            <p:cNvPr id="14391" name="รูปภาพ 2">
              <a:extLst>
                <a:ext uri="{FF2B5EF4-FFF2-40B4-BE49-F238E27FC236}">
                  <a16:creationId xmlns:a16="http://schemas.microsoft.com/office/drawing/2014/main" id="{295A006A-C466-4C36-897C-5C014828E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>
              <a:extLst>
                <a:ext uri="{FF2B5EF4-FFF2-40B4-BE49-F238E27FC236}">
                  <a16:creationId xmlns:a16="http://schemas.microsoft.com/office/drawing/2014/main" id="{F61289B1-DA56-463F-B91A-A7FF26B40B16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866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14339" name="TextBox 84">
            <a:extLst>
              <a:ext uri="{FF2B5EF4-FFF2-40B4-BE49-F238E27FC236}">
                <a16:creationId xmlns:a16="http://schemas.microsoft.com/office/drawing/2014/main" id="{5695DC39-54DC-451C-BB6E-C2DE21ED4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6413" y="4581525"/>
            <a:ext cx="2092325" cy="120015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เกณฑ์อุณหภูมิ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หนาวจัด   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 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&lt; 8.0   C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 	  8.0 -15.9  </a:t>
            </a:r>
            <a:r>
              <a:rPr lang="th-TH" altLang="th-TH" sz="1800" b="1" baseline="3000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เย็น  	 16.0-22.9  </a:t>
            </a:r>
            <a:r>
              <a:rPr lang="th-TH" altLang="th-TH" sz="1800" b="1" baseline="3000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</p:txBody>
      </p:sp>
      <p:sp>
        <p:nvSpPr>
          <p:cNvPr id="14340" name="TextBox 85">
            <a:extLst>
              <a:ext uri="{FF2B5EF4-FFF2-40B4-BE49-F238E27FC236}">
                <a16:creationId xmlns:a16="http://schemas.microsoft.com/office/drawing/2014/main" id="{54298FC0-8A04-4EE4-81C3-A808F70FF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6413" y="2781300"/>
            <a:ext cx="2092325" cy="14763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ISOLD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บางแห่ง    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FEW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เป็นแห่งๆ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SCTD  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กระจาย,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WDSPRD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เกือบทั่วไป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NMRS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ทั่วไป</a:t>
            </a:r>
            <a:endParaRPr lang="th-TH" altLang="th-TH" sz="1800">
              <a:latin typeface="Arial" panose="020B0604020202020204" pitchFamily="34" charset="0"/>
              <a:ea typeface="MS PGothic" panose="020B0600070205080204" pitchFamily="34" charset="-128"/>
              <a:cs typeface="TH SarabunPSK" panose="020B0500040200020003" pitchFamily="34" charset="-34"/>
            </a:endParaRPr>
          </a:p>
        </p:txBody>
      </p:sp>
      <p:sp>
        <p:nvSpPr>
          <p:cNvPr id="14341" name="กล่องข้อความ 102">
            <a:extLst>
              <a:ext uri="{FF2B5EF4-FFF2-40B4-BE49-F238E27FC236}">
                <a16:creationId xmlns:a16="http://schemas.microsoft.com/office/drawing/2014/main" id="{BF34AA96-E15D-4B28-9D00-99F7276B5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6413" y="5849938"/>
            <a:ext cx="1779587" cy="1108075"/>
          </a:xfrm>
          <a:prstGeom prst="rect">
            <a:avLst/>
          </a:prstGeom>
          <a:solidFill>
            <a:srgbClr val="FF0000"/>
          </a:solidFill>
          <a:ln w="3175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HOT</a:t>
            </a:r>
            <a:r>
              <a:rPr lang="th-TH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35 – 39 </a:t>
            </a:r>
            <a:r>
              <a:rPr lang="en-US" altLang="th-TH" sz="1600" b="1" baseline="30000">
                <a:solidFill>
                  <a:schemeClr val="bg1"/>
                </a:solidFill>
                <a:latin typeface="Angsana New" panose="02020603050405020304" pitchFamily="18" charset="-34"/>
                <a:ea typeface="Angsana New" panose="02020603050405020304" pitchFamily="18" charset="-34"/>
                <a:cs typeface="Angsana New" panose="02020603050405020304" pitchFamily="18" charset="-34"/>
              </a:rPr>
              <a:t>°</a:t>
            </a: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VERY HOT</a:t>
            </a:r>
            <a:r>
              <a:rPr lang="th-TH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1600" b="1" u="sng">
                <a:solidFill>
                  <a:schemeClr val="bg1"/>
                </a:solidFill>
                <a:latin typeface="AngsanaUPC" panose="02020603050405020304" pitchFamily="18" charset="-34"/>
                <a:ea typeface="AngsanaUPC" panose="02020603050405020304" pitchFamily="18" charset="-34"/>
              </a:rPr>
              <a:t>&gt;</a:t>
            </a:r>
            <a:r>
              <a:rPr lang="th-TH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40 </a:t>
            </a:r>
            <a:r>
              <a:rPr lang="en-US" altLang="th-TH" sz="1600" b="1" baseline="30000">
                <a:solidFill>
                  <a:schemeClr val="bg1"/>
                </a:solidFill>
                <a:latin typeface="Angsana New" panose="02020603050405020304" pitchFamily="18" charset="-34"/>
                <a:ea typeface="Angsana New" panose="02020603050405020304" pitchFamily="18" charset="-34"/>
                <a:cs typeface="Angsana New" panose="02020603050405020304" pitchFamily="18" charset="-34"/>
              </a:rPr>
              <a:t>°</a:t>
            </a: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th-TH" sz="1600" b="1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TextBox 17">
            <a:extLst>
              <a:ext uri="{FF2B5EF4-FFF2-40B4-BE49-F238E27FC236}">
                <a16:creationId xmlns:a16="http://schemas.microsoft.com/office/drawing/2014/main" id="{3021EB25-C281-4AE3-B64C-D92CC0084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-26988"/>
            <a:ext cx="9212263" cy="1016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ภาคเหนือ</a:t>
            </a:r>
          </a:p>
        </p:txBody>
      </p:sp>
      <p:pic>
        <p:nvPicPr>
          <p:cNvPr id="27689" name="Picture 9" descr="mapthai-N">
            <a:extLst>
              <a:ext uri="{FF2B5EF4-FFF2-40B4-BE49-F238E27FC236}">
                <a16:creationId xmlns:a16="http://schemas.microsoft.com/office/drawing/2014/main" id="{33D1FC27-D5B6-4234-B343-93EC0E89E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7707" r="4140" b="5974"/>
          <a:stretch>
            <a:fillRect/>
          </a:stretch>
        </p:blipFill>
        <p:spPr bwMode="auto">
          <a:xfrm>
            <a:off x="230187" y="1268760"/>
            <a:ext cx="3782531" cy="347095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B3B141B-A2B5-4B6C-85DD-A3489CE81C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981" name="กล่องข้อความ 42">
            <a:extLst>
              <a:ext uri="{FF2B5EF4-FFF2-40B4-BE49-F238E27FC236}">
                <a16:creationId xmlns:a16="http://schemas.microsoft.com/office/drawing/2014/main" id="{B04D9234-D563-405D-982F-4F30D7E99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876925"/>
            <a:ext cx="4681538" cy="646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SW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 - ๑๐นอต/๒๐ - ๔๐ นอต</a:t>
            </a:r>
          </a:p>
        </p:txBody>
      </p:sp>
      <p:sp>
        <p:nvSpPr>
          <p:cNvPr id="14346" name="สี่เหลี่ยมผืนผ้า 45">
            <a:extLst>
              <a:ext uri="{FF2B5EF4-FFF2-40B4-BE49-F238E27FC236}">
                <a16:creationId xmlns:a16="http://schemas.microsoft.com/office/drawing/2014/main" id="{F982D635-4298-49BA-96AD-AD2D235DF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6013" y="5697538"/>
            <a:ext cx="184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h-TH" altLang="th-TH" sz="1200"/>
          </a:p>
        </p:txBody>
      </p:sp>
      <p:grpSp>
        <p:nvGrpSpPr>
          <p:cNvPr id="63" name="กลุ่ม 18">
            <a:extLst>
              <a:ext uri="{FF2B5EF4-FFF2-40B4-BE49-F238E27FC236}">
                <a16:creationId xmlns:a16="http://schemas.microsoft.com/office/drawing/2014/main" id="{C33C3382-1479-4674-8050-E378F9861090}"/>
              </a:ext>
            </a:extLst>
          </p:cNvPr>
          <p:cNvGrpSpPr>
            <a:grpSpLocks/>
          </p:cNvGrpSpPr>
          <p:nvPr/>
        </p:nvGrpSpPr>
        <p:grpSpPr bwMode="auto">
          <a:xfrm>
            <a:off x="1971947" y="2993581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64" name="กลุ่ม 17">
              <a:extLst>
                <a:ext uri="{FF2B5EF4-FFF2-40B4-BE49-F238E27FC236}">
                  <a16:creationId xmlns:a16="http://schemas.microsoft.com/office/drawing/2014/main" id="{6BD3509D-1176-49B0-B904-50BF955AB8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68" name="รูปภาพ 76" descr="1211810702 (1).png">
                <a:extLst>
                  <a:ext uri="{FF2B5EF4-FFF2-40B4-BE49-F238E27FC236}">
                    <a16:creationId xmlns:a16="http://schemas.microsoft.com/office/drawing/2014/main" id="{0B2DCDDE-842E-4FAD-B6D4-E1006E78D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9" name="กลุ่ม 16">
                <a:extLst>
                  <a:ext uri="{FF2B5EF4-FFF2-40B4-BE49-F238E27FC236}">
                    <a16:creationId xmlns:a16="http://schemas.microsoft.com/office/drawing/2014/main" id="{C4037C46-F7DB-4BEF-846F-BD2B4312A5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70" name="รูปภาพ 110" descr="1211810689.png">
                  <a:extLst>
                    <a:ext uri="{FF2B5EF4-FFF2-40B4-BE49-F238E27FC236}">
                      <a16:creationId xmlns:a16="http://schemas.microsoft.com/office/drawing/2014/main" id="{AB7AE61B-6B03-41C4-A23E-163B35D9F4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" name="รูปภาพ 70" descr="1211810679.png">
                  <a:extLst>
                    <a:ext uri="{FF2B5EF4-FFF2-40B4-BE49-F238E27FC236}">
                      <a16:creationId xmlns:a16="http://schemas.microsoft.com/office/drawing/2014/main" id="{B1B9A6B7-C505-4211-A735-9130055C22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65" name="Group 11">
              <a:extLst>
                <a:ext uri="{FF2B5EF4-FFF2-40B4-BE49-F238E27FC236}">
                  <a16:creationId xmlns:a16="http://schemas.microsoft.com/office/drawing/2014/main" id="{38595377-3841-4803-9946-1B98CA870E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66" name="รูปภาพ 67" descr="1211810668.png">
                <a:extLst>
                  <a:ext uri="{FF2B5EF4-FFF2-40B4-BE49-F238E27FC236}">
                    <a16:creationId xmlns:a16="http://schemas.microsoft.com/office/drawing/2014/main" id="{51A8B0D1-B9B1-47BE-9FAA-49B2F0EEFA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" name="Rectangle 44">
                <a:extLst>
                  <a:ext uri="{FF2B5EF4-FFF2-40B4-BE49-F238E27FC236}">
                    <a16:creationId xmlns:a16="http://schemas.microsoft.com/office/drawing/2014/main" id="{FC6B34DD-DB41-4FF5-A70D-7565A20F2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52" name="ตาราง 51">
            <a:extLst>
              <a:ext uri="{FF2B5EF4-FFF2-40B4-BE49-F238E27FC236}">
                <a16:creationId xmlns:a16="http://schemas.microsoft.com/office/drawing/2014/main" id="{8B4D1211-8EEB-4AF0-BB4B-F1D97D242E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142937"/>
              </p:ext>
            </p:extLst>
          </p:nvPr>
        </p:nvGraphicFramePr>
        <p:xfrm>
          <a:off x="4012718" y="1484784"/>
          <a:ext cx="4887031" cy="2956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7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พายุฝนฟ้าคะนองเกือบทั่วไป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๗๐ - ๘๐ </a:t>
                      </a:r>
                      <a:r>
                        <a:rPr lang="en-US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altLang="th-TH" sz="4400" b="1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1" name="ตาราง 110">
            <a:extLst>
              <a:ext uri="{FF2B5EF4-FFF2-40B4-BE49-F238E27FC236}">
                <a16:creationId xmlns:a16="http://schemas.microsoft.com/office/drawing/2014/main" id="{A729F966-1433-488D-BF6F-E392A4EA43B4}"/>
              </a:ext>
            </a:extLst>
          </p:cNvPr>
          <p:cNvGraphicFramePr>
            <a:graphicFrameLocks noGrp="1"/>
          </p:cNvGraphicFramePr>
          <p:nvPr/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5" name="ตาราง 44">
            <a:extLst>
              <a:ext uri="{FF2B5EF4-FFF2-40B4-BE49-F238E27FC236}">
                <a16:creationId xmlns:a16="http://schemas.microsoft.com/office/drawing/2014/main" id="{4D188EDD-4194-40E0-B739-D00D9A503A20}"/>
              </a:ext>
            </a:extLst>
          </p:cNvPr>
          <p:cNvGraphicFramePr>
            <a:graphicFrameLocks noGrp="1"/>
          </p:cNvGraphicFramePr>
          <p:nvPr/>
        </p:nvGraphicFramePr>
        <p:xfrm>
          <a:off x="4478338" y="4784725"/>
          <a:ext cx="1749425" cy="98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เมฆมาก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6" name="กลุ่ม 26">
            <a:extLst>
              <a:ext uri="{FF2B5EF4-FFF2-40B4-BE49-F238E27FC236}">
                <a16:creationId xmlns:a16="http://schemas.microsoft.com/office/drawing/2014/main" id="{826AF46E-D4D4-450F-9171-555E1262487D}"/>
              </a:ext>
            </a:extLst>
          </p:cNvPr>
          <p:cNvGrpSpPr>
            <a:grpSpLocks/>
          </p:cNvGrpSpPr>
          <p:nvPr/>
        </p:nvGrpSpPr>
        <p:grpSpPr bwMode="auto">
          <a:xfrm>
            <a:off x="4418013" y="4830763"/>
            <a:ext cx="604837" cy="1022350"/>
            <a:chOff x="4418013" y="4830763"/>
            <a:chExt cx="604837" cy="1022350"/>
          </a:xfrm>
        </p:grpSpPr>
        <p:grpSp>
          <p:nvGrpSpPr>
            <p:cNvPr id="47" name="กลุ่ม 57">
              <a:extLst>
                <a:ext uri="{FF2B5EF4-FFF2-40B4-BE49-F238E27FC236}">
                  <a16:creationId xmlns:a16="http://schemas.microsoft.com/office/drawing/2014/main" id="{682EC808-0A82-43AA-B67E-88A93467EB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6750" y="5230813"/>
              <a:ext cx="533400" cy="622300"/>
              <a:chOff x="5294206" y="6075654"/>
              <a:chExt cx="533829" cy="623129"/>
            </a:xfrm>
          </p:grpSpPr>
          <p:sp>
            <p:nvSpPr>
              <p:cNvPr id="54" name="Rectangle 85">
                <a:extLst>
                  <a:ext uri="{FF2B5EF4-FFF2-40B4-BE49-F238E27FC236}">
                    <a16:creationId xmlns:a16="http://schemas.microsoft.com/office/drawing/2014/main" id="{24DD7E50-85D2-4120-BBD9-7F4AFD17F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564" y="6075654"/>
                <a:ext cx="510416" cy="16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th-TH" altLang="th-TH" sz="18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55" name="กลุ่ม 18">
                <a:extLst>
                  <a:ext uri="{FF2B5EF4-FFF2-40B4-BE49-F238E27FC236}">
                    <a16:creationId xmlns:a16="http://schemas.microsoft.com/office/drawing/2014/main" id="{93EC6C7C-C0A3-447C-904A-BFEFCE3FB6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4206" y="6135828"/>
                <a:ext cx="533829" cy="562955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56" name="กลุ่ม 17">
                  <a:extLst>
                    <a:ext uri="{FF2B5EF4-FFF2-40B4-BE49-F238E27FC236}">
                      <a16:creationId xmlns:a16="http://schemas.microsoft.com/office/drawing/2014/main" id="{53988D9B-C9F6-4004-813B-7506E9E4D3D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79" name="รูปภาพ 76" descr="1211810702 (1).png">
                    <a:extLst>
                      <a:ext uri="{FF2B5EF4-FFF2-40B4-BE49-F238E27FC236}">
                        <a16:creationId xmlns:a16="http://schemas.microsoft.com/office/drawing/2014/main" id="{250BB900-AE03-4558-A1E5-9725C64BFC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80" name="กลุ่ม 16">
                    <a:extLst>
                      <a:ext uri="{FF2B5EF4-FFF2-40B4-BE49-F238E27FC236}">
                        <a16:creationId xmlns:a16="http://schemas.microsoft.com/office/drawing/2014/main" id="{2E293158-D34E-4A0C-83EB-9ED7CF2C152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81" name="รูปภาพ 110" descr="1211810689.png">
                      <a:extLst>
                        <a:ext uri="{FF2B5EF4-FFF2-40B4-BE49-F238E27FC236}">
                          <a16:creationId xmlns:a16="http://schemas.microsoft.com/office/drawing/2014/main" id="{ABFB78B2-F216-4338-A75A-930B2E1B079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2" name="รูปภาพ 70" descr="1211810679.png">
                      <a:extLst>
                        <a:ext uri="{FF2B5EF4-FFF2-40B4-BE49-F238E27FC236}">
                          <a16:creationId xmlns:a16="http://schemas.microsoft.com/office/drawing/2014/main" id="{F73B3932-F26A-4A43-AB00-6EA32E01FDE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57" name="Group 11">
                  <a:extLst>
                    <a:ext uri="{FF2B5EF4-FFF2-40B4-BE49-F238E27FC236}">
                      <a16:creationId xmlns:a16="http://schemas.microsoft.com/office/drawing/2014/main" id="{9B12739F-A1AD-43EE-8A58-D4E7DEDA757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58" name="รูปภาพ 67" descr="1211810668.png">
                    <a:extLst>
                      <a:ext uri="{FF2B5EF4-FFF2-40B4-BE49-F238E27FC236}">
                        <a16:creationId xmlns:a16="http://schemas.microsoft.com/office/drawing/2014/main" id="{30CC6C73-2E3B-4496-8063-241B8BAA84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8" name="Rectangle 44">
                    <a:extLst>
                      <a:ext uri="{FF2B5EF4-FFF2-40B4-BE49-F238E27FC236}">
                        <a16:creationId xmlns:a16="http://schemas.microsoft.com/office/drawing/2014/main" id="{4EB9A0A8-54C0-43CD-884B-7C90182F6E7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</p:grpSp>
        <p:grpSp>
          <p:nvGrpSpPr>
            <p:cNvPr id="48" name="กลุ่ม 10">
              <a:extLst>
                <a:ext uri="{FF2B5EF4-FFF2-40B4-BE49-F238E27FC236}">
                  <a16:creationId xmlns:a16="http://schemas.microsoft.com/office/drawing/2014/main" id="{06BD44D8-F657-4366-B00E-D03609EAE9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8013" y="4830763"/>
              <a:ext cx="604837" cy="423862"/>
              <a:chOff x="5327749" y="908720"/>
              <a:chExt cx="1332483" cy="936278"/>
            </a:xfrm>
          </p:grpSpPr>
          <p:grpSp>
            <p:nvGrpSpPr>
              <p:cNvPr id="49" name="กลุ่ม 91">
                <a:extLst>
                  <a:ext uri="{FF2B5EF4-FFF2-40B4-BE49-F238E27FC236}">
                    <a16:creationId xmlns:a16="http://schemas.microsoft.com/office/drawing/2014/main" id="{EBB2EECC-CFB7-402A-9BCC-ECAE3B4118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7749" y="908720"/>
                <a:ext cx="1260475" cy="936278"/>
                <a:chOff x="3851275" y="405160"/>
                <a:chExt cx="1260475" cy="936278"/>
              </a:xfrm>
            </p:grpSpPr>
            <p:pic>
              <p:nvPicPr>
                <p:cNvPr id="51" name="รูปภาพ 73" descr="1211810689.png">
                  <a:extLst>
                    <a:ext uri="{FF2B5EF4-FFF2-40B4-BE49-F238E27FC236}">
                      <a16:creationId xmlns:a16="http://schemas.microsoft.com/office/drawing/2014/main" id="{C3FB6674-FB46-4815-B6D0-D4EA834017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1275" y="405160"/>
                  <a:ext cx="1260475" cy="863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3" name="รูปภาพ 84" descr="1211810704.png">
                  <a:extLst>
                    <a:ext uri="{FF2B5EF4-FFF2-40B4-BE49-F238E27FC236}">
                      <a16:creationId xmlns:a16="http://schemas.microsoft.com/office/drawing/2014/main" id="{447DF6B2-D063-489E-86FE-B0853D135F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2713" y="549275"/>
                  <a:ext cx="1155700" cy="792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50" name="รูปภาพ 96" descr="1211810704.png">
                <a:extLst>
                  <a:ext uri="{FF2B5EF4-FFF2-40B4-BE49-F238E27FC236}">
                    <a16:creationId xmlns:a16="http://schemas.microsoft.com/office/drawing/2014/main" id="{B861A190-DF72-46AB-BA47-D5DEC27BE4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4532" y="980902"/>
                <a:ext cx="1155700" cy="792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3" name="กลุ่ม 10">
            <a:extLst>
              <a:ext uri="{FF2B5EF4-FFF2-40B4-BE49-F238E27FC236}">
                <a16:creationId xmlns:a16="http://schemas.microsoft.com/office/drawing/2014/main" id="{5FB33364-ACC8-47B3-964E-AD4970E2563B}"/>
              </a:ext>
            </a:extLst>
          </p:cNvPr>
          <p:cNvGrpSpPr>
            <a:grpSpLocks/>
          </p:cNvGrpSpPr>
          <p:nvPr/>
        </p:nvGrpSpPr>
        <p:grpSpPr bwMode="auto">
          <a:xfrm>
            <a:off x="1119188" y="2070100"/>
            <a:ext cx="1149350" cy="806450"/>
            <a:chOff x="5327749" y="908720"/>
            <a:chExt cx="1332483" cy="936278"/>
          </a:xfrm>
        </p:grpSpPr>
        <p:grpSp>
          <p:nvGrpSpPr>
            <p:cNvPr id="44" name="กลุ่ม 91">
              <a:extLst>
                <a:ext uri="{FF2B5EF4-FFF2-40B4-BE49-F238E27FC236}">
                  <a16:creationId xmlns:a16="http://schemas.microsoft.com/office/drawing/2014/main" id="{C59719D9-0534-47F9-A8B9-4EE6F80A6C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60" name="รูปภาพ 73" descr="1211810689.png">
                <a:extLst>
                  <a:ext uri="{FF2B5EF4-FFF2-40B4-BE49-F238E27FC236}">
                    <a16:creationId xmlns:a16="http://schemas.microsoft.com/office/drawing/2014/main" id="{89C9C1A2-5B54-4D0B-80BD-BEDAA26434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" name="รูปภาพ 84" descr="1211810704.png">
                <a:extLst>
                  <a:ext uri="{FF2B5EF4-FFF2-40B4-BE49-F238E27FC236}">
                    <a16:creationId xmlns:a16="http://schemas.microsoft.com/office/drawing/2014/main" id="{05834FD3-DE9B-4593-B820-4882E3C630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9" name="รูปภาพ 96" descr="1211810704.png">
              <a:extLst>
                <a:ext uri="{FF2B5EF4-FFF2-40B4-BE49-F238E27FC236}">
                  <a16:creationId xmlns:a16="http://schemas.microsoft.com/office/drawing/2014/main" id="{05C97DD6-C99B-441A-93F6-6A21116F4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กลุ่ม 64">
            <a:extLst>
              <a:ext uri="{FF2B5EF4-FFF2-40B4-BE49-F238E27FC236}">
                <a16:creationId xmlns:a16="http://schemas.microsoft.com/office/drawing/2014/main" id="{E52CD5A9-2E23-48F3-8100-E478AFAB9B98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16437" name="รูปภาพ 2">
              <a:extLst>
                <a:ext uri="{FF2B5EF4-FFF2-40B4-BE49-F238E27FC236}">
                  <a16:creationId xmlns:a16="http://schemas.microsoft.com/office/drawing/2014/main" id="{7AC1B652-BD07-4870-956A-00DDE6DE8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สี่เหลี่ยมผืนผ้า 66">
              <a:extLst>
                <a:ext uri="{FF2B5EF4-FFF2-40B4-BE49-F238E27FC236}">
                  <a16:creationId xmlns:a16="http://schemas.microsoft.com/office/drawing/2014/main" id="{9A9B29CC-AD6D-4A7B-AA12-63B3DACA8DE9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40" name="TextBox 17">
            <a:extLst>
              <a:ext uri="{FF2B5EF4-FFF2-40B4-BE49-F238E27FC236}">
                <a16:creationId xmlns:a16="http://schemas.microsoft.com/office/drawing/2014/main" id="{F2CF7C32-2031-4F6A-A8A3-64462C744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1016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ภาคตะวันออกเฉียงเหนือ</a:t>
            </a:r>
          </a:p>
        </p:txBody>
      </p:sp>
      <p:pic>
        <p:nvPicPr>
          <p:cNvPr id="29744" name="Picture 8" descr="mapthai-NE">
            <a:extLst>
              <a:ext uri="{FF2B5EF4-FFF2-40B4-BE49-F238E27FC236}">
                <a16:creationId xmlns:a16="http://schemas.microsoft.com/office/drawing/2014/main" id="{5032CD3A-0EFA-467D-A2F3-1921CA9B8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3" t="12476" b="14230"/>
          <a:stretch>
            <a:fillRect/>
          </a:stretch>
        </p:blipFill>
        <p:spPr bwMode="auto">
          <a:xfrm>
            <a:off x="179512" y="1196752"/>
            <a:ext cx="3891647" cy="339395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A9538336-23D3-4BA7-BA1B-A856FC8866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3" name="กลุ่ม 18">
            <a:extLst>
              <a:ext uri="{FF2B5EF4-FFF2-40B4-BE49-F238E27FC236}">
                <a16:creationId xmlns:a16="http://schemas.microsoft.com/office/drawing/2014/main" id="{5BB88331-B5DC-428A-994C-2AB9FD8FCDB3}"/>
              </a:ext>
            </a:extLst>
          </p:cNvPr>
          <p:cNvGrpSpPr>
            <a:grpSpLocks/>
          </p:cNvGrpSpPr>
          <p:nvPr/>
        </p:nvGrpSpPr>
        <p:grpSpPr bwMode="auto">
          <a:xfrm>
            <a:off x="2084938" y="3082813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74" name="กลุ่ม 17">
              <a:extLst>
                <a:ext uri="{FF2B5EF4-FFF2-40B4-BE49-F238E27FC236}">
                  <a16:creationId xmlns:a16="http://schemas.microsoft.com/office/drawing/2014/main" id="{19843104-0538-4001-B03E-214D179460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78" name="รูปภาพ 76" descr="1211810702 (1).png">
                <a:extLst>
                  <a:ext uri="{FF2B5EF4-FFF2-40B4-BE49-F238E27FC236}">
                    <a16:creationId xmlns:a16="http://schemas.microsoft.com/office/drawing/2014/main" id="{0DCB3BBD-AF57-49FF-A6F1-26545ACAB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9" name="กลุ่ม 16">
                <a:extLst>
                  <a:ext uri="{FF2B5EF4-FFF2-40B4-BE49-F238E27FC236}">
                    <a16:creationId xmlns:a16="http://schemas.microsoft.com/office/drawing/2014/main" id="{9C3EFB9E-EB8C-4EB8-8940-E11B0FD988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80" name="รูปภาพ 110" descr="1211810689.png">
                  <a:extLst>
                    <a:ext uri="{FF2B5EF4-FFF2-40B4-BE49-F238E27FC236}">
                      <a16:creationId xmlns:a16="http://schemas.microsoft.com/office/drawing/2014/main" id="{E5FC5073-C624-4183-94D3-DDF42BF8C9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1" name="รูปภาพ 80" descr="1211810679.png">
                  <a:extLst>
                    <a:ext uri="{FF2B5EF4-FFF2-40B4-BE49-F238E27FC236}">
                      <a16:creationId xmlns:a16="http://schemas.microsoft.com/office/drawing/2014/main" id="{27C947C9-3139-47D7-9761-7EBB10A8A4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75" name="Group 11">
              <a:extLst>
                <a:ext uri="{FF2B5EF4-FFF2-40B4-BE49-F238E27FC236}">
                  <a16:creationId xmlns:a16="http://schemas.microsoft.com/office/drawing/2014/main" id="{BA1227B0-5A06-4411-80EC-6BD662B807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76" name="รูปภาพ 67" descr="1211810668.png">
                <a:extLst>
                  <a:ext uri="{FF2B5EF4-FFF2-40B4-BE49-F238E27FC236}">
                    <a16:creationId xmlns:a16="http://schemas.microsoft.com/office/drawing/2014/main" id="{9A5CC2D8-9AD0-471E-91A7-9A3E368F82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Rectangle 44">
                <a:extLst>
                  <a:ext uri="{FF2B5EF4-FFF2-40B4-BE49-F238E27FC236}">
                    <a16:creationId xmlns:a16="http://schemas.microsoft.com/office/drawing/2014/main" id="{82F82D37-1946-4BAB-94B1-DFFA028CD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sp>
        <p:nvSpPr>
          <p:cNvPr id="53" name="กล่องข้อความ 42">
            <a:extLst>
              <a:ext uri="{FF2B5EF4-FFF2-40B4-BE49-F238E27FC236}">
                <a16:creationId xmlns:a16="http://schemas.microsoft.com/office/drawing/2014/main" id="{58C67F07-B0D1-4399-9DAE-A7CE0D948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876925"/>
            <a:ext cx="4321175" cy="646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SW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 - ๑๐ นอต/๒๐ - ๔๐ นอต</a:t>
            </a:r>
          </a:p>
        </p:txBody>
      </p:sp>
      <p:graphicFrame>
        <p:nvGraphicFramePr>
          <p:cNvPr id="44" name="ตาราง 43">
            <a:extLst>
              <a:ext uri="{FF2B5EF4-FFF2-40B4-BE49-F238E27FC236}">
                <a16:creationId xmlns:a16="http://schemas.microsoft.com/office/drawing/2014/main" id="{8B3F59D6-74A5-44F6-A2C5-3367FA2F6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562195"/>
              </p:ext>
            </p:extLst>
          </p:nvPr>
        </p:nvGraphicFramePr>
        <p:xfrm>
          <a:off x="4071159" y="1484784"/>
          <a:ext cx="4828590" cy="2956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8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พายุฝนฟ้าคะนองเกือบทั่วไป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๗๐ - ๘๐ </a:t>
                      </a:r>
                      <a:r>
                        <a:rPr lang="en-US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6393" name="กลุ่ม 10">
            <a:extLst>
              <a:ext uri="{FF2B5EF4-FFF2-40B4-BE49-F238E27FC236}">
                <a16:creationId xmlns:a16="http://schemas.microsoft.com/office/drawing/2014/main" id="{29BA466E-2377-44B6-8071-793B1A5F049A}"/>
              </a:ext>
            </a:extLst>
          </p:cNvPr>
          <p:cNvGrpSpPr>
            <a:grpSpLocks/>
          </p:cNvGrpSpPr>
          <p:nvPr/>
        </p:nvGrpSpPr>
        <p:grpSpPr bwMode="auto">
          <a:xfrm>
            <a:off x="1119188" y="2070100"/>
            <a:ext cx="1149350" cy="806450"/>
            <a:chOff x="5327749" y="908720"/>
            <a:chExt cx="1332483" cy="936278"/>
          </a:xfrm>
        </p:grpSpPr>
        <p:grpSp>
          <p:nvGrpSpPr>
            <p:cNvPr id="16433" name="กลุ่ม 91">
              <a:extLst>
                <a:ext uri="{FF2B5EF4-FFF2-40B4-BE49-F238E27FC236}">
                  <a16:creationId xmlns:a16="http://schemas.microsoft.com/office/drawing/2014/main" id="{7F8029C0-37BE-4127-80B7-6524FEE36E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16435" name="รูปภาพ 73" descr="1211810689.png">
                <a:extLst>
                  <a:ext uri="{FF2B5EF4-FFF2-40B4-BE49-F238E27FC236}">
                    <a16:creationId xmlns:a16="http://schemas.microsoft.com/office/drawing/2014/main" id="{2AAAB85B-681D-4496-9ADC-E7C1D25CC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6" name="รูปภาพ 84" descr="1211810704.png">
                <a:extLst>
                  <a:ext uri="{FF2B5EF4-FFF2-40B4-BE49-F238E27FC236}">
                    <a16:creationId xmlns:a16="http://schemas.microsoft.com/office/drawing/2014/main" id="{D12563A7-305C-4ABA-93B3-0588CE2513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434" name="รูปภาพ 96" descr="1211810704.png">
              <a:extLst>
                <a:ext uri="{FF2B5EF4-FFF2-40B4-BE49-F238E27FC236}">
                  <a16:creationId xmlns:a16="http://schemas.microsoft.com/office/drawing/2014/main" id="{FF8E9388-09A1-48A3-AC15-A37CF0E1C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32" name="ตาราง 131">
            <a:extLst>
              <a:ext uri="{FF2B5EF4-FFF2-40B4-BE49-F238E27FC236}">
                <a16:creationId xmlns:a16="http://schemas.microsoft.com/office/drawing/2014/main" id="{09B91224-B9D1-4618-8404-486C4469A6C6}"/>
              </a:ext>
            </a:extLst>
          </p:cNvPr>
          <p:cNvGraphicFramePr>
            <a:graphicFrameLocks noGrp="1"/>
          </p:cNvGraphicFramePr>
          <p:nvPr/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6" name="ตาราง 25">
            <a:extLst>
              <a:ext uri="{FF2B5EF4-FFF2-40B4-BE49-F238E27FC236}">
                <a16:creationId xmlns:a16="http://schemas.microsoft.com/office/drawing/2014/main" id="{20DDAF83-FC2F-47F0-9D74-9AB0CE8441F2}"/>
              </a:ext>
            </a:extLst>
          </p:cNvPr>
          <p:cNvGraphicFramePr>
            <a:graphicFrameLocks noGrp="1"/>
          </p:cNvGraphicFramePr>
          <p:nvPr/>
        </p:nvGraphicFramePr>
        <p:xfrm>
          <a:off x="4478338" y="4784725"/>
          <a:ext cx="1749425" cy="98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เมฆมาก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424" name="กลุ่ม 26">
            <a:extLst>
              <a:ext uri="{FF2B5EF4-FFF2-40B4-BE49-F238E27FC236}">
                <a16:creationId xmlns:a16="http://schemas.microsoft.com/office/drawing/2014/main" id="{FBD111AF-D2F1-4B19-8941-2259458BA00A}"/>
              </a:ext>
            </a:extLst>
          </p:cNvPr>
          <p:cNvGrpSpPr>
            <a:grpSpLocks/>
          </p:cNvGrpSpPr>
          <p:nvPr/>
        </p:nvGrpSpPr>
        <p:grpSpPr bwMode="auto">
          <a:xfrm>
            <a:off x="4418013" y="4830763"/>
            <a:ext cx="604837" cy="1022350"/>
            <a:chOff x="4418013" y="4830763"/>
            <a:chExt cx="604837" cy="1022350"/>
          </a:xfrm>
        </p:grpSpPr>
        <p:grpSp>
          <p:nvGrpSpPr>
            <p:cNvPr id="16425" name="กลุ่ม 57">
              <a:extLst>
                <a:ext uri="{FF2B5EF4-FFF2-40B4-BE49-F238E27FC236}">
                  <a16:creationId xmlns:a16="http://schemas.microsoft.com/office/drawing/2014/main" id="{AAE06FEC-5E56-4BBC-9904-041EE51F6A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6750" y="5230813"/>
              <a:ext cx="533400" cy="622300"/>
              <a:chOff x="5294206" y="6075654"/>
              <a:chExt cx="533829" cy="623129"/>
            </a:xfrm>
          </p:grpSpPr>
          <p:sp>
            <p:nvSpPr>
              <p:cNvPr id="16431" name="Rectangle 85">
                <a:extLst>
                  <a:ext uri="{FF2B5EF4-FFF2-40B4-BE49-F238E27FC236}">
                    <a16:creationId xmlns:a16="http://schemas.microsoft.com/office/drawing/2014/main" id="{57542130-4759-4AEE-84D7-0848E44E92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564" y="6075654"/>
                <a:ext cx="510416" cy="16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th-TH" altLang="th-TH" sz="18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36" name="กลุ่ม 18">
                <a:extLst>
                  <a:ext uri="{FF2B5EF4-FFF2-40B4-BE49-F238E27FC236}">
                    <a16:creationId xmlns:a16="http://schemas.microsoft.com/office/drawing/2014/main" id="{8640F8D8-8CCD-49B4-82D6-9086D97CAE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4206" y="6135828"/>
                <a:ext cx="533829" cy="562955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37" name="กลุ่ม 17">
                  <a:extLst>
                    <a:ext uri="{FF2B5EF4-FFF2-40B4-BE49-F238E27FC236}">
                      <a16:creationId xmlns:a16="http://schemas.microsoft.com/office/drawing/2014/main" id="{190DD05A-9C7B-4BE3-A965-D696EE9163F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42" name="รูปภาพ 76" descr="1211810702 (1).png">
                    <a:extLst>
                      <a:ext uri="{FF2B5EF4-FFF2-40B4-BE49-F238E27FC236}">
                        <a16:creationId xmlns:a16="http://schemas.microsoft.com/office/drawing/2014/main" id="{C3B8390F-AD9E-4AB0-860F-17C5791AC7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43" name="กลุ่ม 16">
                    <a:extLst>
                      <a:ext uri="{FF2B5EF4-FFF2-40B4-BE49-F238E27FC236}">
                        <a16:creationId xmlns:a16="http://schemas.microsoft.com/office/drawing/2014/main" id="{3F767CD0-FCE5-435C-AA2B-DD5BBEFA6D3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45" name="รูปภาพ 110" descr="1211810689.png">
                      <a:extLst>
                        <a:ext uri="{FF2B5EF4-FFF2-40B4-BE49-F238E27FC236}">
                          <a16:creationId xmlns:a16="http://schemas.microsoft.com/office/drawing/2014/main" id="{A26288D2-606A-4A50-926F-3D3C861E8ED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6" name="รูปภาพ 70" descr="1211810679.png">
                      <a:extLst>
                        <a:ext uri="{FF2B5EF4-FFF2-40B4-BE49-F238E27FC236}">
                          <a16:creationId xmlns:a16="http://schemas.microsoft.com/office/drawing/2014/main" id="{884B38AF-5876-4F85-B70F-C6A4B1174D8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38" name="Group 11">
                  <a:extLst>
                    <a:ext uri="{FF2B5EF4-FFF2-40B4-BE49-F238E27FC236}">
                      <a16:creationId xmlns:a16="http://schemas.microsoft.com/office/drawing/2014/main" id="{6204155B-F8B1-4C98-84FC-640A74D11E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39" name="รูปภาพ 67" descr="1211810668.png">
                    <a:extLst>
                      <a:ext uri="{FF2B5EF4-FFF2-40B4-BE49-F238E27FC236}">
                        <a16:creationId xmlns:a16="http://schemas.microsoft.com/office/drawing/2014/main" id="{1D499B79-56BB-4AAB-B915-BBC2FEAB6E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1" name="Rectangle 44">
                    <a:extLst>
                      <a:ext uri="{FF2B5EF4-FFF2-40B4-BE49-F238E27FC236}">
                        <a16:creationId xmlns:a16="http://schemas.microsoft.com/office/drawing/2014/main" id="{F3CD59E9-0A14-4262-A6C7-0497014FE2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</p:grpSp>
        <p:grpSp>
          <p:nvGrpSpPr>
            <p:cNvPr id="16426" name="กลุ่ม 10">
              <a:extLst>
                <a:ext uri="{FF2B5EF4-FFF2-40B4-BE49-F238E27FC236}">
                  <a16:creationId xmlns:a16="http://schemas.microsoft.com/office/drawing/2014/main" id="{5958747D-F703-48A7-9F2C-644378073A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8013" y="4830763"/>
              <a:ext cx="604837" cy="423862"/>
              <a:chOff x="5327749" y="908720"/>
              <a:chExt cx="1332483" cy="936278"/>
            </a:xfrm>
          </p:grpSpPr>
          <p:grpSp>
            <p:nvGrpSpPr>
              <p:cNvPr id="16427" name="กลุ่ม 91">
                <a:extLst>
                  <a:ext uri="{FF2B5EF4-FFF2-40B4-BE49-F238E27FC236}">
                    <a16:creationId xmlns:a16="http://schemas.microsoft.com/office/drawing/2014/main" id="{6F77803C-3DED-4A7A-BA31-CE231F5C6D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7749" y="908720"/>
                <a:ext cx="1260475" cy="936278"/>
                <a:chOff x="3851275" y="405160"/>
                <a:chExt cx="1260475" cy="936278"/>
              </a:xfrm>
            </p:grpSpPr>
            <p:pic>
              <p:nvPicPr>
                <p:cNvPr id="16429" name="รูปภาพ 73" descr="1211810689.png">
                  <a:extLst>
                    <a:ext uri="{FF2B5EF4-FFF2-40B4-BE49-F238E27FC236}">
                      <a16:creationId xmlns:a16="http://schemas.microsoft.com/office/drawing/2014/main" id="{5ED149FB-CF6E-4549-9412-524DCA1E0D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1275" y="405160"/>
                  <a:ext cx="1260475" cy="863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30" name="รูปภาพ 84" descr="1211810704.png">
                  <a:extLst>
                    <a:ext uri="{FF2B5EF4-FFF2-40B4-BE49-F238E27FC236}">
                      <a16:creationId xmlns:a16="http://schemas.microsoft.com/office/drawing/2014/main" id="{A4E5882D-5F87-4FB3-81B7-5661886566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2713" y="549275"/>
                  <a:ext cx="1155700" cy="792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6428" name="รูปภาพ 96" descr="1211810704.png">
                <a:extLst>
                  <a:ext uri="{FF2B5EF4-FFF2-40B4-BE49-F238E27FC236}">
                    <a16:creationId xmlns:a16="http://schemas.microsoft.com/office/drawing/2014/main" id="{2E99B038-77EF-4192-B7BD-7870D78C9A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4532" y="980902"/>
                <a:ext cx="1155700" cy="792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กลุ่ม 68">
            <a:extLst>
              <a:ext uri="{FF2B5EF4-FFF2-40B4-BE49-F238E27FC236}">
                <a16:creationId xmlns:a16="http://schemas.microsoft.com/office/drawing/2014/main" id="{782FF59E-7E4D-40EA-8424-37CC25A40EEE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18487" name="รูปภาพ 2">
              <a:extLst>
                <a:ext uri="{FF2B5EF4-FFF2-40B4-BE49-F238E27FC236}">
                  <a16:creationId xmlns:a16="http://schemas.microsoft.com/office/drawing/2014/main" id="{63A00F54-5ACA-4406-9EEC-63350BC95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สี่เหลี่ยมผืนผ้า 70">
              <a:extLst>
                <a:ext uri="{FF2B5EF4-FFF2-40B4-BE49-F238E27FC236}">
                  <a16:creationId xmlns:a16="http://schemas.microsoft.com/office/drawing/2014/main" id="{DB343474-04E2-41DE-9A0D-D1F1702798F5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5" name="ตัวเชื่อมต่อตรง 44">
            <a:extLst>
              <a:ext uri="{FF2B5EF4-FFF2-40B4-BE49-F238E27FC236}">
                <a16:creationId xmlns:a16="http://schemas.microsoft.com/office/drawing/2014/main" id="{9107D958-5FB4-46FB-B515-BC427B420319}"/>
              </a:ext>
            </a:extLst>
          </p:cNvPr>
          <p:cNvCxnSpPr/>
          <p:nvPr/>
        </p:nvCxnSpPr>
        <p:spPr bwMode="auto">
          <a:xfrm rot="5400000" flipH="1" flipV="1">
            <a:off x="6676013" y="-20009644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pic>
        <p:nvPicPr>
          <p:cNvPr id="18436" name="รูปภาพ 9" descr="คปอ1.png">
            <a:extLst>
              <a:ext uri="{FF2B5EF4-FFF2-40B4-BE49-F238E27FC236}">
                <a16:creationId xmlns:a16="http://schemas.microsoft.com/office/drawing/2014/main" id="{EA4068C8-06A3-4D25-A42D-08C8CC3B2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5563"/>
            <a:ext cx="56197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รูปภาพ 153">
            <a:extLst>
              <a:ext uri="{FF2B5EF4-FFF2-40B4-BE49-F238E27FC236}">
                <a16:creationId xmlns:a16="http://schemas.microsoft.com/office/drawing/2014/main" id="{3EEA93A1-0D3E-4C3E-B38F-7B487F854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103188"/>
            <a:ext cx="74771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17">
            <a:extLst>
              <a:ext uri="{FF2B5EF4-FFF2-40B4-BE49-F238E27FC236}">
                <a16:creationId xmlns:a16="http://schemas.microsoft.com/office/drawing/2014/main" id="{53F404D0-4111-49D3-B8C3-F5F1E707D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-26988"/>
            <a:ext cx="9156700" cy="1016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ภาคกลาง</a:t>
            </a:r>
          </a:p>
        </p:txBody>
      </p:sp>
      <p:pic>
        <p:nvPicPr>
          <p:cNvPr id="31799" name="Picture 8" descr="mapthai-C">
            <a:extLst>
              <a:ext uri="{FF2B5EF4-FFF2-40B4-BE49-F238E27FC236}">
                <a16:creationId xmlns:a16="http://schemas.microsoft.com/office/drawing/2014/main" id="{776CD189-B906-4445-AA76-BBF99BBD3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0770" r="4555" b="9230"/>
          <a:stretch>
            <a:fillRect/>
          </a:stretch>
        </p:blipFill>
        <p:spPr bwMode="auto">
          <a:xfrm>
            <a:off x="179512" y="1268760"/>
            <a:ext cx="3969147" cy="33477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รูปภาพ 69">
            <a:extLst>
              <a:ext uri="{FF2B5EF4-FFF2-40B4-BE49-F238E27FC236}">
                <a16:creationId xmlns:a16="http://schemas.microsoft.com/office/drawing/2014/main" id="{46035D12-4758-41F1-A6BD-1A20DD081A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3" name="กลุ่ม 18">
            <a:extLst>
              <a:ext uri="{FF2B5EF4-FFF2-40B4-BE49-F238E27FC236}">
                <a16:creationId xmlns:a16="http://schemas.microsoft.com/office/drawing/2014/main" id="{1F81EA32-9B49-4F99-BB01-B9897167B027}"/>
              </a:ext>
            </a:extLst>
          </p:cNvPr>
          <p:cNvGrpSpPr>
            <a:grpSpLocks/>
          </p:cNvGrpSpPr>
          <p:nvPr/>
        </p:nvGrpSpPr>
        <p:grpSpPr bwMode="auto">
          <a:xfrm>
            <a:off x="2474386" y="2696655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84" name="กลุ่ม 17">
              <a:extLst>
                <a:ext uri="{FF2B5EF4-FFF2-40B4-BE49-F238E27FC236}">
                  <a16:creationId xmlns:a16="http://schemas.microsoft.com/office/drawing/2014/main" id="{B92F1F92-1FF9-455F-A474-CA8AA8EBCF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88" name="รูปภาพ 76" descr="1211810702 (1).png">
                <a:extLst>
                  <a:ext uri="{FF2B5EF4-FFF2-40B4-BE49-F238E27FC236}">
                    <a16:creationId xmlns:a16="http://schemas.microsoft.com/office/drawing/2014/main" id="{6FC0D34F-40F7-4D82-9889-CC65FCB27D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9" name="กลุ่ม 16">
                <a:extLst>
                  <a:ext uri="{FF2B5EF4-FFF2-40B4-BE49-F238E27FC236}">
                    <a16:creationId xmlns:a16="http://schemas.microsoft.com/office/drawing/2014/main" id="{82F2B514-29FC-4E3C-817F-97BD0ACCA7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90" name="รูปภาพ 110" descr="1211810689.png">
                  <a:extLst>
                    <a:ext uri="{FF2B5EF4-FFF2-40B4-BE49-F238E27FC236}">
                      <a16:creationId xmlns:a16="http://schemas.microsoft.com/office/drawing/2014/main" id="{E35505ED-7EE2-43BF-8085-DE4B8E985C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1" name="รูปภาพ 90" descr="1211810679.png">
                  <a:extLst>
                    <a:ext uri="{FF2B5EF4-FFF2-40B4-BE49-F238E27FC236}">
                      <a16:creationId xmlns:a16="http://schemas.microsoft.com/office/drawing/2014/main" id="{8FD1B1D6-B726-4B10-A454-02DEC1BD03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85" name="Group 11">
              <a:extLst>
                <a:ext uri="{FF2B5EF4-FFF2-40B4-BE49-F238E27FC236}">
                  <a16:creationId xmlns:a16="http://schemas.microsoft.com/office/drawing/2014/main" id="{83D70D50-F7B1-4661-8BBB-92856AE72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86" name="รูปภาพ 67" descr="1211810668.png">
                <a:extLst>
                  <a:ext uri="{FF2B5EF4-FFF2-40B4-BE49-F238E27FC236}">
                    <a16:creationId xmlns:a16="http://schemas.microsoft.com/office/drawing/2014/main" id="{28732876-0ABF-45E7-810C-686A0F5EB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" name="Rectangle 44">
                <a:extLst>
                  <a:ext uri="{FF2B5EF4-FFF2-40B4-BE49-F238E27FC236}">
                    <a16:creationId xmlns:a16="http://schemas.microsoft.com/office/drawing/2014/main" id="{594894C8-F458-4830-B821-5F38B3CB2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sp>
        <p:nvSpPr>
          <p:cNvPr id="55" name="กล่องข้อความ 42">
            <a:extLst>
              <a:ext uri="{FF2B5EF4-FFF2-40B4-BE49-F238E27FC236}">
                <a16:creationId xmlns:a16="http://schemas.microsoft.com/office/drawing/2014/main" id="{518154F6-4689-4D05-A5F4-F6776FCC7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876925"/>
            <a:ext cx="4321175" cy="646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SW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 - ๑๐ นอต/๒๐ - ๔๐ นอต</a:t>
            </a:r>
          </a:p>
        </p:txBody>
      </p:sp>
      <p:graphicFrame>
        <p:nvGraphicFramePr>
          <p:cNvPr id="81" name="ตาราง 80">
            <a:extLst>
              <a:ext uri="{FF2B5EF4-FFF2-40B4-BE49-F238E27FC236}">
                <a16:creationId xmlns:a16="http://schemas.microsoft.com/office/drawing/2014/main" id="{2903BDEB-3553-4BE6-A7FE-07557B416A3E}"/>
              </a:ext>
            </a:extLst>
          </p:cNvPr>
          <p:cNvGraphicFramePr>
            <a:graphicFrameLocks noGrp="1"/>
          </p:cNvGraphicFramePr>
          <p:nvPr/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7" name="ตาราง 46">
            <a:extLst>
              <a:ext uri="{FF2B5EF4-FFF2-40B4-BE49-F238E27FC236}">
                <a16:creationId xmlns:a16="http://schemas.microsoft.com/office/drawing/2014/main" id="{CFBC21A0-68CD-426D-BC6B-3E9F838ADE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817207"/>
              </p:ext>
            </p:extLst>
          </p:nvPr>
        </p:nvGraphicFramePr>
        <p:xfrm>
          <a:off x="4132683" y="1484784"/>
          <a:ext cx="4903813" cy="2956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3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909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พายุฝนฟ้าคะนองเกือบทั่วไป๘๐ </a:t>
                      </a:r>
                      <a:r>
                        <a:rPr lang="en-US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66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6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8475" name="กลุ่ม 10">
            <a:extLst>
              <a:ext uri="{FF2B5EF4-FFF2-40B4-BE49-F238E27FC236}">
                <a16:creationId xmlns:a16="http://schemas.microsoft.com/office/drawing/2014/main" id="{F7BA009B-A75B-4CE5-9603-2DA59B90D367}"/>
              </a:ext>
            </a:extLst>
          </p:cNvPr>
          <p:cNvGrpSpPr>
            <a:grpSpLocks/>
          </p:cNvGrpSpPr>
          <p:nvPr/>
        </p:nvGrpSpPr>
        <p:grpSpPr bwMode="auto">
          <a:xfrm>
            <a:off x="974725" y="2070100"/>
            <a:ext cx="1149350" cy="806450"/>
            <a:chOff x="5327749" y="908720"/>
            <a:chExt cx="1332483" cy="936278"/>
          </a:xfrm>
        </p:grpSpPr>
        <p:grpSp>
          <p:nvGrpSpPr>
            <p:cNvPr id="18476" name="กลุ่ม 91">
              <a:extLst>
                <a:ext uri="{FF2B5EF4-FFF2-40B4-BE49-F238E27FC236}">
                  <a16:creationId xmlns:a16="http://schemas.microsoft.com/office/drawing/2014/main" id="{435BA81C-EC2E-4AB9-A92E-75944D308C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18478" name="รูปภาพ 73" descr="1211810689.png">
                <a:extLst>
                  <a:ext uri="{FF2B5EF4-FFF2-40B4-BE49-F238E27FC236}">
                    <a16:creationId xmlns:a16="http://schemas.microsoft.com/office/drawing/2014/main" id="{56322048-4366-4D7A-9BC9-0912D9865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79" name="รูปภาพ 84" descr="1211810704.png">
                <a:extLst>
                  <a:ext uri="{FF2B5EF4-FFF2-40B4-BE49-F238E27FC236}">
                    <a16:creationId xmlns:a16="http://schemas.microsoft.com/office/drawing/2014/main" id="{7FBD4CC8-D2D2-425D-85C6-4EE86815B6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477" name="รูปภาพ 96" descr="1211810704.png">
              <a:extLst>
                <a:ext uri="{FF2B5EF4-FFF2-40B4-BE49-F238E27FC236}">
                  <a16:creationId xmlns:a16="http://schemas.microsoft.com/office/drawing/2014/main" id="{546D7F98-6A5A-4888-8102-D824CF8F6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6" name="ตาราง 45">
            <a:extLst>
              <a:ext uri="{FF2B5EF4-FFF2-40B4-BE49-F238E27FC236}">
                <a16:creationId xmlns:a16="http://schemas.microsoft.com/office/drawing/2014/main" id="{6D7A7FBE-739A-4F30-88BB-CF49779E0434}"/>
              </a:ext>
            </a:extLst>
          </p:cNvPr>
          <p:cNvGraphicFramePr>
            <a:graphicFrameLocks noGrp="1"/>
          </p:cNvGraphicFramePr>
          <p:nvPr/>
        </p:nvGraphicFramePr>
        <p:xfrm>
          <a:off x="4478338" y="4784725"/>
          <a:ext cx="1749425" cy="98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เมฆมาก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8" name="กลุ่ม 26">
            <a:extLst>
              <a:ext uri="{FF2B5EF4-FFF2-40B4-BE49-F238E27FC236}">
                <a16:creationId xmlns:a16="http://schemas.microsoft.com/office/drawing/2014/main" id="{CF2FDAF7-285C-46DB-AFC5-E0D305456954}"/>
              </a:ext>
            </a:extLst>
          </p:cNvPr>
          <p:cNvGrpSpPr>
            <a:grpSpLocks/>
          </p:cNvGrpSpPr>
          <p:nvPr/>
        </p:nvGrpSpPr>
        <p:grpSpPr bwMode="auto">
          <a:xfrm>
            <a:off x="4418013" y="4830763"/>
            <a:ext cx="604837" cy="1022350"/>
            <a:chOff x="4418013" y="4830763"/>
            <a:chExt cx="604837" cy="1022350"/>
          </a:xfrm>
        </p:grpSpPr>
        <p:grpSp>
          <p:nvGrpSpPr>
            <p:cNvPr id="49" name="กลุ่ม 57">
              <a:extLst>
                <a:ext uri="{FF2B5EF4-FFF2-40B4-BE49-F238E27FC236}">
                  <a16:creationId xmlns:a16="http://schemas.microsoft.com/office/drawing/2014/main" id="{225667B9-7FD4-4883-AB77-0A7ADDC414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6750" y="5230813"/>
              <a:ext cx="533400" cy="622300"/>
              <a:chOff x="5294206" y="6075654"/>
              <a:chExt cx="533829" cy="623129"/>
            </a:xfrm>
          </p:grpSpPr>
          <p:sp>
            <p:nvSpPr>
              <p:cNvPr id="56" name="Rectangle 85">
                <a:extLst>
                  <a:ext uri="{FF2B5EF4-FFF2-40B4-BE49-F238E27FC236}">
                    <a16:creationId xmlns:a16="http://schemas.microsoft.com/office/drawing/2014/main" id="{97CB8399-F91D-47DE-A203-17B73D54B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564" y="6075654"/>
                <a:ext cx="510416" cy="16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th-TH" altLang="th-TH" sz="18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57" name="กลุ่ม 18">
                <a:extLst>
                  <a:ext uri="{FF2B5EF4-FFF2-40B4-BE49-F238E27FC236}">
                    <a16:creationId xmlns:a16="http://schemas.microsoft.com/office/drawing/2014/main" id="{C470A77A-13D1-4BA9-AB5F-B1C34D7E54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4206" y="6135828"/>
                <a:ext cx="533829" cy="562955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58" name="กลุ่ม 17">
                  <a:extLst>
                    <a:ext uri="{FF2B5EF4-FFF2-40B4-BE49-F238E27FC236}">
                      <a16:creationId xmlns:a16="http://schemas.microsoft.com/office/drawing/2014/main" id="{75DEA36B-9BA3-423C-9F92-9FBFC583882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63" name="รูปภาพ 76" descr="1211810702 (1).png">
                    <a:extLst>
                      <a:ext uri="{FF2B5EF4-FFF2-40B4-BE49-F238E27FC236}">
                        <a16:creationId xmlns:a16="http://schemas.microsoft.com/office/drawing/2014/main" id="{834A0F8B-4E98-4C5C-970F-69D7A370D7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64" name="กลุ่ม 16">
                    <a:extLst>
                      <a:ext uri="{FF2B5EF4-FFF2-40B4-BE49-F238E27FC236}">
                        <a16:creationId xmlns:a16="http://schemas.microsoft.com/office/drawing/2014/main" id="{BA9DA382-7D94-45A7-A0D2-1650CECCA8A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65" name="รูปภาพ 110" descr="1211810689.png">
                      <a:extLst>
                        <a:ext uri="{FF2B5EF4-FFF2-40B4-BE49-F238E27FC236}">
                          <a16:creationId xmlns:a16="http://schemas.microsoft.com/office/drawing/2014/main" id="{4EBBFB2B-4C16-4DE7-B2D9-CA51623F130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66" name="รูปภาพ 70" descr="1211810679.png">
                      <a:extLst>
                        <a:ext uri="{FF2B5EF4-FFF2-40B4-BE49-F238E27FC236}">
                          <a16:creationId xmlns:a16="http://schemas.microsoft.com/office/drawing/2014/main" id="{8E281DC3-6F79-464F-8EA1-C5179374EF2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59" name="Group 11">
                  <a:extLst>
                    <a:ext uri="{FF2B5EF4-FFF2-40B4-BE49-F238E27FC236}">
                      <a16:creationId xmlns:a16="http://schemas.microsoft.com/office/drawing/2014/main" id="{27BC9560-E375-4D18-8FFA-E747C323267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60" name="รูปภาพ 67" descr="1211810668.png">
                    <a:extLst>
                      <a:ext uri="{FF2B5EF4-FFF2-40B4-BE49-F238E27FC236}">
                        <a16:creationId xmlns:a16="http://schemas.microsoft.com/office/drawing/2014/main" id="{35C7A341-F855-40CD-9D8F-89DA68C5D6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1" name="Rectangle 44">
                    <a:extLst>
                      <a:ext uri="{FF2B5EF4-FFF2-40B4-BE49-F238E27FC236}">
                        <a16:creationId xmlns:a16="http://schemas.microsoft.com/office/drawing/2014/main" id="{156063AE-4B83-46D6-8316-5659CCF677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</p:grpSp>
        <p:grpSp>
          <p:nvGrpSpPr>
            <p:cNvPr id="50" name="กลุ่ม 10">
              <a:extLst>
                <a:ext uri="{FF2B5EF4-FFF2-40B4-BE49-F238E27FC236}">
                  <a16:creationId xmlns:a16="http://schemas.microsoft.com/office/drawing/2014/main" id="{ACED19B6-A0BC-4F63-BDDA-4164D26165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8013" y="4830763"/>
              <a:ext cx="604837" cy="423862"/>
              <a:chOff x="5327749" y="908720"/>
              <a:chExt cx="1332483" cy="936278"/>
            </a:xfrm>
          </p:grpSpPr>
          <p:grpSp>
            <p:nvGrpSpPr>
              <p:cNvPr id="51" name="กลุ่ม 91">
                <a:extLst>
                  <a:ext uri="{FF2B5EF4-FFF2-40B4-BE49-F238E27FC236}">
                    <a16:creationId xmlns:a16="http://schemas.microsoft.com/office/drawing/2014/main" id="{772AF0D4-5C15-4A82-BF8A-B8B595A2B1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7749" y="908720"/>
                <a:ext cx="1260475" cy="936278"/>
                <a:chOff x="3851275" y="405160"/>
                <a:chExt cx="1260475" cy="936278"/>
              </a:xfrm>
            </p:grpSpPr>
            <p:pic>
              <p:nvPicPr>
                <p:cNvPr id="53" name="รูปภาพ 73" descr="1211810689.png">
                  <a:extLst>
                    <a:ext uri="{FF2B5EF4-FFF2-40B4-BE49-F238E27FC236}">
                      <a16:creationId xmlns:a16="http://schemas.microsoft.com/office/drawing/2014/main" id="{A7CF8862-7CC1-4BD0-82EF-7D7D8F05F6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1275" y="405160"/>
                  <a:ext cx="1260475" cy="863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4" name="รูปภาพ 84" descr="1211810704.png">
                  <a:extLst>
                    <a:ext uri="{FF2B5EF4-FFF2-40B4-BE49-F238E27FC236}">
                      <a16:creationId xmlns:a16="http://schemas.microsoft.com/office/drawing/2014/main" id="{B9F8AEE6-A70D-4CD9-AA8B-EB18713A03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2713" y="549275"/>
                  <a:ext cx="1155700" cy="792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52" name="รูปภาพ 96" descr="1211810704.png">
                <a:extLst>
                  <a:ext uri="{FF2B5EF4-FFF2-40B4-BE49-F238E27FC236}">
                    <a16:creationId xmlns:a16="http://schemas.microsoft.com/office/drawing/2014/main" id="{D4383293-F63B-4885-B6E4-BB94A6FD0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4532" y="980902"/>
                <a:ext cx="1155700" cy="792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กลุ่ม 65">
            <a:extLst>
              <a:ext uri="{FF2B5EF4-FFF2-40B4-BE49-F238E27FC236}">
                <a16:creationId xmlns:a16="http://schemas.microsoft.com/office/drawing/2014/main" id="{01233CFE-A1E2-4FBC-8310-0E0545941241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20533" name="รูปภาพ 2">
              <a:extLst>
                <a:ext uri="{FF2B5EF4-FFF2-40B4-BE49-F238E27FC236}">
                  <a16:creationId xmlns:a16="http://schemas.microsoft.com/office/drawing/2014/main" id="{1BCD4694-C752-4553-8790-0E05EE3C2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สี่เหลี่ยมผืนผ้า 67">
              <a:extLst>
                <a:ext uri="{FF2B5EF4-FFF2-40B4-BE49-F238E27FC236}">
                  <a16:creationId xmlns:a16="http://schemas.microsoft.com/office/drawing/2014/main" id="{DB604BBF-B93F-4E27-BE82-A8665323803D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ตัวเชื่อมต่อตรง 41">
            <a:extLst>
              <a:ext uri="{FF2B5EF4-FFF2-40B4-BE49-F238E27FC236}">
                <a16:creationId xmlns:a16="http://schemas.microsoft.com/office/drawing/2014/main" id="{A4E05F79-0F46-4ECF-B912-218F65DD6700}"/>
              </a:ext>
            </a:extLst>
          </p:cNvPr>
          <p:cNvCxnSpPr/>
          <p:nvPr/>
        </p:nvCxnSpPr>
        <p:spPr bwMode="auto">
          <a:xfrm rot="5400000" flipH="1" flipV="1">
            <a:off x="6676013" y="-20009644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sp>
        <p:nvSpPr>
          <p:cNvPr id="66" name="TextBox 17">
            <a:extLst>
              <a:ext uri="{FF2B5EF4-FFF2-40B4-BE49-F238E27FC236}">
                <a16:creationId xmlns:a16="http://schemas.microsoft.com/office/drawing/2014/main" id="{91CD1B9A-747B-483E-9D88-45CB95BF4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" y="6350"/>
            <a:ext cx="9140825" cy="1016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ภาคใต้</a:t>
            </a:r>
          </a:p>
        </p:txBody>
      </p:sp>
      <p:pic>
        <p:nvPicPr>
          <p:cNvPr id="49" name="Picture 12" descr="mapthai-S">
            <a:extLst>
              <a:ext uri="{FF2B5EF4-FFF2-40B4-BE49-F238E27FC236}">
                <a16:creationId xmlns:a16="http://schemas.microsoft.com/office/drawing/2014/main" id="{100F2BE3-8E6B-46D5-B5F9-15FE9140E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2" r="8264"/>
          <a:stretch>
            <a:fillRect/>
          </a:stretch>
        </p:blipFill>
        <p:spPr bwMode="auto">
          <a:xfrm>
            <a:off x="251520" y="1268636"/>
            <a:ext cx="2937153" cy="36428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971FB73D-38B2-4531-BE4D-1B5D4FD21F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กล่องข้อความ 42">
            <a:extLst>
              <a:ext uri="{FF2B5EF4-FFF2-40B4-BE49-F238E27FC236}">
                <a16:creationId xmlns:a16="http://schemas.microsoft.com/office/drawing/2014/main" id="{08191EA2-3B60-45CC-8FE5-337CF455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876925"/>
            <a:ext cx="4679950" cy="646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SW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 - ๑๕ นอต/๒๐ - ๔๐ นอต</a:t>
            </a:r>
          </a:p>
        </p:txBody>
      </p:sp>
      <p:grpSp>
        <p:nvGrpSpPr>
          <p:cNvPr id="92" name="กลุ่ม 18">
            <a:extLst>
              <a:ext uri="{FF2B5EF4-FFF2-40B4-BE49-F238E27FC236}">
                <a16:creationId xmlns:a16="http://schemas.microsoft.com/office/drawing/2014/main" id="{839D288A-66FC-4DFE-954C-F2F445F4282F}"/>
              </a:ext>
            </a:extLst>
          </p:cNvPr>
          <p:cNvGrpSpPr>
            <a:grpSpLocks/>
          </p:cNvGrpSpPr>
          <p:nvPr/>
        </p:nvGrpSpPr>
        <p:grpSpPr bwMode="auto">
          <a:xfrm>
            <a:off x="1141494" y="3391177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93" name="กลุ่ม 17">
              <a:extLst>
                <a:ext uri="{FF2B5EF4-FFF2-40B4-BE49-F238E27FC236}">
                  <a16:creationId xmlns:a16="http://schemas.microsoft.com/office/drawing/2014/main" id="{0832D98F-8116-4E6B-9BC6-D8C8E0ED6C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97" name="รูปภาพ 76" descr="1211810702 (1).png">
                <a:extLst>
                  <a:ext uri="{FF2B5EF4-FFF2-40B4-BE49-F238E27FC236}">
                    <a16:creationId xmlns:a16="http://schemas.microsoft.com/office/drawing/2014/main" id="{5D7CDFAE-23CA-44EA-8010-1DC79F046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8" name="กลุ่ม 16">
                <a:extLst>
                  <a:ext uri="{FF2B5EF4-FFF2-40B4-BE49-F238E27FC236}">
                    <a16:creationId xmlns:a16="http://schemas.microsoft.com/office/drawing/2014/main" id="{D717DB64-6759-4B4D-8B70-6CE1E1DC49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99" name="รูปภาพ 110" descr="1211810689.png">
                  <a:extLst>
                    <a:ext uri="{FF2B5EF4-FFF2-40B4-BE49-F238E27FC236}">
                      <a16:creationId xmlns:a16="http://schemas.microsoft.com/office/drawing/2014/main" id="{89A714AF-1D0B-4B0E-8007-3AE6F56BA3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0" name="รูปภาพ 99" descr="1211810679.png">
                  <a:extLst>
                    <a:ext uri="{FF2B5EF4-FFF2-40B4-BE49-F238E27FC236}">
                      <a16:creationId xmlns:a16="http://schemas.microsoft.com/office/drawing/2014/main" id="{9CAF3371-9CC3-423D-A4DD-DBAF032549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94" name="Group 11">
              <a:extLst>
                <a:ext uri="{FF2B5EF4-FFF2-40B4-BE49-F238E27FC236}">
                  <a16:creationId xmlns:a16="http://schemas.microsoft.com/office/drawing/2014/main" id="{F3087F4C-916C-4E3D-876D-D646E3FCE5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95" name="รูปภาพ 67" descr="1211810668.png">
                <a:extLst>
                  <a:ext uri="{FF2B5EF4-FFF2-40B4-BE49-F238E27FC236}">
                    <a16:creationId xmlns:a16="http://schemas.microsoft.com/office/drawing/2014/main" id="{E0E31918-88E5-47F4-B6BC-D14AA4BBDD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6" name="Rectangle 44">
                <a:extLst>
                  <a:ext uri="{FF2B5EF4-FFF2-40B4-BE49-F238E27FC236}">
                    <a16:creationId xmlns:a16="http://schemas.microsoft.com/office/drawing/2014/main" id="{BD40403F-4745-49AF-B0A5-5DF6D58DB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44" name="ตาราง 43">
            <a:extLst>
              <a:ext uri="{FF2B5EF4-FFF2-40B4-BE49-F238E27FC236}">
                <a16:creationId xmlns:a16="http://schemas.microsoft.com/office/drawing/2014/main" id="{AD388E03-D1CD-4856-98CF-9DFE9A6E5C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472283"/>
              </p:ext>
            </p:extLst>
          </p:nvPr>
        </p:nvGraphicFramePr>
        <p:xfrm>
          <a:off x="3347864" y="1336662"/>
          <a:ext cx="6192688" cy="2956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2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พายุฝนฟ้าคะนองกระจาย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ถึงเกือบทั่วไป ๕๐ - ๗๐ </a:t>
                      </a:r>
                      <a:r>
                        <a:rPr lang="en-US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altLang="th-TH" sz="4400" b="1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1" name="ตาราง 40">
            <a:extLst>
              <a:ext uri="{FF2B5EF4-FFF2-40B4-BE49-F238E27FC236}">
                <a16:creationId xmlns:a16="http://schemas.microsoft.com/office/drawing/2014/main" id="{2B41F32D-FC3C-499F-8842-DD8F0E85C0CB}"/>
              </a:ext>
            </a:extLst>
          </p:cNvPr>
          <p:cNvGraphicFramePr>
            <a:graphicFrameLocks noGrp="1"/>
          </p:cNvGraphicFramePr>
          <p:nvPr/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0521" name="กลุ่ม 10">
            <a:extLst>
              <a:ext uri="{FF2B5EF4-FFF2-40B4-BE49-F238E27FC236}">
                <a16:creationId xmlns:a16="http://schemas.microsoft.com/office/drawing/2014/main" id="{8DD65360-16A7-4BD4-9772-619CED1241C9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2478088"/>
            <a:ext cx="1149350" cy="806450"/>
            <a:chOff x="5327749" y="908720"/>
            <a:chExt cx="1332483" cy="936278"/>
          </a:xfrm>
        </p:grpSpPr>
        <p:grpSp>
          <p:nvGrpSpPr>
            <p:cNvPr id="20522" name="กลุ่ม 91">
              <a:extLst>
                <a:ext uri="{FF2B5EF4-FFF2-40B4-BE49-F238E27FC236}">
                  <a16:creationId xmlns:a16="http://schemas.microsoft.com/office/drawing/2014/main" id="{22745DA1-FD51-4907-A398-E9C6EE8F9C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20524" name="รูปภาพ 73" descr="1211810689.png">
                <a:extLst>
                  <a:ext uri="{FF2B5EF4-FFF2-40B4-BE49-F238E27FC236}">
                    <a16:creationId xmlns:a16="http://schemas.microsoft.com/office/drawing/2014/main" id="{C92832E8-174E-4121-95D2-E150261398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25" name="รูปภาพ 84" descr="1211810704.png">
                <a:extLst>
                  <a:ext uri="{FF2B5EF4-FFF2-40B4-BE49-F238E27FC236}">
                    <a16:creationId xmlns:a16="http://schemas.microsoft.com/office/drawing/2014/main" id="{15A161E0-9DAB-423F-86D2-2E7E2D1AA4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523" name="รูปภาพ 96" descr="1211810704.png">
              <a:extLst>
                <a:ext uri="{FF2B5EF4-FFF2-40B4-BE49-F238E27FC236}">
                  <a16:creationId xmlns:a16="http://schemas.microsoft.com/office/drawing/2014/main" id="{47B5397D-9B96-4E98-B413-0213B2D5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3" name="ตาราง 42">
            <a:extLst>
              <a:ext uri="{FF2B5EF4-FFF2-40B4-BE49-F238E27FC236}">
                <a16:creationId xmlns:a16="http://schemas.microsoft.com/office/drawing/2014/main" id="{F6CF346C-4594-4157-B4E6-5BA6FE9B3B26}"/>
              </a:ext>
            </a:extLst>
          </p:cNvPr>
          <p:cNvGraphicFramePr>
            <a:graphicFrameLocks noGrp="1"/>
          </p:cNvGraphicFramePr>
          <p:nvPr/>
        </p:nvGraphicFramePr>
        <p:xfrm>
          <a:off x="4478338" y="4784725"/>
          <a:ext cx="1749425" cy="98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เมฆมาก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5" name="กลุ่ม 26">
            <a:extLst>
              <a:ext uri="{FF2B5EF4-FFF2-40B4-BE49-F238E27FC236}">
                <a16:creationId xmlns:a16="http://schemas.microsoft.com/office/drawing/2014/main" id="{79031DB4-6DC5-4C48-851F-524FFE4F23C1}"/>
              </a:ext>
            </a:extLst>
          </p:cNvPr>
          <p:cNvGrpSpPr>
            <a:grpSpLocks/>
          </p:cNvGrpSpPr>
          <p:nvPr/>
        </p:nvGrpSpPr>
        <p:grpSpPr bwMode="auto">
          <a:xfrm>
            <a:off x="4418013" y="4830763"/>
            <a:ext cx="604837" cy="1022350"/>
            <a:chOff x="4418013" y="4830763"/>
            <a:chExt cx="604837" cy="1022350"/>
          </a:xfrm>
        </p:grpSpPr>
        <p:grpSp>
          <p:nvGrpSpPr>
            <p:cNvPr id="46" name="กลุ่ม 57">
              <a:extLst>
                <a:ext uri="{FF2B5EF4-FFF2-40B4-BE49-F238E27FC236}">
                  <a16:creationId xmlns:a16="http://schemas.microsoft.com/office/drawing/2014/main" id="{4988B599-B318-4234-8196-9048BC210E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6750" y="5230813"/>
              <a:ext cx="533400" cy="622300"/>
              <a:chOff x="5294206" y="6075654"/>
              <a:chExt cx="533829" cy="623129"/>
            </a:xfrm>
          </p:grpSpPr>
          <p:sp>
            <p:nvSpPr>
              <p:cNvPr id="53" name="Rectangle 85">
                <a:extLst>
                  <a:ext uri="{FF2B5EF4-FFF2-40B4-BE49-F238E27FC236}">
                    <a16:creationId xmlns:a16="http://schemas.microsoft.com/office/drawing/2014/main" id="{4C9CB35B-2857-419D-B5C2-9C7ED3EBA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564" y="6075654"/>
                <a:ext cx="510416" cy="16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th-TH" altLang="th-TH" sz="18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54" name="กลุ่ม 18">
                <a:extLst>
                  <a:ext uri="{FF2B5EF4-FFF2-40B4-BE49-F238E27FC236}">
                    <a16:creationId xmlns:a16="http://schemas.microsoft.com/office/drawing/2014/main" id="{E5655687-9913-4E20-B68F-63A1631F26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4206" y="6135828"/>
                <a:ext cx="533829" cy="562955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55" name="กลุ่ม 17">
                  <a:extLst>
                    <a:ext uri="{FF2B5EF4-FFF2-40B4-BE49-F238E27FC236}">
                      <a16:creationId xmlns:a16="http://schemas.microsoft.com/office/drawing/2014/main" id="{CC1BEA94-FD75-427F-9A23-379E754B3B5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60" name="รูปภาพ 76" descr="1211810702 (1).png">
                    <a:extLst>
                      <a:ext uri="{FF2B5EF4-FFF2-40B4-BE49-F238E27FC236}">
                        <a16:creationId xmlns:a16="http://schemas.microsoft.com/office/drawing/2014/main" id="{BAE8CCD3-380E-45D2-8DF5-0917AC8309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61" name="กลุ่ม 16">
                    <a:extLst>
                      <a:ext uri="{FF2B5EF4-FFF2-40B4-BE49-F238E27FC236}">
                        <a16:creationId xmlns:a16="http://schemas.microsoft.com/office/drawing/2014/main" id="{937C3FD8-9D17-45ED-B3B1-EEA0B69E217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71" name="รูปภาพ 110" descr="1211810689.png">
                      <a:extLst>
                        <a:ext uri="{FF2B5EF4-FFF2-40B4-BE49-F238E27FC236}">
                          <a16:creationId xmlns:a16="http://schemas.microsoft.com/office/drawing/2014/main" id="{96C1FC57-6973-49F7-855F-55454A44DDF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4" name="รูปภาพ 70" descr="1211810679.png">
                      <a:extLst>
                        <a:ext uri="{FF2B5EF4-FFF2-40B4-BE49-F238E27FC236}">
                          <a16:creationId xmlns:a16="http://schemas.microsoft.com/office/drawing/2014/main" id="{A717D2D5-7612-4B27-A4E0-DB7859A1553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56" name="Group 11">
                  <a:extLst>
                    <a:ext uri="{FF2B5EF4-FFF2-40B4-BE49-F238E27FC236}">
                      <a16:creationId xmlns:a16="http://schemas.microsoft.com/office/drawing/2014/main" id="{C19D564D-CCE2-4989-A1D2-E50547D9DC3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58" name="รูปภาพ 67" descr="1211810668.png">
                    <a:extLst>
                      <a:ext uri="{FF2B5EF4-FFF2-40B4-BE49-F238E27FC236}">
                        <a16:creationId xmlns:a16="http://schemas.microsoft.com/office/drawing/2014/main" id="{EAA43E19-DC1C-452D-B57F-CA73AFB6EE3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9" name="Rectangle 44">
                    <a:extLst>
                      <a:ext uri="{FF2B5EF4-FFF2-40B4-BE49-F238E27FC236}">
                        <a16:creationId xmlns:a16="http://schemas.microsoft.com/office/drawing/2014/main" id="{B87FD254-1970-4B11-B1CC-DE8C9E2C817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</p:grpSp>
        <p:grpSp>
          <p:nvGrpSpPr>
            <p:cNvPr id="47" name="กลุ่ม 10">
              <a:extLst>
                <a:ext uri="{FF2B5EF4-FFF2-40B4-BE49-F238E27FC236}">
                  <a16:creationId xmlns:a16="http://schemas.microsoft.com/office/drawing/2014/main" id="{A4F6F8FC-2086-412B-B156-ED5DB256C5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8013" y="4830763"/>
              <a:ext cx="604837" cy="423862"/>
              <a:chOff x="5327749" y="908720"/>
              <a:chExt cx="1332483" cy="936278"/>
            </a:xfrm>
          </p:grpSpPr>
          <p:grpSp>
            <p:nvGrpSpPr>
              <p:cNvPr id="48" name="กลุ่ม 91">
                <a:extLst>
                  <a:ext uri="{FF2B5EF4-FFF2-40B4-BE49-F238E27FC236}">
                    <a16:creationId xmlns:a16="http://schemas.microsoft.com/office/drawing/2014/main" id="{7931ABFC-2AAB-4216-9527-32B0FB785A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7749" y="908720"/>
                <a:ext cx="1260475" cy="936278"/>
                <a:chOff x="3851275" y="405160"/>
                <a:chExt cx="1260475" cy="936278"/>
              </a:xfrm>
            </p:grpSpPr>
            <p:pic>
              <p:nvPicPr>
                <p:cNvPr id="51" name="รูปภาพ 73" descr="1211810689.png">
                  <a:extLst>
                    <a:ext uri="{FF2B5EF4-FFF2-40B4-BE49-F238E27FC236}">
                      <a16:creationId xmlns:a16="http://schemas.microsoft.com/office/drawing/2014/main" id="{4BC25F43-F034-41A8-8F61-79E8F9B348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1275" y="405160"/>
                  <a:ext cx="1260475" cy="863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2" name="รูปภาพ 84" descr="1211810704.png">
                  <a:extLst>
                    <a:ext uri="{FF2B5EF4-FFF2-40B4-BE49-F238E27FC236}">
                      <a16:creationId xmlns:a16="http://schemas.microsoft.com/office/drawing/2014/main" id="{F605F2D9-F712-473D-89B1-E013055FC6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2713" y="549275"/>
                  <a:ext cx="1155700" cy="792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50" name="รูปภาพ 96" descr="1211810704.png">
                <a:extLst>
                  <a:ext uri="{FF2B5EF4-FFF2-40B4-BE49-F238E27FC236}">
                    <a16:creationId xmlns:a16="http://schemas.microsoft.com/office/drawing/2014/main" id="{4D143CB5-6795-43FC-B6B1-C2AC4654A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4532" y="980902"/>
                <a:ext cx="1155700" cy="792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14665</TotalTime>
  <Words>467</Words>
  <Application>Microsoft Office PowerPoint</Application>
  <PresentationFormat>นำเสนอทางหน้าจอ (4:3)</PresentationFormat>
  <Paragraphs>132</Paragraphs>
  <Slides>12</Slides>
  <Notes>9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12</vt:i4>
      </vt:variant>
    </vt:vector>
  </HeadingPairs>
  <TitlesOfParts>
    <vt:vector size="20" baseType="lpstr">
      <vt:lpstr>Angsana New</vt:lpstr>
      <vt:lpstr>AngsanaUPC</vt:lpstr>
      <vt:lpstr>Arial</vt:lpstr>
      <vt:lpstr>Arial Rounded MT Bold</vt:lpstr>
      <vt:lpstr>Calibri</vt:lpstr>
      <vt:lpstr>TH SarabunPSK</vt:lpstr>
      <vt:lpstr>Times New Roman</vt:lpstr>
      <vt:lpstr>1_Office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climate2</dc:creator>
  <cp:lastModifiedBy>DAOC-WEATHER-CLIMATE</cp:lastModifiedBy>
  <cp:revision>653</cp:revision>
  <dcterms:created xsi:type="dcterms:W3CDTF">2016-03-28T05:30:16Z</dcterms:created>
  <dcterms:modified xsi:type="dcterms:W3CDTF">2022-07-18T06:03:54Z</dcterms:modified>
</cp:coreProperties>
</file>