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35" r:id="rId2"/>
    <p:sldId id="489" r:id="rId3"/>
    <p:sldId id="578" r:id="rId4"/>
    <p:sldId id="580" r:id="rId5"/>
    <p:sldId id="369" r:id="rId6"/>
    <p:sldId id="361" r:id="rId7"/>
    <p:sldId id="360" r:id="rId8"/>
    <p:sldId id="58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4C"/>
    <a:srgbClr val="FFFFFF"/>
    <a:srgbClr val="FF9900"/>
    <a:srgbClr val="000066"/>
    <a:srgbClr val="0000FF"/>
    <a:srgbClr val="FF00FF"/>
    <a:srgbClr val="0000CC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88" y="7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BA18-6C7B-4A8C-8521-3F6B9AAB6252}" type="datetimeFigureOut">
              <a:rPr lang="th-TH" smtClean="0"/>
              <a:t>29/11/65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2319C-29D0-4333-B05A-FA8290418C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19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>
            <a:extLst>
              <a:ext uri="{FF2B5EF4-FFF2-40B4-BE49-F238E27FC236}">
                <a16:creationId xmlns:a16="http://schemas.microsoft.com/office/drawing/2014/main" id="{A1D42ED3-CEA5-4044-9518-1B063A7E51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ตัวยึดบันทึกย่อ 2">
            <a:extLst>
              <a:ext uri="{FF2B5EF4-FFF2-40B4-BE49-F238E27FC236}">
                <a16:creationId xmlns:a16="http://schemas.microsoft.com/office/drawing/2014/main" id="{6ED2424F-DDDD-4FCC-A150-B2F146BC9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  <p:sp>
        <p:nvSpPr>
          <p:cNvPr id="38916" name="ตัวยึดหมายเลขภาพนิ่ง 3">
            <a:extLst>
              <a:ext uri="{FF2B5EF4-FFF2-40B4-BE49-F238E27FC236}">
                <a16:creationId xmlns:a16="http://schemas.microsoft.com/office/drawing/2014/main" id="{52C6B927-C9AB-48D3-8657-3432CDE5C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9AD9F90A-6CD2-4A48-AF1C-609D33E37472}" type="slidenum">
              <a:rPr lang="en-US" altLang="th-TH" sz="120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/>
              <a:t>2</a:t>
            </a:fld>
            <a:endParaRPr lang="th-TH" altLang="th-TH" sz="12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21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สไลด์ 1">
            <a:extLst>
              <a:ext uri="{FF2B5EF4-FFF2-40B4-BE49-F238E27FC236}">
                <a16:creationId xmlns:a16="http://schemas.microsoft.com/office/drawing/2014/main" id="{34BE3D7B-435A-460E-A923-2A0A056A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132CD888-480C-4C5C-A896-EBF4E938B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7172" name="ตัวแทนหมายเลขสไลด์ 3">
            <a:extLst>
              <a:ext uri="{FF2B5EF4-FFF2-40B4-BE49-F238E27FC236}">
                <a16:creationId xmlns:a16="http://schemas.microsoft.com/office/drawing/2014/main" id="{609B4480-3D8A-4ABC-A469-BC82600C3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71B2DE-A858-443E-A9FA-58CA15F11A31}" type="slidenum">
              <a:rPr lang="th-TH" altLang="th-TH" sz="1200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 altLang="th-TH" sz="1200" dirty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151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A3D39-48A6-412F-839A-3EC36EC621F5}" type="slidenum"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 altLang="th-TH" sz="12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230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8CECB-8825-42FD-9BB7-46FC052DB0B2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4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  <p:sp>
        <p:nvSpPr>
          <p:cNvPr id="553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2AA71-A899-4E8B-819B-1C9DDAE08C62}" type="slidenum">
              <a:rPr lang="en-US" altLang="th-TH" sz="12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h-TH" altLang="th-TH" sz="12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96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0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0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470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7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6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3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60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95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7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76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8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0B61-3B60-42A6-BD2E-287F988D35E2}" type="datetimeFigureOut">
              <a:rPr lang="th-TH" smtClean="0"/>
              <a:pPr/>
              <a:t>29/11/65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3D50-F319-436C-A5FF-D9778EC991E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3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3EF5FF3-7727-43F8-9F4F-5DE86DCB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981"/>
            <a:ext cx="9159430" cy="68699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CD05963-4B8D-46C2-8816-336C9B2A7A26}"/>
              </a:ext>
            </a:extLst>
          </p:cNvPr>
          <p:cNvSpPr txBox="1"/>
          <p:nvPr/>
        </p:nvSpPr>
        <p:spPr>
          <a:xfrm>
            <a:off x="4604979" y="2490282"/>
            <a:ext cx="4554452" cy="1877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คาดหมายสภาพอากาศประเทศไทย</a:t>
            </a:r>
            <a:b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พ.ศ.2565</a:t>
            </a:r>
          </a:p>
        </p:txBody>
      </p:sp>
    </p:spTree>
    <p:extLst>
      <p:ext uri="{BB962C8B-B14F-4D97-AF65-F5344CB8AC3E}">
        <p14:creationId xmlns:p14="http://schemas.microsoft.com/office/powerpoint/2010/main" val="177207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B814303-B2CF-483C-8272-0B2B8EA8906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77" descr="rf-clouds.jpg">
              <a:extLst>
                <a:ext uri="{FF2B5EF4-FFF2-40B4-BE49-F238E27FC236}">
                  <a16:creationId xmlns:a16="http://schemas.microsoft.com/office/drawing/2014/main" id="{33BD89B3-FDE0-4412-9FCF-3810AF94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40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DAB03C1B-8278-4417-B284-26EBC6E77188}"/>
                </a:ext>
              </a:extLst>
            </p:cNvPr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2540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7C07C56-81F3-4A82-A650-BCFE42898667}"/>
              </a:ext>
            </a:extLst>
          </p:cNvPr>
          <p:cNvGrpSpPr/>
          <p:nvPr/>
        </p:nvGrpSpPr>
        <p:grpSpPr>
          <a:xfrm>
            <a:off x="971601" y="2492896"/>
            <a:ext cx="7200799" cy="2123658"/>
            <a:chOff x="3976577" y="3888292"/>
            <a:chExt cx="5154723" cy="212365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26496DC9-5C25-4FB2-AB46-3CD1D8BA5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577" y="3888292"/>
              <a:ext cx="5143226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3000"/>
                </a:spcAft>
                <a:buFontTx/>
                <a:buNone/>
                <a:defRPr/>
              </a:pPr>
              <a:r>
                <a:rPr lang="th-TH" altLang="th-TH" sz="6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สภาพอากาศประเทศไทย</a:t>
              </a:r>
            </a:p>
          </p:txBody>
        </p:sp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40860E2F-ADEB-4C55-8EA5-7F3A3D792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578" y="4815009"/>
              <a:ext cx="515472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3000"/>
                </a:spcAft>
                <a:buFontTx/>
                <a:buNone/>
                <a:defRPr/>
              </a:pPr>
              <a:r>
                <a:rPr lang="th-TH" altLang="th-TH" sz="6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เดือน</a:t>
              </a:r>
              <a:r>
                <a:rPr lang="en-US" altLang="th-TH" sz="6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ธันวาคม</a:t>
              </a:r>
              <a:r>
                <a:rPr lang="th-TH" altLang="th-TH" sz="6600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th-TH" sz="6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พ.ศ. </a:t>
              </a:r>
              <a:r>
                <a:rPr lang="th-TH" altLang="th-TH" sz="6600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2565</a:t>
              </a:r>
              <a:endParaRPr lang="th-TH" alt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23744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รูปภาพ 1">
            <a:extLst>
              <a:ext uri="{FF2B5EF4-FFF2-40B4-BE49-F238E27FC236}">
                <a16:creationId xmlns:a16="http://schemas.microsoft.com/office/drawing/2014/main" id="{D61EBB05-64AF-4223-8D18-5607C2C6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7"/>
          <a:stretch>
            <a:fillRect/>
          </a:stretch>
        </p:blipFill>
        <p:spPr bwMode="auto">
          <a:xfrm>
            <a:off x="1" y="8748"/>
            <a:ext cx="9135748" cy="68398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8986D453-3D46-4DCF-8647-0342DE819970}"/>
              </a:ext>
            </a:extLst>
          </p:cNvPr>
          <p:cNvSpPr txBox="1"/>
          <p:nvPr/>
        </p:nvSpPr>
        <p:spPr>
          <a:xfrm>
            <a:off x="9333936" y="6530297"/>
            <a:ext cx="47320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1010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grpSp>
        <p:nvGrpSpPr>
          <p:cNvPr id="17" name="กลุ่ม 3">
            <a:extLst>
              <a:ext uri="{FF2B5EF4-FFF2-40B4-BE49-F238E27FC236}">
                <a16:creationId xmlns:a16="http://schemas.microsoft.com/office/drawing/2014/main" id="{D9AD6DDA-2A03-436F-A175-7DC11C1B3D8C}"/>
              </a:ext>
            </a:extLst>
          </p:cNvPr>
          <p:cNvGrpSpPr>
            <a:grpSpLocks/>
          </p:cNvGrpSpPr>
          <p:nvPr/>
        </p:nvGrpSpPr>
        <p:grpSpPr bwMode="auto">
          <a:xfrm>
            <a:off x="6693875" y="3636068"/>
            <a:ext cx="667697" cy="621272"/>
            <a:chOff x="4719588" y="2710095"/>
            <a:chExt cx="667697" cy="513451"/>
          </a:xfrm>
          <a:noFill/>
        </p:grpSpPr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7AEEC059-9081-4DC3-B554-4CB6333D8A15}"/>
                </a:ext>
              </a:extLst>
            </p:cNvPr>
            <p:cNvSpPr/>
            <p:nvPr/>
          </p:nvSpPr>
          <p:spPr bwMode="auto">
            <a:xfrm>
              <a:off x="4773612" y="2755880"/>
              <a:ext cx="501650" cy="385763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3FDC4976-17B2-412C-9A94-772EBBBBA4EE}"/>
                </a:ext>
              </a:extLst>
            </p:cNvPr>
            <p:cNvSpPr/>
            <p:nvPr/>
          </p:nvSpPr>
          <p:spPr bwMode="auto">
            <a:xfrm>
              <a:off x="4893564" y="2807688"/>
              <a:ext cx="304189" cy="220895"/>
            </a:xfrm>
            <a:prstGeom prst="ellipse">
              <a:avLst/>
            </a:prstGeom>
            <a:grp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glow rad="63500">
                      <a:schemeClr val="bg1">
                        <a:alpha val="9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วงรี 17">
              <a:extLst>
                <a:ext uri="{FF2B5EF4-FFF2-40B4-BE49-F238E27FC236}">
                  <a16:creationId xmlns:a16="http://schemas.microsoft.com/office/drawing/2014/main" id="{E92FDD02-720A-1836-4FE9-BEF7652709F1}"/>
                </a:ext>
              </a:extLst>
            </p:cNvPr>
            <p:cNvSpPr/>
            <p:nvPr/>
          </p:nvSpPr>
          <p:spPr bwMode="auto">
            <a:xfrm>
              <a:off x="4719588" y="2710095"/>
              <a:ext cx="667697" cy="513451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/>
            </a:p>
          </p:txBody>
        </p:sp>
      </p:grpSp>
      <p:grpSp>
        <p:nvGrpSpPr>
          <p:cNvPr id="2" name="กลุ่ม 3">
            <a:extLst>
              <a:ext uri="{FF2B5EF4-FFF2-40B4-BE49-F238E27FC236}">
                <a16:creationId xmlns:a16="http://schemas.microsoft.com/office/drawing/2014/main" id="{D77D39B0-54BF-4CC5-8775-51D05F85DBF2}"/>
              </a:ext>
            </a:extLst>
          </p:cNvPr>
          <p:cNvGrpSpPr>
            <a:grpSpLocks/>
          </p:cNvGrpSpPr>
          <p:nvPr/>
        </p:nvGrpSpPr>
        <p:grpSpPr bwMode="auto">
          <a:xfrm>
            <a:off x="1565206" y="4363726"/>
            <a:ext cx="954675" cy="922731"/>
            <a:chOff x="4651375" y="2559030"/>
            <a:chExt cx="788987" cy="630238"/>
          </a:xfrm>
          <a:noFill/>
        </p:grpSpPr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4D3DEF9B-3C4B-4A84-AD56-A51E3D4E4FB7}"/>
                </a:ext>
              </a:extLst>
            </p:cNvPr>
            <p:cNvSpPr/>
            <p:nvPr/>
          </p:nvSpPr>
          <p:spPr bwMode="auto">
            <a:xfrm>
              <a:off x="4773612" y="2755880"/>
              <a:ext cx="501650" cy="385763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3F66429D-F924-4148-B4EB-44589F1ADC64}"/>
                </a:ext>
              </a:extLst>
            </p:cNvPr>
            <p:cNvSpPr/>
            <p:nvPr/>
          </p:nvSpPr>
          <p:spPr bwMode="auto">
            <a:xfrm>
              <a:off x="4651375" y="2559030"/>
              <a:ext cx="788987" cy="630238"/>
            </a:xfrm>
            <a:prstGeom prst="ellipse">
              <a:avLst/>
            </a:prstGeom>
            <a:grp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glow rad="63500">
                      <a:schemeClr val="bg1">
                        <a:alpha val="9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6147" name="กลุ่ม 35">
            <a:extLst>
              <a:ext uri="{FF2B5EF4-FFF2-40B4-BE49-F238E27FC236}">
                <a16:creationId xmlns:a16="http://schemas.microsoft.com/office/drawing/2014/main" id="{6895CD9F-268C-4A16-AEEF-2F721EFE0F06}"/>
              </a:ext>
            </a:extLst>
          </p:cNvPr>
          <p:cNvGrpSpPr>
            <a:grpSpLocks/>
          </p:cNvGrpSpPr>
          <p:nvPr/>
        </p:nvGrpSpPr>
        <p:grpSpPr bwMode="auto">
          <a:xfrm>
            <a:off x="9612122" y="5428156"/>
            <a:ext cx="659523" cy="691348"/>
            <a:chOff x="4187825" y="1087822"/>
            <a:chExt cx="650875" cy="630238"/>
          </a:xfrm>
        </p:grpSpPr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B1402744-5E79-428B-91A2-3EB276DC682F}"/>
                </a:ext>
              </a:extLst>
            </p:cNvPr>
            <p:cNvSpPr/>
            <p:nvPr/>
          </p:nvSpPr>
          <p:spPr bwMode="auto">
            <a:xfrm>
              <a:off x="4187825" y="1087822"/>
              <a:ext cx="650875" cy="630238"/>
            </a:xfrm>
            <a:prstGeom prst="ellipse">
              <a:avLst/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glow rad="88900">
                      <a:schemeClr val="bg1">
                        <a:alpha val="9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9B08FE79-C5F6-4D16-974B-53C51942628A}"/>
                </a:ext>
              </a:extLst>
            </p:cNvPr>
            <p:cNvSpPr/>
            <p:nvPr/>
          </p:nvSpPr>
          <p:spPr bwMode="auto">
            <a:xfrm>
              <a:off x="4262438" y="1267210"/>
              <a:ext cx="501650" cy="38576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/>
            </a:p>
          </p:txBody>
        </p:sp>
      </p:grpSp>
      <p:grpSp>
        <p:nvGrpSpPr>
          <p:cNvPr id="52" name="กลุ่ม 35">
            <a:extLst>
              <a:ext uri="{FF2B5EF4-FFF2-40B4-BE49-F238E27FC236}">
                <a16:creationId xmlns:a16="http://schemas.microsoft.com/office/drawing/2014/main" id="{912BC22E-C2FA-4425-B598-87652407F666}"/>
              </a:ext>
            </a:extLst>
          </p:cNvPr>
          <p:cNvGrpSpPr>
            <a:grpSpLocks/>
          </p:cNvGrpSpPr>
          <p:nvPr/>
        </p:nvGrpSpPr>
        <p:grpSpPr bwMode="auto">
          <a:xfrm>
            <a:off x="10301033" y="5096495"/>
            <a:ext cx="650875" cy="630238"/>
            <a:chOff x="4187825" y="1087822"/>
            <a:chExt cx="650875" cy="630238"/>
          </a:xfrm>
        </p:grpSpPr>
        <p:sp>
          <p:nvSpPr>
            <p:cNvPr id="67" name="Oval 1">
              <a:extLst>
                <a:ext uri="{FF2B5EF4-FFF2-40B4-BE49-F238E27FC236}">
                  <a16:creationId xmlns:a16="http://schemas.microsoft.com/office/drawing/2014/main" id="{56F3E0C6-2F21-43BA-85B2-B70EF73CB92D}"/>
                </a:ext>
              </a:extLst>
            </p:cNvPr>
            <p:cNvSpPr/>
            <p:nvPr/>
          </p:nvSpPr>
          <p:spPr bwMode="auto">
            <a:xfrm>
              <a:off x="4187825" y="1087822"/>
              <a:ext cx="650875" cy="630238"/>
            </a:xfrm>
            <a:prstGeom prst="ellipse">
              <a:avLst/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glow rad="88900">
                      <a:schemeClr val="bg1">
                        <a:alpha val="9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DE89181E-ED31-42AC-B4B8-80A4687AA366}"/>
                </a:ext>
              </a:extLst>
            </p:cNvPr>
            <p:cNvSpPr/>
            <p:nvPr/>
          </p:nvSpPr>
          <p:spPr bwMode="auto">
            <a:xfrm>
              <a:off x="4262438" y="1267210"/>
              <a:ext cx="501650" cy="38576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0247F85-4F76-439E-B324-B571521B51AE}"/>
              </a:ext>
            </a:extLst>
          </p:cNvPr>
          <p:cNvSpPr txBox="1"/>
          <p:nvPr/>
        </p:nvSpPr>
        <p:spPr>
          <a:xfrm>
            <a:off x="10876112" y="5975843"/>
            <a:ext cx="7225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1018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51" name="รูปแบบอิสระ: รูปร่าง 50">
            <a:extLst>
              <a:ext uri="{FF2B5EF4-FFF2-40B4-BE49-F238E27FC236}">
                <a16:creationId xmlns:a16="http://schemas.microsoft.com/office/drawing/2014/main" id="{42ED1FD7-93F1-4A2B-B3D6-AD93BBE20E54}"/>
              </a:ext>
            </a:extLst>
          </p:cNvPr>
          <p:cNvSpPr/>
          <p:nvPr/>
        </p:nvSpPr>
        <p:spPr>
          <a:xfrm>
            <a:off x="-324339" y="1664870"/>
            <a:ext cx="10143723" cy="2428438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433195"/>
              <a:gd name="connsiteY0" fmla="*/ 1174457 h 2467366"/>
              <a:gd name="connsiteX1" fmla="*/ 2335237 w 10433195"/>
              <a:gd name="connsiteY1" fmla="*/ 513275 h 2467366"/>
              <a:gd name="connsiteX2" fmla="*/ 4839286 w 10433195"/>
              <a:gd name="connsiteY2" fmla="*/ 2454617 h 2467366"/>
              <a:gd name="connsiteX3" fmla="*/ 6893169 w 10433195"/>
              <a:gd name="connsiteY3" fmla="*/ 1385472 h 2467366"/>
              <a:gd name="connsiteX4" fmla="*/ 8876714 w 10433195"/>
              <a:gd name="connsiteY4" fmla="*/ 2032586 h 2467366"/>
              <a:gd name="connsiteX5" fmla="*/ 10433195 w 10433195"/>
              <a:gd name="connsiteY5" fmla="*/ 0 h 2467366"/>
              <a:gd name="connsiteX0" fmla="*/ 0 w 10433195"/>
              <a:gd name="connsiteY0" fmla="*/ 1174457 h 2467604"/>
              <a:gd name="connsiteX1" fmla="*/ 2335237 w 10433195"/>
              <a:gd name="connsiteY1" fmla="*/ 513275 h 2467604"/>
              <a:gd name="connsiteX2" fmla="*/ 4839286 w 10433195"/>
              <a:gd name="connsiteY2" fmla="*/ 2454617 h 2467604"/>
              <a:gd name="connsiteX3" fmla="*/ 6893169 w 10433195"/>
              <a:gd name="connsiteY3" fmla="*/ 1385472 h 2467604"/>
              <a:gd name="connsiteX4" fmla="*/ 9137962 w 10433195"/>
              <a:gd name="connsiteY4" fmla="*/ 1892886 h 2467604"/>
              <a:gd name="connsiteX5" fmla="*/ 10433195 w 10433195"/>
              <a:gd name="connsiteY5" fmla="*/ 0 h 2467604"/>
              <a:gd name="connsiteX0" fmla="*/ 0 w 10433195"/>
              <a:gd name="connsiteY0" fmla="*/ 1174457 h 2466234"/>
              <a:gd name="connsiteX1" fmla="*/ 2335237 w 10433195"/>
              <a:gd name="connsiteY1" fmla="*/ 513275 h 2466234"/>
              <a:gd name="connsiteX2" fmla="*/ 4839286 w 10433195"/>
              <a:gd name="connsiteY2" fmla="*/ 2454617 h 2466234"/>
              <a:gd name="connsiteX3" fmla="*/ 7258917 w 10433195"/>
              <a:gd name="connsiteY3" fmla="*/ 1347372 h 2466234"/>
              <a:gd name="connsiteX4" fmla="*/ 9137962 w 10433195"/>
              <a:gd name="connsiteY4" fmla="*/ 1892886 h 2466234"/>
              <a:gd name="connsiteX5" fmla="*/ 10433195 w 10433195"/>
              <a:gd name="connsiteY5" fmla="*/ 0 h 2466234"/>
              <a:gd name="connsiteX0" fmla="*/ 0 w 10433195"/>
              <a:gd name="connsiteY0" fmla="*/ 1174457 h 2466234"/>
              <a:gd name="connsiteX1" fmla="*/ 2335237 w 10433195"/>
              <a:gd name="connsiteY1" fmla="*/ 513275 h 2466234"/>
              <a:gd name="connsiteX2" fmla="*/ 4839286 w 10433195"/>
              <a:gd name="connsiteY2" fmla="*/ 2454617 h 2466234"/>
              <a:gd name="connsiteX3" fmla="*/ 7128294 w 10433195"/>
              <a:gd name="connsiteY3" fmla="*/ 1347372 h 2466234"/>
              <a:gd name="connsiteX4" fmla="*/ 9137962 w 10433195"/>
              <a:gd name="connsiteY4" fmla="*/ 1892886 h 2466234"/>
              <a:gd name="connsiteX5" fmla="*/ 10433195 w 10433195"/>
              <a:gd name="connsiteY5" fmla="*/ 0 h 2466234"/>
              <a:gd name="connsiteX0" fmla="*/ 0 w 10433195"/>
              <a:gd name="connsiteY0" fmla="*/ 1174457 h 2428438"/>
              <a:gd name="connsiteX1" fmla="*/ 2335237 w 10433195"/>
              <a:gd name="connsiteY1" fmla="*/ 513275 h 2428438"/>
              <a:gd name="connsiteX2" fmla="*/ 4617225 w 10433195"/>
              <a:gd name="connsiteY2" fmla="*/ 2416517 h 2428438"/>
              <a:gd name="connsiteX3" fmla="*/ 7128294 w 10433195"/>
              <a:gd name="connsiteY3" fmla="*/ 1347372 h 2428438"/>
              <a:gd name="connsiteX4" fmla="*/ 9137962 w 10433195"/>
              <a:gd name="connsiteY4" fmla="*/ 1892886 h 2428438"/>
              <a:gd name="connsiteX5" fmla="*/ 10433195 w 10433195"/>
              <a:gd name="connsiteY5" fmla="*/ 0 h 242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3195" h="2428438">
                <a:moveTo>
                  <a:pt x="0" y="1174457"/>
                </a:moveTo>
                <a:cubicBezTo>
                  <a:pt x="764344" y="737186"/>
                  <a:pt x="1565700" y="306265"/>
                  <a:pt x="2335237" y="513275"/>
                </a:cubicBezTo>
                <a:cubicBezTo>
                  <a:pt x="3104774" y="720285"/>
                  <a:pt x="3818382" y="2277501"/>
                  <a:pt x="4617225" y="2416517"/>
                </a:cubicBezTo>
                <a:cubicBezTo>
                  <a:pt x="5416068" y="2555533"/>
                  <a:pt x="6374838" y="1434644"/>
                  <a:pt x="7128294" y="1347372"/>
                </a:cubicBezTo>
                <a:cubicBezTo>
                  <a:pt x="7881750" y="1260100"/>
                  <a:pt x="8587145" y="2117448"/>
                  <a:pt x="9137962" y="1892886"/>
                </a:cubicBezTo>
                <a:cubicBezTo>
                  <a:pt x="9688779" y="1668324"/>
                  <a:pt x="9940826" y="354037"/>
                  <a:pt x="10433195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รูปแบบอิสระ: รูปร่าง 52">
            <a:extLst>
              <a:ext uri="{FF2B5EF4-FFF2-40B4-BE49-F238E27FC236}">
                <a16:creationId xmlns:a16="http://schemas.microsoft.com/office/drawing/2014/main" id="{6BEC76F9-8A63-4A97-B103-E9F8854D35B4}"/>
              </a:ext>
            </a:extLst>
          </p:cNvPr>
          <p:cNvSpPr/>
          <p:nvPr/>
        </p:nvSpPr>
        <p:spPr>
          <a:xfrm>
            <a:off x="-493157" y="2055251"/>
            <a:ext cx="10654909" cy="2422446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654909"/>
              <a:gd name="connsiteY0" fmla="*/ 1250657 h 2543566"/>
              <a:gd name="connsiteX1" fmla="*/ 2335237 w 10654909"/>
              <a:gd name="connsiteY1" fmla="*/ 589475 h 2543566"/>
              <a:gd name="connsiteX2" fmla="*/ 4839286 w 10654909"/>
              <a:gd name="connsiteY2" fmla="*/ 2530817 h 2543566"/>
              <a:gd name="connsiteX3" fmla="*/ 6893169 w 10654909"/>
              <a:gd name="connsiteY3" fmla="*/ 1461672 h 2543566"/>
              <a:gd name="connsiteX4" fmla="*/ 8876714 w 10654909"/>
              <a:gd name="connsiteY4" fmla="*/ 2108786 h 2543566"/>
              <a:gd name="connsiteX5" fmla="*/ 10654909 w 10654909"/>
              <a:gd name="connsiteY5" fmla="*/ 0 h 2543566"/>
              <a:gd name="connsiteX0" fmla="*/ 0 w 10654909"/>
              <a:gd name="connsiteY0" fmla="*/ 1250657 h 2543804"/>
              <a:gd name="connsiteX1" fmla="*/ 2335237 w 10654909"/>
              <a:gd name="connsiteY1" fmla="*/ 589475 h 2543804"/>
              <a:gd name="connsiteX2" fmla="*/ 4839286 w 10654909"/>
              <a:gd name="connsiteY2" fmla="*/ 2530817 h 2543804"/>
              <a:gd name="connsiteX3" fmla="*/ 6893169 w 10654909"/>
              <a:gd name="connsiteY3" fmla="*/ 1461672 h 2543804"/>
              <a:gd name="connsiteX4" fmla="*/ 9219614 w 10654909"/>
              <a:gd name="connsiteY4" fmla="*/ 1969086 h 2543804"/>
              <a:gd name="connsiteX5" fmla="*/ 10654909 w 10654909"/>
              <a:gd name="connsiteY5" fmla="*/ 0 h 2543804"/>
              <a:gd name="connsiteX0" fmla="*/ 0 w 10654909"/>
              <a:gd name="connsiteY0" fmla="*/ 1250657 h 2541170"/>
              <a:gd name="connsiteX1" fmla="*/ 2335237 w 10654909"/>
              <a:gd name="connsiteY1" fmla="*/ 589475 h 2541170"/>
              <a:gd name="connsiteX2" fmla="*/ 4839286 w 10654909"/>
              <a:gd name="connsiteY2" fmla="*/ 2530817 h 2541170"/>
              <a:gd name="connsiteX3" fmla="*/ 7185269 w 10654909"/>
              <a:gd name="connsiteY3" fmla="*/ 1385472 h 2541170"/>
              <a:gd name="connsiteX4" fmla="*/ 9219614 w 10654909"/>
              <a:gd name="connsiteY4" fmla="*/ 1969086 h 2541170"/>
              <a:gd name="connsiteX5" fmla="*/ 10654909 w 10654909"/>
              <a:gd name="connsiteY5" fmla="*/ 0 h 2541170"/>
              <a:gd name="connsiteX0" fmla="*/ 0 w 10654909"/>
              <a:gd name="connsiteY0" fmla="*/ 1250657 h 2540771"/>
              <a:gd name="connsiteX1" fmla="*/ 2335237 w 10654909"/>
              <a:gd name="connsiteY1" fmla="*/ 589475 h 2540771"/>
              <a:gd name="connsiteX2" fmla="*/ 4839286 w 10654909"/>
              <a:gd name="connsiteY2" fmla="*/ 2530817 h 2540771"/>
              <a:gd name="connsiteX3" fmla="*/ 7134469 w 10654909"/>
              <a:gd name="connsiteY3" fmla="*/ 1372772 h 2540771"/>
              <a:gd name="connsiteX4" fmla="*/ 9219614 w 10654909"/>
              <a:gd name="connsiteY4" fmla="*/ 1969086 h 2540771"/>
              <a:gd name="connsiteX5" fmla="*/ 10654909 w 10654909"/>
              <a:gd name="connsiteY5" fmla="*/ 0 h 2540771"/>
              <a:gd name="connsiteX0" fmla="*/ 0 w 10654909"/>
              <a:gd name="connsiteY0" fmla="*/ 1250657 h 2539281"/>
              <a:gd name="connsiteX1" fmla="*/ 2335237 w 10654909"/>
              <a:gd name="connsiteY1" fmla="*/ 589475 h 2539281"/>
              <a:gd name="connsiteX2" fmla="*/ 4839286 w 10654909"/>
              <a:gd name="connsiteY2" fmla="*/ 2530817 h 2539281"/>
              <a:gd name="connsiteX3" fmla="*/ 7197969 w 10654909"/>
              <a:gd name="connsiteY3" fmla="*/ 1321972 h 2539281"/>
              <a:gd name="connsiteX4" fmla="*/ 9219614 w 10654909"/>
              <a:gd name="connsiteY4" fmla="*/ 1969086 h 2539281"/>
              <a:gd name="connsiteX5" fmla="*/ 10654909 w 10654909"/>
              <a:gd name="connsiteY5" fmla="*/ 0 h 2539281"/>
              <a:gd name="connsiteX0" fmla="*/ 0 w 10654909"/>
              <a:gd name="connsiteY0" fmla="*/ 1250657 h 2463510"/>
              <a:gd name="connsiteX1" fmla="*/ 2335237 w 10654909"/>
              <a:gd name="connsiteY1" fmla="*/ 589475 h 2463510"/>
              <a:gd name="connsiteX2" fmla="*/ 4496386 w 10654909"/>
              <a:gd name="connsiteY2" fmla="*/ 2454617 h 2463510"/>
              <a:gd name="connsiteX3" fmla="*/ 7197969 w 10654909"/>
              <a:gd name="connsiteY3" fmla="*/ 1321972 h 2463510"/>
              <a:gd name="connsiteX4" fmla="*/ 9219614 w 10654909"/>
              <a:gd name="connsiteY4" fmla="*/ 1969086 h 2463510"/>
              <a:gd name="connsiteX5" fmla="*/ 10654909 w 10654909"/>
              <a:gd name="connsiteY5" fmla="*/ 0 h 2463510"/>
              <a:gd name="connsiteX0" fmla="*/ 0 w 10654909"/>
              <a:gd name="connsiteY0" fmla="*/ 1250657 h 2362554"/>
              <a:gd name="connsiteX1" fmla="*/ 2335237 w 10654909"/>
              <a:gd name="connsiteY1" fmla="*/ 589475 h 2362554"/>
              <a:gd name="connsiteX2" fmla="*/ 4572586 w 10654909"/>
              <a:gd name="connsiteY2" fmla="*/ 2353017 h 2362554"/>
              <a:gd name="connsiteX3" fmla="*/ 7197969 w 10654909"/>
              <a:gd name="connsiteY3" fmla="*/ 1321972 h 2362554"/>
              <a:gd name="connsiteX4" fmla="*/ 9219614 w 10654909"/>
              <a:gd name="connsiteY4" fmla="*/ 1969086 h 2362554"/>
              <a:gd name="connsiteX5" fmla="*/ 10654909 w 10654909"/>
              <a:gd name="connsiteY5" fmla="*/ 0 h 2362554"/>
              <a:gd name="connsiteX0" fmla="*/ 0 w 10654909"/>
              <a:gd name="connsiteY0" fmla="*/ 1250657 h 2425641"/>
              <a:gd name="connsiteX1" fmla="*/ 2335237 w 10654909"/>
              <a:gd name="connsiteY1" fmla="*/ 589475 h 2425641"/>
              <a:gd name="connsiteX2" fmla="*/ 4559886 w 10654909"/>
              <a:gd name="connsiteY2" fmla="*/ 2416517 h 2425641"/>
              <a:gd name="connsiteX3" fmla="*/ 7197969 w 10654909"/>
              <a:gd name="connsiteY3" fmla="*/ 1321972 h 2425641"/>
              <a:gd name="connsiteX4" fmla="*/ 9219614 w 10654909"/>
              <a:gd name="connsiteY4" fmla="*/ 1969086 h 2425641"/>
              <a:gd name="connsiteX5" fmla="*/ 10654909 w 10654909"/>
              <a:gd name="connsiteY5" fmla="*/ 0 h 2425641"/>
              <a:gd name="connsiteX0" fmla="*/ 0 w 10654909"/>
              <a:gd name="connsiteY0" fmla="*/ 1250657 h 2425641"/>
              <a:gd name="connsiteX1" fmla="*/ 2335237 w 10654909"/>
              <a:gd name="connsiteY1" fmla="*/ 589475 h 2425641"/>
              <a:gd name="connsiteX2" fmla="*/ 4559886 w 10654909"/>
              <a:gd name="connsiteY2" fmla="*/ 2416517 h 2425641"/>
              <a:gd name="connsiteX3" fmla="*/ 7197969 w 10654909"/>
              <a:gd name="connsiteY3" fmla="*/ 1321972 h 2425641"/>
              <a:gd name="connsiteX4" fmla="*/ 9219614 w 10654909"/>
              <a:gd name="connsiteY4" fmla="*/ 1969086 h 2425641"/>
              <a:gd name="connsiteX5" fmla="*/ 10654909 w 10654909"/>
              <a:gd name="connsiteY5" fmla="*/ 0 h 2425641"/>
              <a:gd name="connsiteX0" fmla="*/ 0 w 10654909"/>
              <a:gd name="connsiteY0" fmla="*/ 1250657 h 2422446"/>
              <a:gd name="connsiteX1" fmla="*/ 2335237 w 10654909"/>
              <a:gd name="connsiteY1" fmla="*/ 589475 h 2422446"/>
              <a:gd name="connsiteX2" fmla="*/ 4559886 w 10654909"/>
              <a:gd name="connsiteY2" fmla="*/ 2416517 h 2422446"/>
              <a:gd name="connsiteX3" fmla="*/ 7197969 w 10654909"/>
              <a:gd name="connsiteY3" fmla="*/ 1321972 h 2422446"/>
              <a:gd name="connsiteX4" fmla="*/ 9219614 w 10654909"/>
              <a:gd name="connsiteY4" fmla="*/ 1969086 h 2422446"/>
              <a:gd name="connsiteX5" fmla="*/ 10654909 w 10654909"/>
              <a:gd name="connsiteY5" fmla="*/ 0 h 242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4909" h="2422446">
                <a:moveTo>
                  <a:pt x="0" y="1250657"/>
                </a:moveTo>
                <a:cubicBezTo>
                  <a:pt x="764344" y="813386"/>
                  <a:pt x="1575256" y="395165"/>
                  <a:pt x="2335237" y="589475"/>
                </a:cubicBezTo>
                <a:cubicBezTo>
                  <a:pt x="3095218" y="783785"/>
                  <a:pt x="3851031" y="2319834"/>
                  <a:pt x="4559886" y="2416517"/>
                </a:cubicBezTo>
                <a:cubicBezTo>
                  <a:pt x="5268741" y="2513200"/>
                  <a:pt x="6421348" y="1396544"/>
                  <a:pt x="7197969" y="1321972"/>
                </a:cubicBezTo>
                <a:cubicBezTo>
                  <a:pt x="7974590" y="1247400"/>
                  <a:pt x="8643457" y="2189415"/>
                  <a:pt x="9219614" y="1969086"/>
                </a:cubicBezTo>
                <a:cubicBezTo>
                  <a:pt x="9795771" y="1748757"/>
                  <a:pt x="10162540" y="354037"/>
                  <a:pt x="10654909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รูปแบบอิสระ: รูปร่าง 53">
            <a:extLst>
              <a:ext uri="{FF2B5EF4-FFF2-40B4-BE49-F238E27FC236}">
                <a16:creationId xmlns:a16="http://schemas.microsoft.com/office/drawing/2014/main" id="{7CF2CCF3-D99A-4EF5-BDAE-90701036CDDE}"/>
              </a:ext>
            </a:extLst>
          </p:cNvPr>
          <p:cNvSpPr/>
          <p:nvPr/>
        </p:nvSpPr>
        <p:spPr>
          <a:xfrm>
            <a:off x="-171938" y="1255934"/>
            <a:ext cx="9742472" cy="2428963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185009"/>
              <a:gd name="connsiteY0" fmla="*/ 1237957 h 2531060"/>
              <a:gd name="connsiteX1" fmla="*/ 2335237 w 10185009"/>
              <a:gd name="connsiteY1" fmla="*/ 576775 h 2531060"/>
              <a:gd name="connsiteX2" fmla="*/ 4839286 w 10185009"/>
              <a:gd name="connsiteY2" fmla="*/ 2518117 h 2531060"/>
              <a:gd name="connsiteX3" fmla="*/ 6893169 w 10185009"/>
              <a:gd name="connsiteY3" fmla="*/ 1448972 h 2531060"/>
              <a:gd name="connsiteX4" fmla="*/ 9090818 w 10185009"/>
              <a:gd name="connsiteY4" fmla="*/ 1981786 h 2531060"/>
              <a:gd name="connsiteX5" fmla="*/ 10185009 w 10185009"/>
              <a:gd name="connsiteY5" fmla="*/ 0 h 2531060"/>
              <a:gd name="connsiteX0" fmla="*/ 0 w 10185009"/>
              <a:gd name="connsiteY0" fmla="*/ 1237957 h 2529264"/>
              <a:gd name="connsiteX1" fmla="*/ 2335237 w 10185009"/>
              <a:gd name="connsiteY1" fmla="*/ 576775 h 2529264"/>
              <a:gd name="connsiteX2" fmla="*/ 4839286 w 10185009"/>
              <a:gd name="connsiteY2" fmla="*/ 2518117 h 2529264"/>
              <a:gd name="connsiteX3" fmla="*/ 7174181 w 10185009"/>
              <a:gd name="connsiteY3" fmla="*/ 1398172 h 2529264"/>
              <a:gd name="connsiteX4" fmla="*/ 9090818 w 10185009"/>
              <a:gd name="connsiteY4" fmla="*/ 1981786 h 2529264"/>
              <a:gd name="connsiteX5" fmla="*/ 10185009 w 10185009"/>
              <a:gd name="connsiteY5" fmla="*/ 0 h 2529264"/>
              <a:gd name="connsiteX0" fmla="*/ 0 w 10185009"/>
              <a:gd name="connsiteY0" fmla="*/ 1237957 h 2529696"/>
              <a:gd name="connsiteX1" fmla="*/ 2335237 w 10185009"/>
              <a:gd name="connsiteY1" fmla="*/ 576775 h 2529696"/>
              <a:gd name="connsiteX2" fmla="*/ 4839286 w 10185009"/>
              <a:gd name="connsiteY2" fmla="*/ 2518117 h 2529696"/>
              <a:gd name="connsiteX3" fmla="*/ 7080510 w 10185009"/>
              <a:gd name="connsiteY3" fmla="*/ 1410872 h 2529696"/>
              <a:gd name="connsiteX4" fmla="*/ 9090818 w 10185009"/>
              <a:gd name="connsiteY4" fmla="*/ 1981786 h 2529696"/>
              <a:gd name="connsiteX5" fmla="*/ 10185009 w 10185009"/>
              <a:gd name="connsiteY5" fmla="*/ 0 h 2529696"/>
              <a:gd name="connsiteX0" fmla="*/ 0 w 10185009"/>
              <a:gd name="connsiteY0" fmla="*/ 1237957 h 2531540"/>
              <a:gd name="connsiteX1" fmla="*/ 2335237 w 10185009"/>
              <a:gd name="connsiteY1" fmla="*/ 576775 h 2531540"/>
              <a:gd name="connsiteX2" fmla="*/ 4839286 w 10185009"/>
              <a:gd name="connsiteY2" fmla="*/ 2518117 h 2531540"/>
              <a:gd name="connsiteX3" fmla="*/ 7120655 w 10185009"/>
              <a:gd name="connsiteY3" fmla="*/ 1461672 h 2531540"/>
              <a:gd name="connsiteX4" fmla="*/ 9090818 w 10185009"/>
              <a:gd name="connsiteY4" fmla="*/ 1981786 h 2531540"/>
              <a:gd name="connsiteX5" fmla="*/ 10185009 w 10185009"/>
              <a:gd name="connsiteY5" fmla="*/ 0 h 2531540"/>
              <a:gd name="connsiteX0" fmla="*/ 0 w 10185009"/>
              <a:gd name="connsiteY0" fmla="*/ 1237957 h 2530138"/>
              <a:gd name="connsiteX1" fmla="*/ 2335237 w 10185009"/>
              <a:gd name="connsiteY1" fmla="*/ 576775 h 2530138"/>
              <a:gd name="connsiteX2" fmla="*/ 4839286 w 10185009"/>
              <a:gd name="connsiteY2" fmla="*/ 2518117 h 2530138"/>
              <a:gd name="connsiteX3" fmla="*/ 7080510 w 10185009"/>
              <a:gd name="connsiteY3" fmla="*/ 1423572 h 2530138"/>
              <a:gd name="connsiteX4" fmla="*/ 9090818 w 10185009"/>
              <a:gd name="connsiteY4" fmla="*/ 1981786 h 2530138"/>
              <a:gd name="connsiteX5" fmla="*/ 10185009 w 10185009"/>
              <a:gd name="connsiteY5" fmla="*/ 0 h 2530138"/>
              <a:gd name="connsiteX0" fmla="*/ 0 w 10185009"/>
              <a:gd name="connsiteY0" fmla="*/ 1237957 h 2479763"/>
              <a:gd name="connsiteX1" fmla="*/ 2335237 w 10185009"/>
              <a:gd name="connsiteY1" fmla="*/ 576775 h 2479763"/>
              <a:gd name="connsiteX2" fmla="*/ 4638564 w 10185009"/>
              <a:gd name="connsiteY2" fmla="*/ 2467317 h 2479763"/>
              <a:gd name="connsiteX3" fmla="*/ 7080510 w 10185009"/>
              <a:gd name="connsiteY3" fmla="*/ 1423572 h 2479763"/>
              <a:gd name="connsiteX4" fmla="*/ 9090818 w 10185009"/>
              <a:gd name="connsiteY4" fmla="*/ 1981786 h 2479763"/>
              <a:gd name="connsiteX5" fmla="*/ 10185009 w 10185009"/>
              <a:gd name="connsiteY5" fmla="*/ 0 h 2479763"/>
              <a:gd name="connsiteX0" fmla="*/ 0 w 10265298"/>
              <a:gd name="connsiteY0" fmla="*/ 1187157 h 2428963"/>
              <a:gd name="connsiteX1" fmla="*/ 2335237 w 10265298"/>
              <a:gd name="connsiteY1" fmla="*/ 525975 h 2428963"/>
              <a:gd name="connsiteX2" fmla="*/ 4638564 w 10265298"/>
              <a:gd name="connsiteY2" fmla="*/ 2416517 h 2428963"/>
              <a:gd name="connsiteX3" fmla="*/ 7080510 w 10265298"/>
              <a:gd name="connsiteY3" fmla="*/ 1372772 h 2428963"/>
              <a:gd name="connsiteX4" fmla="*/ 9090818 w 10265298"/>
              <a:gd name="connsiteY4" fmla="*/ 1930986 h 2428963"/>
              <a:gd name="connsiteX5" fmla="*/ 10265298 w 10265298"/>
              <a:gd name="connsiteY5" fmla="*/ 0 h 2428963"/>
              <a:gd name="connsiteX0" fmla="*/ 0 w 10265298"/>
              <a:gd name="connsiteY0" fmla="*/ 1187157 h 2428963"/>
              <a:gd name="connsiteX1" fmla="*/ 2335237 w 10265298"/>
              <a:gd name="connsiteY1" fmla="*/ 525975 h 2428963"/>
              <a:gd name="connsiteX2" fmla="*/ 4638564 w 10265298"/>
              <a:gd name="connsiteY2" fmla="*/ 2416517 h 2428963"/>
              <a:gd name="connsiteX3" fmla="*/ 7080510 w 10265298"/>
              <a:gd name="connsiteY3" fmla="*/ 1372772 h 2428963"/>
              <a:gd name="connsiteX4" fmla="*/ 9090818 w 10265298"/>
              <a:gd name="connsiteY4" fmla="*/ 1930986 h 2428963"/>
              <a:gd name="connsiteX5" fmla="*/ 10265298 w 10265298"/>
              <a:gd name="connsiteY5" fmla="*/ 0 h 242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5298" h="2428963">
                <a:moveTo>
                  <a:pt x="0" y="1187157"/>
                </a:moveTo>
                <a:cubicBezTo>
                  <a:pt x="764344" y="749886"/>
                  <a:pt x="1562143" y="321082"/>
                  <a:pt x="2335237" y="525975"/>
                </a:cubicBezTo>
                <a:cubicBezTo>
                  <a:pt x="3108331" y="730868"/>
                  <a:pt x="3847685" y="2275384"/>
                  <a:pt x="4638564" y="2416517"/>
                </a:cubicBezTo>
                <a:cubicBezTo>
                  <a:pt x="5429443" y="2557650"/>
                  <a:pt x="6338468" y="1453694"/>
                  <a:pt x="7080510" y="1372772"/>
                </a:cubicBezTo>
                <a:cubicBezTo>
                  <a:pt x="7822552" y="1291850"/>
                  <a:pt x="8560020" y="2159781"/>
                  <a:pt x="9090818" y="1930986"/>
                </a:cubicBezTo>
                <a:cubicBezTo>
                  <a:pt x="9621616" y="1702191"/>
                  <a:pt x="9719403" y="417537"/>
                  <a:pt x="10265298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5" name="รูปแบบอิสระ: รูปร่าง 54">
            <a:extLst>
              <a:ext uri="{FF2B5EF4-FFF2-40B4-BE49-F238E27FC236}">
                <a16:creationId xmlns:a16="http://schemas.microsoft.com/office/drawing/2014/main" id="{9FE74597-C900-4BCA-BD65-D8C4B74E40EA}"/>
              </a:ext>
            </a:extLst>
          </p:cNvPr>
          <p:cNvSpPr/>
          <p:nvPr/>
        </p:nvSpPr>
        <p:spPr>
          <a:xfrm>
            <a:off x="-19538" y="752624"/>
            <a:ext cx="9399838" cy="2508417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185009"/>
              <a:gd name="connsiteY0" fmla="*/ 1237957 h 2531017"/>
              <a:gd name="connsiteX1" fmla="*/ 2335237 w 10185009"/>
              <a:gd name="connsiteY1" fmla="*/ 576775 h 2531017"/>
              <a:gd name="connsiteX2" fmla="*/ 4839286 w 10185009"/>
              <a:gd name="connsiteY2" fmla="*/ 2518117 h 2531017"/>
              <a:gd name="connsiteX3" fmla="*/ 6893169 w 10185009"/>
              <a:gd name="connsiteY3" fmla="*/ 1448972 h 2531017"/>
              <a:gd name="connsiteX4" fmla="*/ 9083127 w 10185009"/>
              <a:gd name="connsiteY4" fmla="*/ 2007186 h 2531017"/>
              <a:gd name="connsiteX5" fmla="*/ 10185009 w 10185009"/>
              <a:gd name="connsiteY5" fmla="*/ 0 h 2531017"/>
              <a:gd name="connsiteX0" fmla="*/ 0 w 10185009"/>
              <a:gd name="connsiteY0" fmla="*/ 1237957 h 2531017"/>
              <a:gd name="connsiteX1" fmla="*/ 2335237 w 10185009"/>
              <a:gd name="connsiteY1" fmla="*/ 576775 h 2531017"/>
              <a:gd name="connsiteX2" fmla="*/ 4839286 w 10185009"/>
              <a:gd name="connsiteY2" fmla="*/ 2518117 h 2531017"/>
              <a:gd name="connsiteX3" fmla="*/ 7085821 w 10185009"/>
              <a:gd name="connsiteY3" fmla="*/ 1448972 h 2531017"/>
              <a:gd name="connsiteX4" fmla="*/ 9083127 w 10185009"/>
              <a:gd name="connsiteY4" fmla="*/ 2007186 h 2531017"/>
              <a:gd name="connsiteX5" fmla="*/ 10185009 w 10185009"/>
              <a:gd name="connsiteY5" fmla="*/ 0 h 2531017"/>
              <a:gd name="connsiteX0" fmla="*/ 0 w 10185009"/>
              <a:gd name="connsiteY0" fmla="*/ 1237957 h 2533535"/>
              <a:gd name="connsiteX1" fmla="*/ 2335237 w 10185009"/>
              <a:gd name="connsiteY1" fmla="*/ 576775 h 2533535"/>
              <a:gd name="connsiteX2" fmla="*/ 4839286 w 10185009"/>
              <a:gd name="connsiteY2" fmla="*/ 2518117 h 2533535"/>
              <a:gd name="connsiteX3" fmla="*/ 7030778 w 10185009"/>
              <a:gd name="connsiteY3" fmla="*/ 1512472 h 2533535"/>
              <a:gd name="connsiteX4" fmla="*/ 9083127 w 10185009"/>
              <a:gd name="connsiteY4" fmla="*/ 2007186 h 2533535"/>
              <a:gd name="connsiteX5" fmla="*/ 10185009 w 10185009"/>
              <a:gd name="connsiteY5" fmla="*/ 0 h 2533535"/>
              <a:gd name="connsiteX0" fmla="*/ 0 w 10185009"/>
              <a:gd name="connsiteY0" fmla="*/ 1237957 h 2508417"/>
              <a:gd name="connsiteX1" fmla="*/ 2335237 w 10185009"/>
              <a:gd name="connsiteY1" fmla="*/ 576775 h 2508417"/>
              <a:gd name="connsiteX2" fmla="*/ 4646635 w 10185009"/>
              <a:gd name="connsiteY2" fmla="*/ 2492717 h 2508417"/>
              <a:gd name="connsiteX3" fmla="*/ 7030778 w 10185009"/>
              <a:gd name="connsiteY3" fmla="*/ 1512472 h 2508417"/>
              <a:gd name="connsiteX4" fmla="*/ 9083127 w 10185009"/>
              <a:gd name="connsiteY4" fmla="*/ 2007186 h 2508417"/>
              <a:gd name="connsiteX5" fmla="*/ 10185009 w 10185009"/>
              <a:gd name="connsiteY5" fmla="*/ 0 h 250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5009" h="2508417">
                <a:moveTo>
                  <a:pt x="0" y="1237957"/>
                </a:moveTo>
                <a:cubicBezTo>
                  <a:pt x="764344" y="800686"/>
                  <a:pt x="1560798" y="367648"/>
                  <a:pt x="2335237" y="576775"/>
                </a:cubicBezTo>
                <a:cubicBezTo>
                  <a:pt x="3109676" y="785902"/>
                  <a:pt x="3864045" y="2336767"/>
                  <a:pt x="4646635" y="2492717"/>
                </a:cubicBezTo>
                <a:cubicBezTo>
                  <a:pt x="5429225" y="2648667"/>
                  <a:pt x="6291363" y="1593394"/>
                  <a:pt x="7030778" y="1512472"/>
                </a:cubicBezTo>
                <a:cubicBezTo>
                  <a:pt x="7770193" y="1431550"/>
                  <a:pt x="8557422" y="2259265"/>
                  <a:pt x="9083127" y="2007186"/>
                </a:cubicBezTo>
                <a:cubicBezTo>
                  <a:pt x="9608832" y="1755107"/>
                  <a:pt x="9692640" y="354037"/>
                  <a:pt x="10185009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7" name="รูปแบบอิสระ: รูปร่าง 56">
            <a:extLst>
              <a:ext uri="{FF2B5EF4-FFF2-40B4-BE49-F238E27FC236}">
                <a16:creationId xmlns:a16="http://schemas.microsoft.com/office/drawing/2014/main" id="{BDA1171A-165C-41F7-870C-9B2446F6086D}"/>
              </a:ext>
            </a:extLst>
          </p:cNvPr>
          <p:cNvSpPr/>
          <p:nvPr/>
        </p:nvSpPr>
        <p:spPr>
          <a:xfrm>
            <a:off x="-67151" y="299256"/>
            <a:ext cx="9352753" cy="2521057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185009"/>
              <a:gd name="connsiteY0" fmla="*/ 1237957 h 2531082"/>
              <a:gd name="connsiteX1" fmla="*/ 2335237 w 10185009"/>
              <a:gd name="connsiteY1" fmla="*/ 576775 h 2531082"/>
              <a:gd name="connsiteX2" fmla="*/ 4839286 w 10185009"/>
              <a:gd name="connsiteY2" fmla="*/ 2518117 h 2531082"/>
              <a:gd name="connsiteX3" fmla="*/ 6893169 w 10185009"/>
              <a:gd name="connsiteY3" fmla="*/ 1448972 h 2531082"/>
              <a:gd name="connsiteX4" fmla="*/ 8961538 w 10185009"/>
              <a:gd name="connsiteY4" fmla="*/ 1969086 h 2531082"/>
              <a:gd name="connsiteX5" fmla="*/ 10185009 w 10185009"/>
              <a:gd name="connsiteY5" fmla="*/ 0 h 2531082"/>
              <a:gd name="connsiteX0" fmla="*/ 0 w 10185009"/>
              <a:gd name="connsiteY0" fmla="*/ 1237957 h 2533616"/>
              <a:gd name="connsiteX1" fmla="*/ 2335237 w 10185009"/>
              <a:gd name="connsiteY1" fmla="*/ 576775 h 2533616"/>
              <a:gd name="connsiteX2" fmla="*/ 4839286 w 10185009"/>
              <a:gd name="connsiteY2" fmla="*/ 2518117 h 2533616"/>
              <a:gd name="connsiteX3" fmla="*/ 6977993 w 10185009"/>
              <a:gd name="connsiteY3" fmla="*/ 1512472 h 2533616"/>
              <a:gd name="connsiteX4" fmla="*/ 8961538 w 10185009"/>
              <a:gd name="connsiteY4" fmla="*/ 1969086 h 2533616"/>
              <a:gd name="connsiteX5" fmla="*/ 10185009 w 10185009"/>
              <a:gd name="connsiteY5" fmla="*/ 0 h 2533616"/>
              <a:gd name="connsiteX0" fmla="*/ 0 w 10411205"/>
              <a:gd name="connsiteY0" fmla="*/ 1326857 h 2533616"/>
              <a:gd name="connsiteX1" fmla="*/ 2561433 w 10411205"/>
              <a:gd name="connsiteY1" fmla="*/ 576775 h 2533616"/>
              <a:gd name="connsiteX2" fmla="*/ 5065482 w 10411205"/>
              <a:gd name="connsiteY2" fmla="*/ 2518117 h 2533616"/>
              <a:gd name="connsiteX3" fmla="*/ 7204189 w 10411205"/>
              <a:gd name="connsiteY3" fmla="*/ 1512472 h 2533616"/>
              <a:gd name="connsiteX4" fmla="*/ 9187734 w 10411205"/>
              <a:gd name="connsiteY4" fmla="*/ 1969086 h 2533616"/>
              <a:gd name="connsiteX5" fmla="*/ 10411205 w 10411205"/>
              <a:gd name="connsiteY5" fmla="*/ 0 h 2533616"/>
              <a:gd name="connsiteX0" fmla="*/ 0 w 10411205"/>
              <a:gd name="connsiteY0" fmla="*/ 1326857 h 2521057"/>
              <a:gd name="connsiteX1" fmla="*/ 2561433 w 10411205"/>
              <a:gd name="connsiteY1" fmla="*/ 576775 h 2521057"/>
              <a:gd name="connsiteX2" fmla="*/ 4881698 w 10411205"/>
              <a:gd name="connsiteY2" fmla="*/ 2505417 h 2521057"/>
              <a:gd name="connsiteX3" fmla="*/ 7204189 w 10411205"/>
              <a:gd name="connsiteY3" fmla="*/ 1512472 h 2521057"/>
              <a:gd name="connsiteX4" fmla="*/ 9187734 w 10411205"/>
              <a:gd name="connsiteY4" fmla="*/ 1969086 h 2521057"/>
              <a:gd name="connsiteX5" fmla="*/ 10411205 w 10411205"/>
              <a:gd name="connsiteY5" fmla="*/ 0 h 252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1205" h="2521057">
                <a:moveTo>
                  <a:pt x="0" y="1326857"/>
                </a:moveTo>
                <a:cubicBezTo>
                  <a:pt x="764344" y="889586"/>
                  <a:pt x="1747817" y="380348"/>
                  <a:pt x="2561433" y="576775"/>
                </a:cubicBezTo>
                <a:cubicBezTo>
                  <a:pt x="3375049" y="773202"/>
                  <a:pt x="4107905" y="2349468"/>
                  <a:pt x="4881698" y="2505417"/>
                </a:cubicBezTo>
                <a:cubicBezTo>
                  <a:pt x="5655491" y="2661367"/>
                  <a:pt x="6486516" y="1601861"/>
                  <a:pt x="7204189" y="1512472"/>
                </a:cubicBezTo>
                <a:cubicBezTo>
                  <a:pt x="7921862" y="1423084"/>
                  <a:pt x="8653231" y="2221165"/>
                  <a:pt x="9187734" y="1969086"/>
                </a:cubicBezTo>
                <a:cubicBezTo>
                  <a:pt x="9722237" y="1717007"/>
                  <a:pt x="9918836" y="354037"/>
                  <a:pt x="10411205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8" name="รูปแบบอิสระ: รูปร่าง 57">
            <a:extLst>
              <a:ext uri="{FF2B5EF4-FFF2-40B4-BE49-F238E27FC236}">
                <a16:creationId xmlns:a16="http://schemas.microsoft.com/office/drawing/2014/main" id="{7671E6E4-0218-4952-90CB-36F3206F1862}"/>
              </a:ext>
            </a:extLst>
          </p:cNvPr>
          <p:cNvSpPr/>
          <p:nvPr/>
        </p:nvSpPr>
        <p:spPr>
          <a:xfrm>
            <a:off x="-83037" y="-236797"/>
            <a:ext cx="9120222" cy="2587168"/>
          </a:xfrm>
          <a:custGeom>
            <a:avLst/>
            <a:gdLst>
              <a:gd name="connsiteX0" fmla="*/ 0 w 11830929"/>
              <a:gd name="connsiteY0" fmla="*/ 1449060 h 2741969"/>
              <a:gd name="connsiteX1" fmla="*/ 2335237 w 11830929"/>
              <a:gd name="connsiteY1" fmla="*/ 787878 h 2741969"/>
              <a:gd name="connsiteX2" fmla="*/ 4839286 w 11830929"/>
              <a:gd name="connsiteY2" fmla="*/ 2729220 h 2741969"/>
              <a:gd name="connsiteX3" fmla="*/ 6893169 w 11830929"/>
              <a:gd name="connsiteY3" fmla="*/ 1660075 h 2741969"/>
              <a:gd name="connsiteX4" fmla="*/ 8876714 w 11830929"/>
              <a:gd name="connsiteY4" fmla="*/ 2307189 h 2741969"/>
              <a:gd name="connsiteX5" fmla="*/ 10185009 w 11830929"/>
              <a:gd name="connsiteY5" fmla="*/ 211103 h 2741969"/>
              <a:gd name="connsiteX6" fmla="*/ 11830929 w 11830929"/>
              <a:gd name="connsiteY6" fmla="*/ 182967 h 2741969"/>
              <a:gd name="connsiteX0" fmla="*/ 0 w 10185009"/>
              <a:gd name="connsiteY0" fmla="*/ 1237957 h 2530866"/>
              <a:gd name="connsiteX1" fmla="*/ 2335237 w 10185009"/>
              <a:gd name="connsiteY1" fmla="*/ 576775 h 2530866"/>
              <a:gd name="connsiteX2" fmla="*/ 4839286 w 10185009"/>
              <a:gd name="connsiteY2" fmla="*/ 2518117 h 2530866"/>
              <a:gd name="connsiteX3" fmla="*/ 6893169 w 10185009"/>
              <a:gd name="connsiteY3" fmla="*/ 1448972 h 2530866"/>
              <a:gd name="connsiteX4" fmla="*/ 8876714 w 10185009"/>
              <a:gd name="connsiteY4" fmla="*/ 2096086 h 2530866"/>
              <a:gd name="connsiteX5" fmla="*/ 10185009 w 10185009"/>
              <a:gd name="connsiteY5" fmla="*/ 0 h 2530866"/>
              <a:gd name="connsiteX0" fmla="*/ 0 w 10185009"/>
              <a:gd name="connsiteY0" fmla="*/ 1237957 h 2531038"/>
              <a:gd name="connsiteX1" fmla="*/ 2335237 w 10185009"/>
              <a:gd name="connsiteY1" fmla="*/ 576775 h 2531038"/>
              <a:gd name="connsiteX2" fmla="*/ 4839286 w 10185009"/>
              <a:gd name="connsiteY2" fmla="*/ 2518117 h 2531038"/>
              <a:gd name="connsiteX3" fmla="*/ 6893169 w 10185009"/>
              <a:gd name="connsiteY3" fmla="*/ 1448972 h 2531038"/>
              <a:gd name="connsiteX4" fmla="*/ 9068849 w 10185009"/>
              <a:gd name="connsiteY4" fmla="*/ 1994486 h 2531038"/>
              <a:gd name="connsiteX5" fmla="*/ 10185009 w 10185009"/>
              <a:gd name="connsiteY5" fmla="*/ 0 h 2531038"/>
              <a:gd name="connsiteX0" fmla="*/ 0 w 10185009"/>
              <a:gd name="connsiteY0" fmla="*/ 1237957 h 2533562"/>
              <a:gd name="connsiteX1" fmla="*/ 2335237 w 10185009"/>
              <a:gd name="connsiteY1" fmla="*/ 576775 h 2533562"/>
              <a:gd name="connsiteX2" fmla="*/ 4839286 w 10185009"/>
              <a:gd name="connsiteY2" fmla="*/ 2518117 h 2533562"/>
              <a:gd name="connsiteX3" fmla="*/ 7100083 w 10185009"/>
              <a:gd name="connsiteY3" fmla="*/ 1512472 h 2533562"/>
              <a:gd name="connsiteX4" fmla="*/ 9068849 w 10185009"/>
              <a:gd name="connsiteY4" fmla="*/ 1994486 h 2533562"/>
              <a:gd name="connsiteX5" fmla="*/ 10185009 w 10185009"/>
              <a:gd name="connsiteY5" fmla="*/ 0 h 2533562"/>
              <a:gd name="connsiteX0" fmla="*/ 0 w 10185009"/>
              <a:gd name="connsiteY0" fmla="*/ 1237957 h 2534107"/>
              <a:gd name="connsiteX1" fmla="*/ 2335237 w 10185009"/>
              <a:gd name="connsiteY1" fmla="*/ 576775 h 2534107"/>
              <a:gd name="connsiteX2" fmla="*/ 4839286 w 10185009"/>
              <a:gd name="connsiteY2" fmla="*/ 2518117 h 2534107"/>
              <a:gd name="connsiteX3" fmla="*/ 7100083 w 10185009"/>
              <a:gd name="connsiteY3" fmla="*/ 1525172 h 2534107"/>
              <a:gd name="connsiteX4" fmla="*/ 9068849 w 10185009"/>
              <a:gd name="connsiteY4" fmla="*/ 1994486 h 2534107"/>
              <a:gd name="connsiteX5" fmla="*/ 10185009 w 10185009"/>
              <a:gd name="connsiteY5" fmla="*/ 0 h 2534107"/>
              <a:gd name="connsiteX0" fmla="*/ 0 w 10613616"/>
              <a:gd name="connsiteY0" fmla="*/ 1428457 h 2534107"/>
              <a:gd name="connsiteX1" fmla="*/ 2763844 w 10613616"/>
              <a:gd name="connsiteY1" fmla="*/ 576775 h 2534107"/>
              <a:gd name="connsiteX2" fmla="*/ 5267893 w 10613616"/>
              <a:gd name="connsiteY2" fmla="*/ 2518117 h 2534107"/>
              <a:gd name="connsiteX3" fmla="*/ 7528690 w 10613616"/>
              <a:gd name="connsiteY3" fmla="*/ 1525172 h 2534107"/>
              <a:gd name="connsiteX4" fmla="*/ 9497456 w 10613616"/>
              <a:gd name="connsiteY4" fmla="*/ 1994486 h 2534107"/>
              <a:gd name="connsiteX5" fmla="*/ 10613616 w 10613616"/>
              <a:gd name="connsiteY5" fmla="*/ 0 h 2534107"/>
              <a:gd name="connsiteX0" fmla="*/ 0 w 10613616"/>
              <a:gd name="connsiteY0" fmla="*/ 1428457 h 2584349"/>
              <a:gd name="connsiteX1" fmla="*/ 2763844 w 10613616"/>
              <a:gd name="connsiteY1" fmla="*/ 576775 h 2584349"/>
              <a:gd name="connsiteX2" fmla="*/ 5267894 w 10613616"/>
              <a:gd name="connsiteY2" fmla="*/ 2568917 h 2584349"/>
              <a:gd name="connsiteX3" fmla="*/ 7528690 w 10613616"/>
              <a:gd name="connsiteY3" fmla="*/ 1525172 h 2584349"/>
              <a:gd name="connsiteX4" fmla="*/ 9497456 w 10613616"/>
              <a:gd name="connsiteY4" fmla="*/ 1994486 h 2584349"/>
              <a:gd name="connsiteX5" fmla="*/ 10613616 w 10613616"/>
              <a:gd name="connsiteY5" fmla="*/ 0 h 2584349"/>
              <a:gd name="connsiteX0" fmla="*/ 0 w 10613616"/>
              <a:gd name="connsiteY0" fmla="*/ 1428457 h 2587168"/>
              <a:gd name="connsiteX1" fmla="*/ 2763844 w 10613616"/>
              <a:gd name="connsiteY1" fmla="*/ 576775 h 2587168"/>
              <a:gd name="connsiteX2" fmla="*/ 5267894 w 10613616"/>
              <a:gd name="connsiteY2" fmla="*/ 2568917 h 2587168"/>
              <a:gd name="connsiteX3" fmla="*/ 7410453 w 10613616"/>
              <a:gd name="connsiteY3" fmla="*/ 1588672 h 2587168"/>
              <a:gd name="connsiteX4" fmla="*/ 9497456 w 10613616"/>
              <a:gd name="connsiteY4" fmla="*/ 1994486 h 2587168"/>
              <a:gd name="connsiteX5" fmla="*/ 10613616 w 10613616"/>
              <a:gd name="connsiteY5" fmla="*/ 0 h 258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3616" h="2587168">
                <a:moveTo>
                  <a:pt x="0" y="1428457"/>
                </a:moveTo>
                <a:cubicBezTo>
                  <a:pt x="764344" y="991186"/>
                  <a:pt x="1885862" y="386698"/>
                  <a:pt x="2763844" y="576775"/>
                </a:cubicBezTo>
                <a:cubicBezTo>
                  <a:pt x="3641826" y="766852"/>
                  <a:pt x="4493459" y="2400268"/>
                  <a:pt x="5267894" y="2568917"/>
                </a:cubicBezTo>
                <a:cubicBezTo>
                  <a:pt x="6042329" y="2737566"/>
                  <a:pt x="6705526" y="1684410"/>
                  <a:pt x="7410453" y="1588672"/>
                </a:cubicBezTo>
                <a:cubicBezTo>
                  <a:pt x="8115380" y="1492934"/>
                  <a:pt x="8963596" y="2259265"/>
                  <a:pt x="9497456" y="1994486"/>
                </a:cubicBezTo>
                <a:cubicBezTo>
                  <a:pt x="10031317" y="1729707"/>
                  <a:pt x="10121247" y="354037"/>
                  <a:pt x="10613616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7" name="Oval 1">
            <a:extLst>
              <a:ext uri="{FF2B5EF4-FFF2-40B4-BE49-F238E27FC236}">
                <a16:creationId xmlns:a16="http://schemas.microsoft.com/office/drawing/2014/main" id="{066A701B-F4CC-4549-9EE3-EED14EFDB7B0}"/>
              </a:ext>
            </a:extLst>
          </p:cNvPr>
          <p:cNvSpPr/>
          <p:nvPr/>
        </p:nvSpPr>
        <p:spPr bwMode="auto">
          <a:xfrm>
            <a:off x="4150382" y="1109977"/>
            <a:ext cx="789311" cy="630442"/>
          </a:xfrm>
          <a:prstGeom prst="ellipse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6600" b="1" dirty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1A9ABB86-1CCB-41A3-967B-C8D211B6DB11}"/>
              </a:ext>
            </a:extLst>
          </p:cNvPr>
          <p:cNvSpPr txBox="1"/>
          <p:nvPr/>
        </p:nvSpPr>
        <p:spPr>
          <a:xfrm>
            <a:off x="15352" y="2802049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1014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1A87FF2D-9BDA-420C-B0E9-C9D241BEF0FB}"/>
              </a:ext>
            </a:extLst>
          </p:cNvPr>
          <p:cNvSpPr txBox="1"/>
          <p:nvPr/>
        </p:nvSpPr>
        <p:spPr>
          <a:xfrm>
            <a:off x="1181" y="2418874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1016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1" name="กล่องข้อความ 90">
            <a:extLst>
              <a:ext uri="{FF2B5EF4-FFF2-40B4-BE49-F238E27FC236}">
                <a16:creationId xmlns:a16="http://schemas.microsoft.com/office/drawing/2014/main" id="{11363967-BDD2-4565-A34D-1A580DCFB653}"/>
              </a:ext>
            </a:extLst>
          </p:cNvPr>
          <p:cNvSpPr txBox="1"/>
          <p:nvPr/>
        </p:nvSpPr>
        <p:spPr>
          <a:xfrm>
            <a:off x="18080" y="2047785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1018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4BB4072E-D2F2-4BD1-BDAC-0F82E9249739}"/>
              </a:ext>
            </a:extLst>
          </p:cNvPr>
          <p:cNvSpPr txBox="1"/>
          <p:nvPr/>
        </p:nvSpPr>
        <p:spPr>
          <a:xfrm>
            <a:off x="52890" y="1721317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1020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id="{8BBAFD61-78E4-442C-B48E-7F09C51C4060}"/>
              </a:ext>
            </a:extLst>
          </p:cNvPr>
          <p:cNvSpPr txBox="1"/>
          <p:nvPr/>
        </p:nvSpPr>
        <p:spPr>
          <a:xfrm>
            <a:off x="56354" y="1312906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1022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8B4C096-05B8-4BC0-1E8E-057F94206792}"/>
              </a:ext>
            </a:extLst>
          </p:cNvPr>
          <p:cNvSpPr/>
          <p:nvPr/>
        </p:nvSpPr>
        <p:spPr>
          <a:xfrm>
            <a:off x="5270500" y="2991992"/>
            <a:ext cx="1440658" cy="943242"/>
          </a:xfrm>
          <a:custGeom>
            <a:avLst/>
            <a:gdLst>
              <a:gd name="connsiteX0" fmla="*/ 1348740 w 1348740"/>
              <a:gd name="connsiteY0" fmla="*/ 876300 h 876300"/>
              <a:gd name="connsiteX1" fmla="*/ 685800 w 1348740"/>
              <a:gd name="connsiteY1" fmla="*/ 701040 h 876300"/>
              <a:gd name="connsiteX2" fmla="*/ 0 w 1348740"/>
              <a:gd name="connsiteY2" fmla="*/ 0 h 876300"/>
              <a:gd name="connsiteX0" fmla="*/ 1372553 w 1372553"/>
              <a:gd name="connsiteY0" fmla="*/ 842962 h 842962"/>
              <a:gd name="connsiteX1" fmla="*/ 685800 w 1372553"/>
              <a:gd name="connsiteY1" fmla="*/ 701040 h 842962"/>
              <a:gd name="connsiteX2" fmla="*/ 0 w 1372553"/>
              <a:gd name="connsiteY2" fmla="*/ 0 h 842962"/>
              <a:gd name="connsiteX0" fmla="*/ 1372553 w 1372553"/>
              <a:gd name="connsiteY0" fmla="*/ 842962 h 842962"/>
              <a:gd name="connsiteX1" fmla="*/ 709612 w 1372553"/>
              <a:gd name="connsiteY1" fmla="*/ 677227 h 842962"/>
              <a:gd name="connsiteX2" fmla="*/ 0 w 1372553"/>
              <a:gd name="connsiteY2" fmla="*/ 0 h 842962"/>
              <a:gd name="connsiteX0" fmla="*/ 1305878 w 1305878"/>
              <a:gd name="connsiteY0" fmla="*/ 809624 h 809624"/>
              <a:gd name="connsiteX1" fmla="*/ 642937 w 1305878"/>
              <a:gd name="connsiteY1" fmla="*/ 643889 h 809624"/>
              <a:gd name="connsiteX2" fmla="*/ 0 w 1305878"/>
              <a:gd name="connsiteY2" fmla="*/ 0 h 809624"/>
              <a:gd name="connsiteX0" fmla="*/ 1305878 w 1305878"/>
              <a:gd name="connsiteY0" fmla="*/ 809624 h 809624"/>
              <a:gd name="connsiteX1" fmla="*/ 0 w 1305878"/>
              <a:gd name="connsiteY1" fmla="*/ 0 h 809624"/>
              <a:gd name="connsiteX0" fmla="*/ 1305878 w 1305878"/>
              <a:gd name="connsiteY0" fmla="*/ 809624 h 809624"/>
              <a:gd name="connsiteX1" fmla="*/ 0 w 1305878"/>
              <a:gd name="connsiteY1" fmla="*/ 0 h 809624"/>
              <a:gd name="connsiteX0" fmla="*/ 1305878 w 1305878"/>
              <a:gd name="connsiteY0" fmla="*/ 809624 h 809624"/>
              <a:gd name="connsiteX1" fmla="*/ 0 w 1305878"/>
              <a:gd name="connsiteY1" fmla="*/ 0 h 809624"/>
              <a:gd name="connsiteX0" fmla="*/ 1305878 w 1305878"/>
              <a:gd name="connsiteY0" fmla="*/ 809624 h 809624"/>
              <a:gd name="connsiteX1" fmla="*/ 0 w 1305878"/>
              <a:gd name="connsiteY1" fmla="*/ 0 h 809624"/>
              <a:gd name="connsiteX0" fmla="*/ 2014216 w 2014216"/>
              <a:gd name="connsiteY0" fmla="*/ 423258 h 423258"/>
              <a:gd name="connsiteX1" fmla="*/ 0 w 2014216"/>
              <a:gd name="connsiteY1" fmla="*/ 0 h 423258"/>
              <a:gd name="connsiteX0" fmla="*/ 2271793 w 2271793"/>
              <a:gd name="connsiteY0" fmla="*/ 281590 h 281590"/>
              <a:gd name="connsiteX1" fmla="*/ 0 w 2271793"/>
              <a:gd name="connsiteY1" fmla="*/ 0 h 281590"/>
              <a:gd name="connsiteX0" fmla="*/ 2258914 w 2258914"/>
              <a:gd name="connsiteY0" fmla="*/ 242953 h 253310"/>
              <a:gd name="connsiteX1" fmla="*/ 0 w 2258914"/>
              <a:gd name="connsiteY1" fmla="*/ 0 h 253310"/>
              <a:gd name="connsiteX0" fmla="*/ 2297550 w 2297550"/>
              <a:gd name="connsiteY0" fmla="*/ 410379 h 410379"/>
              <a:gd name="connsiteX1" fmla="*/ 0 w 2297550"/>
              <a:gd name="connsiteY1" fmla="*/ 0 h 410379"/>
              <a:gd name="connsiteX0" fmla="*/ 2297550 w 2297550"/>
              <a:gd name="connsiteY0" fmla="*/ 410379 h 410379"/>
              <a:gd name="connsiteX1" fmla="*/ 0 w 2297550"/>
              <a:gd name="connsiteY1" fmla="*/ 0 h 410379"/>
              <a:gd name="connsiteX0" fmla="*/ 2323308 w 2323308"/>
              <a:gd name="connsiteY0" fmla="*/ 384621 h 384621"/>
              <a:gd name="connsiteX1" fmla="*/ 0 w 2323308"/>
              <a:gd name="connsiteY1" fmla="*/ 0 h 384621"/>
              <a:gd name="connsiteX0" fmla="*/ 2323308 w 2323308"/>
              <a:gd name="connsiteY0" fmla="*/ 371742 h 371742"/>
              <a:gd name="connsiteX1" fmla="*/ 0 w 2323308"/>
              <a:gd name="connsiteY1" fmla="*/ 0 h 371742"/>
              <a:gd name="connsiteX0" fmla="*/ 2323308 w 2323308"/>
              <a:gd name="connsiteY0" fmla="*/ 371742 h 371742"/>
              <a:gd name="connsiteX1" fmla="*/ 0 w 2323308"/>
              <a:gd name="connsiteY1" fmla="*/ 0 h 371742"/>
              <a:gd name="connsiteX0" fmla="*/ 2323308 w 2323308"/>
              <a:gd name="connsiteY0" fmla="*/ 371742 h 371742"/>
              <a:gd name="connsiteX1" fmla="*/ 0 w 2323308"/>
              <a:gd name="connsiteY1" fmla="*/ 0 h 371742"/>
              <a:gd name="connsiteX0" fmla="*/ 2323308 w 2323308"/>
              <a:gd name="connsiteY0" fmla="*/ 371742 h 371742"/>
              <a:gd name="connsiteX1" fmla="*/ 0 w 2323308"/>
              <a:gd name="connsiteY1" fmla="*/ 0 h 371742"/>
              <a:gd name="connsiteX0" fmla="*/ 1510508 w 1510508"/>
              <a:gd name="connsiteY0" fmla="*/ 994042 h 994042"/>
              <a:gd name="connsiteX1" fmla="*/ 0 w 1510508"/>
              <a:gd name="connsiteY1" fmla="*/ 0 h 994042"/>
              <a:gd name="connsiteX0" fmla="*/ 1510508 w 1510508"/>
              <a:gd name="connsiteY0" fmla="*/ 994042 h 994042"/>
              <a:gd name="connsiteX1" fmla="*/ 0 w 1510508"/>
              <a:gd name="connsiteY1" fmla="*/ 0 h 994042"/>
              <a:gd name="connsiteX0" fmla="*/ 1510508 w 1510508"/>
              <a:gd name="connsiteY0" fmla="*/ 994042 h 994042"/>
              <a:gd name="connsiteX1" fmla="*/ 0 w 1510508"/>
              <a:gd name="connsiteY1" fmla="*/ 0 h 994042"/>
              <a:gd name="connsiteX0" fmla="*/ 1504158 w 1504158"/>
              <a:gd name="connsiteY0" fmla="*/ 1032142 h 1032142"/>
              <a:gd name="connsiteX1" fmla="*/ 0 w 1504158"/>
              <a:gd name="connsiteY1" fmla="*/ 0 h 1032142"/>
              <a:gd name="connsiteX0" fmla="*/ 1491458 w 1491458"/>
              <a:gd name="connsiteY0" fmla="*/ 930542 h 930542"/>
              <a:gd name="connsiteX1" fmla="*/ 0 w 1491458"/>
              <a:gd name="connsiteY1" fmla="*/ 0 h 930542"/>
              <a:gd name="connsiteX0" fmla="*/ 1491458 w 1491458"/>
              <a:gd name="connsiteY0" fmla="*/ 930542 h 930542"/>
              <a:gd name="connsiteX1" fmla="*/ 0 w 1491458"/>
              <a:gd name="connsiteY1" fmla="*/ 0 h 930542"/>
              <a:gd name="connsiteX0" fmla="*/ 1491458 w 1491458"/>
              <a:gd name="connsiteY0" fmla="*/ 930542 h 930542"/>
              <a:gd name="connsiteX1" fmla="*/ 0 w 1491458"/>
              <a:gd name="connsiteY1" fmla="*/ 0 h 930542"/>
              <a:gd name="connsiteX0" fmla="*/ 1472408 w 1472408"/>
              <a:gd name="connsiteY0" fmla="*/ 828942 h 828942"/>
              <a:gd name="connsiteX1" fmla="*/ 0 w 1472408"/>
              <a:gd name="connsiteY1" fmla="*/ 0 h 828942"/>
              <a:gd name="connsiteX0" fmla="*/ 1472408 w 1472408"/>
              <a:gd name="connsiteY0" fmla="*/ 828942 h 828942"/>
              <a:gd name="connsiteX1" fmla="*/ 0 w 1472408"/>
              <a:gd name="connsiteY1" fmla="*/ 0 h 828942"/>
              <a:gd name="connsiteX0" fmla="*/ 1440658 w 1440658"/>
              <a:gd name="connsiteY0" fmla="*/ 943242 h 943242"/>
              <a:gd name="connsiteX1" fmla="*/ 0 w 1440658"/>
              <a:gd name="connsiteY1" fmla="*/ 0 h 9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658" h="943242">
                <a:moveTo>
                  <a:pt x="1440658" y="943242"/>
                </a:moveTo>
                <a:cubicBezTo>
                  <a:pt x="818846" y="740132"/>
                  <a:pt x="501208" y="455076"/>
                  <a:pt x="0" y="0"/>
                </a:cubicBezTo>
              </a:path>
            </a:pathLst>
          </a:custGeom>
          <a:noFill/>
          <a:ln w="38100">
            <a:solidFill>
              <a:srgbClr val="FF99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1ECE484C-D18D-4A1E-8092-091AFB10138A}"/>
              </a:ext>
            </a:extLst>
          </p:cNvPr>
          <p:cNvSpPr/>
          <p:nvPr/>
        </p:nvSpPr>
        <p:spPr>
          <a:xfrm>
            <a:off x="-8886" y="-9834"/>
            <a:ext cx="9172705" cy="7294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600" b="1" dirty="0">
                <a:solidFill>
                  <a:srgbClr val="FFFF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ตัวการที่ทำให้เกิดสภาพอากาศ เดือน</a:t>
            </a:r>
            <a:r>
              <a:rPr lang="en-US" sz="3600" b="1" dirty="0">
                <a:solidFill>
                  <a:srgbClr val="FFFF00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พ.ศ.2565</a:t>
            </a:r>
            <a:endParaRPr lang="en-US" sz="2000" dirty="0">
              <a:solidFill>
                <a:srgbClr val="FFFF00"/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4" name="กล่องข้อความ 93">
            <a:extLst>
              <a:ext uri="{FF2B5EF4-FFF2-40B4-BE49-F238E27FC236}">
                <a16:creationId xmlns:a16="http://schemas.microsoft.com/office/drawing/2014/main" id="{5C9677B9-B0CC-4BB5-997E-059A7F5AC13C}"/>
              </a:ext>
            </a:extLst>
          </p:cNvPr>
          <p:cNvSpPr txBox="1"/>
          <p:nvPr/>
        </p:nvSpPr>
        <p:spPr>
          <a:xfrm>
            <a:off x="78097" y="779488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1024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ABB4F27A-99CD-4CA0-8EE2-AD391BD61F43}"/>
              </a:ext>
            </a:extLst>
          </p:cNvPr>
          <p:cNvSpPr txBox="1"/>
          <p:nvPr/>
        </p:nvSpPr>
        <p:spPr>
          <a:xfrm>
            <a:off x="8639494" y="3845074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1014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6266B12E-06B9-4ACB-ADC3-087D00056DD3}"/>
              </a:ext>
            </a:extLst>
          </p:cNvPr>
          <p:cNvSpPr txBox="1"/>
          <p:nvPr/>
        </p:nvSpPr>
        <p:spPr>
          <a:xfrm>
            <a:off x="8599075" y="3159608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1016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id="{D0C0859C-77A6-48C6-B1A3-594424A55743}"/>
              </a:ext>
            </a:extLst>
          </p:cNvPr>
          <p:cNvSpPr txBox="1"/>
          <p:nvPr/>
        </p:nvSpPr>
        <p:spPr>
          <a:xfrm>
            <a:off x="8706470" y="2264006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1018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id="{6346A506-F1BB-4571-B60D-6C75846ECB76}"/>
              </a:ext>
            </a:extLst>
          </p:cNvPr>
          <p:cNvSpPr txBox="1"/>
          <p:nvPr/>
        </p:nvSpPr>
        <p:spPr>
          <a:xfrm>
            <a:off x="8703539" y="1338875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1020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id="{06D04775-A75C-438D-8DDB-73A0FD5E0FBF}"/>
              </a:ext>
            </a:extLst>
          </p:cNvPr>
          <p:cNvSpPr txBox="1"/>
          <p:nvPr/>
        </p:nvSpPr>
        <p:spPr>
          <a:xfrm>
            <a:off x="8629696" y="766628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1022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  <p:sp>
        <p:nvSpPr>
          <p:cNvPr id="100" name="กล่องข้อความ 99">
            <a:extLst>
              <a:ext uri="{FF2B5EF4-FFF2-40B4-BE49-F238E27FC236}">
                <a16:creationId xmlns:a16="http://schemas.microsoft.com/office/drawing/2014/main" id="{A27964B0-2F92-4AD1-B6F8-1DB2F340E431}"/>
              </a:ext>
            </a:extLst>
          </p:cNvPr>
          <p:cNvSpPr txBox="1"/>
          <p:nvPr/>
        </p:nvSpPr>
        <p:spPr>
          <a:xfrm>
            <a:off x="8228133" y="856915"/>
            <a:ext cx="534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glow rad="203200">
                    <a:schemeClr val="tx1"/>
                  </a:glow>
                </a:effectLst>
              </a:rPr>
              <a:t>1024</a:t>
            </a:r>
            <a:endParaRPr lang="th-TH" sz="1100" b="1" dirty="0">
              <a:solidFill>
                <a:srgbClr val="FFFF00"/>
              </a:solidFill>
              <a:effectLst>
                <a:glow rad="2032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86723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D2407DD0-A951-4907-9626-8524DC21C9F7}"/>
              </a:ext>
            </a:extLst>
          </p:cNvPr>
          <p:cNvGrpSpPr/>
          <p:nvPr/>
        </p:nvGrpSpPr>
        <p:grpSpPr>
          <a:xfrm>
            <a:off x="-85333" y="-100044"/>
            <a:ext cx="9263406" cy="6958043"/>
            <a:chOff x="-8877" y="0"/>
            <a:chExt cx="9152877" cy="6858000"/>
          </a:xfrm>
        </p:grpSpPr>
        <p:pic>
          <p:nvPicPr>
            <p:cNvPr id="76" name="Picture 77" descr="rf-clouds.jpg">
              <a:extLst>
                <a:ext uri="{FF2B5EF4-FFF2-40B4-BE49-F238E27FC236}">
                  <a16:creationId xmlns:a16="http://schemas.microsoft.com/office/drawing/2014/main" id="{CEAFA671-E428-4A35-A9B7-868C7D646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40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สี่เหลี่ยมผืนผ้า 76">
              <a:extLst>
                <a:ext uri="{FF2B5EF4-FFF2-40B4-BE49-F238E27FC236}">
                  <a16:creationId xmlns:a16="http://schemas.microsoft.com/office/drawing/2014/main" id="{1FF327AC-099D-4CFB-99F7-353A501FC6E1}"/>
                </a:ext>
              </a:extLst>
            </p:cNvPr>
            <p:cNvSpPr/>
            <p:nvPr/>
          </p:nvSpPr>
          <p:spPr bwMode="auto">
            <a:xfrm>
              <a:off x="-8877" y="0"/>
              <a:ext cx="9144000" cy="6858000"/>
            </a:xfrm>
            <a:prstGeom prst="rect">
              <a:avLst/>
            </a:prstGeom>
            <a:solidFill>
              <a:srgbClr val="2540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469" name="Picture 15468">
            <a:extLst>
              <a:ext uri="{FF2B5EF4-FFF2-40B4-BE49-F238E27FC236}">
                <a16:creationId xmlns:a16="http://schemas.microsoft.com/office/drawing/2014/main" id="{C0AD20F8-D86B-1228-EED5-BE2A7F34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21" y="759307"/>
            <a:ext cx="3884384" cy="6026682"/>
          </a:xfrm>
          <a:prstGeom prst="rect">
            <a:avLst/>
          </a:prstGeom>
        </p:spPr>
      </p:pic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-36513" y="-26988"/>
            <a:ext cx="9212263" cy="76944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h-TH" alt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พยากรณ์อากาศประเทศไทย</a:t>
            </a:r>
          </a:p>
        </p:txBody>
      </p:sp>
      <p:grpSp>
        <p:nvGrpSpPr>
          <p:cNvPr id="6" name="กลุ่ม 102">
            <a:extLst>
              <a:ext uri="{FF2B5EF4-FFF2-40B4-BE49-F238E27FC236}">
                <a16:creationId xmlns:a16="http://schemas.microsoft.com/office/drawing/2014/main" id="{690CFA23-DCD7-12CD-5AEA-1414C8696659}"/>
              </a:ext>
            </a:extLst>
          </p:cNvPr>
          <p:cNvGrpSpPr>
            <a:grpSpLocks/>
          </p:cNvGrpSpPr>
          <p:nvPr/>
        </p:nvGrpSpPr>
        <p:grpSpPr bwMode="auto">
          <a:xfrm>
            <a:off x="3653523" y="1405384"/>
            <a:ext cx="850091" cy="588985"/>
            <a:chOff x="467544" y="3645024"/>
            <a:chExt cx="1368152" cy="938162"/>
          </a:xfrm>
        </p:grpSpPr>
        <p:pic>
          <p:nvPicPr>
            <p:cNvPr id="7" name="รูปภาพ 104" descr="1211810660.png">
              <a:extLst>
                <a:ext uri="{FF2B5EF4-FFF2-40B4-BE49-F238E27FC236}">
                  <a16:creationId xmlns:a16="http://schemas.microsoft.com/office/drawing/2014/main" id="{0B0FB712-0B7F-F745-14E7-B7834D0D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645024"/>
              <a:ext cx="1368152" cy="9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รูปภาพ 105" descr="1211810704 (1).png">
              <a:extLst>
                <a:ext uri="{FF2B5EF4-FFF2-40B4-BE49-F238E27FC236}">
                  <a16:creationId xmlns:a16="http://schemas.microsoft.com/office/drawing/2014/main" id="{46A9CBF4-4027-15AC-B4EA-DAA7B48E3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05064"/>
              <a:ext cx="648072" cy="4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กลุ่ม 40">
            <a:extLst>
              <a:ext uri="{FF2B5EF4-FFF2-40B4-BE49-F238E27FC236}">
                <a16:creationId xmlns:a16="http://schemas.microsoft.com/office/drawing/2014/main" id="{C5970B02-0407-730F-0AC2-601FF7A4A8D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10443" y="1405384"/>
            <a:ext cx="634203" cy="648908"/>
            <a:chOff x="5724128" y="1526927"/>
            <a:chExt cx="2160240" cy="1538471"/>
          </a:xfrm>
        </p:grpSpPr>
        <p:pic>
          <p:nvPicPr>
            <p:cNvPr id="10" name="รูปภาพ 59" descr="1211810658.png">
              <a:extLst>
                <a:ext uri="{FF2B5EF4-FFF2-40B4-BE49-F238E27FC236}">
                  <a16:creationId xmlns:a16="http://schemas.microsoft.com/office/drawing/2014/main" id="{85BAD4AC-A466-23BE-07FF-8F860F40C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656" y="1556792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0" descr="1211810658.png">
              <a:extLst>
                <a:ext uri="{FF2B5EF4-FFF2-40B4-BE49-F238E27FC236}">
                  <a16:creationId xmlns:a16="http://schemas.microsoft.com/office/drawing/2014/main" id="{AD68A18E-4FDF-8C56-3496-9AE858FB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276" y="1595373"/>
              <a:ext cx="214471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61" descr="1211810658.png">
              <a:extLst>
                <a:ext uri="{FF2B5EF4-FFF2-40B4-BE49-F238E27FC236}">
                  <a16:creationId xmlns:a16="http://schemas.microsoft.com/office/drawing/2014/main" id="{2CA2A68D-D457-888D-7E66-C85BCD3E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526927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000378-AA8B-CB3F-07F1-D0CC4278BBC7}"/>
              </a:ext>
            </a:extLst>
          </p:cNvPr>
          <p:cNvGrpSpPr/>
          <p:nvPr/>
        </p:nvGrpSpPr>
        <p:grpSpPr>
          <a:xfrm>
            <a:off x="71932" y="769441"/>
            <a:ext cx="2575197" cy="1382539"/>
            <a:chOff x="71932" y="769441"/>
            <a:chExt cx="2575197" cy="138253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3A535F71-C0BA-FD74-57D0-F1787A03A34B}"/>
                </a:ext>
              </a:extLst>
            </p:cNvPr>
            <p:cNvSpPr/>
            <p:nvPr/>
          </p:nvSpPr>
          <p:spPr>
            <a:xfrm>
              <a:off x="71932" y="1035591"/>
              <a:ext cx="2575197" cy="1116389"/>
            </a:xfrm>
            <a:prstGeom prst="wedgeRoundRectCallout">
              <a:avLst>
                <a:gd name="adj1" fmla="val 71280"/>
                <a:gd name="adj2" fmla="val -1641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a typeface="Calibri" panose="020F0502020204030204" pitchFamily="34" charset="0"/>
                  <a:cs typeface="TH SarabunPSK" panose="020B0500040200020003" pitchFamily="34" charset="-34"/>
                </a:rPr>
                <a:t>อากาศหนาวเย็นโดยทั่วไป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47F4C1-9EE7-6E00-98BC-08ED33C0B480}"/>
                </a:ext>
              </a:extLst>
            </p:cNvPr>
            <p:cNvSpPr/>
            <p:nvPr/>
          </p:nvSpPr>
          <p:spPr>
            <a:xfrm>
              <a:off x="772356" y="848420"/>
              <a:ext cx="1242875" cy="38557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ภาคเหนือ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222DF6-C71E-4F49-98DA-934B4CF5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09" y="769441"/>
              <a:ext cx="464555" cy="4645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BB1DA4-6456-99B9-C250-EAA20D0E1935}"/>
              </a:ext>
            </a:extLst>
          </p:cNvPr>
          <p:cNvGrpSpPr/>
          <p:nvPr/>
        </p:nvGrpSpPr>
        <p:grpSpPr>
          <a:xfrm>
            <a:off x="0" y="1989815"/>
            <a:ext cx="2564241" cy="627861"/>
            <a:chOff x="687303" y="2250715"/>
            <a:chExt cx="2021339" cy="4949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DC7CA10-3B39-951B-721C-26B0A55EB093}"/>
                </a:ext>
              </a:extLst>
            </p:cNvPr>
            <p:cNvSpPr/>
            <p:nvPr/>
          </p:nvSpPr>
          <p:spPr>
            <a:xfrm>
              <a:off x="864066" y="2357548"/>
              <a:ext cx="1844576" cy="32436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หนาวจัดบางวัน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D284BD-5220-D9A7-5B9F-E43AB00F2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49901" y1="53763" x2="50992" y2="57997"/>
                          <a14:foregroundMark x1="52976" y1="54906" x2="52976" y2="54906"/>
                          <a14:foregroundMark x1="54266" y1="55242" x2="54266" y2="55242"/>
                          <a14:foregroundMark x1="54365" y1="56116" x2="54365" y2="56116"/>
                          <a14:foregroundMark x1="51984" y1="58535" x2="51984" y2="58535"/>
                          <a14:foregroundMark x1="53671" y1="54503" x2="53671" y2="54503"/>
                          <a14:foregroundMark x1="54762" y1="54973" x2="54762" y2="54973"/>
                          <a14:foregroundMark x1="50570" y1="53543" x2="51984" y2="53696"/>
                          <a14:backgroundMark x1="15377" y1="37702" x2="45040" y2="54301"/>
                          <a14:backgroundMark x1="44940" y1="51344" x2="59226" y2="50605"/>
                          <a14:backgroundMark x1="56629" y1="54973" x2="59325" y2="59476"/>
                          <a14:backgroundMark x1="53571" y1="49866" x2="56629" y2="54973"/>
                          <a14:backgroundMark x1="59325" y1="59476" x2="50992" y2="61290"/>
                          <a14:backgroundMark x1="48115" y1="53965" x2="50992" y2="52957"/>
                          <a14:backgroundMark x1="50397" y1="53360" x2="50397" y2="53360"/>
                          <a14:backgroundMark x1="50694" y1="53360" x2="50694" y2="53360"/>
                          <a14:backgroundMark x1="50694" y1="53360" x2="50694" y2="53360"/>
                        </a14:backgroundRemoval>
                      </a14:imgEffect>
                    </a14:imgLayer>
                  </a14:imgProps>
                </a:ext>
              </a:extLst>
            </a:blip>
            <a:srcRect l="45845" t="52667" r="43774" b="40116"/>
            <a:stretch/>
          </p:blipFill>
          <p:spPr>
            <a:xfrm>
              <a:off x="687303" y="2250715"/>
              <a:ext cx="482255" cy="49493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5471" name="Group 15470">
            <a:extLst>
              <a:ext uri="{FF2B5EF4-FFF2-40B4-BE49-F238E27FC236}">
                <a16:creationId xmlns:a16="http://schemas.microsoft.com/office/drawing/2014/main" id="{DE045603-7493-4347-00DF-2861AF8C33AB}"/>
              </a:ext>
            </a:extLst>
          </p:cNvPr>
          <p:cNvGrpSpPr/>
          <p:nvPr/>
        </p:nvGrpSpPr>
        <p:grpSpPr>
          <a:xfrm>
            <a:off x="6215645" y="731449"/>
            <a:ext cx="2575197" cy="1444726"/>
            <a:chOff x="6215645" y="731449"/>
            <a:chExt cx="2575197" cy="1444726"/>
          </a:xfrm>
        </p:grpSpPr>
        <p:sp>
          <p:nvSpPr>
            <p:cNvPr id="106" name="Speech Bubble: Rectangle with Corners Rounded 105">
              <a:extLst>
                <a:ext uri="{FF2B5EF4-FFF2-40B4-BE49-F238E27FC236}">
                  <a16:creationId xmlns:a16="http://schemas.microsoft.com/office/drawing/2014/main" id="{BEC77165-6969-6406-FB74-4890FBB8CFC5}"/>
                </a:ext>
              </a:extLst>
            </p:cNvPr>
            <p:cNvSpPr/>
            <p:nvPr/>
          </p:nvSpPr>
          <p:spPr>
            <a:xfrm>
              <a:off x="6215645" y="1059786"/>
              <a:ext cx="2575197" cy="1116389"/>
            </a:xfrm>
            <a:prstGeom prst="wedgeRoundRectCallout">
              <a:avLst>
                <a:gd name="adj1" fmla="val -80221"/>
                <a:gd name="adj2" fmla="val 39552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a typeface="Calibri" panose="020F0502020204030204" pitchFamily="34" charset="0"/>
                  <a:cs typeface="TH SarabunPSK" panose="020B0500040200020003" pitchFamily="34" charset="-34"/>
                </a:rPr>
                <a:t>อากาศหนาวเย็นโดยทั่วไป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CE5ABBF0-BA86-3A2A-96D1-763A9A189307}"/>
                </a:ext>
              </a:extLst>
            </p:cNvPr>
            <p:cNvSpPr/>
            <p:nvPr/>
          </p:nvSpPr>
          <p:spPr>
            <a:xfrm>
              <a:off x="6448783" y="810428"/>
              <a:ext cx="2259171" cy="38557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ภาคตะวันออกเฉียงเหนือ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EA32C715-830A-D471-C6D2-BA0DBA03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436" y="731449"/>
              <a:ext cx="464555" cy="4645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185FC9-219F-5399-8145-E46F009DB47E}"/>
              </a:ext>
            </a:extLst>
          </p:cNvPr>
          <p:cNvGrpSpPr/>
          <p:nvPr/>
        </p:nvGrpSpPr>
        <p:grpSpPr>
          <a:xfrm>
            <a:off x="6143713" y="2014010"/>
            <a:ext cx="2564241" cy="627861"/>
            <a:chOff x="687303" y="2250715"/>
            <a:chExt cx="2021339" cy="49493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3AAB6DAF-5BA8-2BA0-3598-E18C77CAD116}"/>
                </a:ext>
              </a:extLst>
            </p:cNvPr>
            <p:cNvSpPr/>
            <p:nvPr/>
          </p:nvSpPr>
          <p:spPr>
            <a:xfrm>
              <a:off x="864066" y="2357548"/>
              <a:ext cx="1844576" cy="32436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หนาวจัดบางวัน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12B056F-207D-3A9D-939A-8E1171D3F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49901" y1="53763" x2="50992" y2="57997"/>
                          <a14:foregroundMark x1="52976" y1="54906" x2="52976" y2="54906"/>
                          <a14:foregroundMark x1="54266" y1="55242" x2="54266" y2="55242"/>
                          <a14:foregroundMark x1="54365" y1="56116" x2="54365" y2="56116"/>
                          <a14:foregroundMark x1="51984" y1="58535" x2="51984" y2="58535"/>
                          <a14:foregroundMark x1="53671" y1="54503" x2="53671" y2="54503"/>
                          <a14:foregroundMark x1="54762" y1="54973" x2="54762" y2="54973"/>
                          <a14:foregroundMark x1="50570" y1="53543" x2="51984" y2="53696"/>
                          <a14:backgroundMark x1="15377" y1="37702" x2="45040" y2="54301"/>
                          <a14:backgroundMark x1="44940" y1="51344" x2="59226" y2="50605"/>
                          <a14:backgroundMark x1="56629" y1="54973" x2="59325" y2="59476"/>
                          <a14:backgroundMark x1="53571" y1="49866" x2="56629" y2="54973"/>
                          <a14:backgroundMark x1="59325" y1="59476" x2="50992" y2="61290"/>
                          <a14:backgroundMark x1="48115" y1="53965" x2="50992" y2="52957"/>
                          <a14:backgroundMark x1="50397" y1="53360" x2="50397" y2="53360"/>
                          <a14:backgroundMark x1="50694" y1="53360" x2="50694" y2="53360"/>
                          <a14:backgroundMark x1="50694" y1="53360" x2="50694" y2="53360"/>
                        </a14:backgroundRemoval>
                      </a14:imgEffect>
                    </a14:imgLayer>
                  </a14:imgProps>
                </a:ext>
              </a:extLst>
            </a:blip>
            <a:srcRect l="45845" t="52667" r="43774" b="40116"/>
            <a:stretch/>
          </p:blipFill>
          <p:spPr>
            <a:xfrm>
              <a:off x="687303" y="2250715"/>
              <a:ext cx="482255" cy="49493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15384" name="Speech Bubble: Rectangle with Corners Rounded 15383">
            <a:extLst>
              <a:ext uri="{FF2B5EF4-FFF2-40B4-BE49-F238E27FC236}">
                <a16:creationId xmlns:a16="http://schemas.microsoft.com/office/drawing/2014/main" id="{53C6FF7F-69C3-F49F-75A9-F2F04E30B6A8}"/>
              </a:ext>
            </a:extLst>
          </p:cNvPr>
          <p:cNvSpPr/>
          <p:nvPr/>
        </p:nvSpPr>
        <p:spPr>
          <a:xfrm>
            <a:off x="25195" y="4027275"/>
            <a:ext cx="3264750" cy="1116389"/>
          </a:xfrm>
          <a:prstGeom prst="wedgeRoundRectCallout">
            <a:avLst>
              <a:gd name="adj1" fmla="val 65144"/>
              <a:gd name="adj2" fmla="val -637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ฝนบางแห่ง 10-20% ของพื้นที่ 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กลางคืนอากาศเย็นตอนบนของภาคอากาศหนาว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5474" name="Group 15473">
            <a:extLst>
              <a:ext uri="{FF2B5EF4-FFF2-40B4-BE49-F238E27FC236}">
                <a16:creationId xmlns:a16="http://schemas.microsoft.com/office/drawing/2014/main" id="{B4AB7B85-2B1C-21FF-E925-713B164677F0}"/>
              </a:ext>
            </a:extLst>
          </p:cNvPr>
          <p:cNvGrpSpPr/>
          <p:nvPr/>
        </p:nvGrpSpPr>
        <p:grpSpPr>
          <a:xfrm>
            <a:off x="697203" y="3723916"/>
            <a:ext cx="1464222" cy="464555"/>
            <a:chOff x="697203" y="3723916"/>
            <a:chExt cx="1464222" cy="464555"/>
          </a:xfrm>
        </p:grpSpPr>
        <p:sp>
          <p:nvSpPr>
            <p:cNvPr id="15385" name="Rectangle: Rounded Corners 15384">
              <a:extLst>
                <a:ext uri="{FF2B5EF4-FFF2-40B4-BE49-F238E27FC236}">
                  <a16:creationId xmlns:a16="http://schemas.microsoft.com/office/drawing/2014/main" id="{968E2CAB-0CE1-9796-1D9B-30F4AD820212}"/>
                </a:ext>
              </a:extLst>
            </p:cNvPr>
            <p:cNvSpPr/>
            <p:nvPr/>
          </p:nvSpPr>
          <p:spPr>
            <a:xfrm>
              <a:off x="918550" y="3802895"/>
              <a:ext cx="1242875" cy="38557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ภาคกลาง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5386" name="Picture 15385">
              <a:extLst>
                <a:ext uri="{FF2B5EF4-FFF2-40B4-BE49-F238E27FC236}">
                  <a16:creationId xmlns:a16="http://schemas.microsoft.com/office/drawing/2014/main" id="{B50AA9AC-C353-CBBA-9D0E-193EF19B9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03" y="3723916"/>
              <a:ext cx="464555" cy="4645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87" name="กลุ่ม 102">
            <a:extLst>
              <a:ext uri="{FF2B5EF4-FFF2-40B4-BE49-F238E27FC236}">
                <a16:creationId xmlns:a16="http://schemas.microsoft.com/office/drawing/2014/main" id="{C85E1CE9-6B4A-637A-A7AD-EBEA56A33F70}"/>
              </a:ext>
            </a:extLst>
          </p:cNvPr>
          <p:cNvGrpSpPr>
            <a:grpSpLocks/>
          </p:cNvGrpSpPr>
          <p:nvPr/>
        </p:nvGrpSpPr>
        <p:grpSpPr bwMode="auto">
          <a:xfrm>
            <a:off x="5127953" y="2145961"/>
            <a:ext cx="850091" cy="588985"/>
            <a:chOff x="467544" y="3645024"/>
            <a:chExt cx="1368152" cy="938162"/>
          </a:xfrm>
        </p:grpSpPr>
        <p:pic>
          <p:nvPicPr>
            <p:cNvPr id="15388" name="รูปภาพ 104" descr="1211810660.png">
              <a:extLst>
                <a:ext uri="{FF2B5EF4-FFF2-40B4-BE49-F238E27FC236}">
                  <a16:creationId xmlns:a16="http://schemas.microsoft.com/office/drawing/2014/main" id="{F50884A3-5C37-770E-6138-1B2F1376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645024"/>
              <a:ext cx="1368152" cy="9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รูปภาพ 105" descr="1211810704 (1).png">
              <a:extLst>
                <a:ext uri="{FF2B5EF4-FFF2-40B4-BE49-F238E27FC236}">
                  <a16:creationId xmlns:a16="http://schemas.microsoft.com/office/drawing/2014/main" id="{1E2025F0-006A-9BA7-C75D-3ED9B90AB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05064"/>
              <a:ext cx="648072" cy="4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0" name="กลุ่ม 40">
            <a:extLst>
              <a:ext uri="{FF2B5EF4-FFF2-40B4-BE49-F238E27FC236}">
                <a16:creationId xmlns:a16="http://schemas.microsoft.com/office/drawing/2014/main" id="{0F6FCF81-CE2D-5280-06F3-5A5A6424BE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84873" y="2145961"/>
            <a:ext cx="634203" cy="648908"/>
            <a:chOff x="5724128" y="1526927"/>
            <a:chExt cx="2160240" cy="1538471"/>
          </a:xfrm>
        </p:grpSpPr>
        <p:pic>
          <p:nvPicPr>
            <p:cNvPr id="15391" name="รูปภาพ 59" descr="1211810658.png">
              <a:extLst>
                <a:ext uri="{FF2B5EF4-FFF2-40B4-BE49-F238E27FC236}">
                  <a16:creationId xmlns:a16="http://schemas.microsoft.com/office/drawing/2014/main" id="{DC8EDE8C-2EC0-CF4B-C6E3-305C71B4F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656" y="1556792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รูปภาพ 60" descr="1211810658.png">
              <a:extLst>
                <a:ext uri="{FF2B5EF4-FFF2-40B4-BE49-F238E27FC236}">
                  <a16:creationId xmlns:a16="http://schemas.microsoft.com/office/drawing/2014/main" id="{2315832D-D5DF-2C95-F0D1-016A92CF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276" y="1595373"/>
              <a:ext cx="214471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รูปภาพ 61" descr="1211810658.png">
              <a:extLst>
                <a:ext uri="{FF2B5EF4-FFF2-40B4-BE49-F238E27FC236}">
                  <a16:creationId xmlns:a16="http://schemas.microsoft.com/office/drawing/2014/main" id="{03E7AE92-AF65-BA62-3CFC-E49B6619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526927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7" name="กลุ่ม 40">
            <a:extLst>
              <a:ext uri="{FF2B5EF4-FFF2-40B4-BE49-F238E27FC236}">
                <a16:creationId xmlns:a16="http://schemas.microsoft.com/office/drawing/2014/main" id="{29A12152-58CE-3952-A680-104513BC9E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65594" y="2833174"/>
            <a:ext cx="634203" cy="648908"/>
            <a:chOff x="5724128" y="1526927"/>
            <a:chExt cx="2160240" cy="1538471"/>
          </a:xfrm>
        </p:grpSpPr>
        <p:pic>
          <p:nvPicPr>
            <p:cNvPr id="15398" name="รูปภาพ 59" descr="1211810658.png">
              <a:extLst>
                <a:ext uri="{FF2B5EF4-FFF2-40B4-BE49-F238E27FC236}">
                  <a16:creationId xmlns:a16="http://schemas.microsoft.com/office/drawing/2014/main" id="{1D483C91-A28A-4847-9E05-F76A61589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656" y="1556792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รูปภาพ 60" descr="1211810658.png">
              <a:extLst>
                <a:ext uri="{FF2B5EF4-FFF2-40B4-BE49-F238E27FC236}">
                  <a16:creationId xmlns:a16="http://schemas.microsoft.com/office/drawing/2014/main" id="{07B56233-6C8C-D4D0-4B96-E3239323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276" y="1595373"/>
              <a:ext cx="214471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รูปภาพ 61" descr="1211810658.png">
              <a:extLst>
                <a:ext uri="{FF2B5EF4-FFF2-40B4-BE49-F238E27FC236}">
                  <a16:creationId xmlns:a16="http://schemas.microsoft.com/office/drawing/2014/main" id="{DBFDEE4E-86FF-9052-5D00-65010C63C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526927"/>
              <a:ext cx="214471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7" name="Speech Bubble: Rectangle with Corners Rounded 15416">
            <a:extLst>
              <a:ext uri="{FF2B5EF4-FFF2-40B4-BE49-F238E27FC236}">
                <a16:creationId xmlns:a16="http://schemas.microsoft.com/office/drawing/2014/main" id="{F03056AD-A7AE-1B99-9390-6CE84E3E63FA}"/>
              </a:ext>
            </a:extLst>
          </p:cNvPr>
          <p:cNvSpPr/>
          <p:nvPr/>
        </p:nvSpPr>
        <p:spPr>
          <a:xfrm>
            <a:off x="5329714" y="4564462"/>
            <a:ext cx="3701185" cy="1116389"/>
          </a:xfrm>
          <a:prstGeom prst="wedgeRoundRectCallout">
            <a:avLst>
              <a:gd name="adj1" fmla="val -89529"/>
              <a:gd name="adj2" fmla="val 671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ฝนหรือพายุฝนฟ้าคะนองกระจายถึงเกือบทั่วไป </a:t>
            </a:r>
            <a:br>
              <a:rPr lang="th-TH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60-80% ของพื้นที่ และฝนตกหนักถึงหนักมากบางแห่ง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5420" name="Group 15419">
            <a:extLst>
              <a:ext uri="{FF2B5EF4-FFF2-40B4-BE49-F238E27FC236}">
                <a16:creationId xmlns:a16="http://schemas.microsoft.com/office/drawing/2014/main" id="{04085881-827E-2400-77D0-ED53F6A9E067}"/>
              </a:ext>
            </a:extLst>
          </p:cNvPr>
          <p:cNvGrpSpPr/>
          <p:nvPr/>
        </p:nvGrpSpPr>
        <p:grpSpPr>
          <a:xfrm>
            <a:off x="5282565" y="5605987"/>
            <a:ext cx="2970843" cy="586338"/>
            <a:chOff x="50698" y="2100390"/>
            <a:chExt cx="2970843" cy="586338"/>
          </a:xfrm>
        </p:grpSpPr>
        <p:sp>
          <p:nvSpPr>
            <p:cNvPr id="15421" name="Rectangle: Rounded Corners 15420">
              <a:extLst>
                <a:ext uri="{FF2B5EF4-FFF2-40B4-BE49-F238E27FC236}">
                  <a16:creationId xmlns:a16="http://schemas.microsoft.com/office/drawing/2014/main" id="{A62652DF-8DDB-186D-8611-2CBD5AAB8E91}"/>
                </a:ext>
              </a:extLst>
            </p:cNvPr>
            <p:cNvSpPr/>
            <p:nvPr/>
          </p:nvSpPr>
          <p:spPr>
            <a:xfrm>
              <a:off x="88971" y="2160193"/>
              <a:ext cx="2932570" cy="50253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05-15 </a:t>
              </a: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นอต /           20-40 นอต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422" name="Group 15421">
              <a:extLst>
                <a:ext uri="{FF2B5EF4-FFF2-40B4-BE49-F238E27FC236}">
                  <a16:creationId xmlns:a16="http://schemas.microsoft.com/office/drawing/2014/main" id="{A7A59FA1-F259-F3F9-67AF-07E56EEEA077}"/>
                </a:ext>
              </a:extLst>
            </p:cNvPr>
            <p:cNvGrpSpPr/>
            <p:nvPr/>
          </p:nvGrpSpPr>
          <p:grpSpPr>
            <a:xfrm>
              <a:off x="50698" y="2100390"/>
              <a:ext cx="662497" cy="586338"/>
              <a:chOff x="126697" y="2155432"/>
              <a:chExt cx="671371" cy="594191"/>
            </a:xfrm>
          </p:grpSpPr>
          <p:pic>
            <p:nvPicPr>
              <p:cNvPr id="15424" name="Picture 15423">
                <a:extLst>
                  <a:ext uri="{FF2B5EF4-FFF2-40B4-BE49-F238E27FC236}">
                    <a16:creationId xmlns:a16="http://schemas.microsoft.com/office/drawing/2014/main" id="{339F6BC9-98A3-F6A7-82DA-47DF755A3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58005" y="2124124"/>
                <a:ext cx="594191" cy="656807"/>
              </a:xfrm>
              <a:prstGeom prst="rect">
                <a:avLst/>
              </a:prstGeom>
            </p:spPr>
          </p:pic>
          <p:sp>
            <p:nvSpPr>
              <p:cNvPr id="15425" name="TextBox 15424">
                <a:extLst>
                  <a:ext uri="{FF2B5EF4-FFF2-40B4-BE49-F238E27FC236}">
                    <a16:creationId xmlns:a16="http://schemas.microsoft.com/office/drawing/2014/main" id="{DA75BDA9-167B-5C71-05C0-E2D19FE98BD5}"/>
                  </a:ext>
                </a:extLst>
              </p:cNvPr>
              <p:cNvSpPr txBox="1"/>
              <p:nvPr/>
            </p:nvSpPr>
            <p:spPr>
              <a:xfrm>
                <a:off x="172583" y="2283526"/>
                <a:ext cx="625485" cy="37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NE-E</a:t>
                </a:r>
              </a:p>
            </p:txBody>
          </p:sp>
        </p:grpSp>
        <p:pic>
          <p:nvPicPr>
            <p:cNvPr id="15423" name="Picture 15422">
              <a:extLst>
                <a:ext uri="{FF2B5EF4-FFF2-40B4-BE49-F238E27FC236}">
                  <a16:creationId xmlns:a16="http://schemas.microsoft.com/office/drawing/2014/main" id="{67B54772-147F-AEE4-FDA6-4AE2D031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704" y="2243169"/>
              <a:ext cx="507479" cy="300784"/>
            </a:xfrm>
            <a:prstGeom prst="rect">
              <a:avLst/>
            </a:prstGeom>
          </p:spPr>
        </p:pic>
      </p:grpSp>
      <p:grpSp>
        <p:nvGrpSpPr>
          <p:cNvPr id="15432" name="กลุ่ม 102">
            <a:extLst>
              <a:ext uri="{FF2B5EF4-FFF2-40B4-BE49-F238E27FC236}">
                <a16:creationId xmlns:a16="http://schemas.microsoft.com/office/drawing/2014/main" id="{645AFF6B-57EB-686E-0A94-05BFF725CCA4}"/>
              </a:ext>
            </a:extLst>
          </p:cNvPr>
          <p:cNvGrpSpPr>
            <a:grpSpLocks/>
          </p:cNvGrpSpPr>
          <p:nvPr/>
        </p:nvGrpSpPr>
        <p:grpSpPr bwMode="auto">
          <a:xfrm>
            <a:off x="3838463" y="2861589"/>
            <a:ext cx="850091" cy="588985"/>
            <a:chOff x="467544" y="3645024"/>
            <a:chExt cx="1368152" cy="938162"/>
          </a:xfrm>
        </p:grpSpPr>
        <p:pic>
          <p:nvPicPr>
            <p:cNvPr id="15433" name="รูปภาพ 104" descr="1211810660.png">
              <a:extLst>
                <a:ext uri="{FF2B5EF4-FFF2-40B4-BE49-F238E27FC236}">
                  <a16:creationId xmlns:a16="http://schemas.microsoft.com/office/drawing/2014/main" id="{71D7DE75-85CA-55C9-7A48-DA6ACDB38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645024"/>
              <a:ext cx="1368152" cy="9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4" name="รูปภาพ 105" descr="1211810704 (1).png">
              <a:extLst>
                <a:ext uri="{FF2B5EF4-FFF2-40B4-BE49-F238E27FC236}">
                  <a16:creationId xmlns:a16="http://schemas.microsoft.com/office/drawing/2014/main" id="{EBB92A1A-EDF8-18D1-849C-21623B166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05064"/>
              <a:ext cx="648072" cy="4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47" name="Picture 15446">
            <a:extLst>
              <a:ext uri="{FF2B5EF4-FFF2-40B4-BE49-F238E27FC236}">
                <a16:creationId xmlns:a16="http://schemas.microsoft.com/office/drawing/2014/main" id="{935C0987-CE50-9972-1070-644DA103F6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67" y="4230626"/>
            <a:ext cx="501221" cy="558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470" name="Picture 15469">
            <a:extLst>
              <a:ext uri="{FF2B5EF4-FFF2-40B4-BE49-F238E27FC236}">
                <a16:creationId xmlns:a16="http://schemas.microsoft.com/office/drawing/2014/main" id="{15DE539B-CEDA-CD38-C43F-1AFD1E63FC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00" b="97000" l="3342" r="96535">
                        <a14:foregroundMark x1="38738" y1="19222" x2="47030" y2="66333"/>
                        <a14:foregroundMark x1="76733" y1="21222" x2="25371" y2="56333"/>
                        <a14:foregroundMark x1="13243" y1="25333" x2="48144" y2="54000"/>
                        <a14:foregroundMark x1="32178" y1="21889" x2="22772" y2="54000"/>
                        <a14:foregroundMark x1="32550" y1="19222" x2="14356" y2="49556"/>
                        <a14:foregroundMark x1="15470" y1="35889" x2="74381" y2="47556"/>
                        <a14:foregroundMark x1="85396" y1="60778" x2="84282" y2="55000"/>
                        <a14:foregroundMark x1="92698" y1="39667" x2="57302" y2="35556"/>
                        <a14:foregroundMark x1="81683" y1="12333" x2="71040" y2="60444"/>
                        <a14:foregroundMark x1="83911" y1="52667" x2="83911" y2="52667"/>
                        <a14:foregroundMark x1="86139" y1="49222" x2="86139" y2="49222"/>
                        <a14:foregroundMark x1="87748" y1="52667" x2="87748" y2="52667"/>
                        <a14:foregroundMark x1="87748" y1="52667" x2="87748" y2="52667"/>
                        <a14:foregroundMark x1="89233" y1="56333" x2="89233" y2="56333"/>
                        <a14:foregroundMark x1="91832" y1="55000" x2="93069" y2="54667"/>
                        <a14:foregroundMark x1="94554" y1="53000" x2="94554" y2="53000"/>
                        <a14:foregroundMark x1="95668" y1="46111" x2="95668" y2="46111"/>
                        <a14:foregroundMark x1="90347" y1="39667" x2="90347" y2="39667"/>
                        <a14:foregroundMark x1="52723" y1="5889" x2="52723" y2="5889"/>
                        <a14:foregroundMark x1="67146" y1="68333" x2="68155" y2="69444"/>
                        <a14:foregroundMark x1="13243" y1="9000" x2="67146" y2="68333"/>
                        <a14:foregroundMark x1="12871" y1="17778" x2="10149" y2="64222"/>
                        <a14:foregroundMark x1="8663" y1="12667" x2="3713" y2="67000"/>
                        <a14:foregroundMark x1="25371" y1="9000" x2="61510" y2="3444"/>
                        <a14:foregroundMark x1="3342" y1="30111" x2="3342" y2="73778"/>
                        <a14:foregroundMark x1="71509" y1="64222" x2="85767" y2="24333"/>
                        <a14:foregroundMark x1="71152" y1="65222" x2="71509" y2="64222"/>
                        <a14:foregroundMark x1="71033" y1="65556" x2="71152" y2="65222"/>
                        <a14:foregroundMark x1="70914" y1="65889" x2="71033" y2="65556"/>
                        <a14:foregroundMark x1="70779" y1="66268" x2="70914" y2="65889"/>
                        <a14:foregroundMark x1="69802" y1="69000" x2="70040" y2="68333"/>
                        <a14:foregroundMark x1="84282" y1="72111" x2="77104" y2="23333"/>
                        <a14:foregroundMark x1="78589" y1="15444" x2="78589" y2="15444"/>
                        <a14:foregroundMark x1="84653" y1="11333" x2="40594" y2="27333"/>
                        <a14:foregroundMark x1="66089" y1="16444" x2="22401" y2="12000"/>
                        <a14:foregroundMark x1="27228" y1="20556" x2="20792" y2="14444"/>
                        <a14:foregroundMark x1="10891" y1="10667" x2="37500" y2="34556"/>
                        <a14:foregroundMark x1="16213" y1="16111" x2="22772" y2="39000"/>
                        <a14:foregroundMark x1="25000" y1="21889" x2="25000" y2="21889"/>
                        <a14:foregroundMark x1="18564" y1="19889" x2="45545" y2="20556"/>
                        <a14:foregroundMark x1="27599" y1="17778" x2="86139" y2="54333"/>
                        <a14:foregroundMark x1="51238" y1="26667" x2="57302" y2="62222"/>
                        <a14:foregroundMark x1="66089" y1="27778" x2="60396" y2="68000"/>
                        <a14:foregroundMark x1="52723" y1="57111" x2="51238" y2="71444"/>
                        <a14:foregroundMark x1="89233" y1="33556" x2="96782" y2="60111"/>
                        <a14:foregroundMark x1="88119" y1="28778" x2="85767" y2="72778"/>
                        <a14:foregroundMark x1="57673" y1="33222" x2="54208" y2="60778"/>
                        <a14:foregroundMark x1="11757" y1="10667" x2="13985" y2="10667"/>
                        <a14:foregroundMark x1="17450" y1="10333" x2="42822" y2="14778"/>
                        <a14:foregroundMark x1="22772" y1="10000" x2="33787" y2="7222"/>
                        <a14:foregroundMark x1="21535" y1="15111" x2="28837" y2="23333"/>
                        <a14:foregroundMark x1="28837" y1="10000" x2="46658" y2="9667"/>
                        <a14:foregroundMark x1="73972" y1="86180" x2="73540" y2="87886"/>
                        <a14:foregroundMark x1="75990" y1="78222" x2="75659" y2="79528"/>
                        <a14:foregroundMark x1="68710" y1="93632" x2="68693" y2="93774"/>
                        <a14:foregroundMark x1="69431" y1="87444" x2="69392" y2="87783"/>
                        <a14:foregroundMark x1="14356" y1="76556" x2="14356" y2="76556"/>
                        <a14:backgroundMark x1="39352" y1="42828" x2="39733" y2="43593"/>
                        <a14:backgroundMark x1="25371" y1="14778" x2="26367" y2="16776"/>
                        <a14:backgroundMark x1="59491" y1="40515" x2="59308" y2="41280"/>
                        <a14:backgroundMark x1="63366" y1="24333" x2="62477" y2="28044"/>
                        <a14:backgroundMark x1="30322" y1="60778" x2="30322" y2="60778"/>
                        <a14:backgroundMark x1="28094" y1="58778" x2="28094" y2="58778"/>
                        <a14:backgroundMark x1="29208" y1="57444" x2="28094" y2="65222"/>
                        <a14:backgroundMark x1="70668" y1="68667" x2="74381" y2="86111"/>
                        <a14:backgroundMark x1="68317" y1="91889" x2="68317" y2="91889"/>
                        <a14:backgroundMark x1="75495" y1="91222" x2="62995" y2="91889"/>
                        <a14:backgroundMark x1="69431" y1="87778" x2="70173" y2="92889"/>
                        <a14:backgroundMark x1="37500" y1="59444" x2="37500" y2="59444"/>
                        <a14:backgroundMark x1="73639" y1="67333" x2="73639" y2="67333"/>
                        <a14:backgroundMark x1="70173" y1="65222" x2="70173" y2="65222"/>
                        <a14:backgroundMark x1="68688" y1="65222" x2="68688" y2="65222"/>
                        <a14:backgroundMark x1="69059" y1="65222" x2="69059" y2="65222"/>
                        <a14:backgroundMark x1="69431" y1="65222" x2="69431" y2="65222"/>
                        <a14:backgroundMark x1="72525" y1="65556" x2="72525" y2="65556"/>
                        <a14:backgroundMark x1="72896" y1="65889" x2="72896" y2="65889"/>
                        <a14:backgroundMark x1="75495" y1="66333" x2="75495" y2="66333"/>
                        <a14:backgroundMark x1="75990" y1="66667" x2="75990" y2="66667"/>
                        <a14:backgroundMark x1="68688" y1="67000" x2="68688" y2="67000"/>
                        <a14:backgroundMark x1="68688" y1="67000" x2="68688" y2="67000"/>
                        <a14:backgroundMark x1="70173" y1="67000" x2="70173" y2="67000"/>
                        <a14:backgroundMark x1="70668" y1="67333" x2="70668" y2="67333"/>
                        <a14:backgroundMark x1="69059" y1="67333" x2="69059" y2="67333"/>
                        <a14:backgroundMark x1="69059" y1="67333" x2="69059" y2="67333"/>
                        <a14:backgroundMark x1="67574" y1="70333" x2="67574" y2="70333"/>
                        <a14:backgroundMark x1="67574" y1="69333" x2="67574" y2="69333"/>
                        <a14:backgroundMark x1="69431" y1="68333" x2="69431" y2="68333"/>
                        <a14:backgroundMark x1="69431" y1="68333" x2="69431" y2="68333"/>
                        <a14:backgroundMark x1="69802" y1="68333" x2="69802" y2="68333"/>
                        <a14:backgroundMark x1="70668" y1="65222" x2="70668" y2="65222"/>
                        <a14:backgroundMark x1="71040" y1="65222" x2="71040" y2="65222"/>
                        <a14:backgroundMark x1="71411" y1="65222" x2="71411" y2="65222"/>
                        <a14:backgroundMark x1="72153" y1="64222" x2="72153" y2="64222"/>
                        <a14:backgroundMark x1="72153" y1="64222" x2="72153" y2="64222"/>
                        <a14:backgroundMark x1="72153" y1="64222" x2="72153" y2="64222"/>
                        <a14:backgroundMark x1="70668" y1="64222" x2="70668" y2="64222"/>
                        <a14:backgroundMark x1="70668" y1="65222" x2="70668" y2="65222"/>
                        <a14:backgroundMark x1="71411" y1="65889" x2="73267" y2="68000"/>
                        <a14:backgroundMark x1="66089" y1="70333" x2="66089" y2="70333"/>
                        <a14:backgroundMark x1="67946" y1="70333" x2="67946" y2="70333"/>
                        <a14:backgroundMark x1="72153" y1="84667" x2="72153" y2="84667"/>
                        <a14:backgroundMark x1="72153" y1="85444" x2="72153" y2="85444"/>
                        <a14:backgroundMark x1="71782" y1="86111" x2="71782" y2="86111"/>
                        <a14:backgroundMark x1="70173" y1="68000" x2="70173" y2="68000"/>
                        <a14:backgroundMark x1="74010" y1="88444" x2="72525" y2="88778"/>
                        <a14:backgroundMark x1="82426" y1="91222" x2="60025" y2="9933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" y="3772648"/>
            <a:ext cx="501221" cy="558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475" name="Group 15474">
            <a:extLst>
              <a:ext uri="{FF2B5EF4-FFF2-40B4-BE49-F238E27FC236}">
                <a16:creationId xmlns:a16="http://schemas.microsoft.com/office/drawing/2014/main" id="{76E4A594-E0E0-3CE6-675A-D961C5B4F3F0}"/>
              </a:ext>
            </a:extLst>
          </p:cNvPr>
          <p:cNvGrpSpPr/>
          <p:nvPr/>
        </p:nvGrpSpPr>
        <p:grpSpPr>
          <a:xfrm>
            <a:off x="6350108" y="4223208"/>
            <a:ext cx="1464222" cy="464555"/>
            <a:chOff x="6350108" y="4223208"/>
            <a:chExt cx="1464222" cy="464555"/>
          </a:xfrm>
        </p:grpSpPr>
        <p:sp>
          <p:nvSpPr>
            <p:cNvPr id="15418" name="Rectangle: Rounded Corners 15417">
              <a:extLst>
                <a:ext uri="{FF2B5EF4-FFF2-40B4-BE49-F238E27FC236}">
                  <a16:creationId xmlns:a16="http://schemas.microsoft.com/office/drawing/2014/main" id="{7D5BEBBB-DCA7-8B92-1049-26BC691F7E68}"/>
                </a:ext>
              </a:extLst>
            </p:cNvPr>
            <p:cNvSpPr/>
            <p:nvPr/>
          </p:nvSpPr>
          <p:spPr>
            <a:xfrm>
              <a:off x="6571455" y="4302187"/>
              <a:ext cx="1242875" cy="38557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ภาคใต้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5419" name="Picture 15418">
              <a:extLst>
                <a:ext uri="{FF2B5EF4-FFF2-40B4-BE49-F238E27FC236}">
                  <a16:creationId xmlns:a16="http://schemas.microsoft.com/office/drawing/2014/main" id="{475713F9-5AA1-0925-DB1B-E47E40A70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108" y="4223208"/>
              <a:ext cx="464555" cy="4645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76" name="กลุ่ม 10">
            <a:extLst>
              <a:ext uri="{FF2B5EF4-FFF2-40B4-BE49-F238E27FC236}">
                <a16:creationId xmlns:a16="http://schemas.microsoft.com/office/drawing/2014/main" id="{776A4532-69A5-B0FD-46AE-2A1141B791F6}"/>
              </a:ext>
            </a:extLst>
          </p:cNvPr>
          <p:cNvGrpSpPr>
            <a:grpSpLocks/>
          </p:cNvGrpSpPr>
          <p:nvPr/>
        </p:nvGrpSpPr>
        <p:grpSpPr bwMode="auto">
          <a:xfrm>
            <a:off x="3347687" y="5337304"/>
            <a:ext cx="678569" cy="476123"/>
            <a:chOff x="5327749" y="908720"/>
            <a:chExt cx="1332483" cy="936278"/>
          </a:xfrm>
        </p:grpSpPr>
        <p:grpSp>
          <p:nvGrpSpPr>
            <p:cNvPr id="15477" name="กลุ่ม 91">
              <a:extLst>
                <a:ext uri="{FF2B5EF4-FFF2-40B4-BE49-F238E27FC236}">
                  <a16:creationId xmlns:a16="http://schemas.microsoft.com/office/drawing/2014/main" id="{EF504B40-B806-3639-786E-C4511F5DF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7749" y="908720"/>
              <a:ext cx="1260475" cy="936278"/>
              <a:chOff x="3851275" y="405160"/>
              <a:chExt cx="1260475" cy="936278"/>
            </a:xfrm>
          </p:grpSpPr>
          <p:pic>
            <p:nvPicPr>
              <p:cNvPr id="15479" name="รูปภาพ 73" descr="1211810689.png">
                <a:extLst>
                  <a:ext uri="{FF2B5EF4-FFF2-40B4-BE49-F238E27FC236}">
                    <a16:creationId xmlns:a16="http://schemas.microsoft.com/office/drawing/2014/main" id="{2661A74F-CF33-1FF4-E8B2-ACEFB287B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275" y="405160"/>
                <a:ext cx="1260475" cy="86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80" name="รูปภาพ 84" descr="1211810704.png">
                <a:extLst>
                  <a:ext uri="{FF2B5EF4-FFF2-40B4-BE49-F238E27FC236}">
                    <a16:creationId xmlns:a16="http://schemas.microsoft.com/office/drawing/2014/main" id="{57A82E1E-7B03-201B-0FBF-9408D583D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713" y="549275"/>
                <a:ext cx="1155700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78" name="รูปภาพ 96" descr="1211810704.png">
              <a:extLst>
                <a:ext uri="{FF2B5EF4-FFF2-40B4-BE49-F238E27FC236}">
                  <a16:creationId xmlns:a16="http://schemas.microsoft.com/office/drawing/2014/main" id="{20CB9C12-8B72-DC46-E863-BE64B9C15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532" y="980902"/>
              <a:ext cx="1155700" cy="7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1823D740-F8FB-4904-96C0-A972E2388C61}"/>
              </a:ext>
            </a:extLst>
          </p:cNvPr>
          <p:cNvGrpSpPr/>
          <p:nvPr/>
        </p:nvGrpSpPr>
        <p:grpSpPr>
          <a:xfrm>
            <a:off x="57636" y="2487016"/>
            <a:ext cx="2932570" cy="554016"/>
            <a:chOff x="57636" y="2487016"/>
            <a:chExt cx="2932570" cy="55401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4CF8EF2-13EE-38ED-63C7-FE41DE1D98D5}"/>
                </a:ext>
              </a:extLst>
            </p:cNvPr>
            <p:cNvGrpSpPr/>
            <p:nvPr/>
          </p:nvGrpSpPr>
          <p:grpSpPr>
            <a:xfrm>
              <a:off x="57636" y="2487016"/>
              <a:ext cx="2932570" cy="554016"/>
              <a:chOff x="83552" y="2510290"/>
              <a:chExt cx="2932570" cy="554016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0725DCF-681A-6DFB-1BC4-77C8E3323BA8}"/>
                  </a:ext>
                </a:extLst>
              </p:cNvPr>
              <p:cNvSpPr/>
              <p:nvPr/>
            </p:nvSpPr>
            <p:spPr>
              <a:xfrm>
                <a:off x="83552" y="2557974"/>
                <a:ext cx="2932570" cy="50253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05-10 </a:t>
                </a:r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นอต /           15-25 นอต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EC38667-8433-72CC-05A3-D0FEE11EA003}"/>
                  </a:ext>
                </a:extLst>
              </p:cNvPr>
              <p:cNvGrpSpPr/>
              <p:nvPr/>
            </p:nvGrpSpPr>
            <p:grpSpPr>
              <a:xfrm>
                <a:off x="87377" y="2510290"/>
                <a:ext cx="561353" cy="554016"/>
                <a:chOff x="163867" y="2570822"/>
                <a:chExt cx="568872" cy="561436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DED7F5F7-0880-F555-BBA6-6AEAB7CDBA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940999">
                  <a:off x="167585" y="2567104"/>
                  <a:ext cx="561436" cy="568872"/>
                </a:xfrm>
                <a:prstGeom prst="rect">
                  <a:avLst/>
                </a:prstGeom>
              </p:spPr>
            </p:pic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043961B-99FC-3918-4A1E-99139010A89C}"/>
                    </a:ext>
                  </a:extLst>
                </p:cNvPr>
                <p:cNvSpPr txBox="1"/>
                <p:nvPr/>
              </p:nvSpPr>
              <p:spPr>
                <a:xfrm>
                  <a:off x="224846" y="2666422"/>
                  <a:ext cx="472576" cy="405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NE</a:t>
                  </a:r>
                </a:p>
              </p:txBody>
            </p:sp>
          </p:grpSp>
        </p:grpSp>
        <p:pic>
          <p:nvPicPr>
            <p:cNvPr id="83" name="รูปภาพ 82">
              <a:extLst>
                <a:ext uri="{FF2B5EF4-FFF2-40B4-BE49-F238E27FC236}">
                  <a16:creationId xmlns:a16="http://schemas.microsoft.com/office/drawing/2014/main" id="{D7C978B4-CE9C-4D0D-8B97-CCE77DFCE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870" y="2696208"/>
              <a:ext cx="508933" cy="159886"/>
            </a:xfrm>
            <a:prstGeom prst="rect">
              <a:avLst/>
            </a:prstGeom>
          </p:spPr>
        </p:pic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34E2D7D1-9401-4D44-BF11-120DE0669ED3}"/>
              </a:ext>
            </a:extLst>
          </p:cNvPr>
          <p:cNvGrpSpPr/>
          <p:nvPr/>
        </p:nvGrpSpPr>
        <p:grpSpPr>
          <a:xfrm>
            <a:off x="6077354" y="2487016"/>
            <a:ext cx="2945012" cy="554016"/>
            <a:chOff x="6077354" y="2487016"/>
            <a:chExt cx="2945012" cy="55401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2CC5930-CE78-DB8E-0DA1-B22290C6F2DD}"/>
                </a:ext>
              </a:extLst>
            </p:cNvPr>
            <p:cNvGrpSpPr/>
            <p:nvPr/>
          </p:nvGrpSpPr>
          <p:grpSpPr>
            <a:xfrm>
              <a:off x="6077354" y="2487016"/>
              <a:ext cx="2945012" cy="554016"/>
              <a:chOff x="83552" y="2510290"/>
              <a:chExt cx="3083174" cy="554016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1053759D-51C9-4FD7-E03D-5EBDFFB353D7}"/>
                  </a:ext>
                </a:extLst>
              </p:cNvPr>
              <p:cNvSpPr/>
              <p:nvPr/>
            </p:nvSpPr>
            <p:spPr>
              <a:xfrm>
                <a:off x="83552" y="2557974"/>
                <a:ext cx="3083174" cy="50253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05-10 </a:t>
                </a:r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นอต /           15-25 นอต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5FC42E47-6CA7-B91D-059E-BBCF077F7036}"/>
                  </a:ext>
                </a:extLst>
              </p:cNvPr>
              <p:cNvGrpSpPr/>
              <p:nvPr/>
            </p:nvGrpSpPr>
            <p:grpSpPr>
              <a:xfrm>
                <a:off x="87377" y="2510290"/>
                <a:ext cx="561353" cy="554016"/>
                <a:chOff x="163867" y="2570822"/>
                <a:chExt cx="568872" cy="561436"/>
              </a:xfrm>
            </p:grpSpPr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7EAA996-D821-3861-6E3E-F91676F4B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940999">
                  <a:off x="167585" y="2567104"/>
                  <a:ext cx="561436" cy="568872"/>
                </a:xfrm>
                <a:prstGeom prst="rect">
                  <a:avLst/>
                </a:prstGeom>
              </p:spPr>
            </p:pic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A0D3029-6048-6736-BB83-1B2B7F787D0B}"/>
                    </a:ext>
                  </a:extLst>
                </p:cNvPr>
                <p:cNvSpPr txBox="1"/>
                <p:nvPr/>
              </p:nvSpPr>
              <p:spPr>
                <a:xfrm>
                  <a:off x="224846" y="2666422"/>
                  <a:ext cx="472576" cy="405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NE</a:t>
                  </a:r>
                </a:p>
              </p:txBody>
            </p:sp>
          </p:grpSp>
        </p:grpSp>
        <p:pic>
          <p:nvPicPr>
            <p:cNvPr id="84" name="รูปภาพ 83">
              <a:extLst>
                <a:ext uri="{FF2B5EF4-FFF2-40B4-BE49-F238E27FC236}">
                  <a16:creationId xmlns:a16="http://schemas.microsoft.com/office/drawing/2014/main" id="{471445F0-E637-4902-BABC-AADC1EF5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0" y="2673288"/>
              <a:ext cx="508933" cy="159886"/>
            </a:xfrm>
            <a:prstGeom prst="rect">
              <a:avLst/>
            </a:prstGeom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219F21A8-7124-445B-B5B2-0249F7FFCBB7}"/>
              </a:ext>
            </a:extLst>
          </p:cNvPr>
          <p:cNvGrpSpPr/>
          <p:nvPr/>
        </p:nvGrpSpPr>
        <p:grpSpPr>
          <a:xfrm>
            <a:off x="16317" y="5084962"/>
            <a:ext cx="2994125" cy="554016"/>
            <a:chOff x="16317" y="5084962"/>
            <a:chExt cx="2994125" cy="554016"/>
          </a:xfrm>
        </p:grpSpPr>
        <p:grpSp>
          <p:nvGrpSpPr>
            <p:cNvPr id="15376" name="Group 15375">
              <a:extLst>
                <a:ext uri="{FF2B5EF4-FFF2-40B4-BE49-F238E27FC236}">
                  <a16:creationId xmlns:a16="http://schemas.microsoft.com/office/drawing/2014/main" id="{005FD278-CC76-DB30-FA9F-CF235645ED67}"/>
                </a:ext>
              </a:extLst>
            </p:cNvPr>
            <p:cNvGrpSpPr/>
            <p:nvPr/>
          </p:nvGrpSpPr>
          <p:grpSpPr>
            <a:xfrm>
              <a:off x="16317" y="5084962"/>
              <a:ext cx="2994125" cy="554016"/>
              <a:chOff x="88970" y="2116552"/>
              <a:chExt cx="2994125" cy="554016"/>
            </a:xfrm>
          </p:grpSpPr>
          <p:sp>
            <p:nvSpPr>
              <p:cNvPr id="15377" name="Rectangle: Rounded Corners 15376">
                <a:extLst>
                  <a:ext uri="{FF2B5EF4-FFF2-40B4-BE49-F238E27FC236}">
                    <a16:creationId xmlns:a16="http://schemas.microsoft.com/office/drawing/2014/main" id="{905AB271-54B7-BC1B-E134-A9DEBF1956F3}"/>
                  </a:ext>
                </a:extLst>
              </p:cNvPr>
              <p:cNvSpPr/>
              <p:nvPr/>
            </p:nvSpPr>
            <p:spPr>
              <a:xfrm>
                <a:off x="88970" y="2160193"/>
                <a:ext cx="2994125" cy="50253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05-10 </a:t>
                </a:r>
                <a:r>
                  <a: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นอต / 	   15-25 นอต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5378" name="Group 15377">
                <a:extLst>
                  <a:ext uri="{FF2B5EF4-FFF2-40B4-BE49-F238E27FC236}">
                    <a16:creationId xmlns:a16="http://schemas.microsoft.com/office/drawing/2014/main" id="{B3678B78-A01C-22B2-AF7B-86909AC15106}"/>
                  </a:ext>
                </a:extLst>
              </p:cNvPr>
              <p:cNvGrpSpPr/>
              <p:nvPr/>
            </p:nvGrpSpPr>
            <p:grpSpPr>
              <a:xfrm>
                <a:off x="98077" y="2116552"/>
                <a:ext cx="561353" cy="554016"/>
                <a:chOff x="174710" y="2171811"/>
                <a:chExt cx="568872" cy="561436"/>
              </a:xfrm>
            </p:grpSpPr>
            <p:pic>
              <p:nvPicPr>
                <p:cNvPr id="15380" name="Picture 15379">
                  <a:extLst>
                    <a:ext uri="{FF2B5EF4-FFF2-40B4-BE49-F238E27FC236}">
                      <a16:creationId xmlns:a16="http://schemas.microsoft.com/office/drawing/2014/main" id="{56A1ABA5-8D6D-39FF-BCC2-04F8D96E96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940999">
                  <a:off x="178428" y="2168093"/>
                  <a:ext cx="561436" cy="568872"/>
                </a:xfrm>
                <a:prstGeom prst="rect">
                  <a:avLst/>
                </a:prstGeom>
              </p:spPr>
            </p:pic>
            <p:sp>
              <p:nvSpPr>
                <p:cNvPr id="15381" name="TextBox 15380">
                  <a:extLst>
                    <a:ext uri="{FF2B5EF4-FFF2-40B4-BE49-F238E27FC236}">
                      <a16:creationId xmlns:a16="http://schemas.microsoft.com/office/drawing/2014/main" id="{79294880-78D5-1C26-74C2-7270C42B054D}"/>
                    </a:ext>
                  </a:extLst>
                </p:cNvPr>
                <p:cNvSpPr txBox="1"/>
                <p:nvPr/>
              </p:nvSpPr>
              <p:spPr>
                <a:xfrm>
                  <a:off x="230338" y="2263314"/>
                  <a:ext cx="472576" cy="405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NE</a:t>
                  </a:r>
                </a:p>
              </p:txBody>
            </p:sp>
          </p:grpSp>
        </p:grpSp>
        <p:pic>
          <p:nvPicPr>
            <p:cNvPr id="85" name="รูปภาพ 84">
              <a:extLst>
                <a:ext uri="{FF2B5EF4-FFF2-40B4-BE49-F238E27FC236}">
                  <a16:creationId xmlns:a16="http://schemas.microsoft.com/office/drawing/2014/main" id="{1D344E23-6E0C-4986-A3CC-44F835992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296" y="5250704"/>
              <a:ext cx="508933" cy="159886"/>
            </a:xfrm>
            <a:prstGeom prst="rect">
              <a:avLst/>
            </a:prstGeom>
          </p:spPr>
        </p:pic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847F4D3C-7895-4870-A93D-EDFD5D65E8A8}"/>
              </a:ext>
            </a:extLst>
          </p:cNvPr>
          <p:cNvGrpSpPr/>
          <p:nvPr/>
        </p:nvGrpSpPr>
        <p:grpSpPr>
          <a:xfrm>
            <a:off x="-94318" y="6330019"/>
            <a:ext cx="4196734" cy="502530"/>
            <a:chOff x="-94318" y="6330019"/>
            <a:chExt cx="4196734" cy="502530"/>
          </a:xfrm>
        </p:grpSpPr>
        <p:sp>
          <p:nvSpPr>
            <p:cNvPr id="99" name="สี่เหลี่ยมผืนผ้า 98">
              <a:extLst>
                <a:ext uri="{FF2B5EF4-FFF2-40B4-BE49-F238E27FC236}">
                  <a16:creationId xmlns:a16="http://schemas.microsoft.com/office/drawing/2014/main" id="{1044B374-64D3-4E72-B641-55AFB68BCA6A}"/>
                </a:ext>
              </a:extLst>
            </p:cNvPr>
            <p:cNvSpPr/>
            <p:nvPr/>
          </p:nvSpPr>
          <p:spPr bwMode="auto">
            <a:xfrm>
              <a:off x="-94318" y="6330019"/>
              <a:ext cx="3359911" cy="502530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100" name="กลุ่ม 99">
              <a:extLst>
                <a:ext uri="{FF2B5EF4-FFF2-40B4-BE49-F238E27FC236}">
                  <a16:creationId xmlns:a16="http://schemas.microsoft.com/office/drawing/2014/main" id="{4EC4A556-243D-4900-9444-EF6C8BAE4D5A}"/>
                </a:ext>
              </a:extLst>
            </p:cNvPr>
            <p:cNvGrpSpPr/>
            <p:nvPr/>
          </p:nvGrpSpPr>
          <p:grpSpPr>
            <a:xfrm>
              <a:off x="25195" y="6437879"/>
              <a:ext cx="2204255" cy="369332"/>
              <a:chOff x="47407" y="6029730"/>
              <a:chExt cx="2204255" cy="369332"/>
            </a:xfrm>
          </p:grpSpPr>
          <p:pic>
            <p:nvPicPr>
              <p:cNvPr id="104" name="รูปภาพ 103">
                <a:extLst>
                  <a:ext uri="{FF2B5EF4-FFF2-40B4-BE49-F238E27FC236}">
                    <a16:creationId xmlns:a16="http://schemas.microsoft.com/office/drawing/2014/main" id="{A895BB1A-EA69-4E5C-8800-353FEACE7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07" y="6147686"/>
                <a:ext cx="395222" cy="124163"/>
              </a:xfrm>
              <a:prstGeom prst="rect">
                <a:avLst/>
              </a:prstGeom>
            </p:spPr>
          </p:pic>
          <p:sp>
            <p:nvSpPr>
              <p:cNvPr id="105" name="กล่องข้อความ 104">
                <a:extLst>
                  <a:ext uri="{FF2B5EF4-FFF2-40B4-BE49-F238E27FC236}">
                    <a16:creationId xmlns:a16="http://schemas.microsoft.com/office/drawing/2014/main" id="{6319336D-BB41-4A00-8033-7271D937B7A6}"/>
                  </a:ext>
                </a:extLst>
              </p:cNvPr>
              <p:cNvSpPr txBox="1"/>
              <p:nvPr/>
            </p:nvSpPr>
            <p:spPr>
              <a:xfrm>
                <a:off x="449635" y="6029730"/>
                <a:ext cx="1802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ลมแรงเป็นครั้งคราว </a:t>
                </a:r>
              </a:p>
            </p:txBody>
          </p:sp>
        </p:grp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BBAB593C-E78C-4D90-96EB-2419B07793AE}"/>
                </a:ext>
              </a:extLst>
            </p:cNvPr>
            <p:cNvGrpSpPr/>
            <p:nvPr/>
          </p:nvGrpSpPr>
          <p:grpSpPr>
            <a:xfrm>
              <a:off x="2008028" y="6432475"/>
              <a:ext cx="2094388" cy="369332"/>
              <a:chOff x="157274" y="6372873"/>
              <a:chExt cx="2094388" cy="369332"/>
            </a:xfrm>
          </p:grpSpPr>
          <p:pic>
            <p:nvPicPr>
              <p:cNvPr id="102" name="Picture 15422">
                <a:extLst>
                  <a:ext uri="{FF2B5EF4-FFF2-40B4-BE49-F238E27FC236}">
                    <a16:creationId xmlns:a16="http://schemas.microsoft.com/office/drawing/2014/main" id="{16953022-A071-407C-85EA-8C12141CD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274" y="6452451"/>
                <a:ext cx="354607" cy="210176"/>
              </a:xfrm>
              <a:prstGeom prst="rect">
                <a:avLst/>
              </a:prstGeom>
            </p:spPr>
          </p:pic>
          <p:sp>
            <p:nvSpPr>
              <p:cNvPr id="103" name="กล่องข้อความ 102">
                <a:extLst>
                  <a:ext uri="{FF2B5EF4-FFF2-40B4-BE49-F238E27FC236}">
                    <a16:creationId xmlns:a16="http://schemas.microsoft.com/office/drawing/2014/main" id="{613909DC-7518-43FF-9F64-F7B583E22F65}"/>
                  </a:ext>
                </a:extLst>
              </p:cNvPr>
              <p:cNvSpPr txBox="1"/>
              <p:nvPr/>
            </p:nvSpPr>
            <p:spPr>
              <a:xfrm>
                <a:off x="449635" y="6372873"/>
                <a:ext cx="1802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ลมกระโชก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1758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4FEA664D-1197-40AB-A4E7-B2984E9A270A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2" name="Picture 77" descr="rf-clouds.jpg">
              <a:extLst>
                <a:ext uri="{FF2B5EF4-FFF2-40B4-BE49-F238E27FC236}">
                  <a16:creationId xmlns:a16="http://schemas.microsoft.com/office/drawing/2014/main" id="{5648162E-3685-40DF-85DE-76C0E83E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40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B31D4288-0CA9-49B7-A6A9-AF8711C4319B}"/>
                </a:ext>
              </a:extLst>
            </p:cNvPr>
            <p:cNvSpPr/>
            <p:nvPr/>
          </p:nvSpPr>
          <p:spPr bwMode="auto">
            <a:xfrm>
              <a:off x="1" y="0"/>
              <a:ext cx="9144000" cy="6858000"/>
            </a:xfrm>
            <a:prstGeom prst="rect">
              <a:avLst/>
            </a:prstGeom>
            <a:solidFill>
              <a:srgbClr val="2540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588"/>
            <a:ext cx="9145588" cy="76944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สภาพอากาศที่เป็นอุปสรรคต่อการบิน เดือน ธ.ค.65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8656" y="1360147"/>
            <a:ext cx="7264538" cy="3170099"/>
          </a:xfrm>
          <a:prstGeom prst="rect">
            <a:avLst/>
          </a:prstGeom>
          <a:solidFill>
            <a:srgbClr val="000066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หมอกและหมอกหนา 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ฝนหรือพายุฝนฟ้าคะนอง</a:t>
            </a:r>
            <a:r>
              <a:rPr lang="en-US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ลมกระโชก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ลมแรง 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en-US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คลื่นภูเขา</a:t>
            </a:r>
          </a:p>
        </p:txBody>
      </p:sp>
    </p:spTree>
    <p:extLst>
      <p:ext uri="{BB962C8B-B14F-4D97-AF65-F5344CB8AC3E}">
        <p14:creationId xmlns:p14="http://schemas.microsoft.com/office/powerpoint/2010/main" val="2694806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0">
            <a:extLst>
              <a:ext uri="{FF2B5EF4-FFF2-40B4-BE49-F238E27FC236}">
                <a16:creationId xmlns:a16="http://schemas.microsoft.com/office/drawing/2014/main" id="{0BECE5CE-1E58-6439-1007-52353375804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3" name="Picture 77" descr="rf-clouds.jpg">
              <a:extLst>
                <a:ext uri="{FF2B5EF4-FFF2-40B4-BE49-F238E27FC236}">
                  <a16:creationId xmlns:a16="http://schemas.microsoft.com/office/drawing/2014/main" id="{1AA8F2F2-6F96-D02D-837A-65840B5F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40000" contras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สี่เหลี่ยมผืนผ้า 12">
              <a:extLst>
                <a:ext uri="{FF2B5EF4-FFF2-40B4-BE49-F238E27FC236}">
                  <a16:creationId xmlns:a16="http://schemas.microsoft.com/office/drawing/2014/main" id="{830EBC5A-0F39-C1EF-CE01-16A8540944AD}"/>
                </a:ext>
              </a:extLst>
            </p:cNvPr>
            <p:cNvSpPr/>
            <p:nvPr/>
          </p:nvSpPr>
          <p:spPr bwMode="auto">
            <a:xfrm>
              <a:off x="1" y="0"/>
              <a:ext cx="9144000" cy="6858000"/>
            </a:xfrm>
            <a:prstGeom prst="rect">
              <a:avLst/>
            </a:prstGeom>
            <a:solidFill>
              <a:srgbClr val="2540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2" name="ตาราง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41086"/>
              </p:ext>
            </p:extLst>
          </p:nvPr>
        </p:nvGraphicFramePr>
        <p:xfrm>
          <a:off x="182880" y="1485533"/>
          <a:ext cx="8686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ภาคเหนือ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1000 – 1700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1000 – 1700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ภาคกลางและบริเวณอ่าวไทย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0900 – 1700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0800 – 1400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3"/>
          <p:cNvSpPr txBox="1"/>
          <p:nvPr/>
        </p:nvSpPr>
        <p:spPr bwMode="auto">
          <a:xfrm>
            <a:off x="-1" y="-932"/>
            <a:ext cx="9144001" cy="76944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เวลาที่เหมาะแก่การปฏิบัติทางอากาศ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427538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"/>
          <p:cNvGrpSpPr>
            <a:grpSpLocks/>
          </p:cNvGrpSpPr>
          <p:nvPr/>
        </p:nvGrpSpPr>
        <p:grpSpPr bwMode="auto">
          <a:xfrm>
            <a:off x="0" y="-47230"/>
            <a:ext cx="9180513" cy="6905230"/>
            <a:chOff x="-1" y="-47625"/>
            <a:chExt cx="9180514" cy="6905625"/>
          </a:xfrm>
          <a:solidFill>
            <a:srgbClr val="0000FF"/>
          </a:solidFill>
        </p:grpSpPr>
        <p:pic>
          <p:nvPicPr>
            <p:cNvPr id="54290" name="Picture 2" descr="http://www.bloggang.com/data/moonfleet/picture/136680565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80513" cy="6905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9947" name="TextBox 8"/>
            <p:cNvSpPr txBox="1">
              <a:spLocks noChangeArrowheads="1"/>
            </p:cNvSpPr>
            <p:nvPr/>
          </p:nvSpPr>
          <p:spPr bwMode="auto">
            <a:xfrm>
              <a:off x="-1" y="-7379"/>
              <a:ext cx="9180514" cy="769485"/>
            </a:xfrm>
            <a:prstGeom prst="rect">
              <a:avLst/>
            </a:prstGeom>
            <a:solidFill>
              <a:srgbClr val="000066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th-TH" altLang="th-TH" sz="4400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ดวงอาทิตย์ ขึ้น - ตก ประเทศไทย</a:t>
              </a:r>
            </a:p>
          </p:txBody>
        </p:sp>
      </p:grpSp>
      <p:grpSp>
        <p:nvGrpSpPr>
          <p:cNvPr id="54275" name="กลุ่ม 1"/>
          <p:cNvGrpSpPr>
            <a:grpSpLocks/>
          </p:cNvGrpSpPr>
          <p:nvPr/>
        </p:nvGrpSpPr>
        <p:grpSpPr bwMode="auto">
          <a:xfrm>
            <a:off x="5804453" y="3705224"/>
            <a:ext cx="3658222" cy="1395612"/>
            <a:chOff x="6948264" y="3678123"/>
            <a:chExt cx="2087786" cy="1394297"/>
          </a:xfrm>
        </p:grpSpPr>
        <p:sp>
          <p:nvSpPr>
            <p:cNvPr id="37904" name="Rectangle 4"/>
            <p:cNvSpPr>
              <a:spLocks noChangeArrowheads="1"/>
            </p:cNvSpPr>
            <p:nvPr/>
          </p:nvSpPr>
          <p:spPr bwMode="auto">
            <a:xfrm>
              <a:off x="6948264" y="3678123"/>
              <a:ext cx="2087786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th-TH" altLang="th-TH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ตกเวลา</a:t>
              </a:r>
              <a:r>
                <a:rPr lang="en-US" altLang="th-TH" sz="4800" b="1" dirty="0">
                  <a:solidFill>
                    <a:srgbClr val="6699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</a:t>
              </a:r>
              <a:endParaRPr lang="th-TH" alt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6948264" y="4352902"/>
              <a:ext cx="2016224" cy="71951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th-TH" altLang="th-TH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1806 - 1819</a:t>
              </a:r>
            </a:p>
          </p:txBody>
        </p:sp>
      </p:grpSp>
      <p:grpSp>
        <p:nvGrpSpPr>
          <p:cNvPr id="54276" name="กลุ่ม 13"/>
          <p:cNvGrpSpPr>
            <a:grpSpLocks/>
          </p:cNvGrpSpPr>
          <p:nvPr/>
        </p:nvGrpSpPr>
        <p:grpSpPr bwMode="auto">
          <a:xfrm>
            <a:off x="44450" y="3705225"/>
            <a:ext cx="3087688" cy="1395727"/>
            <a:chOff x="6948264" y="3678123"/>
            <a:chExt cx="2087786" cy="1394174"/>
          </a:xfrm>
        </p:grpSpPr>
        <p:sp>
          <p:nvSpPr>
            <p:cNvPr id="37900" name="Rectangle 4"/>
            <p:cNvSpPr>
              <a:spLocks noChangeArrowheads="1"/>
            </p:cNvSpPr>
            <p:nvPr/>
          </p:nvSpPr>
          <p:spPr bwMode="auto">
            <a:xfrm>
              <a:off x="6948264" y="3678123"/>
              <a:ext cx="2087786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th-TH" altLang="th-TH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ขึ้นเวลา</a:t>
              </a:r>
              <a:r>
                <a:rPr lang="en-US" altLang="th-TH" sz="4800" b="1" dirty="0">
                  <a:solidFill>
                    <a:srgbClr val="66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</a:t>
              </a:r>
              <a:endParaRPr lang="th-TH" alt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6948264" y="4352902"/>
              <a:ext cx="2016224" cy="71939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th-TH" altLang="th-TH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0608 - 0623</a:t>
              </a:r>
              <a:endParaRPr lang="en-US" alt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23565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3EF5FF3-7727-43F8-9F4F-5DE86DCB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981"/>
            <a:ext cx="9159430" cy="68699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CD05963-4B8D-46C2-8816-336C9B2A7A26}"/>
              </a:ext>
            </a:extLst>
          </p:cNvPr>
          <p:cNvSpPr txBox="1"/>
          <p:nvPr/>
        </p:nvSpPr>
        <p:spPr>
          <a:xfrm>
            <a:off x="4604979" y="2490282"/>
            <a:ext cx="4554452" cy="1877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คาดหมายสภาพอากาศประเทศไทย</a:t>
            </a:r>
            <a:b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ธันวาคม พ.ศ.2565</a:t>
            </a:r>
          </a:p>
        </p:txBody>
      </p:sp>
    </p:spTree>
    <p:extLst>
      <p:ext uri="{BB962C8B-B14F-4D97-AF65-F5344CB8AC3E}">
        <p14:creationId xmlns:p14="http://schemas.microsoft.com/office/powerpoint/2010/main" val="1318680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</TotalTime>
  <Words>248</Words>
  <Application>Microsoft Office PowerPoint</Application>
  <PresentationFormat>นำเสนอทางหน้าจอ (4:3)</PresentationFormat>
  <Paragraphs>74</Paragraphs>
  <Slides>8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Calibri</vt:lpstr>
      <vt:lpstr>Cordia New</vt:lpstr>
      <vt:lpstr>TH SarabunPSK</vt:lpstr>
      <vt:lpstr>Times New Roman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MumcomService</dc:creator>
  <cp:lastModifiedBy>DAOC-WEATHER-CLIMATE</cp:lastModifiedBy>
  <cp:revision>321</cp:revision>
  <dcterms:created xsi:type="dcterms:W3CDTF">2016-12-21T20:37:53Z</dcterms:created>
  <dcterms:modified xsi:type="dcterms:W3CDTF">2022-11-29T01:08:14Z</dcterms:modified>
</cp:coreProperties>
</file>