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35" r:id="rId2"/>
    <p:sldId id="489" r:id="rId3"/>
    <p:sldId id="4464" r:id="rId4"/>
    <p:sldId id="4272" r:id="rId5"/>
    <p:sldId id="4463" r:id="rId6"/>
    <p:sldId id="366" r:id="rId7"/>
    <p:sldId id="367" r:id="rId8"/>
    <p:sldId id="372" r:id="rId9"/>
    <p:sldId id="369" r:id="rId10"/>
    <p:sldId id="361" r:id="rId11"/>
    <p:sldId id="36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A1B3-5104-4463-9EE7-5C0860CF8E6F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7FAED-24C1-4E68-91B1-A2686045C1B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000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788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881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502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13D97-2F9C-4512-B4E4-4E9E95733B3A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28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204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2A517-1CB1-4B9E-A85F-FAC6C70CD56C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514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060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4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69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933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99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976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370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337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096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218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129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148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84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375DB-A08B-419F-9B3C-A2F01F963499}" type="datetimeFigureOut">
              <a:rPr lang="th-TH" smtClean="0"/>
              <a:t>14/01/65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A6327-1581-4692-BB07-351B5EACE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6.gif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6.gif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501368" y="2814068"/>
            <a:ext cx="4733988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กุมภาพันธ์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๒๕๖๕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1" name="รูปภาพ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71172"/>
              </p:ext>
            </p:extLst>
          </p:nvPr>
        </p:nvGraphicFramePr>
        <p:xfrm>
          <a:off x="256374" y="1485533"/>
          <a:ext cx="863125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๐๙๐๐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๑๔๐๐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427538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6084888" y="3705225"/>
            <a:ext cx="3006725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๑๗๕๖ - ๑๘๓๘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4"/>
            <a:ext cx="3087688" cy="1378928"/>
            <a:chOff x="6948264" y="3678123"/>
            <a:chExt cx="2087786" cy="137739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261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๐๖๑๔ - ๐๖๔๕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ก.พ.๖๕</a:t>
            </a:r>
            <a:endParaRPr lang="th-TH" alt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23565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55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55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กุมภาพันธ์ </a:t>
              </a:r>
              <a:r>
                <a:rPr lang="th-TH" altLang="th-TH" sz="55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55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5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23744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Oval 1">
            <a:extLst>
              <a:ext uri="{FF2B5EF4-FFF2-40B4-BE49-F238E27FC236}">
                <a16:creationId xmlns:a16="http://schemas.microsoft.com/office/drawing/2014/main" id="{65018CFD-329D-414C-AE0D-DFCD13F977BF}"/>
              </a:ext>
            </a:extLst>
          </p:cNvPr>
          <p:cNvSpPr/>
          <p:nvPr/>
        </p:nvSpPr>
        <p:spPr bwMode="auto">
          <a:xfrm>
            <a:off x="5188520" y="1371722"/>
            <a:ext cx="789311" cy="630442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6600" b="1" dirty="0">
              <a:solidFill>
                <a:srgbClr val="0000FF"/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47882008-4FD4-42E9-9D27-477924547468}"/>
              </a:ext>
            </a:extLst>
          </p:cNvPr>
          <p:cNvGrpSpPr/>
          <p:nvPr/>
        </p:nvGrpSpPr>
        <p:grpSpPr>
          <a:xfrm>
            <a:off x="1923165" y="5102217"/>
            <a:ext cx="917575" cy="856610"/>
            <a:chOff x="85933" y="4322908"/>
            <a:chExt cx="917575" cy="856610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710F21EC-B501-4D5F-8D8D-1DE2E8B504B9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0" name="Oval 1">
              <a:extLst>
                <a:ext uri="{FF2B5EF4-FFF2-40B4-BE49-F238E27FC236}">
                  <a16:creationId xmlns:a16="http://schemas.microsoft.com/office/drawing/2014/main" id="{2C151551-6CA1-4E87-B88A-121DC4E0956E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กล่องข้อความ 30">
              <a:extLst>
                <a:ext uri="{FF2B5EF4-FFF2-40B4-BE49-F238E27FC236}">
                  <a16:creationId xmlns:a16="http://schemas.microsoft.com/office/drawing/2014/main" id="{9AE2612D-48C7-40D4-AF77-B5A1865D9C09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F797CB04-7B2F-46EA-A532-93F6F5580D77}"/>
              </a:ext>
            </a:extLst>
          </p:cNvPr>
          <p:cNvGrpSpPr/>
          <p:nvPr/>
        </p:nvGrpSpPr>
        <p:grpSpPr>
          <a:xfrm>
            <a:off x="2202973" y="1817532"/>
            <a:ext cx="917575" cy="856610"/>
            <a:chOff x="85933" y="4322908"/>
            <a:chExt cx="917575" cy="856610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3279DFCB-0C11-4C0A-8CAB-71C4042258C2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4" name="Oval 1">
              <a:extLst>
                <a:ext uri="{FF2B5EF4-FFF2-40B4-BE49-F238E27FC236}">
                  <a16:creationId xmlns:a16="http://schemas.microsoft.com/office/drawing/2014/main" id="{AE0EBF85-390B-404B-96BD-AD1D20177E56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กล่องข้อความ 34">
              <a:extLst>
                <a:ext uri="{FF2B5EF4-FFF2-40B4-BE49-F238E27FC236}">
                  <a16:creationId xmlns:a16="http://schemas.microsoft.com/office/drawing/2014/main" id="{2604E0FD-7690-4022-8F78-012CAC7173FA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261BB1CB-8E7B-48FA-8502-557539DDD69A}"/>
              </a:ext>
            </a:extLst>
          </p:cNvPr>
          <p:cNvGrpSpPr/>
          <p:nvPr/>
        </p:nvGrpSpPr>
        <p:grpSpPr>
          <a:xfrm>
            <a:off x="5834973" y="5480885"/>
            <a:ext cx="917575" cy="856610"/>
            <a:chOff x="85933" y="4322908"/>
            <a:chExt cx="917575" cy="856610"/>
          </a:xfrm>
        </p:grpSpPr>
        <p:sp>
          <p:nvSpPr>
            <p:cNvPr id="37" name="วงรี 36">
              <a:extLst>
                <a:ext uri="{FF2B5EF4-FFF2-40B4-BE49-F238E27FC236}">
                  <a16:creationId xmlns:a16="http://schemas.microsoft.com/office/drawing/2014/main" id="{BCC49CE8-B1BA-4664-B717-68E389754B0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8" name="Oval 1">
              <a:extLst>
                <a:ext uri="{FF2B5EF4-FFF2-40B4-BE49-F238E27FC236}">
                  <a16:creationId xmlns:a16="http://schemas.microsoft.com/office/drawing/2014/main" id="{9098BA77-2425-4643-A6D9-175C0A4215C3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2E925356-8BD0-4FD3-AC3F-895ED090BE85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873C2DC2-C851-4615-B850-C2ACCD4B53C7}"/>
              </a:ext>
            </a:extLst>
          </p:cNvPr>
          <p:cNvSpPr/>
          <p:nvPr/>
        </p:nvSpPr>
        <p:spPr>
          <a:xfrm>
            <a:off x="-728870" y="79514"/>
            <a:ext cx="10824934" cy="4237486"/>
          </a:xfrm>
          <a:custGeom>
            <a:avLst/>
            <a:gdLst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704522 w 10760766"/>
              <a:gd name="connsiteY2" fmla="*/ 1099930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181600 w 10760766"/>
              <a:gd name="connsiteY3" fmla="*/ 3578086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236745"/>
              <a:gd name="connsiteX1" fmla="*/ 1948070 w 10760766"/>
              <a:gd name="connsiteY1" fmla="*/ 1139687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721770 w 10760766"/>
              <a:gd name="connsiteY2" fmla="*/ 1377529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00546 w 10760766"/>
              <a:gd name="connsiteY1" fmla="*/ 1491219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00546 w 10760766"/>
              <a:gd name="connsiteY1" fmla="*/ 1491219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056625 w 10760766"/>
              <a:gd name="connsiteY4" fmla="*/ 3342338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824934"/>
              <a:gd name="connsiteY0" fmla="*/ 0 h 4237486"/>
              <a:gd name="connsiteX1" fmla="*/ 1400546 w 10824934"/>
              <a:gd name="connsiteY1" fmla="*/ 1491219 h 4237486"/>
              <a:gd name="connsiteX2" fmla="*/ 3898233 w 10824934"/>
              <a:gd name="connsiteY2" fmla="*/ 1570035 h 4237486"/>
              <a:gd name="connsiteX3" fmla="*/ 4957010 w 10824934"/>
              <a:gd name="connsiteY3" fmla="*/ 3401623 h 4237486"/>
              <a:gd name="connsiteX4" fmla="*/ 8056625 w 10824934"/>
              <a:gd name="connsiteY4" fmla="*/ 3342338 h 4237486"/>
              <a:gd name="connsiteX5" fmla="*/ 10071652 w 10824934"/>
              <a:gd name="connsiteY5" fmla="*/ 4227444 h 4237486"/>
              <a:gd name="connsiteX6" fmla="*/ 10824934 w 10824934"/>
              <a:gd name="connsiteY6" fmla="*/ 3795702 h 423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4934" h="4237486">
                <a:moveTo>
                  <a:pt x="0" y="0"/>
                </a:moveTo>
                <a:cubicBezTo>
                  <a:pt x="581991" y="478182"/>
                  <a:pt x="750841" y="1229547"/>
                  <a:pt x="1400546" y="1491219"/>
                </a:cubicBezTo>
                <a:cubicBezTo>
                  <a:pt x="2050251" y="1752891"/>
                  <a:pt x="3305489" y="1251634"/>
                  <a:pt x="3898233" y="1570035"/>
                </a:cubicBezTo>
                <a:cubicBezTo>
                  <a:pt x="4490977" y="1888436"/>
                  <a:pt x="4263945" y="3106239"/>
                  <a:pt x="4957010" y="3401623"/>
                </a:cubicBezTo>
                <a:cubicBezTo>
                  <a:pt x="5650075" y="3697007"/>
                  <a:pt x="7204185" y="3204701"/>
                  <a:pt x="8056625" y="3342338"/>
                </a:cubicBezTo>
                <a:cubicBezTo>
                  <a:pt x="8909065" y="3479975"/>
                  <a:pt x="9634330" y="4154557"/>
                  <a:pt x="10071652" y="4227444"/>
                </a:cubicBezTo>
                <a:cubicBezTo>
                  <a:pt x="10508974" y="4300331"/>
                  <a:pt x="10639403" y="3958041"/>
                  <a:pt x="10824934" y="3795702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>
            <a:extLst>
              <a:ext uri="{FF2B5EF4-FFF2-40B4-BE49-F238E27FC236}">
                <a16:creationId xmlns:a16="http://schemas.microsoft.com/office/drawing/2014/main" id="{217FE884-36EF-4280-8FB3-3C0F3BA135CB}"/>
              </a:ext>
            </a:extLst>
          </p:cNvPr>
          <p:cNvSpPr/>
          <p:nvPr/>
        </p:nvSpPr>
        <p:spPr>
          <a:xfrm>
            <a:off x="81254" y="-409767"/>
            <a:ext cx="9968079" cy="4238353"/>
          </a:xfrm>
          <a:custGeom>
            <a:avLst/>
            <a:gdLst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704522 w 10760766"/>
              <a:gd name="connsiteY2" fmla="*/ 1099930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181600 w 10760766"/>
              <a:gd name="connsiteY3" fmla="*/ 3578086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236745"/>
              <a:gd name="connsiteX1" fmla="*/ 1948070 w 10760766"/>
              <a:gd name="connsiteY1" fmla="*/ 1139687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721770 w 10760766"/>
              <a:gd name="connsiteY2" fmla="*/ 1377529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00546 w 10760766"/>
              <a:gd name="connsiteY1" fmla="*/ 1491219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954695"/>
              <a:gd name="connsiteY0" fmla="*/ 0 h 4238353"/>
              <a:gd name="connsiteX1" fmla="*/ 1400546 w 10954695"/>
              <a:gd name="connsiteY1" fmla="*/ 1491219 h 4238353"/>
              <a:gd name="connsiteX2" fmla="*/ 3898233 w 10954695"/>
              <a:gd name="connsiteY2" fmla="*/ 1570035 h 4238353"/>
              <a:gd name="connsiteX3" fmla="*/ 4957010 w 10954695"/>
              <a:gd name="connsiteY3" fmla="*/ 3401623 h 4238353"/>
              <a:gd name="connsiteX4" fmla="*/ 8136835 w 10954695"/>
              <a:gd name="connsiteY4" fmla="*/ 3326296 h 4238353"/>
              <a:gd name="connsiteX5" fmla="*/ 10071652 w 10954695"/>
              <a:gd name="connsiteY5" fmla="*/ 4227444 h 4238353"/>
              <a:gd name="connsiteX6" fmla="*/ 10954695 w 10954695"/>
              <a:gd name="connsiteY6" fmla="*/ 3827785 h 423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695" h="4238353">
                <a:moveTo>
                  <a:pt x="0" y="0"/>
                </a:moveTo>
                <a:cubicBezTo>
                  <a:pt x="581991" y="478182"/>
                  <a:pt x="750841" y="1229547"/>
                  <a:pt x="1400546" y="1491219"/>
                </a:cubicBezTo>
                <a:cubicBezTo>
                  <a:pt x="2050251" y="1752891"/>
                  <a:pt x="3305489" y="1251634"/>
                  <a:pt x="3898233" y="1570035"/>
                </a:cubicBezTo>
                <a:cubicBezTo>
                  <a:pt x="4490977" y="1888436"/>
                  <a:pt x="4250576" y="3108913"/>
                  <a:pt x="4957010" y="3401623"/>
                </a:cubicBezTo>
                <a:cubicBezTo>
                  <a:pt x="5663444" y="3694333"/>
                  <a:pt x="7284395" y="3188659"/>
                  <a:pt x="8136835" y="3326296"/>
                </a:cubicBezTo>
                <a:cubicBezTo>
                  <a:pt x="8989275" y="3463933"/>
                  <a:pt x="9634330" y="4154557"/>
                  <a:pt x="10071652" y="4227444"/>
                </a:cubicBezTo>
                <a:cubicBezTo>
                  <a:pt x="10508974" y="4300331"/>
                  <a:pt x="10769164" y="3990124"/>
                  <a:pt x="10954695" y="382778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รูปแบบอิสระ: รูปร่าง 55">
            <a:extLst>
              <a:ext uri="{FF2B5EF4-FFF2-40B4-BE49-F238E27FC236}">
                <a16:creationId xmlns:a16="http://schemas.microsoft.com/office/drawing/2014/main" id="{7DD34E78-2831-46D6-87B9-42FE76EF491D}"/>
              </a:ext>
            </a:extLst>
          </p:cNvPr>
          <p:cNvSpPr/>
          <p:nvPr/>
        </p:nvSpPr>
        <p:spPr>
          <a:xfrm>
            <a:off x="506368" y="-821635"/>
            <a:ext cx="9696069" cy="4193508"/>
          </a:xfrm>
          <a:custGeom>
            <a:avLst/>
            <a:gdLst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704522 w 10760766"/>
              <a:gd name="connsiteY2" fmla="*/ 1099930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261113 w 10760766"/>
              <a:gd name="connsiteY3" fmla="*/ 3379304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033343"/>
              <a:gd name="connsiteX1" fmla="*/ 1948070 w 10760766"/>
              <a:gd name="connsiteY1" fmla="*/ 1139687 h 4033343"/>
              <a:gd name="connsiteX2" fmla="*/ 4572001 w 10760766"/>
              <a:gd name="connsiteY2" fmla="*/ 1152939 h 4033343"/>
              <a:gd name="connsiteX3" fmla="*/ 5181600 w 10760766"/>
              <a:gd name="connsiteY3" fmla="*/ 3578086 h 4033343"/>
              <a:gd name="connsiteX4" fmla="*/ 8136835 w 10760766"/>
              <a:gd name="connsiteY4" fmla="*/ 3326296 h 4033343"/>
              <a:gd name="connsiteX5" fmla="*/ 9952383 w 10760766"/>
              <a:gd name="connsiteY5" fmla="*/ 4015409 h 4033343"/>
              <a:gd name="connsiteX6" fmla="*/ 10760766 w 10760766"/>
              <a:gd name="connsiteY6" fmla="*/ 3763617 h 4033343"/>
              <a:gd name="connsiteX0" fmla="*/ 0 w 10760766"/>
              <a:gd name="connsiteY0" fmla="*/ 0 h 4236745"/>
              <a:gd name="connsiteX1" fmla="*/ 1948070 w 10760766"/>
              <a:gd name="connsiteY1" fmla="*/ 1139687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4572001 w 10760766"/>
              <a:gd name="connsiteY2" fmla="*/ 1152939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5181600 w 10760766"/>
              <a:gd name="connsiteY3" fmla="*/ 3578086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881809 w 10760766"/>
              <a:gd name="connsiteY1" fmla="*/ 1298714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82191 w 10760766"/>
              <a:gd name="connsiteY2" fmla="*/ 1313360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721770 w 10760766"/>
              <a:gd name="connsiteY2" fmla="*/ 1377529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16588 w 10760766"/>
              <a:gd name="connsiteY1" fmla="*/ 1346840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236745"/>
              <a:gd name="connsiteX1" fmla="*/ 1400546 w 10760766"/>
              <a:gd name="connsiteY1" fmla="*/ 1491219 h 4236745"/>
              <a:gd name="connsiteX2" fmla="*/ 3898233 w 10760766"/>
              <a:gd name="connsiteY2" fmla="*/ 1570035 h 4236745"/>
              <a:gd name="connsiteX3" fmla="*/ 4957010 w 10760766"/>
              <a:gd name="connsiteY3" fmla="*/ 3401623 h 4236745"/>
              <a:gd name="connsiteX4" fmla="*/ 8136835 w 10760766"/>
              <a:gd name="connsiteY4" fmla="*/ 3326296 h 4236745"/>
              <a:gd name="connsiteX5" fmla="*/ 10071652 w 10760766"/>
              <a:gd name="connsiteY5" fmla="*/ 4227444 h 4236745"/>
              <a:gd name="connsiteX6" fmla="*/ 10760766 w 10760766"/>
              <a:gd name="connsiteY6" fmla="*/ 3763617 h 4236745"/>
              <a:gd name="connsiteX0" fmla="*/ 0 w 10760766"/>
              <a:gd name="connsiteY0" fmla="*/ 0 h 4159268"/>
              <a:gd name="connsiteX1" fmla="*/ 1400546 w 10760766"/>
              <a:gd name="connsiteY1" fmla="*/ 1491219 h 4159268"/>
              <a:gd name="connsiteX2" fmla="*/ 3898233 w 10760766"/>
              <a:gd name="connsiteY2" fmla="*/ 1570035 h 4159268"/>
              <a:gd name="connsiteX3" fmla="*/ 4957010 w 10760766"/>
              <a:gd name="connsiteY3" fmla="*/ 3401623 h 4159268"/>
              <a:gd name="connsiteX4" fmla="*/ 8136835 w 10760766"/>
              <a:gd name="connsiteY4" fmla="*/ 3326296 h 4159268"/>
              <a:gd name="connsiteX5" fmla="*/ 10000438 w 10760766"/>
              <a:gd name="connsiteY5" fmla="*/ 4147889 h 4159268"/>
              <a:gd name="connsiteX6" fmla="*/ 10760766 w 10760766"/>
              <a:gd name="connsiteY6" fmla="*/ 3763617 h 415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0766" h="4159268">
                <a:moveTo>
                  <a:pt x="0" y="0"/>
                </a:moveTo>
                <a:cubicBezTo>
                  <a:pt x="581991" y="478182"/>
                  <a:pt x="750841" y="1229547"/>
                  <a:pt x="1400546" y="1491219"/>
                </a:cubicBezTo>
                <a:cubicBezTo>
                  <a:pt x="2050251" y="1752891"/>
                  <a:pt x="3305489" y="1251634"/>
                  <a:pt x="3898233" y="1570035"/>
                </a:cubicBezTo>
                <a:cubicBezTo>
                  <a:pt x="4490977" y="1888436"/>
                  <a:pt x="4250576" y="3108913"/>
                  <a:pt x="4957010" y="3401623"/>
                </a:cubicBezTo>
                <a:cubicBezTo>
                  <a:pt x="5663444" y="3694333"/>
                  <a:pt x="7296264" y="3201918"/>
                  <a:pt x="8136835" y="3326296"/>
                </a:cubicBezTo>
                <a:cubicBezTo>
                  <a:pt x="8977406" y="3450674"/>
                  <a:pt x="9563116" y="4075002"/>
                  <a:pt x="10000438" y="4147889"/>
                </a:cubicBezTo>
                <a:cubicBezTo>
                  <a:pt x="10437760" y="4220776"/>
                  <a:pt x="10575235" y="3925956"/>
                  <a:pt x="10760766" y="376361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32">
            <a:extLst>
              <a:ext uri="{FF2B5EF4-FFF2-40B4-BE49-F238E27FC236}">
                <a16:creationId xmlns:a16="http://schemas.microsoft.com/office/drawing/2014/main" id="{CE2CE499-A1BA-432B-B3EB-39722196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7702"/>
            <a:ext cx="9144000" cy="8463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ก.พ.๖๕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793D2A5D-064C-462D-B5CA-ECDEA5AA4B87}"/>
              </a:ext>
            </a:extLst>
          </p:cNvPr>
          <p:cNvSpPr txBox="1"/>
          <p:nvPr/>
        </p:nvSpPr>
        <p:spPr bwMode="auto">
          <a:xfrm>
            <a:off x="8641245" y="2840855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E6EA2782-7C3C-43B1-B092-AF8ABB297253}"/>
              </a:ext>
            </a:extLst>
          </p:cNvPr>
          <p:cNvSpPr txBox="1"/>
          <p:nvPr/>
        </p:nvSpPr>
        <p:spPr bwMode="auto">
          <a:xfrm>
            <a:off x="8631777" y="3445818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55F256BE-BD53-4E63-A0F3-0947B185AF2C}"/>
              </a:ext>
            </a:extLst>
          </p:cNvPr>
          <p:cNvSpPr txBox="1"/>
          <p:nvPr/>
        </p:nvSpPr>
        <p:spPr bwMode="auto">
          <a:xfrm>
            <a:off x="8650941" y="3945932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กล่องข้อความ 60"/>
          <p:cNvSpPr txBox="1"/>
          <p:nvPr/>
        </p:nvSpPr>
        <p:spPr bwMode="auto">
          <a:xfrm>
            <a:off x="8713" y="1113145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กล่องข้อความ 80">
            <a:extLst>
              <a:ext uri="{FF2B5EF4-FFF2-40B4-BE49-F238E27FC236}">
                <a16:creationId xmlns:a16="http://schemas.microsoft.com/office/drawing/2014/main" id="{8DC52DDC-316A-4810-9E4F-BE5B4961E107}"/>
              </a:ext>
            </a:extLst>
          </p:cNvPr>
          <p:cNvSpPr txBox="1"/>
          <p:nvPr/>
        </p:nvSpPr>
        <p:spPr bwMode="auto">
          <a:xfrm>
            <a:off x="923269" y="785991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62AB0576-D472-4641-824E-6326AE902E04}"/>
              </a:ext>
            </a:extLst>
          </p:cNvPr>
          <p:cNvSpPr txBox="1"/>
          <p:nvPr/>
        </p:nvSpPr>
        <p:spPr bwMode="auto">
          <a:xfrm>
            <a:off x="3955645" y="785991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2479984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036F9E3-9762-4C18-8975-5D2BC7CEEB70}"/>
              </a:ext>
            </a:extLst>
          </p:cNvPr>
          <p:cNvGrpSpPr/>
          <p:nvPr/>
        </p:nvGrpSpPr>
        <p:grpSpPr>
          <a:xfrm>
            <a:off x="3421429" y="3391615"/>
            <a:ext cx="2279934" cy="2166866"/>
            <a:chOff x="3421429" y="3577143"/>
            <a:chExt cx="2279934" cy="2166866"/>
          </a:xfrm>
        </p:grpSpPr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DB1D50E9-6DE7-4A78-8709-926FA8D732E4}"/>
                </a:ext>
              </a:extLst>
            </p:cNvPr>
            <p:cNvGrpSpPr/>
            <p:nvPr/>
          </p:nvGrpSpPr>
          <p:grpSpPr>
            <a:xfrm>
              <a:off x="3914766" y="3577143"/>
              <a:ext cx="1786597" cy="1674056"/>
              <a:chOff x="3882682" y="3545059"/>
              <a:chExt cx="1786597" cy="1674056"/>
            </a:xfrm>
          </p:grpSpPr>
          <p:sp>
            <p:nvSpPr>
              <p:cNvPr id="26" name="กล่องข้อความ 7">
                <a:extLst>
                  <a:ext uri="{FF2B5EF4-FFF2-40B4-BE49-F238E27FC236}">
                    <a16:creationId xmlns:a16="http://schemas.microsoft.com/office/drawing/2014/main" id="{A734B6C7-1722-42B8-82D3-2052EB034B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67640">
                <a:off x="4364290" y="4526674"/>
                <a:ext cx="1258280" cy="471813"/>
              </a:xfrm>
              <a:custGeom>
                <a:avLst/>
                <a:gdLst>
                  <a:gd name="connsiteX0" fmla="*/ 0 w 1049338"/>
                  <a:gd name="connsiteY0" fmla="*/ 0 h 230187"/>
                  <a:gd name="connsiteX1" fmla="*/ 1049338 w 1049338"/>
                  <a:gd name="connsiteY1" fmla="*/ 0 h 230187"/>
                  <a:gd name="connsiteX2" fmla="*/ 1049338 w 1049338"/>
                  <a:gd name="connsiteY2" fmla="*/ 230187 h 230187"/>
                  <a:gd name="connsiteX3" fmla="*/ 0 w 1049338"/>
                  <a:gd name="connsiteY3" fmla="*/ 230187 h 230187"/>
                  <a:gd name="connsiteX4" fmla="*/ 0 w 1049338"/>
                  <a:gd name="connsiteY4" fmla="*/ 0 h 230187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  <a:gd name="connsiteX0" fmla="*/ 5822 w 1049338"/>
                  <a:gd name="connsiteY0" fmla="*/ 0 h 331465"/>
                  <a:gd name="connsiteX1" fmla="*/ 1049338 w 1049338"/>
                  <a:gd name="connsiteY1" fmla="*/ 101278 h 331465"/>
                  <a:gd name="connsiteX2" fmla="*/ 1049338 w 1049338"/>
                  <a:gd name="connsiteY2" fmla="*/ 331465 h 331465"/>
                  <a:gd name="connsiteX3" fmla="*/ 0 w 1049338"/>
                  <a:gd name="connsiteY3" fmla="*/ 331465 h 331465"/>
                  <a:gd name="connsiteX4" fmla="*/ 5822 w 1049338"/>
                  <a:gd name="connsiteY4" fmla="*/ 0 h 33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338" h="331465">
                    <a:moveTo>
                      <a:pt x="5822" y="0"/>
                    </a:moveTo>
                    <a:cubicBezTo>
                      <a:pt x="476601" y="478536"/>
                      <a:pt x="701499" y="67519"/>
                      <a:pt x="1049338" y="101278"/>
                    </a:cubicBezTo>
                    <a:lnTo>
                      <a:pt x="1049338" y="331465"/>
                    </a:lnTo>
                    <a:lnTo>
                      <a:pt x="0" y="331465"/>
                    </a:lnTo>
                    <a:lnTo>
                      <a:pt x="58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prstTxWarp prst="textArchDown">
                  <a:avLst>
                    <a:gd name="adj" fmla="val 21152363"/>
                  </a:avLst>
                </a:prstTxWarp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th-TH" sz="1200" b="1" dirty="0">
                    <a:solidFill>
                      <a:schemeClr val="bg1"/>
                    </a:solidFill>
                  </a:rPr>
                  <a:t>SOUTHEAST WIND</a:t>
                </a:r>
                <a:endParaRPr lang="th-TH" altLang="th-TH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1F77765D-51BD-4515-8B14-20457D7C3CEC}"/>
                  </a:ext>
                </a:extLst>
              </p:cNvPr>
              <p:cNvSpPr/>
              <p:nvPr/>
            </p:nvSpPr>
            <p:spPr>
              <a:xfrm>
                <a:off x="3882682" y="3545059"/>
                <a:ext cx="1786597" cy="1674056"/>
              </a:xfrm>
              <a:custGeom>
                <a:avLst/>
                <a:gdLst>
                  <a:gd name="connsiteX0" fmla="*/ 0 w 1828800"/>
                  <a:gd name="connsiteY0" fmla="*/ 0 h 1519311"/>
                  <a:gd name="connsiteX1" fmla="*/ 379828 w 1828800"/>
                  <a:gd name="connsiteY1" fmla="*/ 1195754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647114 w 1828800"/>
                  <a:gd name="connsiteY1" fmla="*/ 1252024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337625 w 1828800"/>
                  <a:gd name="connsiteY1" fmla="*/ 1026941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295422 w 1828800"/>
                  <a:gd name="connsiteY1" fmla="*/ 1111348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450167 w 1828800"/>
                  <a:gd name="connsiteY1" fmla="*/ 1266093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23907"/>
                  <a:gd name="connsiteX1" fmla="*/ 506438 w 1828800"/>
                  <a:gd name="connsiteY1" fmla="*/ 1364567 h 1523907"/>
                  <a:gd name="connsiteX2" fmla="*/ 1828800 w 1828800"/>
                  <a:gd name="connsiteY2" fmla="*/ 1519311 h 1523907"/>
                  <a:gd name="connsiteX0" fmla="*/ 0 w 1828800"/>
                  <a:gd name="connsiteY0" fmla="*/ 0 h 1519311"/>
                  <a:gd name="connsiteX1" fmla="*/ 647115 w 1828800"/>
                  <a:gd name="connsiteY1" fmla="*/ 1336432 h 1519311"/>
                  <a:gd name="connsiteX2" fmla="*/ 1828800 w 1828800"/>
                  <a:gd name="connsiteY2" fmla="*/ 1519311 h 1519311"/>
                  <a:gd name="connsiteX0" fmla="*/ 0 w 1828800"/>
                  <a:gd name="connsiteY0" fmla="*/ 0 h 1519311"/>
                  <a:gd name="connsiteX1" fmla="*/ 520506 w 1828800"/>
                  <a:gd name="connsiteY1" fmla="*/ 1266094 h 1519311"/>
                  <a:gd name="connsiteX2" fmla="*/ 1828800 w 1828800"/>
                  <a:gd name="connsiteY2" fmla="*/ 1519311 h 1519311"/>
                  <a:gd name="connsiteX0" fmla="*/ 0 w 1786597"/>
                  <a:gd name="connsiteY0" fmla="*/ 0 h 1674056"/>
                  <a:gd name="connsiteX1" fmla="*/ 520506 w 1786597"/>
                  <a:gd name="connsiteY1" fmla="*/ 1266094 h 1674056"/>
                  <a:gd name="connsiteX2" fmla="*/ 1786597 w 1786597"/>
                  <a:gd name="connsiteY2" fmla="*/ 1674056 h 167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6597" h="1674056">
                    <a:moveTo>
                      <a:pt x="0" y="0"/>
                    </a:moveTo>
                    <a:cubicBezTo>
                      <a:pt x="37514" y="471268"/>
                      <a:pt x="222740" y="987085"/>
                      <a:pt x="520506" y="1266094"/>
                    </a:cubicBezTo>
                    <a:cubicBezTo>
                      <a:pt x="818272" y="1545103"/>
                      <a:pt x="1214511" y="1638886"/>
                      <a:pt x="1786597" y="1674056"/>
                    </a:cubicBezTo>
                  </a:path>
                </a:pathLst>
              </a:custGeom>
              <a:noFill/>
              <a:ln w="101600">
                <a:solidFill>
                  <a:srgbClr val="00FFFF">
                    <a:alpha val="50000"/>
                  </a:srgb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23" name="กลุ่ม 22">
              <a:extLst>
                <a:ext uri="{FF2B5EF4-FFF2-40B4-BE49-F238E27FC236}">
                  <a16:creationId xmlns:a16="http://schemas.microsoft.com/office/drawing/2014/main" id="{E04518AC-8CCF-4C92-8DDD-612C19E84721}"/>
                </a:ext>
              </a:extLst>
            </p:cNvPr>
            <p:cNvGrpSpPr/>
            <p:nvPr/>
          </p:nvGrpSpPr>
          <p:grpSpPr>
            <a:xfrm>
              <a:off x="3421429" y="3898148"/>
              <a:ext cx="389389" cy="1845861"/>
              <a:chOff x="3453513" y="3769812"/>
              <a:chExt cx="389389" cy="1845861"/>
            </a:xfrm>
          </p:grpSpPr>
          <p:sp>
            <p:nvSpPr>
              <p:cNvPr id="24" name="กล่องข้อความ 19">
                <a:extLst>
                  <a:ext uri="{FF2B5EF4-FFF2-40B4-BE49-F238E27FC236}">
                    <a16:creationId xmlns:a16="http://schemas.microsoft.com/office/drawing/2014/main" id="{5658742A-19F9-4FED-954C-BF5C78910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012488">
                <a:off x="3066067" y="4951228"/>
                <a:ext cx="10518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th-TH" sz="1200" b="1" dirty="0">
                    <a:solidFill>
                      <a:schemeClr val="bg1"/>
                    </a:solidFill>
                  </a:rPr>
                  <a:t>SOUTH WIND</a:t>
                </a:r>
                <a:endParaRPr lang="th-TH" altLang="th-TH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รูปแบบอิสระ: รูปร่าง 24">
                <a:extLst>
                  <a:ext uri="{FF2B5EF4-FFF2-40B4-BE49-F238E27FC236}">
                    <a16:creationId xmlns:a16="http://schemas.microsoft.com/office/drawing/2014/main" id="{891A41C7-6BC4-4400-B7DA-237A7078DCF3}"/>
                  </a:ext>
                </a:extLst>
              </p:cNvPr>
              <p:cNvSpPr/>
              <p:nvPr/>
            </p:nvSpPr>
            <p:spPr>
              <a:xfrm>
                <a:off x="3615398" y="3769812"/>
                <a:ext cx="227504" cy="1758463"/>
              </a:xfrm>
              <a:custGeom>
                <a:avLst/>
                <a:gdLst>
                  <a:gd name="connsiteX0" fmla="*/ 126610 w 162739"/>
                  <a:gd name="connsiteY0" fmla="*/ 0 h 1617785"/>
                  <a:gd name="connsiteX1" fmla="*/ 154745 w 162739"/>
                  <a:gd name="connsiteY1" fmla="*/ 942535 h 1617785"/>
                  <a:gd name="connsiteX2" fmla="*/ 0 w 162739"/>
                  <a:gd name="connsiteY2" fmla="*/ 1617785 h 1617785"/>
                  <a:gd name="connsiteX0" fmla="*/ 196948 w 238166"/>
                  <a:gd name="connsiteY0" fmla="*/ 0 h 1688124"/>
                  <a:gd name="connsiteX1" fmla="*/ 225083 w 238166"/>
                  <a:gd name="connsiteY1" fmla="*/ 942535 h 1688124"/>
                  <a:gd name="connsiteX2" fmla="*/ 0 w 238166"/>
                  <a:gd name="connsiteY2" fmla="*/ 1688124 h 1688124"/>
                  <a:gd name="connsiteX0" fmla="*/ 196948 w 275183"/>
                  <a:gd name="connsiteY0" fmla="*/ 0 h 1688124"/>
                  <a:gd name="connsiteX1" fmla="*/ 267286 w 275183"/>
                  <a:gd name="connsiteY1" fmla="*/ 647114 h 1688124"/>
                  <a:gd name="connsiteX2" fmla="*/ 0 w 275183"/>
                  <a:gd name="connsiteY2" fmla="*/ 1688124 h 1688124"/>
                  <a:gd name="connsiteX0" fmla="*/ 196948 w 275183"/>
                  <a:gd name="connsiteY0" fmla="*/ 0 h 1758463"/>
                  <a:gd name="connsiteX1" fmla="*/ 267286 w 275183"/>
                  <a:gd name="connsiteY1" fmla="*/ 717453 h 1758463"/>
                  <a:gd name="connsiteX2" fmla="*/ 0 w 275183"/>
                  <a:gd name="connsiteY2" fmla="*/ 1758463 h 1758463"/>
                  <a:gd name="connsiteX0" fmla="*/ 196948 w 227504"/>
                  <a:gd name="connsiteY0" fmla="*/ 0 h 1758463"/>
                  <a:gd name="connsiteX1" fmla="*/ 211015 w 227504"/>
                  <a:gd name="connsiteY1" fmla="*/ 745589 h 1758463"/>
                  <a:gd name="connsiteX2" fmla="*/ 0 w 227504"/>
                  <a:gd name="connsiteY2" fmla="*/ 1758463 h 175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504" h="1758463">
                    <a:moveTo>
                      <a:pt x="196948" y="0"/>
                    </a:moveTo>
                    <a:cubicBezTo>
                      <a:pt x="221566" y="336452"/>
                      <a:pt x="243840" y="452512"/>
                      <a:pt x="211015" y="745589"/>
                    </a:cubicBezTo>
                    <a:cubicBezTo>
                      <a:pt x="178190" y="1038666"/>
                      <a:pt x="66821" y="1555653"/>
                      <a:pt x="0" y="1758463"/>
                    </a:cubicBezTo>
                  </a:path>
                </a:pathLst>
              </a:custGeom>
              <a:noFill/>
              <a:ln w="101600">
                <a:solidFill>
                  <a:srgbClr val="00FFFF">
                    <a:alpha val="50000"/>
                  </a:srgbClr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9851D21A-5E03-4944-AC86-EB264BB7B6BD}"/>
              </a:ext>
            </a:extLst>
          </p:cNvPr>
          <p:cNvSpPr/>
          <p:nvPr/>
        </p:nvSpPr>
        <p:spPr>
          <a:xfrm>
            <a:off x="-993913" y="957675"/>
            <a:ext cx="12138991" cy="3524955"/>
          </a:xfrm>
          <a:custGeom>
            <a:avLst/>
            <a:gdLst>
              <a:gd name="connsiteX0" fmla="*/ 0 w 12138991"/>
              <a:gd name="connsiteY0" fmla="*/ 116730 h 3730437"/>
              <a:gd name="connsiteX1" fmla="*/ 1616765 w 12138991"/>
              <a:gd name="connsiteY1" fmla="*/ 858852 h 3730437"/>
              <a:gd name="connsiteX2" fmla="*/ 3909391 w 12138991"/>
              <a:gd name="connsiteY2" fmla="*/ 23965 h 3730437"/>
              <a:gd name="connsiteX3" fmla="*/ 5274365 w 12138991"/>
              <a:gd name="connsiteY3" fmla="*/ 315512 h 3730437"/>
              <a:gd name="connsiteX4" fmla="*/ 5141843 w 12138991"/>
              <a:gd name="connsiteY4" fmla="*/ 1229912 h 3730437"/>
              <a:gd name="connsiteX5" fmla="*/ 6162261 w 12138991"/>
              <a:gd name="connsiteY5" fmla="*/ 1561217 h 3730437"/>
              <a:gd name="connsiteX6" fmla="*/ 6387548 w 12138991"/>
              <a:gd name="connsiteY6" fmla="*/ 3045460 h 3730437"/>
              <a:gd name="connsiteX7" fmla="*/ 8335617 w 12138991"/>
              <a:gd name="connsiteY7" fmla="*/ 3708069 h 3730437"/>
              <a:gd name="connsiteX8" fmla="*/ 10111409 w 12138991"/>
              <a:gd name="connsiteY8" fmla="*/ 2290086 h 3730437"/>
              <a:gd name="connsiteX9" fmla="*/ 12138991 w 12138991"/>
              <a:gd name="connsiteY9" fmla="*/ 2581634 h 3730437"/>
              <a:gd name="connsiteX0" fmla="*/ 0 w 12138991"/>
              <a:gd name="connsiteY0" fmla="*/ 142254 h 3755961"/>
              <a:gd name="connsiteX1" fmla="*/ 1616765 w 12138991"/>
              <a:gd name="connsiteY1" fmla="*/ 884376 h 3755961"/>
              <a:gd name="connsiteX2" fmla="*/ 3909391 w 12138991"/>
              <a:gd name="connsiteY2" fmla="*/ 49489 h 3755961"/>
              <a:gd name="connsiteX3" fmla="*/ 4810539 w 12138991"/>
              <a:gd name="connsiteY3" fmla="*/ 221767 h 3755961"/>
              <a:gd name="connsiteX4" fmla="*/ 5141843 w 12138991"/>
              <a:gd name="connsiteY4" fmla="*/ 1255436 h 3755961"/>
              <a:gd name="connsiteX5" fmla="*/ 6162261 w 12138991"/>
              <a:gd name="connsiteY5" fmla="*/ 1586741 h 3755961"/>
              <a:gd name="connsiteX6" fmla="*/ 6387548 w 12138991"/>
              <a:gd name="connsiteY6" fmla="*/ 3070984 h 3755961"/>
              <a:gd name="connsiteX7" fmla="*/ 8335617 w 12138991"/>
              <a:gd name="connsiteY7" fmla="*/ 3733593 h 3755961"/>
              <a:gd name="connsiteX8" fmla="*/ 10111409 w 12138991"/>
              <a:gd name="connsiteY8" fmla="*/ 2315610 h 3755961"/>
              <a:gd name="connsiteX9" fmla="*/ 12138991 w 12138991"/>
              <a:gd name="connsiteY9" fmla="*/ 2607158 h 3755961"/>
              <a:gd name="connsiteX0" fmla="*/ 0 w 12138991"/>
              <a:gd name="connsiteY0" fmla="*/ 142254 h 3755961"/>
              <a:gd name="connsiteX1" fmla="*/ 1616765 w 12138991"/>
              <a:gd name="connsiteY1" fmla="*/ 884376 h 3755961"/>
              <a:gd name="connsiteX2" fmla="*/ 3909391 w 12138991"/>
              <a:gd name="connsiteY2" fmla="*/ 49489 h 3755961"/>
              <a:gd name="connsiteX3" fmla="*/ 4810539 w 12138991"/>
              <a:gd name="connsiteY3" fmla="*/ 221767 h 3755961"/>
              <a:gd name="connsiteX4" fmla="*/ 5247860 w 12138991"/>
              <a:gd name="connsiteY4" fmla="*/ 1255436 h 3755961"/>
              <a:gd name="connsiteX5" fmla="*/ 6162261 w 12138991"/>
              <a:gd name="connsiteY5" fmla="*/ 1586741 h 3755961"/>
              <a:gd name="connsiteX6" fmla="*/ 6387548 w 12138991"/>
              <a:gd name="connsiteY6" fmla="*/ 3070984 h 3755961"/>
              <a:gd name="connsiteX7" fmla="*/ 8335617 w 12138991"/>
              <a:gd name="connsiteY7" fmla="*/ 3733593 h 3755961"/>
              <a:gd name="connsiteX8" fmla="*/ 10111409 w 12138991"/>
              <a:gd name="connsiteY8" fmla="*/ 2315610 h 3755961"/>
              <a:gd name="connsiteX9" fmla="*/ 12138991 w 12138991"/>
              <a:gd name="connsiteY9" fmla="*/ 2607158 h 3755961"/>
              <a:gd name="connsiteX0" fmla="*/ 0 w 12138991"/>
              <a:gd name="connsiteY0" fmla="*/ 142254 h 3754894"/>
              <a:gd name="connsiteX1" fmla="*/ 1616765 w 12138991"/>
              <a:gd name="connsiteY1" fmla="*/ 884376 h 3754894"/>
              <a:gd name="connsiteX2" fmla="*/ 3909391 w 12138991"/>
              <a:gd name="connsiteY2" fmla="*/ 49489 h 3754894"/>
              <a:gd name="connsiteX3" fmla="*/ 4810539 w 12138991"/>
              <a:gd name="connsiteY3" fmla="*/ 221767 h 3754894"/>
              <a:gd name="connsiteX4" fmla="*/ 5247860 w 12138991"/>
              <a:gd name="connsiteY4" fmla="*/ 1255436 h 3754894"/>
              <a:gd name="connsiteX5" fmla="*/ 5950226 w 12138991"/>
              <a:gd name="connsiteY5" fmla="*/ 1759020 h 3754894"/>
              <a:gd name="connsiteX6" fmla="*/ 6387548 w 12138991"/>
              <a:gd name="connsiteY6" fmla="*/ 3070984 h 3754894"/>
              <a:gd name="connsiteX7" fmla="*/ 8335617 w 12138991"/>
              <a:gd name="connsiteY7" fmla="*/ 3733593 h 3754894"/>
              <a:gd name="connsiteX8" fmla="*/ 10111409 w 12138991"/>
              <a:gd name="connsiteY8" fmla="*/ 2315610 h 3754894"/>
              <a:gd name="connsiteX9" fmla="*/ 12138991 w 12138991"/>
              <a:gd name="connsiteY9" fmla="*/ 2607158 h 3754894"/>
              <a:gd name="connsiteX0" fmla="*/ 0 w 12138991"/>
              <a:gd name="connsiteY0" fmla="*/ 142254 h 3466678"/>
              <a:gd name="connsiteX1" fmla="*/ 1616765 w 12138991"/>
              <a:gd name="connsiteY1" fmla="*/ 884376 h 3466678"/>
              <a:gd name="connsiteX2" fmla="*/ 3909391 w 12138991"/>
              <a:gd name="connsiteY2" fmla="*/ 49489 h 3466678"/>
              <a:gd name="connsiteX3" fmla="*/ 4810539 w 12138991"/>
              <a:gd name="connsiteY3" fmla="*/ 221767 h 3466678"/>
              <a:gd name="connsiteX4" fmla="*/ 5247860 w 12138991"/>
              <a:gd name="connsiteY4" fmla="*/ 1255436 h 3466678"/>
              <a:gd name="connsiteX5" fmla="*/ 5950226 w 12138991"/>
              <a:gd name="connsiteY5" fmla="*/ 1759020 h 3466678"/>
              <a:gd name="connsiteX6" fmla="*/ 6387548 w 12138991"/>
              <a:gd name="connsiteY6" fmla="*/ 3070984 h 3466678"/>
              <a:gd name="connsiteX7" fmla="*/ 8401877 w 12138991"/>
              <a:gd name="connsiteY7" fmla="*/ 3428793 h 3466678"/>
              <a:gd name="connsiteX8" fmla="*/ 10111409 w 12138991"/>
              <a:gd name="connsiteY8" fmla="*/ 2315610 h 3466678"/>
              <a:gd name="connsiteX9" fmla="*/ 12138991 w 12138991"/>
              <a:gd name="connsiteY9" fmla="*/ 2607158 h 3466678"/>
              <a:gd name="connsiteX0" fmla="*/ 0 w 12138991"/>
              <a:gd name="connsiteY0" fmla="*/ 142254 h 3483413"/>
              <a:gd name="connsiteX1" fmla="*/ 1616765 w 12138991"/>
              <a:gd name="connsiteY1" fmla="*/ 884376 h 3483413"/>
              <a:gd name="connsiteX2" fmla="*/ 3909391 w 12138991"/>
              <a:gd name="connsiteY2" fmla="*/ 49489 h 3483413"/>
              <a:gd name="connsiteX3" fmla="*/ 4810539 w 12138991"/>
              <a:gd name="connsiteY3" fmla="*/ 221767 h 3483413"/>
              <a:gd name="connsiteX4" fmla="*/ 5247860 w 12138991"/>
              <a:gd name="connsiteY4" fmla="*/ 1255436 h 3483413"/>
              <a:gd name="connsiteX5" fmla="*/ 5950226 w 12138991"/>
              <a:gd name="connsiteY5" fmla="*/ 1759020 h 3483413"/>
              <a:gd name="connsiteX6" fmla="*/ 6387548 w 12138991"/>
              <a:gd name="connsiteY6" fmla="*/ 3070984 h 3483413"/>
              <a:gd name="connsiteX7" fmla="*/ 8401877 w 12138991"/>
              <a:gd name="connsiteY7" fmla="*/ 3428793 h 3483413"/>
              <a:gd name="connsiteX8" fmla="*/ 9793356 w 12138991"/>
              <a:gd name="connsiteY8" fmla="*/ 2063819 h 3483413"/>
              <a:gd name="connsiteX9" fmla="*/ 12138991 w 12138991"/>
              <a:gd name="connsiteY9" fmla="*/ 2607158 h 3483413"/>
              <a:gd name="connsiteX0" fmla="*/ 0 w 12138991"/>
              <a:gd name="connsiteY0" fmla="*/ 142254 h 3516802"/>
              <a:gd name="connsiteX1" fmla="*/ 1616765 w 12138991"/>
              <a:gd name="connsiteY1" fmla="*/ 884376 h 3516802"/>
              <a:gd name="connsiteX2" fmla="*/ 3909391 w 12138991"/>
              <a:gd name="connsiteY2" fmla="*/ 49489 h 3516802"/>
              <a:gd name="connsiteX3" fmla="*/ 4810539 w 12138991"/>
              <a:gd name="connsiteY3" fmla="*/ 221767 h 3516802"/>
              <a:gd name="connsiteX4" fmla="*/ 5247860 w 12138991"/>
              <a:gd name="connsiteY4" fmla="*/ 1255436 h 3516802"/>
              <a:gd name="connsiteX5" fmla="*/ 5950226 w 12138991"/>
              <a:gd name="connsiteY5" fmla="*/ 1759020 h 3516802"/>
              <a:gd name="connsiteX6" fmla="*/ 6427305 w 12138991"/>
              <a:gd name="connsiteY6" fmla="*/ 3203506 h 3516802"/>
              <a:gd name="connsiteX7" fmla="*/ 8401877 w 12138991"/>
              <a:gd name="connsiteY7" fmla="*/ 3428793 h 3516802"/>
              <a:gd name="connsiteX8" fmla="*/ 9793356 w 12138991"/>
              <a:gd name="connsiteY8" fmla="*/ 2063819 h 3516802"/>
              <a:gd name="connsiteX9" fmla="*/ 12138991 w 12138991"/>
              <a:gd name="connsiteY9" fmla="*/ 2607158 h 3516802"/>
              <a:gd name="connsiteX0" fmla="*/ 0 w 12138991"/>
              <a:gd name="connsiteY0" fmla="*/ 142254 h 3559924"/>
              <a:gd name="connsiteX1" fmla="*/ 1616765 w 12138991"/>
              <a:gd name="connsiteY1" fmla="*/ 884376 h 3559924"/>
              <a:gd name="connsiteX2" fmla="*/ 3909391 w 12138991"/>
              <a:gd name="connsiteY2" fmla="*/ 49489 h 3559924"/>
              <a:gd name="connsiteX3" fmla="*/ 4810539 w 12138991"/>
              <a:gd name="connsiteY3" fmla="*/ 221767 h 3559924"/>
              <a:gd name="connsiteX4" fmla="*/ 5247860 w 12138991"/>
              <a:gd name="connsiteY4" fmla="*/ 1255436 h 3559924"/>
              <a:gd name="connsiteX5" fmla="*/ 5950226 w 12138991"/>
              <a:gd name="connsiteY5" fmla="*/ 1759020 h 3559924"/>
              <a:gd name="connsiteX6" fmla="*/ 6427305 w 12138991"/>
              <a:gd name="connsiteY6" fmla="*/ 3203506 h 3559924"/>
              <a:gd name="connsiteX7" fmla="*/ 8030816 w 12138991"/>
              <a:gd name="connsiteY7" fmla="*/ 3481802 h 3559924"/>
              <a:gd name="connsiteX8" fmla="*/ 9793356 w 12138991"/>
              <a:gd name="connsiteY8" fmla="*/ 2063819 h 3559924"/>
              <a:gd name="connsiteX9" fmla="*/ 12138991 w 12138991"/>
              <a:gd name="connsiteY9" fmla="*/ 2607158 h 3559924"/>
              <a:gd name="connsiteX0" fmla="*/ 0 w 12138991"/>
              <a:gd name="connsiteY0" fmla="*/ 142254 h 3563586"/>
              <a:gd name="connsiteX1" fmla="*/ 1616765 w 12138991"/>
              <a:gd name="connsiteY1" fmla="*/ 884376 h 3563586"/>
              <a:gd name="connsiteX2" fmla="*/ 3909391 w 12138991"/>
              <a:gd name="connsiteY2" fmla="*/ 49489 h 3563586"/>
              <a:gd name="connsiteX3" fmla="*/ 4810539 w 12138991"/>
              <a:gd name="connsiteY3" fmla="*/ 221767 h 3563586"/>
              <a:gd name="connsiteX4" fmla="*/ 5247860 w 12138991"/>
              <a:gd name="connsiteY4" fmla="*/ 1255436 h 3563586"/>
              <a:gd name="connsiteX5" fmla="*/ 5950226 w 12138991"/>
              <a:gd name="connsiteY5" fmla="*/ 1759020 h 3563586"/>
              <a:gd name="connsiteX6" fmla="*/ 6639340 w 12138991"/>
              <a:gd name="connsiteY6" fmla="*/ 3216758 h 3563586"/>
              <a:gd name="connsiteX7" fmla="*/ 8030816 w 12138991"/>
              <a:gd name="connsiteY7" fmla="*/ 3481802 h 3563586"/>
              <a:gd name="connsiteX8" fmla="*/ 9793356 w 12138991"/>
              <a:gd name="connsiteY8" fmla="*/ 2063819 h 3563586"/>
              <a:gd name="connsiteX9" fmla="*/ 12138991 w 12138991"/>
              <a:gd name="connsiteY9" fmla="*/ 2607158 h 3563586"/>
              <a:gd name="connsiteX0" fmla="*/ 0 w 12138991"/>
              <a:gd name="connsiteY0" fmla="*/ 142254 h 3490736"/>
              <a:gd name="connsiteX1" fmla="*/ 1616765 w 12138991"/>
              <a:gd name="connsiteY1" fmla="*/ 884376 h 3490736"/>
              <a:gd name="connsiteX2" fmla="*/ 3909391 w 12138991"/>
              <a:gd name="connsiteY2" fmla="*/ 49489 h 3490736"/>
              <a:gd name="connsiteX3" fmla="*/ 4810539 w 12138991"/>
              <a:gd name="connsiteY3" fmla="*/ 221767 h 3490736"/>
              <a:gd name="connsiteX4" fmla="*/ 5247860 w 12138991"/>
              <a:gd name="connsiteY4" fmla="*/ 1255436 h 3490736"/>
              <a:gd name="connsiteX5" fmla="*/ 5950226 w 12138991"/>
              <a:gd name="connsiteY5" fmla="*/ 1759020 h 3490736"/>
              <a:gd name="connsiteX6" fmla="*/ 6639340 w 12138991"/>
              <a:gd name="connsiteY6" fmla="*/ 3216758 h 3490736"/>
              <a:gd name="connsiteX7" fmla="*/ 8083825 w 12138991"/>
              <a:gd name="connsiteY7" fmla="*/ 3389037 h 3490736"/>
              <a:gd name="connsiteX8" fmla="*/ 9793356 w 12138991"/>
              <a:gd name="connsiteY8" fmla="*/ 2063819 h 3490736"/>
              <a:gd name="connsiteX9" fmla="*/ 12138991 w 12138991"/>
              <a:gd name="connsiteY9" fmla="*/ 2607158 h 3490736"/>
              <a:gd name="connsiteX0" fmla="*/ 0 w 12138991"/>
              <a:gd name="connsiteY0" fmla="*/ 142254 h 3524955"/>
              <a:gd name="connsiteX1" fmla="*/ 1616765 w 12138991"/>
              <a:gd name="connsiteY1" fmla="*/ 884376 h 3524955"/>
              <a:gd name="connsiteX2" fmla="*/ 3909391 w 12138991"/>
              <a:gd name="connsiteY2" fmla="*/ 49489 h 3524955"/>
              <a:gd name="connsiteX3" fmla="*/ 4810539 w 12138991"/>
              <a:gd name="connsiteY3" fmla="*/ 221767 h 3524955"/>
              <a:gd name="connsiteX4" fmla="*/ 5247860 w 12138991"/>
              <a:gd name="connsiteY4" fmla="*/ 1255436 h 3524955"/>
              <a:gd name="connsiteX5" fmla="*/ 5950226 w 12138991"/>
              <a:gd name="connsiteY5" fmla="*/ 1759020 h 3524955"/>
              <a:gd name="connsiteX6" fmla="*/ 6639340 w 12138991"/>
              <a:gd name="connsiteY6" fmla="*/ 3216758 h 3524955"/>
              <a:gd name="connsiteX7" fmla="*/ 8083825 w 12138991"/>
              <a:gd name="connsiteY7" fmla="*/ 3389037 h 3524955"/>
              <a:gd name="connsiteX8" fmla="*/ 10575235 w 12138991"/>
              <a:gd name="connsiteY8" fmla="*/ 1599993 h 3524955"/>
              <a:gd name="connsiteX9" fmla="*/ 12138991 w 12138991"/>
              <a:gd name="connsiteY9" fmla="*/ 2607158 h 352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38991" h="3524955">
                <a:moveTo>
                  <a:pt x="0" y="142254"/>
                </a:moveTo>
                <a:cubicBezTo>
                  <a:pt x="482600" y="521045"/>
                  <a:pt x="965200" y="899837"/>
                  <a:pt x="1616765" y="884376"/>
                </a:cubicBezTo>
                <a:cubicBezTo>
                  <a:pt x="2268330" y="868915"/>
                  <a:pt x="3377095" y="159924"/>
                  <a:pt x="3909391" y="49489"/>
                </a:cubicBezTo>
                <a:cubicBezTo>
                  <a:pt x="4441687" y="-60946"/>
                  <a:pt x="4587461" y="20776"/>
                  <a:pt x="4810539" y="221767"/>
                </a:cubicBezTo>
                <a:cubicBezTo>
                  <a:pt x="5033617" y="422758"/>
                  <a:pt x="5057912" y="999227"/>
                  <a:pt x="5247860" y="1255436"/>
                </a:cubicBezTo>
                <a:cubicBezTo>
                  <a:pt x="5437808" y="1511645"/>
                  <a:pt x="5718313" y="1432133"/>
                  <a:pt x="5950226" y="1759020"/>
                </a:cubicBezTo>
                <a:cubicBezTo>
                  <a:pt x="6182139" y="2085907"/>
                  <a:pt x="6283740" y="2945088"/>
                  <a:pt x="6639340" y="3216758"/>
                </a:cubicBezTo>
                <a:cubicBezTo>
                  <a:pt x="6994940" y="3488428"/>
                  <a:pt x="7427843" y="3658498"/>
                  <a:pt x="8083825" y="3389037"/>
                </a:cubicBezTo>
                <a:cubicBezTo>
                  <a:pt x="8739807" y="3119576"/>
                  <a:pt x="9941339" y="1787732"/>
                  <a:pt x="10575235" y="1599993"/>
                </a:cubicBezTo>
                <a:cubicBezTo>
                  <a:pt x="11209131" y="1412254"/>
                  <a:pt x="11442148" y="2367514"/>
                  <a:pt x="12138991" y="260715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รูปแบบอิสระ: รูปร่าง 30">
            <a:extLst>
              <a:ext uri="{FF2B5EF4-FFF2-40B4-BE49-F238E27FC236}">
                <a16:creationId xmlns:a16="http://schemas.microsoft.com/office/drawing/2014/main" id="{3E3DCD45-8E79-4BFC-AB4D-A46A44EF309A}"/>
              </a:ext>
            </a:extLst>
          </p:cNvPr>
          <p:cNvSpPr/>
          <p:nvPr/>
        </p:nvSpPr>
        <p:spPr>
          <a:xfrm>
            <a:off x="-748752" y="-163311"/>
            <a:ext cx="12324522" cy="3563766"/>
          </a:xfrm>
          <a:custGeom>
            <a:avLst/>
            <a:gdLst>
              <a:gd name="connsiteX0" fmla="*/ 0 w 12138991"/>
              <a:gd name="connsiteY0" fmla="*/ 116730 h 3730437"/>
              <a:gd name="connsiteX1" fmla="*/ 1616765 w 12138991"/>
              <a:gd name="connsiteY1" fmla="*/ 858852 h 3730437"/>
              <a:gd name="connsiteX2" fmla="*/ 3909391 w 12138991"/>
              <a:gd name="connsiteY2" fmla="*/ 23965 h 3730437"/>
              <a:gd name="connsiteX3" fmla="*/ 5274365 w 12138991"/>
              <a:gd name="connsiteY3" fmla="*/ 315512 h 3730437"/>
              <a:gd name="connsiteX4" fmla="*/ 5141843 w 12138991"/>
              <a:gd name="connsiteY4" fmla="*/ 1229912 h 3730437"/>
              <a:gd name="connsiteX5" fmla="*/ 6162261 w 12138991"/>
              <a:gd name="connsiteY5" fmla="*/ 1561217 h 3730437"/>
              <a:gd name="connsiteX6" fmla="*/ 6387548 w 12138991"/>
              <a:gd name="connsiteY6" fmla="*/ 3045460 h 3730437"/>
              <a:gd name="connsiteX7" fmla="*/ 8335617 w 12138991"/>
              <a:gd name="connsiteY7" fmla="*/ 3708069 h 3730437"/>
              <a:gd name="connsiteX8" fmla="*/ 10111409 w 12138991"/>
              <a:gd name="connsiteY8" fmla="*/ 2290086 h 3730437"/>
              <a:gd name="connsiteX9" fmla="*/ 12138991 w 12138991"/>
              <a:gd name="connsiteY9" fmla="*/ 2581634 h 3730437"/>
              <a:gd name="connsiteX0" fmla="*/ 0 w 12138991"/>
              <a:gd name="connsiteY0" fmla="*/ 142254 h 3755961"/>
              <a:gd name="connsiteX1" fmla="*/ 1616765 w 12138991"/>
              <a:gd name="connsiteY1" fmla="*/ 884376 h 3755961"/>
              <a:gd name="connsiteX2" fmla="*/ 3909391 w 12138991"/>
              <a:gd name="connsiteY2" fmla="*/ 49489 h 3755961"/>
              <a:gd name="connsiteX3" fmla="*/ 4810539 w 12138991"/>
              <a:gd name="connsiteY3" fmla="*/ 221767 h 3755961"/>
              <a:gd name="connsiteX4" fmla="*/ 5141843 w 12138991"/>
              <a:gd name="connsiteY4" fmla="*/ 1255436 h 3755961"/>
              <a:gd name="connsiteX5" fmla="*/ 6162261 w 12138991"/>
              <a:gd name="connsiteY5" fmla="*/ 1586741 h 3755961"/>
              <a:gd name="connsiteX6" fmla="*/ 6387548 w 12138991"/>
              <a:gd name="connsiteY6" fmla="*/ 3070984 h 3755961"/>
              <a:gd name="connsiteX7" fmla="*/ 8335617 w 12138991"/>
              <a:gd name="connsiteY7" fmla="*/ 3733593 h 3755961"/>
              <a:gd name="connsiteX8" fmla="*/ 10111409 w 12138991"/>
              <a:gd name="connsiteY8" fmla="*/ 2315610 h 3755961"/>
              <a:gd name="connsiteX9" fmla="*/ 12138991 w 12138991"/>
              <a:gd name="connsiteY9" fmla="*/ 2607158 h 3755961"/>
              <a:gd name="connsiteX0" fmla="*/ 0 w 12138991"/>
              <a:gd name="connsiteY0" fmla="*/ 142254 h 3755961"/>
              <a:gd name="connsiteX1" fmla="*/ 1616765 w 12138991"/>
              <a:gd name="connsiteY1" fmla="*/ 884376 h 3755961"/>
              <a:gd name="connsiteX2" fmla="*/ 3909391 w 12138991"/>
              <a:gd name="connsiteY2" fmla="*/ 49489 h 3755961"/>
              <a:gd name="connsiteX3" fmla="*/ 4810539 w 12138991"/>
              <a:gd name="connsiteY3" fmla="*/ 221767 h 3755961"/>
              <a:gd name="connsiteX4" fmla="*/ 5247860 w 12138991"/>
              <a:gd name="connsiteY4" fmla="*/ 1255436 h 3755961"/>
              <a:gd name="connsiteX5" fmla="*/ 6162261 w 12138991"/>
              <a:gd name="connsiteY5" fmla="*/ 1586741 h 3755961"/>
              <a:gd name="connsiteX6" fmla="*/ 6387548 w 12138991"/>
              <a:gd name="connsiteY6" fmla="*/ 3070984 h 3755961"/>
              <a:gd name="connsiteX7" fmla="*/ 8335617 w 12138991"/>
              <a:gd name="connsiteY7" fmla="*/ 3733593 h 3755961"/>
              <a:gd name="connsiteX8" fmla="*/ 10111409 w 12138991"/>
              <a:gd name="connsiteY8" fmla="*/ 2315610 h 3755961"/>
              <a:gd name="connsiteX9" fmla="*/ 12138991 w 12138991"/>
              <a:gd name="connsiteY9" fmla="*/ 2607158 h 3755961"/>
              <a:gd name="connsiteX0" fmla="*/ 0 w 12138991"/>
              <a:gd name="connsiteY0" fmla="*/ 142254 h 3754894"/>
              <a:gd name="connsiteX1" fmla="*/ 1616765 w 12138991"/>
              <a:gd name="connsiteY1" fmla="*/ 884376 h 3754894"/>
              <a:gd name="connsiteX2" fmla="*/ 3909391 w 12138991"/>
              <a:gd name="connsiteY2" fmla="*/ 49489 h 3754894"/>
              <a:gd name="connsiteX3" fmla="*/ 4810539 w 12138991"/>
              <a:gd name="connsiteY3" fmla="*/ 221767 h 3754894"/>
              <a:gd name="connsiteX4" fmla="*/ 5247860 w 12138991"/>
              <a:gd name="connsiteY4" fmla="*/ 1255436 h 3754894"/>
              <a:gd name="connsiteX5" fmla="*/ 5950226 w 12138991"/>
              <a:gd name="connsiteY5" fmla="*/ 1759020 h 3754894"/>
              <a:gd name="connsiteX6" fmla="*/ 6387548 w 12138991"/>
              <a:gd name="connsiteY6" fmla="*/ 3070984 h 3754894"/>
              <a:gd name="connsiteX7" fmla="*/ 8335617 w 12138991"/>
              <a:gd name="connsiteY7" fmla="*/ 3733593 h 3754894"/>
              <a:gd name="connsiteX8" fmla="*/ 10111409 w 12138991"/>
              <a:gd name="connsiteY8" fmla="*/ 2315610 h 3754894"/>
              <a:gd name="connsiteX9" fmla="*/ 12138991 w 12138991"/>
              <a:gd name="connsiteY9" fmla="*/ 2607158 h 3754894"/>
              <a:gd name="connsiteX0" fmla="*/ 0 w 12138991"/>
              <a:gd name="connsiteY0" fmla="*/ 142254 h 3466678"/>
              <a:gd name="connsiteX1" fmla="*/ 1616765 w 12138991"/>
              <a:gd name="connsiteY1" fmla="*/ 884376 h 3466678"/>
              <a:gd name="connsiteX2" fmla="*/ 3909391 w 12138991"/>
              <a:gd name="connsiteY2" fmla="*/ 49489 h 3466678"/>
              <a:gd name="connsiteX3" fmla="*/ 4810539 w 12138991"/>
              <a:gd name="connsiteY3" fmla="*/ 221767 h 3466678"/>
              <a:gd name="connsiteX4" fmla="*/ 5247860 w 12138991"/>
              <a:gd name="connsiteY4" fmla="*/ 1255436 h 3466678"/>
              <a:gd name="connsiteX5" fmla="*/ 5950226 w 12138991"/>
              <a:gd name="connsiteY5" fmla="*/ 1759020 h 3466678"/>
              <a:gd name="connsiteX6" fmla="*/ 6387548 w 12138991"/>
              <a:gd name="connsiteY6" fmla="*/ 3070984 h 3466678"/>
              <a:gd name="connsiteX7" fmla="*/ 8401877 w 12138991"/>
              <a:gd name="connsiteY7" fmla="*/ 3428793 h 3466678"/>
              <a:gd name="connsiteX8" fmla="*/ 10111409 w 12138991"/>
              <a:gd name="connsiteY8" fmla="*/ 2315610 h 3466678"/>
              <a:gd name="connsiteX9" fmla="*/ 12138991 w 12138991"/>
              <a:gd name="connsiteY9" fmla="*/ 2607158 h 3466678"/>
              <a:gd name="connsiteX0" fmla="*/ 0 w 12138991"/>
              <a:gd name="connsiteY0" fmla="*/ 142254 h 3483413"/>
              <a:gd name="connsiteX1" fmla="*/ 1616765 w 12138991"/>
              <a:gd name="connsiteY1" fmla="*/ 884376 h 3483413"/>
              <a:gd name="connsiteX2" fmla="*/ 3909391 w 12138991"/>
              <a:gd name="connsiteY2" fmla="*/ 49489 h 3483413"/>
              <a:gd name="connsiteX3" fmla="*/ 4810539 w 12138991"/>
              <a:gd name="connsiteY3" fmla="*/ 221767 h 3483413"/>
              <a:gd name="connsiteX4" fmla="*/ 5247860 w 12138991"/>
              <a:gd name="connsiteY4" fmla="*/ 1255436 h 3483413"/>
              <a:gd name="connsiteX5" fmla="*/ 5950226 w 12138991"/>
              <a:gd name="connsiteY5" fmla="*/ 1759020 h 3483413"/>
              <a:gd name="connsiteX6" fmla="*/ 6387548 w 12138991"/>
              <a:gd name="connsiteY6" fmla="*/ 3070984 h 3483413"/>
              <a:gd name="connsiteX7" fmla="*/ 8401877 w 12138991"/>
              <a:gd name="connsiteY7" fmla="*/ 3428793 h 3483413"/>
              <a:gd name="connsiteX8" fmla="*/ 9793356 w 12138991"/>
              <a:gd name="connsiteY8" fmla="*/ 2063819 h 3483413"/>
              <a:gd name="connsiteX9" fmla="*/ 12138991 w 12138991"/>
              <a:gd name="connsiteY9" fmla="*/ 2607158 h 3483413"/>
              <a:gd name="connsiteX0" fmla="*/ 0 w 12138991"/>
              <a:gd name="connsiteY0" fmla="*/ 142254 h 3516802"/>
              <a:gd name="connsiteX1" fmla="*/ 1616765 w 12138991"/>
              <a:gd name="connsiteY1" fmla="*/ 884376 h 3516802"/>
              <a:gd name="connsiteX2" fmla="*/ 3909391 w 12138991"/>
              <a:gd name="connsiteY2" fmla="*/ 49489 h 3516802"/>
              <a:gd name="connsiteX3" fmla="*/ 4810539 w 12138991"/>
              <a:gd name="connsiteY3" fmla="*/ 221767 h 3516802"/>
              <a:gd name="connsiteX4" fmla="*/ 5247860 w 12138991"/>
              <a:gd name="connsiteY4" fmla="*/ 1255436 h 3516802"/>
              <a:gd name="connsiteX5" fmla="*/ 5950226 w 12138991"/>
              <a:gd name="connsiteY5" fmla="*/ 1759020 h 3516802"/>
              <a:gd name="connsiteX6" fmla="*/ 6427305 w 12138991"/>
              <a:gd name="connsiteY6" fmla="*/ 3203506 h 3516802"/>
              <a:gd name="connsiteX7" fmla="*/ 8401877 w 12138991"/>
              <a:gd name="connsiteY7" fmla="*/ 3428793 h 3516802"/>
              <a:gd name="connsiteX8" fmla="*/ 9793356 w 12138991"/>
              <a:gd name="connsiteY8" fmla="*/ 2063819 h 3516802"/>
              <a:gd name="connsiteX9" fmla="*/ 12138991 w 12138991"/>
              <a:gd name="connsiteY9" fmla="*/ 2607158 h 3516802"/>
              <a:gd name="connsiteX0" fmla="*/ 0 w 12138991"/>
              <a:gd name="connsiteY0" fmla="*/ 142254 h 3559924"/>
              <a:gd name="connsiteX1" fmla="*/ 1616765 w 12138991"/>
              <a:gd name="connsiteY1" fmla="*/ 884376 h 3559924"/>
              <a:gd name="connsiteX2" fmla="*/ 3909391 w 12138991"/>
              <a:gd name="connsiteY2" fmla="*/ 49489 h 3559924"/>
              <a:gd name="connsiteX3" fmla="*/ 4810539 w 12138991"/>
              <a:gd name="connsiteY3" fmla="*/ 221767 h 3559924"/>
              <a:gd name="connsiteX4" fmla="*/ 5247860 w 12138991"/>
              <a:gd name="connsiteY4" fmla="*/ 1255436 h 3559924"/>
              <a:gd name="connsiteX5" fmla="*/ 5950226 w 12138991"/>
              <a:gd name="connsiteY5" fmla="*/ 1759020 h 3559924"/>
              <a:gd name="connsiteX6" fmla="*/ 6427305 w 12138991"/>
              <a:gd name="connsiteY6" fmla="*/ 3203506 h 3559924"/>
              <a:gd name="connsiteX7" fmla="*/ 8030816 w 12138991"/>
              <a:gd name="connsiteY7" fmla="*/ 3481802 h 3559924"/>
              <a:gd name="connsiteX8" fmla="*/ 9793356 w 12138991"/>
              <a:gd name="connsiteY8" fmla="*/ 2063819 h 3559924"/>
              <a:gd name="connsiteX9" fmla="*/ 12138991 w 12138991"/>
              <a:gd name="connsiteY9" fmla="*/ 2607158 h 3559924"/>
              <a:gd name="connsiteX0" fmla="*/ 0 w 12138991"/>
              <a:gd name="connsiteY0" fmla="*/ 167672 h 3585342"/>
              <a:gd name="connsiteX1" fmla="*/ 1311965 w 12138991"/>
              <a:gd name="connsiteY1" fmla="*/ 1254350 h 3585342"/>
              <a:gd name="connsiteX2" fmla="*/ 3909391 w 12138991"/>
              <a:gd name="connsiteY2" fmla="*/ 74907 h 3585342"/>
              <a:gd name="connsiteX3" fmla="*/ 4810539 w 12138991"/>
              <a:gd name="connsiteY3" fmla="*/ 247185 h 3585342"/>
              <a:gd name="connsiteX4" fmla="*/ 5247860 w 12138991"/>
              <a:gd name="connsiteY4" fmla="*/ 1280854 h 3585342"/>
              <a:gd name="connsiteX5" fmla="*/ 5950226 w 12138991"/>
              <a:gd name="connsiteY5" fmla="*/ 1784438 h 3585342"/>
              <a:gd name="connsiteX6" fmla="*/ 6427305 w 12138991"/>
              <a:gd name="connsiteY6" fmla="*/ 3228924 h 3585342"/>
              <a:gd name="connsiteX7" fmla="*/ 8030816 w 12138991"/>
              <a:gd name="connsiteY7" fmla="*/ 3507220 h 3585342"/>
              <a:gd name="connsiteX8" fmla="*/ 9793356 w 12138991"/>
              <a:gd name="connsiteY8" fmla="*/ 2089237 h 3585342"/>
              <a:gd name="connsiteX9" fmla="*/ 12138991 w 12138991"/>
              <a:gd name="connsiteY9" fmla="*/ 2632576 h 3585342"/>
              <a:gd name="connsiteX0" fmla="*/ 0 w 12324522"/>
              <a:gd name="connsiteY0" fmla="*/ 578490 h 3585342"/>
              <a:gd name="connsiteX1" fmla="*/ 1497496 w 12324522"/>
              <a:gd name="connsiteY1" fmla="*/ 1254350 h 3585342"/>
              <a:gd name="connsiteX2" fmla="*/ 4094922 w 12324522"/>
              <a:gd name="connsiteY2" fmla="*/ 74907 h 3585342"/>
              <a:gd name="connsiteX3" fmla="*/ 4996070 w 12324522"/>
              <a:gd name="connsiteY3" fmla="*/ 247185 h 3585342"/>
              <a:gd name="connsiteX4" fmla="*/ 5433391 w 12324522"/>
              <a:gd name="connsiteY4" fmla="*/ 1280854 h 3585342"/>
              <a:gd name="connsiteX5" fmla="*/ 6135757 w 12324522"/>
              <a:gd name="connsiteY5" fmla="*/ 1784438 h 3585342"/>
              <a:gd name="connsiteX6" fmla="*/ 6612836 w 12324522"/>
              <a:gd name="connsiteY6" fmla="*/ 3228924 h 3585342"/>
              <a:gd name="connsiteX7" fmla="*/ 8216347 w 12324522"/>
              <a:gd name="connsiteY7" fmla="*/ 3507220 h 3585342"/>
              <a:gd name="connsiteX8" fmla="*/ 9978887 w 12324522"/>
              <a:gd name="connsiteY8" fmla="*/ 2089237 h 3585342"/>
              <a:gd name="connsiteX9" fmla="*/ 12324522 w 12324522"/>
              <a:gd name="connsiteY9" fmla="*/ 2632576 h 3585342"/>
              <a:gd name="connsiteX0" fmla="*/ 0 w 12324522"/>
              <a:gd name="connsiteY0" fmla="*/ 595672 h 3602524"/>
              <a:gd name="connsiteX1" fmla="*/ 1497496 w 12324522"/>
              <a:gd name="connsiteY1" fmla="*/ 1271532 h 3602524"/>
              <a:gd name="connsiteX2" fmla="*/ 4094922 w 12324522"/>
              <a:gd name="connsiteY2" fmla="*/ 92089 h 3602524"/>
              <a:gd name="connsiteX3" fmla="*/ 4996070 w 12324522"/>
              <a:gd name="connsiteY3" fmla="*/ 264367 h 3602524"/>
              <a:gd name="connsiteX4" fmla="*/ 5486399 w 12324522"/>
              <a:gd name="connsiteY4" fmla="*/ 1748610 h 3602524"/>
              <a:gd name="connsiteX5" fmla="*/ 6135757 w 12324522"/>
              <a:gd name="connsiteY5" fmla="*/ 1801620 h 3602524"/>
              <a:gd name="connsiteX6" fmla="*/ 6612836 w 12324522"/>
              <a:gd name="connsiteY6" fmla="*/ 3246106 h 3602524"/>
              <a:gd name="connsiteX7" fmla="*/ 8216347 w 12324522"/>
              <a:gd name="connsiteY7" fmla="*/ 3524402 h 3602524"/>
              <a:gd name="connsiteX8" fmla="*/ 9978887 w 12324522"/>
              <a:gd name="connsiteY8" fmla="*/ 2106419 h 3602524"/>
              <a:gd name="connsiteX9" fmla="*/ 12324522 w 12324522"/>
              <a:gd name="connsiteY9" fmla="*/ 2649758 h 3602524"/>
              <a:gd name="connsiteX0" fmla="*/ 0 w 12324522"/>
              <a:gd name="connsiteY0" fmla="*/ 595672 h 3591187"/>
              <a:gd name="connsiteX1" fmla="*/ 1497496 w 12324522"/>
              <a:gd name="connsiteY1" fmla="*/ 1271532 h 3591187"/>
              <a:gd name="connsiteX2" fmla="*/ 4094922 w 12324522"/>
              <a:gd name="connsiteY2" fmla="*/ 92089 h 3591187"/>
              <a:gd name="connsiteX3" fmla="*/ 4996070 w 12324522"/>
              <a:gd name="connsiteY3" fmla="*/ 264367 h 3591187"/>
              <a:gd name="connsiteX4" fmla="*/ 5486399 w 12324522"/>
              <a:gd name="connsiteY4" fmla="*/ 1748610 h 3591187"/>
              <a:gd name="connsiteX5" fmla="*/ 6188765 w 12324522"/>
              <a:gd name="connsiteY5" fmla="*/ 2238942 h 3591187"/>
              <a:gd name="connsiteX6" fmla="*/ 6612836 w 12324522"/>
              <a:gd name="connsiteY6" fmla="*/ 3246106 h 3591187"/>
              <a:gd name="connsiteX7" fmla="*/ 8216347 w 12324522"/>
              <a:gd name="connsiteY7" fmla="*/ 3524402 h 3591187"/>
              <a:gd name="connsiteX8" fmla="*/ 9978887 w 12324522"/>
              <a:gd name="connsiteY8" fmla="*/ 2106419 h 3591187"/>
              <a:gd name="connsiteX9" fmla="*/ 12324522 w 12324522"/>
              <a:gd name="connsiteY9" fmla="*/ 2649758 h 3591187"/>
              <a:gd name="connsiteX0" fmla="*/ 0 w 12324522"/>
              <a:gd name="connsiteY0" fmla="*/ 595672 h 3686360"/>
              <a:gd name="connsiteX1" fmla="*/ 1497496 w 12324522"/>
              <a:gd name="connsiteY1" fmla="*/ 1271532 h 3686360"/>
              <a:gd name="connsiteX2" fmla="*/ 4094922 w 12324522"/>
              <a:gd name="connsiteY2" fmla="*/ 92089 h 3686360"/>
              <a:gd name="connsiteX3" fmla="*/ 4996070 w 12324522"/>
              <a:gd name="connsiteY3" fmla="*/ 264367 h 3686360"/>
              <a:gd name="connsiteX4" fmla="*/ 5486399 w 12324522"/>
              <a:gd name="connsiteY4" fmla="*/ 1748610 h 3686360"/>
              <a:gd name="connsiteX5" fmla="*/ 6188765 w 12324522"/>
              <a:gd name="connsiteY5" fmla="*/ 2238942 h 3686360"/>
              <a:gd name="connsiteX6" fmla="*/ 6838123 w 12324522"/>
              <a:gd name="connsiteY6" fmla="*/ 3511149 h 3686360"/>
              <a:gd name="connsiteX7" fmla="*/ 8216347 w 12324522"/>
              <a:gd name="connsiteY7" fmla="*/ 3524402 h 3686360"/>
              <a:gd name="connsiteX8" fmla="*/ 9978887 w 12324522"/>
              <a:gd name="connsiteY8" fmla="*/ 2106419 h 3686360"/>
              <a:gd name="connsiteX9" fmla="*/ 12324522 w 12324522"/>
              <a:gd name="connsiteY9" fmla="*/ 2649758 h 3686360"/>
              <a:gd name="connsiteX0" fmla="*/ 0 w 12324522"/>
              <a:gd name="connsiteY0" fmla="*/ 595672 h 3688100"/>
              <a:gd name="connsiteX1" fmla="*/ 1497496 w 12324522"/>
              <a:gd name="connsiteY1" fmla="*/ 1271532 h 3688100"/>
              <a:gd name="connsiteX2" fmla="*/ 4094922 w 12324522"/>
              <a:gd name="connsiteY2" fmla="*/ 92089 h 3688100"/>
              <a:gd name="connsiteX3" fmla="*/ 4996070 w 12324522"/>
              <a:gd name="connsiteY3" fmla="*/ 264367 h 3688100"/>
              <a:gd name="connsiteX4" fmla="*/ 5486399 w 12324522"/>
              <a:gd name="connsiteY4" fmla="*/ 1748610 h 3688100"/>
              <a:gd name="connsiteX5" fmla="*/ 6188765 w 12324522"/>
              <a:gd name="connsiteY5" fmla="*/ 2238942 h 3688100"/>
              <a:gd name="connsiteX6" fmla="*/ 6838123 w 12324522"/>
              <a:gd name="connsiteY6" fmla="*/ 3511149 h 3688100"/>
              <a:gd name="connsiteX7" fmla="*/ 8216347 w 12324522"/>
              <a:gd name="connsiteY7" fmla="*/ 3524402 h 3688100"/>
              <a:gd name="connsiteX8" fmla="*/ 9939130 w 12324522"/>
              <a:gd name="connsiteY8" fmla="*/ 2079914 h 3688100"/>
              <a:gd name="connsiteX9" fmla="*/ 12324522 w 12324522"/>
              <a:gd name="connsiteY9" fmla="*/ 2649758 h 3688100"/>
              <a:gd name="connsiteX0" fmla="*/ 0 w 12324522"/>
              <a:gd name="connsiteY0" fmla="*/ 595672 h 3577490"/>
              <a:gd name="connsiteX1" fmla="*/ 1497496 w 12324522"/>
              <a:gd name="connsiteY1" fmla="*/ 1271532 h 3577490"/>
              <a:gd name="connsiteX2" fmla="*/ 4094922 w 12324522"/>
              <a:gd name="connsiteY2" fmla="*/ 92089 h 3577490"/>
              <a:gd name="connsiteX3" fmla="*/ 4996070 w 12324522"/>
              <a:gd name="connsiteY3" fmla="*/ 264367 h 3577490"/>
              <a:gd name="connsiteX4" fmla="*/ 5486399 w 12324522"/>
              <a:gd name="connsiteY4" fmla="*/ 1748610 h 3577490"/>
              <a:gd name="connsiteX5" fmla="*/ 6188765 w 12324522"/>
              <a:gd name="connsiteY5" fmla="*/ 2238942 h 3577490"/>
              <a:gd name="connsiteX6" fmla="*/ 6838123 w 12324522"/>
              <a:gd name="connsiteY6" fmla="*/ 3511149 h 3577490"/>
              <a:gd name="connsiteX7" fmla="*/ 8309112 w 12324522"/>
              <a:gd name="connsiteY7" fmla="*/ 3259359 h 3577490"/>
              <a:gd name="connsiteX8" fmla="*/ 9939130 w 12324522"/>
              <a:gd name="connsiteY8" fmla="*/ 2079914 h 3577490"/>
              <a:gd name="connsiteX9" fmla="*/ 12324522 w 12324522"/>
              <a:gd name="connsiteY9" fmla="*/ 2649758 h 3577490"/>
              <a:gd name="connsiteX0" fmla="*/ 0 w 12324522"/>
              <a:gd name="connsiteY0" fmla="*/ 595672 h 3600114"/>
              <a:gd name="connsiteX1" fmla="*/ 1497496 w 12324522"/>
              <a:gd name="connsiteY1" fmla="*/ 1271532 h 3600114"/>
              <a:gd name="connsiteX2" fmla="*/ 4094922 w 12324522"/>
              <a:gd name="connsiteY2" fmla="*/ 92089 h 3600114"/>
              <a:gd name="connsiteX3" fmla="*/ 4996070 w 12324522"/>
              <a:gd name="connsiteY3" fmla="*/ 264367 h 3600114"/>
              <a:gd name="connsiteX4" fmla="*/ 5486399 w 12324522"/>
              <a:gd name="connsiteY4" fmla="*/ 1748610 h 3600114"/>
              <a:gd name="connsiteX5" fmla="*/ 6188765 w 12324522"/>
              <a:gd name="connsiteY5" fmla="*/ 2238942 h 3600114"/>
              <a:gd name="connsiteX6" fmla="*/ 6997149 w 12324522"/>
              <a:gd name="connsiteY6" fmla="*/ 3537653 h 3600114"/>
              <a:gd name="connsiteX7" fmla="*/ 8309112 w 12324522"/>
              <a:gd name="connsiteY7" fmla="*/ 3259359 h 3600114"/>
              <a:gd name="connsiteX8" fmla="*/ 9939130 w 12324522"/>
              <a:gd name="connsiteY8" fmla="*/ 2079914 h 3600114"/>
              <a:gd name="connsiteX9" fmla="*/ 12324522 w 12324522"/>
              <a:gd name="connsiteY9" fmla="*/ 2649758 h 3600114"/>
              <a:gd name="connsiteX0" fmla="*/ 0 w 12324522"/>
              <a:gd name="connsiteY0" fmla="*/ 567502 h 3571944"/>
              <a:gd name="connsiteX1" fmla="*/ 1338470 w 12324522"/>
              <a:gd name="connsiteY1" fmla="*/ 859049 h 3571944"/>
              <a:gd name="connsiteX2" fmla="*/ 4094922 w 12324522"/>
              <a:gd name="connsiteY2" fmla="*/ 63919 h 3571944"/>
              <a:gd name="connsiteX3" fmla="*/ 4996070 w 12324522"/>
              <a:gd name="connsiteY3" fmla="*/ 236197 h 3571944"/>
              <a:gd name="connsiteX4" fmla="*/ 5486399 w 12324522"/>
              <a:gd name="connsiteY4" fmla="*/ 1720440 h 3571944"/>
              <a:gd name="connsiteX5" fmla="*/ 6188765 w 12324522"/>
              <a:gd name="connsiteY5" fmla="*/ 2210772 h 3571944"/>
              <a:gd name="connsiteX6" fmla="*/ 6997149 w 12324522"/>
              <a:gd name="connsiteY6" fmla="*/ 3509483 h 3571944"/>
              <a:gd name="connsiteX7" fmla="*/ 8309112 w 12324522"/>
              <a:gd name="connsiteY7" fmla="*/ 3231189 h 3571944"/>
              <a:gd name="connsiteX8" fmla="*/ 9939130 w 12324522"/>
              <a:gd name="connsiteY8" fmla="*/ 2051744 h 3571944"/>
              <a:gd name="connsiteX9" fmla="*/ 12324522 w 12324522"/>
              <a:gd name="connsiteY9" fmla="*/ 2621588 h 3571944"/>
              <a:gd name="connsiteX0" fmla="*/ 0 w 12324522"/>
              <a:gd name="connsiteY0" fmla="*/ 567502 h 3571944"/>
              <a:gd name="connsiteX1" fmla="*/ 1338470 w 12324522"/>
              <a:gd name="connsiteY1" fmla="*/ 859049 h 3571944"/>
              <a:gd name="connsiteX2" fmla="*/ 4094922 w 12324522"/>
              <a:gd name="connsiteY2" fmla="*/ 63919 h 3571944"/>
              <a:gd name="connsiteX3" fmla="*/ 4996070 w 12324522"/>
              <a:gd name="connsiteY3" fmla="*/ 236197 h 3571944"/>
              <a:gd name="connsiteX4" fmla="*/ 5486399 w 12324522"/>
              <a:gd name="connsiteY4" fmla="*/ 1720440 h 3571944"/>
              <a:gd name="connsiteX5" fmla="*/ 6188765 w 12324522"/>
              <a:gd name="connsiteY5" fmla="*/ 2210772 h 3571944"/>
              <a:gd name="connsiteX6" fmla="*/ 6997149 w 12324522"/>
              <a:gd name="connsiteY6" fmla="*/ 3509483 h 3571944"/>
              <a:gd name="connsiteX7" fmla="*/ 8309112 w 12324522"/>
              <a:gd name="connsiteY7" fmla="*/ 3231189 h 3571944"/>
              <a:gd name="connsiteX8" fmla="*/ 9939130 w 12324522"/>
              <a:gd name="connsiteY8" fmla="*/ 2051744 h 3571944"/>
              <a:gd name="connsiteX9" fmla="*/ 12324522 w 12324522"/>
              <a:gd name="connsiteY9" fmla="*/ 2621588 h 3571944"/>
              <a:gd name="connsiteX0" fmla="*/ 0 w 12324522"/>
              <a:gd name="connsiteY0" fmla="*/ 567502 h 3583408"/>
              <a:gd name="connsiteX1" fmla="*/ 1338470 w 12324522"/>
              <a:gd name="connsiteY1" fmla="*/ 859049 h 3583408"/>
              <a:gd name="connsiteX2" fmla="*/ 4094922 w 12324522"/>
              <a:gd name="connsiteY2" fmla="*/ 63919 h 3583408"/>
              <a:gd name="connsiteX3" fmla="*/ 4996070 w 12324522"/>
              <a:gd name="connsiteY3" fmla="*/ 236197 h 3583408"/>
              <a:gd name="connsiteX4" fmla="*/ 5486399 w 12324522"/>
              <a:gd name="connsiteY4" fmla="*/ 1720440 h 3583408"/>
              <a:gd name="connsiteX5" fmla="*/ 6188765 w 12324522"/>
              <a:gd name="connsiteY5" fmla="*/ 2210772 h 3583408"/>
              <a:gd name="connsiteX6" fmla="*/ 7050158 w 12324522"/>
              <a:gd name="connsiteY6" fmla="*/ 3522736 h 3583408"/>
              <a:gd name="connsiteX7" fmla="*/ 8309112 w 12324522"/>
              <a:gd name="connsiteY7" fmla="*/ 3231189 h 3583408"/>
              <a:gd name="connsiteX8" fmla="*/ 9939130 w 12324522"/>
              <a:gd name="connsiteY8" fmla="*/ 2051744 h 3583408"/>
              <a:gd name="connsiteX9" fmla="*/ 12324522 w 12324522"/>
              <a:gd name="connsiteY9" fmla="*/ 2621588 h 3583408"/>
              <a:gd name="connsiteX0" fmla="*/ 0 w 12324522"/>
              <a:gd name="connsiteY0" fmla="*/ 567502 h 3572577"/>
              <a:gd name="connsiteX1" fmla="*/ 1338470 w 12324522"/>
              <a:gd name="connsiteY1" fmla="*/ 859049 h 3572577"/>
              <a:gd name="connsiteX2" fmla="*/ 4094922 w 12324522"/>
              <a:gd name="connsiteY2" fmla="*/ 63919 h 3572577"/>
              <a:gd name="connsiteX3" fmla="*/ 4996070 w 12324522"/>
              <a:gd name="connsiteY3" fmla="*/ 236197 h 3572577"/>
              <a:gd name="connsiteX4" fmla="*/ 5486399 w 12324522"/>
              <a:gd name="connsiteY4" fmla="*/ 1720440 h 3572577"/>
              <a:gd name="connsiteX5" fmla="*/ 6188765 w 12324522"/>
              <a:gd name="connsiteY5" fmla="*/ 2210772 h 3572577"/>
              <a:gd name="connsiteX6" fmla="*/ 7050158 w 12324522"/>
              <a:gd name="connsiteY6" fmla="*/ 3522736 h 3572577"/>
              <a:gd name="connsiteX7" fmla="*/ 8401877 w 12324522"/>
              <a:gd name="connsiteY7" fmla="*/ 3178180 h 3572577"/>
              <a:gd name="connsiteX8" fmla="*/ 9939130 w 12324522"/>
              <a:gd name="connsiteY8" fmla="*/ 2051744 h 3572577"/>
              <a:gd name="connsiteX9" fmla="*/ 12324522 w 12324522"/>
              <a:gd name="connsiteY9" fmla="*/ 2621588 h 3572577"/>
              <a:gd name="connsiteX0" fmla="*/ 0 w 12324522"/>
              <a:gd name="connsiteY0" fmla="*/ 567502 h 3573062"/>
              <a:gd name="connsiteX1" fmla="*/ 1338470 w 12324522"/>
              <a:gd name="connsiteY1" fmla="*/ 859049 h 3573062"/>
              <a:gd name="connsiteX2" fmla="*/ 4094922 w 12324522"/>
              <a:gd name="connsiteY2" fmla="*/ 63919 h 3573062"/>
              <a:gd name="connsiteX3" fmla="*/ 4996070 w 12324522"/>
              <a:gd name="connsiteY3" fmla="*/ 236197 h 3573062"/>
              <a:gd name="connsiteX4" fmla="*/ 5486399 w 12324522"/>
              <a:gd name="connsiteY4" fmla="*/ 1720440 h 3573062"/>
              <a:gd name="connsiteX5" fmla="*/ 6188765 w 12324522"/>
              <a:gd name="connsiteY5" fmla="*/ 2210772 h 3573062"/>
              <a:gd name="connsiteX6" fmla="*/ 7050158 w 12324522"/>
              <a:gd name="connsiteY6" fmla="*/ 3522736 h 3573062"/>
              <a:gd name="connsiteX7" fmla="*/ 8401877 w 12324522"/>
              <a:gd name="connsiteY7" fmla="*/ 3178180 h 3573062"/>
              <a:gd name="connsiteX8" fmla="*/ 10124660 w 12324522"/>
              <a:gd name="connsiteY8" fmla="*/ 2025240 h 3573062"/>
              <a:gd name="connsiteX9" fmla="*/ 12324522 w 12324522"/>
              <a:gd name="connsiteY9" fmla="*/ 2621588 h 3573062"/>
              <a:gd name="connsiteX0" fmla="*/ 0 w 12324522"/>
              <a:gd name="connsiteY0" fmla="*/ 567502 h 3605061"/>
              <a:gd name="connsiteX1" fmla="*/ 1338470 w 12324522"/>
              <a:gd name="connsiteY1" fmla="*/ 859049 h 3605061"/>
              <a:gd name="connsiteX2" fmla="*/ 4094922 w 12324522"/>
              <a:gd name="connsiteY2" fmla="*/ 63919 h 3605061"/>
              <a:gd name="connsiteX3" fmla="*/ 4996070 w 12324522"/>
              <a:gd name="connsiteY3" fmla="*/ 236197 h 3605061"/>
              <a:gd name="connsiteX4" fmla="*/ 5486399 w 12324522"/>
              <a:gd name="connsiteY4" fmla="*/ 1720440 h 3605061"/>
              <a:gd name="connsiteX5" fmla="*/ 6188765 w 12324522"/>
              <a:gd name="connsiteY5" fmla="*/ 2210772 h 3605061"/>
              <a:gd name="connsiteX6" fmla="*/ 7050158 w 12324522"/>
              <a:gd name="connsiteY6" fmla="*/ 3522736 h 3605061"/>
              <a:gd name="connsiteX7" fmla="*/ 8242850 w 12324522"/>
              <a:gd name="connsiteY7" fmla="*/ 3310702 h 3605061"/>
              <a:gd name="connsiteX8" fmla="*/ 10124660 w 12324522"/>
              <a:gd name="connsiteY8" fmla="*/ 2025240 h 3605061"/>
              <a:gd name="connsiteX9" fmla="*/ 12324522 w 12324522"/>
              <a:gd name="connsiteY9" fmla="*/ 2621588 h 3605061"/>
              <a:gd name="connsiteX0" fmla="*/ 0 w 12324522"/>
              <a:gd name="connsiteY0" fmla="*/ 567502 h 3563766"/>
              <a:gd name="connsiteX1" fmla="*/ 1338470 w 12324522"/>
              <a:gd name="connsiteY1" fmla="*/ 859049 h 3563766"/>
              <a:gd name="connsiteX2" fmla="*/ 4094922 w 12324522"/>
              <a:gd name="connsiteY2" fmla="*/ 63919 h 3563766"/>
              <a:gd name="connsiteX3" fmla="*/ 4996070 w 12324522"/>
              <a:gd name="connsiteY3" fmla="*/ 236197 h 3563766"/>
              <a:gd name="connsiteX4" fmla="*/ 5486399 w 12324522"/>
              <a:gd name="connsiteY4" fmla="*/ 1720440 h 3563766"/>
              <a:gd name="connsiteX5" fmla="*/ 6188765 w 12324522"/>
              <a:gd name="connsiteY5" fmla="*/ 2210772 h 3563766"/>
              <a:gd name="connsiteX6" fmla="*/ 7050158 w 12324522"/>
              <a:gd name="connsiteY6" fmla="*/ 3469727 h 3563766"/>
              <a:gd name="connsiteX7" fmla="*/ 8242850 w 12324522"/>
              <a:gd name="connsiteY7" fmla="*/ 3310702 h 3563766"/>
              <a:gd name="connsiteX8" fmla="*/ 10124660 w 12324522"/>
              <a:gd name="connsiteY8" fmla="*/ 2025240 h 3563766"/>
              <a:gd name="connsiteX9" fmla="*/ 12324522 w 12324522"/>
              <a:gd name="connsiteY9" fmla="*/ 2621588 h 356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24522" h="3563766">
                <a:moveTo>
                  <a:pt x="0" y="567502"/>
                </a:moveTo>
                <a:cubicBezTo>
                  <a:pt x="482600" y="946293"/>
                  <a:pt x="629479" y="836962"/>
                  <a:pt x="1338470" y="859049"/>
                </a:cubicBezTo>
                <a:cubicBezTo>
                  <a:pt x="2047461" y="881136"/>
                  <a:pt x="3485322" y="167728"/>
                  <a:pt x="4094922" y="63919"/>
                </a:cubicBezTo>
                <a:cubicBezTo>
                  <a:pt x="4704522" y="-39890"/>
                  <a:pt x="4764157" y="-39890"/>
                  <a:pt x="4996070" y="236197"/>
                </a:cubicBezTo>
                <a:cubicBezTo>
                  <a:pt x="5227983" y="512284"/>
                  <a:pt x="5287617" y="1391344"/>
                  <a:pt x="5486399" y="1720440"/>
                </a:cubicBezTo>
                <a:cubicBezTo>
                  <a:pt x="5685181" y="2049536"/>
                  <a:pt x="5928139" y="1919224"/>
                  <a:pt x="6188765" y="2210772"/>
                </a:cubicBezTo>
                <a:cubicBezTo>
                  <a:pt x="6449392" y="2502320"/>
                  <a:pt x="6707811" y="3286405"/>
                  <a:pt x="7050158" y="3469727"/>
                </a:cubicBezTo>
                <a:cubicBezTo>
                  <a:pt x="7392505" y="3653049"/>
                  <a:pt x="7730433" y="3551450"/>
                  <a:pt x="8242850" y="3310702"/>
                </a:cubicBezTo>
                <a:cubicBezTo>
                  <a:pt x="8755267" y="3069954"/>
                  <a:pt x="9490764" y="2212979"/>
                  <a:pt x="10124660" y="2025240"/>
                </a:cubicBezTo>
                <a:cubicBezTo>
                  <a:pt x="10758556" y="1837501"/>
                  <a:pt x="11627679" y="2381944"/>
                  <a:pt x="12324522" y="262158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FF7FCCCC-CB55-4D2F-AC9F-42851BDEE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7702"/>
            <a:ext cx="9144000" cy="8463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ก.พ.๖๕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7043E37B-B9BB-4349-9E6D-FE6A71D616C6}"/>
              </a:ext>
            </a:extLst>
          </p:cNvPr>
          <p:cNvGrpSpPr/>
          <p:nvPr/>
        </p:nvGrpSpPr>
        <p:grpSpPr>
          <a:xfrm>
            <a:off x="2613791" y="1194681"/>
            <a:ext cx="917575" cy="856610"/>
            <a:chOff x="85933" y="4322908"/>
            <a:chExt cx="917575" cy="856610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964D95E4-75BF-4E78-ABC1-B1215C6FA011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4" name="Oval 1">
              <a:extLst>
                <a:ext uri="{FF2B5EF4-FFF2-40B4-BE49-F238E27FC236}">
                  <a16:creationId xmlns:a16="http://schemas.microsoft.com/office/drawing/2014/main" id="{8FD748C1-D0DD-46CD-9C0D-A514F6213411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กล่องข้อความ 34">
              <a:extLst>
                <a:ext uri="{FF2B5EF4-FFF2-40B4-BE49-F238E27FC236}">
                  <a16:creationId xmlns:a16="http://schemas.microsoft.com/office/drawing/2014/main" id="{7EF9729F-A4CF-4446-A8FC-3BF692DED8D1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9AD37E6F-6792-43D2-A1EF-C55F320EA3C7}"/>
              </a:ext>
            </a:extLst>
          </p:cNvPr>
          <p:cNvGrpSpPr/>
          <p:nvPr/>
        </p:nvGrpSpPr>
        <p:grpSpPr>
          <a:xfrm>
            <a:off x="3389043" y="2513272"/>
            <a:ext cx="917575" cy="856610"/>
            <a:chOff x="85933" y="4322908"/>
            <a:chExt cx="917575" cy="856610"/>
          </a:xfrm>
        </p:grpSpPr>
        <p:sp>
          <p:nvSpPr>
            <p:cNvPr id="37" name="วงรี 36">
              <a:extLst>
                <a:ext uri="{FF2B5EF4-FFF2-40B4-BE49-F238E27FC236}">
                  <a16:creationId xmlns:a16="http://schemas.microsoft.com/office/drawing/2014/main" id="{89B670CB-21A2-44FC-BAA5-1ADAE0FD5B60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8" name="Oval 1">
              <a:extLst>
                <a:ext uri="{FF2B5EF4-FFF2-40B4-BE49-F238E27FC236}">
                  <a16:creationId xmlns:a16="http://schemas.microsoft.com/office/drawing/2014/main" id="{C73B42CD-A45D-45E3-ABD8-28EFEF5C702A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B4707EFA-D1AB-4D93-820C-4D31D93A6F18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7E58CB24-D3E6-488D-A4DF-9E809299B14C}"/>
              </a:ext>
            </a:extLst>
          </p:cNvPr>
          <p:cNvSpPr txBox="1"/>
          <p:nvPr/>
        </p:nvSpPr>
        <p:spPr bwMode="auto">
          <a:xfrm>
            <a:off x="8631777" y="1882061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6FB0B4CD-2695-4150-AD85-AD04653C8A2A}"/>
              </a:ext>
            </a:extLst>
          </p:cNvPr>
          <p:cNvSpPr txBox="1"/>
          <p:nvPr/>
        </p:nvSpPr>
        <p:spPr bwMode="auto">
          <a:xfrm>
            <a:off x="8650941" y="2739982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75E404C0-9563-4A38-A704-D065973AE859}"/>
              </a:ext>
            </a:extLst>
          </p:cNvPr>
          <p:cNvSpPr txBox="1"/>
          <p:nvPr/>
        </p:nvSpPr>
        <p:spPr bwMode="auto">
          <a:xfrm>
            <a:off x="4307094" y="782246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9A5E2820-3E4A-44AA-A665-DDF25D118C7D}"/>
              </a:ext>
            </a:extLst>
          </p:cNvPr>
          <p:cNvSpPr txBox="1"/>
          <p:nvPr/>
        </p:nvSpPr>
        <p:spPr bwMode="auto">
          <a:xfrm rot="21434204">
            <a:off x="27269" y="1602083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Oval 1">
            <a:extLst>
              <a:ext uri="{FF2B5EF4-FFF2-40B4-BE49-F238E27FC236}">
                <a16:creationId xmlns:a16="http://schemas.microsoft.com/office/drawing/2014/main" id="{160B28FB-BD41-4A07-87D7-6619C2DF762D}"/>
              </a:ext>
            </a:extLst>
          </p:cNvPr>
          <p:cNvSpPr/>
          <p:nvPr/>
        </p:nvSpPr>
        <p:spPr bwMode="auto">
          <a:xfrm>
            <a:off x="5983651" y="1040418"/>
            <a:ext cx="789311" cy="630442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6600" b="1" dirty="0">
              <a:solidFill>
                <a:srgbClr val="0000FF"/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1267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124210" y="693098"/>
            <a:ext cx="9251950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/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 นอต</a:t>
            </a:r>
          </a:p>
        </p:txBody>
      </p:sp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94" name="ตาราง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72629"/>
              </p:ext>
            </p:extLst>
          </p:nvPr>
        </p:nvGraphicFramePr>
        <p:xfrm>
          <a:off x="4792242" y="4784725"/>
          <a:ext cx="1749425" cy="196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427667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86053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67429"/>
              </p:ext>
            </p:extLst>
          </p:nvPr>
        </p:nvGraphicFramePr>
        <p:xfrm>
          <a:off x="6651982" y="4786313"/>
          <a:ext cx="2329475" cy="154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หนาวจัด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น้อยกว่า 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๘.๐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๘.๐ - ๑๕.๙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๑๕.๙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๒๒.๙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F3875169-1140-49C8-AB6C-B7FA9900FD94}"/>
              </a:ext>
            </a:extLst>
          </p:cNvPr>
          <p:cNvSpPr/>
          <p:nvPr/>
        </p:nvSpPr>
        <p:spPr>
          <a:xfrm>
            <a:off x="-2844824" y="365485"/>
            <a:ext cx="1189459" cy="6190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Calibri"/>
              <a:cs typeface="Cordia New" panose="020B0304020202020204"/>
            </a:endParaRPr>
          </a:p>
        </p:txBody>
      </p:sp>
      <p:grpSp>
        <p:nvGrpSpPr>
          <p:cNvPr id="58" name="กลุ่ม 18">
            <a:extLst>
              <a:ext uri="{FF2B5EF4-FFF2-40B4-BE49-F238E27FC236}">
                <a16:creationId xmlns:a16="http://schemas.microsoft.com/office/drawing/2014/main" id="{EF4A8A65-C83A-4F1A-B24B-F5F093778C9D}"/>
              </a:ext>
            </a:extLst>
          </p:cNvPr>
          <p:cNvGrpSpPr>
            <a:grpSpLocks/>
          </p:cNvGrpSpPr>
          <p:nvPr/>
        </p:nvGrpSpPr>
        <p:grpSpPr bwMode="auto">
          <a:xfrm>
            <a:off x="-2582153" y="4398512"/>
            <a:ext cx="680568" cy="920714"/>
            <a:chOff x="5292080" y="3140968"/>
            <a:chExt cx="1512168" cy="2044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8" name="กลุ่ม 17">
              <a:extLst>
                <a:ext uri="{FF2B5EF4-FFF2-40B4-BE49-F238E27FC236}">
                  <a16:creationId xmlns:a16="http://schemas.microsoft.com/office/drawing/2014/main" id="{3C6695F5-F1D4-4855-8DF3-DEADC07B0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2" name="รูปภาพ 76" descr="1211810702 (1).png">
                <a:extLst>
                  <a:ext uri="{FF2B5EF4-FFF2-40B4-BE49-F238E27FC236}">
                    <a16:creationId xmlns:a16="http://schemas.microsoft.com/office/drawing/2014/main" id="{026ED704-82EC-45BE-858E-5E62A6B2C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3" name="กลุ่ม 16">
                <a:extLst>
                  <a:ext uri="{FF2B5EF4-FFF2-40B4-BE49-F238E27FC236}">
                    <a16:creationId xmlns:a16="http://schemas.microsoft.com/office/drawing/2014/main" id="{3238A6E5-1BC0-43A9-9F91-33DBACA256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4" name="รูปภาพ 110" descr="1211810689.png">
                  <a:extLst>
                    <a:ext uri="{FF2B5EF4-FFF2-40B4-BE49-F238E27FC236}">
                      <a16:creationId xmlns:a16="http://schemas.microsoft.com/office/drawing/2014/main" id="{59DE6526-4401-4132-BDD2-5211BE501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รูปภาพ 84" descr="1211810679.png">
                  <a:extLst>
                    <a:ext uri="{FF2B5EF4-FFF2-40B4-BE49-F238E27FC236}">
                      <a16:creationId xmlns:a16="http://schemas.microsoft.com/office/drawing/2014/main" id="{5962C21E-2D09-4A9F-8DF8-5921486B3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5B41B71C-EB0C-4EF8-9BFE-1346FEE651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2"/>
              <a:ext cx="1441450" cy="1252153"/>
              <a:chOff x="4067175" y="3932962"/>
              <a:chExt cx="1441282" cy="1252094"/>
            </a:xfrm>
          </p:grpSpPr>
          <p:pic>
            <p:nvPicPr>
              <p:cNvPr id="80" name="รูปภาพ 67" descr="1211810668.png">
                <a:extLst>
                  <a:ext uri="{FF2B5EF4-FFF2-40B4-BE49-F238E27FC236}">
                    <a16:creationId xmlns:a16="http://schemas.microsoft.com/office/drawing/2014/main" id="{95E1F518-4D5E-4742-A68F-B46FA66F0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Rectangle 44">
                <a:extLst>
                  <a:ext uri="{FF2B5EF4-FFF2-40B4-BE49-F238E27FC236}">
                    <a16:creationId xmlns:a16="http://schemas.microsoft.com/office/drawing/2014/main" id="{27187CE8-1B14-40A5-A717-89B31D6A5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86" name="กลุ่ม 10">
            <a:extLst>
              <a:ext uri="{FF2B5EF4-FFF2-40B4-BE49-F238E27FC236}">
                <a16:creationId xmlns:a16="http://schemas.microsoft.com/office/drawing/2014/main" id="{6EED15D3-2AB4-447E-BD6D-2FC1A70272EC}"/>
              </a:ext>
            </a:extLst>
          </p:cNvPr>
          <p:cNvGrpSpPr>
            <a:grpSpLocks/>
          </p:cNvGrpSpPr>
          <p:nvPr/>
        </p:nvGrpSpPr>
        <p:grpSpPr bwMode="auto">
          <a:xfrm>
            <a:off x="-2604982" y="473334"/>
            <a:ext cx="734366" cy="515273"/>
            <a:chOff x="5327749" y="908720"/>
            <a:chExt cx="1332483" cy="936278"/>
          </a:xfrm>
        </p:grpSpPr>
        <p:grpSp>
          <p:nvGrpSpPr>
            <p:cNvPr id="87" name="กลุ่ม 91">
              <a:extLst>
                <a:ext uri="{FF2B5EF4-FFF2-40B4-BE49-F238E27FC236}">
                  <a16:creationId xmlns:a16="http://schemas.microsoft.com/office/drawing/2014/main" id="{6E0A1069-55A6-4715-B8F5-26072A9E7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89" name="รูปภาพ 73" descr="1211810689.png">
                <a:extLst>
                  <a:ext uri="{FF2B5EF4-FFF2-40B4-BE49-F238E27FC236}">
                    <a16:creationId xmlns:a16="http://schemas.microsoft.com/office/drawing/2014/main" id="{6099089A-018B-4BD4-AD4E-87014F9B2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รูปภาพ 84" descr="1211810704.png">
                <a:extLst>
                  <a:ext uri="{FF2B5EF4-FFF2-40B4-BE49-F238E27FC236}">
                    <a16:creationId xmlns:a16="http://schemas.microsoft.com/office/drawing/2014/main" id="{1C827283-38E3-4ADA-9E23-767C91D88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8" name="รูปภาพ 96" descr="1211810704.png">
              <a:extLst>
                <a:ext uri="{FF2B5EF4-FFF2-40B4-BE49-F238E27FC236}">
                  <a16:creationId xmlns:a16="http://schemas.microsoft.com/office/drawing/2014/main" id="{C96B8D5A-0F02-4FBE-98CB-F32507CC5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กลุ่ม 91">
            <a:extLst>
              <a:ext uri="{FF2B5EF4-FFF2-40B4-BE49-F238E27FC236}">
                <a16:creationId xmlns:a16="http://schemas.microsoft.com/office/drawing/2014/main" id="{0F0D3803-FA78-4FBD-8378-D6CF319DB8BB}"/>
              </a:ext>
            </a:extLst>
          </p:cNvPr>
          <p:cNvGrpSpPr>
            <a:grpSpLocks/>
          </p:cNvGrpSpPr>
          <p:nvPr/>
        </p:nvGrpSpPr>
        <p:grpSpPr bwMode="auto">
          <a:xfrm>
            <a:off x="-2556791" y="5408051"/>
            <a:ext cx="694681" cy="515273"/>
            <a:chOff x="3851275" y="405160"/>
            <a:chExt cx="1260475" cy="936278"/>
          </a:xfrm>
        </p:grpSpPr>
        <p:pic>
          <p:nvPicPr>
            <p:cNvPr id="92" name="รูปภาพ 73" descr="1211810689.png">
              <a:extLst>
                <a:ext uri="{FF2B5EF4-FFF2-40B4-BE49-F238E27FC236}">
                  <a16:creationId xmlns:a16="http://schemas.microsoft.com/office/drawing/2014/main" id="{80CA0DCB-8C27-4D68-A81A-116E0B21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รูปภาพ 84" descr="1211810704.png">
              <a:extLst>
                <a:ext uri="{FF2B5EF4-FFF2-40B4-BE49-F238E27FC236}">
                  <a16:creationId xmlns:a16="http://schemas.microsoft.com/office/drawing/2014/main" id="{819223D8-FC1B-40B0-A76E-903408A5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713" y="549275"/>
              <a:ext cx="1155700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3B7D7BA0-0750-4045-958B-4928B747E5AF}"/>
              </a:ext>
            </a:extLst>
          </p:cNvPr>
          <p:cNvGrpSpPr/>
          <p:nvPr/>
        </p:nvGrpSpPr>
        <p:grpSpPr>
          <a:xfrm>
            <a:off x="-2609706" y="3398573"/>
            <a:ext cx="734366" cy="970603"/>
            <a:chOff x="-1332354" y="3553320"/>
            <a:chExt cx="734366" cy="970603"/>
          </a:xfrm>
        </p:grpSpPr>
        <p:grpSp>
          <p:nvGrpSpPr>
            <p:cNvPr id="96" name="Group 11">
              <a:extLst>
                <a:ext uri="{FF2B5EF4-FFF2-40B4-BE49-F238E27FC236}">
                  <a16:creationId xmlns:a16="http://schemas.microsoft.com/office/drawing/2014/main" id="{5E27949C-57B2-453C-9A0C-305F22EC5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49535" y="3959940"/>
              <a:ext cx="648741" cy="563983"/>
              <a:chOff x="4067175" y="3932962"/>
              <a:chExt cx="1441282" cy="1252094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pic>
            <p:nvPicPr>
              <p:cNvPr id="114" name="รูปภาพ 67" descr="1211810668.png">
                <a:extLst>
                  <a:ext uri="{FF2B5EF4-FFF2-40B4-BE49-F238E27FC236}">
                    <a16:creationId xmlns:a16="http://schemas.microsoft.com/office/drawing/2014/main" id="{36C180D1-041B-4169-B200-B60A89CFE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44">
                <a:extLst>
                  <a:ext uri="{FF2B5EF4-FFF2-40B4-BE49-F238E27FC236}">
                    <a16:creationId xmlns:a16="http://schemas.microsoft.com/office/drawing/2014/main" id="{A5A59495-2F2D-434A-AB68-79CE210B2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7" name="กลุ่ม 10">
              <a:extLst>
                <a:ext uri="{FF2B5EF4-FFF2-40B4-BE49-F238E27FC236}">
                  <a16:creationId xmlns:a16="http://schemas.microsoft.com/office/drawing/2014/main" id="{4A17DF20-7CAA-427C-8746-6749A0DE4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32354" y="3553320"/>
              <a:ext cx="734366" cy="515273"/>
              <a:chOff x="5327749" y="908720"/>
              <a:chExt cx="1332483" cy="936278"/>
            </a:xfrm>
          </p:grpSpPr>
          <p:grpSp>
            <p:nvGrpSpPr>
              <p:cNvPr id="98" name="กลุ่ม 91">
                <a:extLst>
                  <a:ext uri="{FF2B5EF4-FFF2-40B4-BE49-F238E27FC236}">
                    <a16:creationId xmlns:a16="http://schemas.microsoft.com/office/drawing/2014/main" id="{8941F565-ACE5-4C04-AD7B-D017F0914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12" name="รูปภาพ 73" descr="1211810689.png">
                  <a:extLst>
                    <a:ext uri="{FF2B5EF4-FFF2-40B4-BE49-F238E27FC236}">
                      <a16:creationId xmlns:a16="http://schemas.microsoft.com/office/drawing/2014/main" id="{0C8E40A2-1666-4FE7-A224-054038418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รูปภาพ 84" descr="1211810704.png">
                  <a:extLst>
                    <a:ext uri="{FF2B5EF4-FFF2-40B4-BE49-F238E27FC236}">
                      <a16:creationId xmlns:a16="http://schemas.microsoft.com/office/drawing/2014/main" id="{A9FDB353-4568-4997-ABDB-E4946534D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0" name="รูปภาพ 96" descr="1211810704.png">
                <a:extLst>
                  <a:ext uri="{FF2B5EF4-FFF2-40B4-BE49-F238E27FC236}">
                    <a16:creationId xmlns:a16="http://schemas.microsoft.com/office/drawing/2014/main" id="{13ABD7A2-7F05-4261-BD85-E54385355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6" name="กลุ่ม 115">
            <a:extLst>
              <a:ext uri="{FF2B5EF4-FFF2-40B4-BE49-F238E27FC236}">
                <a16:creationId xmlns:a16="http://schemas.microsoft.com/office/drawing/2014/main" id="{F473C3AB-CE85-4BB0-88B8-227B221E2BCE}"/>
              </a:ext>
            </a:extLst>
          </p:cNvPr>
          <p:cNvGrpSpPr/>
          <p:nvPr/>
        </p:nvGrpSpPr>
        <p:grpSpPr>
          <a:xfrm>
            <a:off x="-2592004" y="2656066"/>
            <a:ext cx="694681" cy="500759"/>
            <a:chOff x="-1145621" y="1742081"/>
            <a:chExt cx="694681" cy="500759"/>
          </a:xfrm>
        </p:grpSpPr>
        <p:pic>
          <p:nvPicPr>
            <p:cNvPr id="117" name="รูปภาพ 73" descr="1211810689.png">
              <a:extLst>
                <a:ext uri="{FF2B5EF4-FFF2-40B4-BE49-F238E27FC236}">
                  <a16:creationId xmlns:a16="http://schemas.microsoft.com/office/drawing/2014/main" id="{FA71B21F-143D-4EDA-98CB-212A99511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621" y="1742081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รูปภาพ 84" descr="1211810704.png">
              <a:extLst>
                <a:ext uri="{FF2B5EF4-FFF2-40B4-BE49-F238E27FC236}">
                  <a16:creationId xmlns:a16="http://schemas.microsoft.com/office/drawing/2014/main" id="{BA02D10F-864E-4C1A-A6E3-B7A78571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1735" y="1887700"/>
              <a:ext cx="518859" cy="35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9" name="กลุ่ม 118">
            <a:extLst>
              <a:ext uri="{FF2B5EF4-FFF2-40B4-BE49-F238E27FC236}">
                <a16:creationId xmlns:a16="http://schemas.microsoft.com/office/drawing/2014/main" id="{409C1A87-3DFC-481C-89BF-E54A009A49B7}"/>
              </a:ext>
            </a:extLst>
          </p:cNvPr>
          <p:cNvGrpSpPr/>
          <p:nvPr/>
        </p:nvGrpSpPr>
        <p:grpSpPr>
          <a:xfrm>
            <a:off x="-2588436" y="1240625"/>
            <a:ext cx="694681" cy="482287"/>
            <a:chOff x="-1170404" y="1155124"/>
            <a:chExt cx="694681" cy="482287"/>
          </a:xfrm>
        </p:grpSpPr>
        <p:pic>
          <p:nvPicPr>
            <p:cNvPr id="120" name="รูปภาพ 73" descr="1211810689.png">
              <a:extLst>
                <a:ext uri="{FF2B5EF4-FFF2-40B4-BE49-F238E27FC236}">
                  <a16:creationId xmlns:a16="http://schemas.microsoft.com/office/drawing/2014/main" id="{FB827650-1D5B-45B9-B154-02CB571E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รูปภาพ 84" descr="1211810704.png">
              <a:extLst>
                <a:ext uri="{FF2B5EF4-FFF2-40B4-BE49-F238E27FC236}">
                  <a16:creationId xmlns:a16="http://schemas.microsoft.com/office/drawing/2014/main" id="{571DD377-48A3-4D52-9629-DFB810BA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0EF802D7-7564-4AE0-B3C8-7ECD45AF1847}"/>
              </a:ext>
            </a:extLst>
          </p:cNvPr>
          <p:cNvGrpSpPr/>
          <p:nvPr/>
        </p:nvGrpSpPr>
        <p:grpSpPr>
          <a:xfrm>
            <a:off x="-2349280" y="2123526"/>
            <a:ext cx="214157" cy="82728"/>
            <a:chOff x="-2349280" y="2123526"/>
            <a:chExt cx="214157" cy="82728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6DE196E8-EFC6-4ECE-AF3D-E307DE1BFCD0}"/>
                </a:ext>
              </a:extLst>
            </p:cNvPr>
            <p:cNvCxnSpPr/>
            <p:nvPr/>
          </p:nvCxnSpPr>
          <p:spPr>
            <a:xfrm>
              <a:off x="-2349280" y="2123526"/>
              <a:ext cx="20981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1D745CE0-95A6-4C8D-BDD9-F3B98D396ADA}"/>
                </a:ext>
              </a:extLst>
            </p:cNvPr>
            <p:cNvCxnSpPr/>
            <p:nvPr/>
          </p:nvCxnSpPr>
          <p:spPr>
            <a:xfrm>
              <a:off x="-2344933" y="2206254"/>
              <a:ext cx="20981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กลุ่ม 124">
            <a:extLst>
              <a:ext uri="{FF2B5EF4-FFF2-40B4-BE49-F238E27FC236}">
                <a16:creationId xmlns:a16="http://schemas.microsoft.com/office/drawing/2014/main" id="{0284CA55-0CE0-4794-9B9D-48130EF01C7B}"/>
              </a:ext>
            </a:extLst>
          </p:cNvPr>
          <p:cNvGrpSpPr/>
          <p:nvPr/>
        </p:nvGrpSpPr>
        <p:grpSpPr>
          <a:xfrm>
            <a:off x="832184" y="2930905"/>
            <a:ext cx="1337857" cy="928816"/>
            <a:chOff x="-1170404" y="1155124"/>
            <a:chExt cx="694681" cy="482287"/>
          </a:xfrm>
        </p:grpSpPr>
        <p:pic>
          <p:nvPicPr>
            <p:cNvPr id="126" name="รูปภาพ 73" descr="1211810689.png">
              <a:extLst>
                <a:ext uri="{FF2B5EF4-FFF2-40B4-BE49-F238E27FC236}">
                  <a16:creationId xmlns:a16="http://schemas.microsoft.com/office/drawing/2014/main" id="{303B7802-B69F-473D-8F06-8F543A83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รูปภาพ 84" descr="1211810704.png">
              <a:extLst>
                <a:ext uri="{FF2B5EF4-FFF2-40B4-BE49-F238E27FC236}">
                  <a16:creationId xmlns:a16="http://schemas.microsoft.com/office/drawing/2014/main" id="{EA839F29-ECFD-4AC9-98E7-CD2A08F0A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F7020F2D-5923-4BD3-9281-493DEFB6A4A7}"/>
              </a:ext>
            </a:extLst>
          </p:cNvPr>
          <p:cNvGrpSpPr/>
          <p:nvPr/>
        </p:nvGrpSpPr>
        <p:grpSpPr>
          <a:xfrm>
            <a:off x="1079764" y="2163936"/>
            <a:ext cx="615740" cy="179696"/>
            <a:chOff x="1079764" y="2163936"/>
            <a:chExt cx="615740" cy="179696"/>
          </a:xfrm>
        </p:grpSpPr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E26E8BD8-D57F-4BF2-8F08-B0B520851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ตัวเชื่อมต่อตรง 130">
              <a:extLst>
                <a:ext uri="{FF2B5EF4-FFF2-40B4-BE49-F238E27FC236}">
                  <a16:creationId xmlns:a16="http://schemas.microsoft.com/office/drawing/2014/main" id="{8DB4B637-B2CF-491A-A3BF-C49E612DE1AE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5" name="ตาราง 64">
            <a:extLst>
              <a:ext uri="{FF2B5EF4-FFF2-40B4-BE49-F238E27FC236}">
                <a16:creationId xmlns:a16="http://schemas.microsoft.com/office/drawing/2014/main" id="{DA6BAFC1-5487-44B6-B24C-176174EF8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38535"/>
              </p:ext>
            </p:extLst>
          </p:nvPr>
        </p:nvGraphicFramePr>
        <p:xfrm>
          <a:off x="3840164" y="1420621"/>
          <a:ext cx="5207806" cy="2285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- หมอกแดด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 ๑๐ </a:t>
                      </a:r>
                      <a:r>
                        <a:rPr lang="en-US" alt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เย็น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- หนาว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415827"/>
                  </a:ext>
                </a:extLst>
              </a:tr>
            </a:tbl>
          </a:graphicData>
        </a:graphic>
      </p:graphicFrame>
      <p:sp>
        <p:nvSpPr>
          <p:cNvPr id="104" name="สี่เหลี่ยมผืนผ้า 51">
            <a:extLst>
              <a:ext uri="{FF2B5EF4-FFF2-40B4-BE49-F238E27FC236}">
                <a16:creationId xmlns:a16="http://schemas.microsoft.com/office/drawing/2014/main" id="{93E4B33E-C1AF-418B-AEB8-A012C078F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71" y="1670927"/>
            <a:ext cx="83016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9900"/>
                </a:solidFill>
                <a:effectLst>
                  <a:glow rad="88900">
                    <a:schemeClr val="bg1"/>
                  </a:glow>
                </a:effectLst>
              </a:rPr>
              <a:t>∞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248BEF3-3E97-4B3E-8E2B-CA7530AC650E}"/>
              </a:ext>
            </a:extLst>
          </p:cNvPr>
          <p:cNvGrpSpPr/>
          <p:nvPr/>
        </p:nvGrpSpPr>
        <p:grpSpPr>
          <a:xfrm>
            <a:off x="4641153" y="4992558"/>
            <a:ext cx="830168" cy="1844227"/>
            <a:chOff x="4641153" y="4992558"/>
            <a:chExt cx="830168" cy="1844227"/>
          </a:xfrm>
        </p:grpSpPr>
        <p:grpSp>
          <p:nvGrpSpPr>
            <p:cNvPr id="132" name="กลุ่ม 131">
              <a:extLst>
                <a:ext uri="{FF2B5EF4-FFF2-40B4-BE49-F238E27FC236}">
                  <a16:creationId xmlns:a16="http://schemas.microsoft.com/office/drawing/2014/main" id="{F6404854-9B78-41AD-9CB0-11EF546EBD60}"/>
                </a:ext>
              </a:extLst>
            </p:cNvPr>
            <p:cNvGrpSpPr/>
            <p:nvPr/>
          </p:nvGrpSpPr>
          <p:grpSpPr>
            <a:xfrm>
              <a:off x="4717589" y="5768795"/>
              <a:ext cx="694681" cy="482287"/>
              <a:chOff x="-1170404" y="1155124"/>
              <a:chExt cx="694681" cy="482287"/>
            </a:xfrm>
          </p:grpSpPr>
          <p:pic>
            <p:nvPicPr>
              <p:cNvPr id="133" name="รูปภาพ 73" descr="1211810689.png">
                <a:extLst>
                  <a:ext uri="{FF2B5EF4-FFF2-40B4-BE49-F238E27FC236}">
                    <a16:creationId xmlns:a16="http://schemas.microsoft.com/office/drawing/2014/main" id="{C1648D87-E684-432B-849B-2CD9767D9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รูปภาพ 84" descr="1211810704.png">
                <a:extLst>
                  <a:ext uri="{FF2B5EF4-FFF2-40B4-BE49-F238E27FC236}">
                    <a16:creationId xmlns:a16="http://schemas.microsoft.com/office/drawing/2014/main" id="{D5381526-9480-4E0D-955D-69CADEF15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A5DF7C70-56A0-4B8C-BB61-5D98A778A90B}"/>
                </a:ext>
              </a:extLst>
            </p:cNvPr>
            <p:cNvGrpSpPr/>
            <p:nvPr/>
          </p:nvGrpSpPr>
          <p:grpSpPr>
            <a:xfrm>
              <a:off x="4938493" y="4992558"/>
              <a:ext cx="209823" cy="82728"/>
              <a:chOff x="4938485" y="4992558"/>
              <a:chExt cx="209823" cy="82728"/>
            </a:xfrm>
          </p:grpSpPr>
          <p:cxnSp>
            <p:nvCxnSpPr>
              <p:cNvPr id="136" name="ตัวเชื่อมต่อตรง 135">
                <a:extLst>
                  <a:ext uri="{FF2B5EF4-FFF2-40B4-BE49-F238E27FC236}">
                    <a16:creationId xmlns:a16="http://schemas.microsoft.com/office/drawing/2014/main" id="{013F9633-E5AA-472E-877D-BF3D2F6EFB2D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ตัวเชื่อมต่อตรง 136">
                <a:extLst>
                  <a:ext uri="{FF2B5EF4-FFF2-40B4-BE49-F238E27FC236}">
                    <a16:creationId xmlns:a16="http://schemas.microsoft.com/office/drawing/2014/main" id="{7E51B585-186A-42C8-B8F6-ECBF8D6B754D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กลุ่ม 57">
              <a:extLst>
                <a:ext uri="{FF2B5EF4-FFF2-40B4-BE49-F238E27FC236}">
                  <a16:creationId xmlns:a16="http://schemas.microsoft.com/office/drawing/2014/main" id="{3EF4AC66-1EC1-44D5-8CF3-03AF2D620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5402" y="6214485"/>
              <a:ext cx="533400" cy="622300"/>
              <a:chOff x="5294206" y="6075654"/>
              <a:chExt cx="533829" cy="623129"/>
            </a:xfrm>
          </p:grpSpPr>
          <p:sp>
            <p:nvSpPr>
              <p:cNvPr id="73" name="Rectangle 85">
                <a:extLst>
                  <a:ext uri="{FF2B5EF4-FFF2-40B4-BE49-F238E27FC236}">
                    <a16:creationId xmlns:a16="http://schemas.microsoft.com/office/drawing/2014/main" id="{03E754E0-6417-4CE1-9A88-1B1F09C0D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74" name="กลุ่ม 18">
                <a:extLst>
                  <a:ext uri="{FF2B5EF4-FFF2-40B4-BE49-F238E27FC236}">
                    <a16:creationId xmlns:a16="http://schemas.microsoft.com/office/drawing/2014/main" id="{31CB2610-6FB2-4D38-942F-EC5D9105DB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75" name="กลุ่ม 17">
                  <a:extLst>
                    <a:ext uri="{FF2B5EF4-FFF2-40B4-BE49-F238E27FC236}">
                      <a16:creationId xmlns:a16="http://schemas.microsoft.com/office/drawing/2014/main" id="{07300DA1-154B-480A-8825-783999F688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100" name="รูปภาพ 76" descr="1211810702 (1).png">
                    <a:extLst>
                      <a:ext uri="{FF2B5EF4-FFF2-40B4-BE49-F238E27FC236}">
                        <a16:creationId xmlns:a16="http://schemas.microsoft.com/office/drawing/2014/main" id="{0341FE08-0BAE-4A32-ACF5-5CC15F4B56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01" name="กลุ่ม 16">
                    <a:extLst>
                      <a:ext uri="{FF2B5EF4-FFF2-40B4-BE49-F238E27FC236}">
                        <a16:creationId xmlns:a16="http://schemas.microsoft.com/office/drawing/2014/main" id="{374C46BE-734F-41F5-B6AE-EF2E100B65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102" name="รูปภาพ 110" descr="1211810689.png">
                      <a:extLst>
                        <a:ext uri="{FF2B5EF4-FFF2-40B4-BE49-F238E27FC236}">
                          <a16:creationId xmlns:a16="http://schemas.microsoft.com/office/drawing/2014/main" id="{7E8E791A-2E17-4C06-B717-0050101DD3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3" name="รูปภาพ 70" descr="1211810679.png">
                      <a:extLst>
                        <a:ext uri="{FF2B5EF4-FFF2-40B4-BE49-F238E27FC236}">
                          <a16:creationId xmlns:a16="http://schemas.microsoft.com/office/drawing/2014/main" id="{EB2BE26F-7908-407B-8CA8-84CD1302DA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D63084E-A87F-4008-AB44-4EA532382B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7" name="รูปภาพ 67" descr="1211810668.png">
                    <a:extLst>
                      <a:ext uri="{FF2B5EF4-FFF2-40B4-BE49-F238E27FC236}">
                        <a16:creationId xmlns:a16="http://schemas.microsoft.com/office/drawing/2014/main" id="{FA800F7E-AAE1-4386-9B20-55516785E7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9" name="Rectangle 44">
                    <a:extLst>
                      <a:ext uri="{FF2B5EF4-FFF2-40B4-BE49-F238E27FC236}">
                        <a16:creationId xmlns:a16="http://schemas.microsoft.com/office/drawing/2014/main" id="{D8D5FD22-3450-45E0-9CEB-05F1729686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sp>
          <p:nvSpPr>
            <p:cNvPr id="105" name="สี่เหลี่ยมผืนผ้า 51">
              <a:extLst>
                <a:ext uri="{FF2B5EF4-FFF2-40B4-BE49-F238E27FC236}">
                  <a16:creationId xmlns:a16="http://schemas.microsoft.com/office/drawing/2014/main" id="{2837BF77-F729-45D3-B3C5-7071CC521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153" y="5297110"/>
              <a:ext cx="8301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dirty="0">
                  <a:solidFill>
                    <a:srgbClr val="FF9900"/>
                  </a:solidFill>
                  <a:effectLst/>
                </a:rPr>
                <a:t>∞</a:t>
              </a:r>
            </a:p>
          </p:txBody>
        </p:sp>
      </p:grpSp>
      <p:grpSp>
        <p:nvGrpSpPr>
          <p:cNvPr id="106" name="กลุ่ม 18">
            <a:extLst>
              <a:ext uri="{FF2B5EF4-FFF2-40B4-BE49-F238E27FC236}">
                <a16:creationId xmlns:a16="http://schemas.microsoft.com/office/drawing/2014/main" id="{EAFF5FF6-C607-4CD4-B81F-7392B799BED8}"/>
              </a:ext>
            </a:extLst>
          </p:cNvPr>
          <p:cNvGrpSpPr>
            <a:grpSpLocks/>
          </p:cNvGrpSpPr>
          <p:nvPr/>
        </p:nvGrpSpPr>
        <p:grpSpPr bwMode="auto">
          <a:xfrm>
            <a:off x="2315208" y="3206068"/>
            <a:ext cx="1487630" cy="2012557"/>
            <a:chOff x="5292080" y="3140968"/>
            <a:chExt cx="1512168" cy="2044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107" name="กลุ่ม 17">
              <a:extLst>
                <a:ext uri="{FF2B5EF4-FFF2-40B4-BE49-F238E27FC236}">
                  <a16:creationId xmlns:a16="http://schemas.microsoft.com/office/drawing/2014/main" id="{285AACC2-A6DD-410B-9159-A2D296758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130" name="รูปภาพ 76" descr="1211810702 (1).png">
                <a:extLst>
                  <a:ext uri="{FF2B5EF4-FFF2-40B4-BE49-F238E27FC236}">
                    <a16:creationId xmlns:a16="http://schemas.microsoft.com/office/drawing/2014/main" id="{18F50114-81C7-4655-93CD-0888D7255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5" name="กลุ่ม 16">
                <a:extLst>
                  <a:ext uri="{FF2B5EF4-FFF2-40B4-BE49-F238E27FC236}">
                    <a16:creationId xmlns:a16="http://schemas.microsoft.com/office/drawing/2014/main" id="{A2B00C7C-E1EF-4A3C-BF33-F7B2D1DC37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138" name="รูปภาพ 110" descr="1211810689.png">
                  <a:extLst>
                    <a:ext uri="{FF2B5EF4-FFF2-40B4-BE49-F238E27FC236}">
                      <a16:creationId xmlns:a16="http://schemas.microsoft.com/office/drawing/2014/main" id="{E9D1C10D-9C0A-4912-89BA-42857BD78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รูปภาพ 138" descr="1211810679.png">
                  <a:extLst>
                    <a:ext uri="{FF2B5EF4-FFF2-40B4-BE49-F238E27FC236}">
                      <a16:creationId xmlns:a16="http://schemas.microsoft.com/office/drawing/2014/main" id="{9449039E-8283-47F5-B9D1-8577F5341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08" name="Group 11">
              <a:extLst>
                <a:ext uri="{FF2B5EF4-FFF2-40B4-BE49-F238E27FC236}">
                  <a16:creationId xmlns:a16="http://schemas.microsoft.com/office/drawing/2014/main" id="{BBF746E8-33F0-47FE-9A96-334D816EF0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2"/>
              <a:ext cx="1441450" cy="1252153"/>
              <a:chOff x="4067175" y="3932962"/>
              <a:chExt cx="1441282" cy="1252094"/>
            </a:xfrm>
          </p:grpSpPr>
          <p:pic>
            <p:nvPicPr>
              <p:cNvPr id="109" name="รูปภาพ 67" descr="1211810668.png">
                <a:extLst>
                  <a:ext uri="{FF2B5EF4-FFF2-40B4-BE49-F238E27FC236}">
                    <a16:creationId xmlns:a16="http://schemas.microsoft.com/office/drawing/2014/main" id="{0C1406CB-A502-4065-9BA8-4FC7B049A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" name="Rectangle 44">
                <a:extLst>
                  <a:ext uri="{FF2B5EF4-FFF2-40B4-BE49-F238E27FC236}">
                    <a16:creationId xmlns:a16="http://schemas.microsoft.com/office/drawing/2014/main" id="{10842CB5-A774-470B-844F-49314C9EB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0051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กลุ่ม 64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746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29744" name="Picture 8" descr="mapthai-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0" y="-26988"/>
            <a:ext cx="91440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sp>
        <p:nvSpPr>
          <p:cNvPr id="60" name="กล่องข้อความ 42">
            <a:extLst>
              <a:ext uri="{FF2B5EF4-FFF2-40B4-BE49-F238E27FC236}">
                <a16:creationId xmlns:a16="http://schemas.microsoft.com/office/drawing/2014/main" id="{AE6E0020-8DCD-497C-9964-02BE9B1A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 นอต</a:t>
            </a:r>
          </a:p>
        </p:txBody>
      </p:sp>
      <p:graphicFrame>
        <p:nvGraphicFramePr>
          <p:cNvPr id="63" name="ตาราง 62">
            <a:extLst>
              <a:ext uri="{FF2B5EF4-FFF2-40B4-BE49-F238E27FC236}">
                <a16:creationId xmlns:a16="http://schemas.microsoft.com/office/drawing/2014/main" id="{166E97E6-3CAC-4913-B498-DC3DE8B5B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023325"/>
              </p:ext>
            </p:extLst>
          </p:nvPr>
        </p:nvGraphicFramePr>
        <p:xfrm>
          <a:off x="6651982" y="4786313"/>
          <a:ext cx="2329475" cy="154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หนาวจัด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๘.๐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๘.๐ - ๑๕.๙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๑๕.๙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๒๒.๙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52181C19-01EB-4544-B93B-AA1E29CBAC4E}"/>
              </a:ext>
            </a:extLst>
          </p:cNvPr>
          <p:cNvGrpSpPr/>
          <p:nvPr/>
        </p:nvGrpSpPr>
        <p:grpSpPr>
          <a:xfrm>
            <a:off x="1224142" y="2163936"/>
            <a:ext cx="615740" cy="179696"/>
            <a:chOff x="1079764" y="2163936"/>
            <a:chExt cx="615740" cy="179696"/>
          </a:xfrm>
        </p:grpSpPr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AAC473E3-FCA1-465A-90A9-A2F489DB10A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73375C62-34F4-4155-94F2-21F43BC88472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ตาราง 24">
            <a:extLst>
              <a:ext uri="{FF2B5EF4-FFF2-40B4-BE49-F238E27FC236}">
                <a16:creationId xmlns:a16="http://schemas.microsoft.com/office/drawing/2014/main" id="{CBA2EEA5-DD34-4B6E-BE7F-86F3AFD8D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18239"/>
              </p:ext>
            </p:extLst>
          </p:nvPr>
        </p:nvGraphicFramePr>
        <p:xfrm>
          <a:off x="3919676" y="1420621"/>
          <a:ext cx="5207806" cy="2285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- หมอกแดด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 ๑๐ </a:t>
                      </a:r>
                      <a:r>
                        <a:rPr lang="en-US" alt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เย็น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- หนาว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415827"/>
                  </a:ext>
                </a:extLst>
              </a:tr>
            </a:tbl>
          </a:graphicData>
        </a:graphic>
      </p:graphicFrame>
      <p:graphicFrame>
        <p:nvGraphicFramePr>
          <p:cNvPr id="26" name="ตาราง 25">
            <a:extLst>
              <a:ext uri="{FF2B5EF4-FFF2-40B4-BE49-F238E27FC236}">
                <a16:creationId xmlns:a16="http://schemas.microsoft.com/office/drawing/2014/main" id="{0731E3D7-53F8-4501-9245-0EC45EA16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097806"/>
              </p:ext>
            </p:extLst>
          </p:nvPr>
        </p:nvGraphicFramePr>
        <p:xfrm>
          <a:off x="4792242" y="4784725"/>
          <a:ext cx="1749425" cy="196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427667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86053"/>
                  </a:ext>
                </a:extLst>
              </a:tr>
            </a:tbl>
          </a:graphicData>
        </a:graphic>
      </p:graphicFrame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3EA1C356-C905-4659-9E43-80E78C76F7E6}"/>
              </a:ext>
            </a:extLst>
          </p:cNvPr>
          <p:cNvGrpSpPr/>
          <p:nvPr/>
        </p:nvGrpSpPr>
        <p:grpSpPr>
          <a:xfrm>
            <a:off x="4641153" y="4992558"/>
            <a:ext cx="830168" cy="1844227"/>
            <a:chOff x="4641153" y="4992558"/>
            <a:chExt cx="830168" cy="1844227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A3E7CB00-FFF1-494D-9889-DD8BF0666F65}"/>
                </a:ext>
              </a:extLst>
            </p:cNvPr>
            <p:cNvGrpSpPr/>
            <p:nvPr/>
          </p:nvGrpSpPr>
          <p:grpSpPr>
            <a:xfrm>
              <a:off x="4717589" y="5768795"/>
              <a:ext cx="694681" cy="482287"/>
              <a:chOff x="-1170404" y="1155124"/>
              <a:chExt cx="694681" cy="482287"/>
            </a:xfrm>
          </p:grpSpPr>
          <p:pic>
            <p:nvPicPr>
              <p:cNvPr id="45" name="รูปภาพ 73" descr="1211810689.png">
                <a:extLst>
                  <a:ext uri="{FF2B5EF4-FFF2-40B4-BE49-F238E27FC236}">
                    <a16:creationId xmlns:a16="http://schemas.microsoft.com/office/drawing/2014/main" id="{CE3C45D0-81D7-4DF2-8E98-3560468FD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รูปภาพ 84" descr="1211810704.png">
                <a:extLst>
                  <a:ext uri="{FF2B5EF4-FFF2-40B4-BE49-F238E27FC236}">
                    <a16:creationId xmlns:a16="http://schemas.microsoft.com/office/drawing/2014/main" id="{9FB6D093-BEB5-4E66-829C-F03142817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9E0DE7B5-0D74-4911-A4AA-CD1BB8B229B0}"/>
                </a:ext>
              </a:extLst>
            </p:cNvPr>
            <p:cNvGrpSpPr/>
            <p:nvPr/>
          </p:nvGrpSpPr>
          <p:grpSpPr>
            <a:xfrm>
              <a:off x="4938493" y="4992558"/>
              <a:ext cx="209823" cy="82728"/>
              <a:chOff x="4938485" y="4992558"/>
              <a:chExt cx="209823" cy="82728"/>
            </a:xfrm>
          </p:grpSpPr>
          <p:cxnSp>
            <p:nvCxnSpPr>
              <p:cNvPr id="43" name="ตัวเชื่อมต่อตรง 42">
                <a:extLst>
                  <a:ext uri="{FF2B5EF4-FFF2-40B4-BE49-F238E27FC236}">
                    <a16:creationId xmlns:a16="http://schemas.microsoft.com/office/drawing/2014/main" id="{C299953C-3809-4D8D-A15B-D188B29EF706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ตัวเชื่อมต่อตรง 43">
                <a:extLst>
                  <a:ext uri="{FF2B5EF4-FFF2-40B4-BE49-F238E27FC236}">
                    <a16:creationId xmlns:a16="http://schemas.microsoft.com/office/drawing/2014/main" id="{BCB4A93B-9CB5-40CE-A1EE-21752C8649F6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กลุ่ม 57">
              <a:extLst>
                <a:ext uri="{FF2B5EF4-FFF2-40B4-BE49-F238E27FC236}">
                  <a16:creationId xmlns:a16="http://schemas.microsoft.com/office/drawing/2014/main" id="{4A8B0BDA-C39F-41E7-A4CE-C09424B617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5402" y="6214485"/>
              <a:ext cx="533400" cy="622300"/>
              <a:chOff x="5294206" y="6075654"/>
              <a:chExt cx="533829" cy="623129"/>
            </a:xfrm>
          </p:grpSpPr>
          <p:sp>
            <p:nvSpPr>
              <p:cNvPr id="32" name="Rectangle 85">
                <a:extLst>
                  <a:ext uri="{FF2B5EF4-FFF2-40B4-BE49-F238E27FC236}">
                    <a16:creationId xmlns:a16="http://schemas.microsoft.com/office/drawing/2014/main" id="{72250308-8ED9-4F2D-BF10-238981358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33" name="กลุ่ม 18">
                <a:extLst>
                  <a:ext uri="{FF2B5EF4-FFF2-40B4-BE49-F238E27FC236}">
                    <a16:creationId xmlns:a16="http://schemas.microsoft.com/office/drawing/2014/main" id="{F838293C-A5EE-49C1-858E-711F8EC36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34" name="กลุ่ม 17">
                  <a:extLst>
                    <a:ext uri="{FF2B5EF4-FFF2-40B4-BE49-F238E27FC236}">
                      <a16:creationId xmlns:a16="http://schemas.microsoft.com/office/drawing/2014/main" id="{9652906F-F72C-4F17-A2BD-10C227B4CB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39" name="รูปภาพ 76" descr="1211810702 (1).png">
                    <a:extLst>
                      <a:ext uri="{FF2B5EF4-FFF2-40B4-BE49-F238E27FC236}">
                        <a16:creationId xmlns:a16="http://schemas.microsoft.com/office/drawing/2014/main" id="{47A4A93B-BEAD-454E-9C97-0985D464C8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0" name="กลุ่ม 16">
                    <a:extLst>
                      <a:ext uri="{FF2B5EF4-FFF2-40B4-BE49-F238E27FC236}">
                        <a16:creationId xmlns:a16="http://schemas.microsoft.com/office/drawing/2014/main" id="{C8583615-4567-40A2-BEDD-455392E949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4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1B78EE42-A151-466F-B627-B758269B9A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2" name="รูปภาพ 70" descr="1211810679.png">
                      <a:extLst>
                        <a:ext uri="{FF2B5EF4-FFF2-40B4-BE49-F238E27FC236}">
                          <a16:creationId xmlns:a16="http://schemas.microsoft.com/office/drawing/2014/main" id="{8507AAC1-6262-4C9A-B04F-C85C926FC5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6" name="Group 11">
                  <a:extLst>
                    <a:ext uri="{FF2B5EF4-FFF2-40B4-BE49-F238E27FC236}">
                      <a16:creationId xmlns:a16="http://schemas.microsoft.com/office/drawing/2014/main" id="{D888E45A-EC4E-4490-86C0-CCB778DE5B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37" name="รูปภาพ 67" descr="1211810668.png">
                    <a:extLst>
                      <a:ext uri="{FF2B5EF4-FFF2-40B4-BE49-F238E27FC236}">
                        <a16:creationId xmlns:a16="http://schemas.microsoft.com/office/drawing/2014/main" id="{F91723DA-038D-4351-992A-D3379CEF3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8" name="Rectangle 44">
                    <a:extLst>
                      <a:ext uri="{FF2B5EF4-FFF2-40B4-BE49-F238E27FC236}">
                        <a16:creationId xmlns:a16="http://schemas.microsoft.com/office/drawing/2014/main" id="{8CF681A5-A1B3-4F3D-B801-0EA4995008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sp>
          <p:nvSpPr>
            <p:cNvPr id="31" name="สี่เหลี่ยมผืนผ้า 51">
              <a:extLst>
                <a:ext uri="{FF2B5EF4-FFF2-40B4-BE49-F238E27FC236}">
                  <a16:creationId xmlns:a16="http://schemas.microsoft.com/office/drawing/2014/main" id="{5C7C006A-55CD-4448-BB3E-25C66292F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153" y="5297110"/>
              <a:ext cx="8301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dirty="0">
                  <a:solidFill>
                    <a:srgbClr val="FF9900"/>
                  </a:solidFill>
                  <a:effectLst/>
                </a:rPr>
                <a:t>∞</a:t>
              </a:r>
            </a:p>
          </p:txBody>
        </p:sp>
      </p:grpSp>
      <p:sp>
        <p:nvSpPr>
          <p:cNvPr id="48" name="สี่เหลี่ยมผืนผ้า 51">
            <a:extLst>
              <a:ext uri="{FF2B5EF4-FFF2-40B4-BE49-F238E27FC236}">
                <a16:creationId xmlns:a16="http://schemas.microsoft.com/office/drawing/2014/main" id="{A4ECE05E-8225-4AD0-9313-5E3C56E2F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71" y="1670927"/>
            <a:ext cx="83016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9900"/>
                </a:solidFill>
                <a:effectLst>
                  <a:glow rad="88900">
                    <a:schemeClr val="bg1"/>
                  </a:glow>
                </a:effectLst>
              </a:rPr>
              <a:t>∞</a:t>
            </a:r>
          </a:p>
        </p:txBody>
      </p: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252E53A-DA04-4E48-872C-232FD5DEC0E1}"/>
              </a:ext>
            </a:extLst>
          </p:cNvPr>
          <p:cNvGrpSpPr/>
          <p:nvPr/>
        </p:nvGrpSpPr>
        <p:grpSpPr>
          <a:xfrm>
            <a:off x="659908" y="2877897"/>
            <a:ext cx="1337857" cy="928816"/>
            <a:chOff x="-1170404" y="1155124"/>
            <a:chExt cx="694681" cy="482287"/>
          </a:xfrm>
        </p:grpSpPr>
        <p:pic>
          <p:nvPicPr>
            <p:cNvPr id="50" name="รูปภาพ 73" descr="1211810689.png">
              <a:extLst>
                <a:ext uri="{FF2B5EF4-FFF2-40B4-BE49-F238E27FC236}">
                  <a16:creationId xmlns:a16="http://schemas.microsoft.com/office/drawing/2014/main" id="{407C5FF0-5B2B-4B8A-A410-4E3C6FF66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รูปภาพ 84" descr="1211810704.png">
              <a:extLst>
                <a:ext uri="{FF2B5EF4-FFF2-40B4-BE49-F238E27FC236}">
                  <a16:creationId xmlns:a16="http://schemas.microsoft.com/office/drawing/2014/main" id="{93716B3C-7519-49EA-90D4-1DB637AC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กลุ่ม 18">
            <a:extLst>
              <a:ext uri="{FF2B5EF4-FFF2-40B4-BE49-F238E27FC236}">
                <a16:creationId xmlns:a16="http://schemas.microsoft.com/office/drawing/2014/main" id="{B9541197-22EF-4ADB-82F8-50E12F7A0ED4}"/>
              </a:ext>
            </a:extLst>
          </p:cNvPr>
          <p:cNvGrpSpPr>
            <a:grpSpLocks/>
          </p:cNvGrpSpPr>
          <p:nvPr/>
        </p:nvGrpSpPr>
        <p:grpSpPr bwMode="auto">
          <a:xfrm>
            <a:off x="2209192" y="3033792"/>
            <a:ext cx="1487630" cy="2012557"/>
            <a:chOff x="5292080" y="3140968"/>
            <a:chExt cx="1512168" cy="2044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53" name="กลุ่ม 17">
              <a:extLst>
                <a:ext uri="{FF2B5EF4-FFF2-40B4-BE49-F238E27FC236}">
                  <a16:creationId xmlns:a16="http://schemas.microsoft.com/office/drawing/2014/main" id="{494BC192-E4A7-4A8A-9340-91B0C9EB8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57" name="รูปภาพ 76" descr="1211810702 (1).png">
                <a:extLst>
                  <a:ext uri="{FF2B5EF4-FFF2-40B4-BE49-F238E27FC236}">
                    <a16:creationId xmlns:a16="http://schemas.microsoft.com/office/drawing/2014/main" id="{F6122BF0-E8D9-4028-9046-126FAE94B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8" name="กลุ่ม 16">
                <a:extLst>
                  <a:ext uri="{FF2B5EF4-FFF2-40B4-BE49-F238E27FC236}">
                    <a16:creationId xmlns:a16="http://schemas.microsoft.com/office/drawing/2014/main" id="{BAE59BF1-F6EE-4FB9-A937-32C79EB6E7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59" name="รูปภาพ 110" descr="1211810689.png">
                  <a:extLst>
                    <a:ext uri="{FF2B5EF4-FFF2-40B4-BE49-F238E27FC236}">
                      <a16:creationId xmlns:a16="http://schemas.microsoft.com/office/drawing/2014/main" id="{91C143BF-F245-4995-9B9C-5C9454055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รูปภาพ 60" descr="1211810679.png">
                  <a:extLst>
                    <a:ext uri="{FF2B5EF4-FFF2-40B4-BE49-F238E27FC236}">
                      <a16:creationId xmlns:a16="http://schemas.microsoft.com/office/drawing/2014/main" id="{E7629F2A-A354-4170-AB1E-494768D9ED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4" name="Group 11">
              <a:extLst>
                <a:ext uri="{FF2B5EF4-FFF2-40B4-BE49-F238E27FC236}">
                  <a16:creationId xmlns:a16="http://schemas.microsoft.com/office/drawing/2014/main" id="{FB1C1EB6-565A-4F19-8768-B4A3A91C6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2"/>
              <a:ext cx="1441450" cy="1252153"/>
              <a:chOff x="4067175" y="3932962"/>
              <a:chExt cx="1441282" cy="1252094"/>
            </a:xfrm>
          </p:grpSpPr>
          <p:pic>
            <p:nvPicPr>
              <p:cNvPr id="55" name="รูปภาพ 67" descr="1211810668.png">
                <a:extLst>
                  <a:ext uri="{FF2B5EF4-FFF2-40B4-BE49-F238E27FC236}">
                    <a16:creationId xmlns:a16="http://schemas.microsoft.com/office/drawing/2014/main" id="{C5A0D5E3-2CB2-436F-80FA-E090CFAD2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310D8184-2637-4B4C-91E3-595633973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0771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กลุ่ม 6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951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31799" name="Picture 8" descr="mapthai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1" name="ตาราง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27011"/>
              </p:ext>
            </p:extLst>
          </p:nvPr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" name="TextBox 17"/>
          <p:cNvSpPr txBox="1">
            <a:spLocks noChangeArrowheads="1"/>
          </p:cNvSpPr>
          <p:nvPr/>
        </p:nvSpPr>
        <p:spPr bwMode="auto">
          <a:xfrm>
            <a:off x="-12700" y="-26988"/>
            <a:ext cx="91567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graphicFrame>
        <p:nvGraphicFramePr>
          <p:cNvPr id="62" name="ตาราง 61">
            <a:extLst>
              <a:ext uri="{FF2B5EF4-FFF2-40B4-BE49-F238E27FC236}">
                <a16:creationId xmlns:a16="http://schemas.microsoft.com/office/drawing/2014/main" id="{7BFEE8FC-9AD7-41E4-9D4A-E1DE1AA53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4328"/>
              </p:ext>
            </p:extLst>
          </p:nvPr>
        </p:nvGraphicFramePr>
        <p:xfrm>
          <a:off x="4229335" y="1420621"/>
          <a:ext cx="4860200" cy="2102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- หมอกแดด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 ๒๐ </a:t>
                      </a:r>
                      <a:r>
                        <a:rPr lang="en-US" altLang="th-TH" sz="32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เย็น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415827"/>
                  </a:ext>
                </a:extLst>
              </a:tr>
            </a:tbl>
          </a:graphicData>
        </a:graphic>
      </p:graphicFrame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B57DBADD-0F61-41A3-A5E4-388BE918B522}"/>
              </a:ext>
            </a:extLst>
          </p:cNvPr>
          <p:cNvGrpSpPr/>
          <p:nvPr/>
        </p:nvGrpSpPr>
        <p:grpSpPr>
          <a:xfrm>
            <a:off x="2444775" y="2769307"/>
            <a:ext cx="1073928" cy="1419398"/>
            <a:chOff x="-1332354" y="3553320"/>
            <a:chExt cx="734366" cy="970603"/>
          </a:xfrm>
        </p:grpSpPr>
        <p:grpSp>
          <p:nvGrpSpPr>
            <p:cNvPr id="73" name="Group 11">
              <a:extLst>
                <a:ext uri="{FF2B5EF4-FFF2-40B4-BE49-F238E27FC236}">
                  <a16:creationId xmlns:a16="http://schemas.microsoft.com/office/drawing/2014/main" id="{DD476242-D645-457C-A3A8-75E7B2EF0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49535" y="3959940"/>
              <a:ext cx="648741" cy="563983"/>
              <a:chOff x="4067175" y="3932962"/>
              <a:chExt cx="1441282" cy="1252094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pic>
            <p:nvPicPr>
              <p:cNvPr id="79" name="รูปภาพ 67" descr="1211810668.png">
                <a:extLst>
                  <a:ext uri="{FF2B5EF4-FFF2-40B4-BE49-F238E27FC236}">
                    <a16:creationId xmlns:a16="http://schemas.microsoft.com/office/drawing/2014/main" id="{2A44B150-0F08-40FA-AA7C-3DADCC88A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44">
                <a:extLst>
                  <a:ext uri="{FF2B5EF4-FFF2-40B4-BE49-F238E27FC236}">
                    <a16:creationId xmlns:a16="http://schemas.microsoft.com/office/drawing/2014/main" id="{3B724236-5355-4966-AA39-DE487AAF5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74" name="กลุ่ม 10">
              <a:extLst>
                <a:ext uri="{FF2B5EF4-FFF2-40B4-BE49-F238E27FC236}">
                  <a16:creationId xmlns:a16="http://schemas.microsoft.com/office/drawing/2014/main" id="{8EB315A4-592D-425F-9A6C-BECED62D7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32354" y="3553320"/>
              <a:ext cx="734366" cy="515273"/>
              <a:chOff x="5327749" y="908720"/>
              <a:chExt cx="1332483" cy="936278"/>
            </a:xfrm>
          </p:grpSpPr>
          <p:grpSp>
            <p:nvGrpSpPr>
              <p:cNvPr id="75" name="กลุ่ม 91">
                <a:extLst>
                  <a:ext uri="{FF2B5EF4-FFF2-40B4-BE49-F238E27FC236}">
                    <a16:creationId xmlns:a16="http://schemas.microsoft.com/office/drawing/2014/main" id="{AD4A07A2-CFA0-4DF4-B346-33427ACC50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77" name="รูปภาพ 73" descr="1211810689.png">
                  <a:extLst>
                    <a:ext uri="{FF2B5EF4-FFF2-40B4-BE49-F238E27FC236}">
                      <a16:creationId xmlns:a16="http://schemas.microsoft.com/office/drawing/2014/main" id="{2C906ECA-F57F-4F6D-9A2C-4FACE11CCD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รูปภาพ 84" descr="1211810704.png">
                  <a:extLst>
                    <a:ext uri="{FF2B5EF4-FFF2-40B4-BE49-F238E27FC236}">
                      <a16:creationId xmlns:a16="http://schemas.microsoft.com/office/drawing/2014/main" id="{0018E8DB-C963-4D79-BC98-E94BE27618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6" name="รูปภาพ 96" descr="1211810704.png">
                <a:extLst>
                  <a:ext uri="{FF2B5EF4-FFF2-40B4-BE49-F238E27FC236}">
                    <a16:creationId xmlns:a16="http://schemas.microsoft.com/office/drawing/2014/main" id="{FABB3B3F-3924-4356-9581-3AC9EB7A5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323FA2BC-E552-44C5-A74F-FDB3FD58C8F3}"/>
              </a:ext>
            </a:extLst>
          </p:cNvPr>
          <p:cNvGrpSpPr/>
          <p:nvPr/>
        </p:nvGrpSpPr>
        <p:grpSpPr>
          <a:xfrm>
            <a:off x="838513" y="2405533"/>
            <a:ext cx="1192221" cy="827708"/>
            <a:chOff x="-1170404" y="1155124"/>
            <a:chExt cx="694681" cy="482287"/>
          </a:xfrm>
        </p:grpSpPr>
        <p:pic>
          <p:nvPicPr>
            <p:cNvPr id="96" name="รูปภาพ 73" descr="1211810689.png">
              <a:extLst>
                <a:ext uri="{FF2B5EF4-FFF2-40B4-BE49-F238E27FC236}">
                  <a16:creationId xmlns:a16="http://schemas.microsoft.com/office/drawing/2014/main" id="{8B1F965F-802C-4033-8273-795E013D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รูปภาพ 84" descr="1211810704.png">
              <a:extLst>
                <a:ext uri="{FF2B5EF4-FFF2-40B4-BE49-F238E27FC236}">
                  <a16:creationId xmlns:a16="http://schemas.microsoft.com/office/drawing/2014/main" id="{78188968-9FBA-40C6-9EA4-D4F00E26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กลุ่ม 100">
            <a:extLst>
              <a:ext uri="{FF2B5EF4-FFF2-40B4-BE49-F238E27FC236}">
                <a16:creationId xmlns:a16="http://schemas.microsoft.com/office/drawing/2014/main" id="{FADD3C41-4E87-43DC-8CAE-1633E6161528}"/>
              </a:ext>
            </a:extLst>
          </p:cNvPr>
          <p:cNvGrpSpPr/>
          <p:nvPr/>
        </p:nvGrpSpPr>
        <p:grpSpPr>
          <a:xfrm>
            <a:off x="1127890" y="1762886"/>
            <a:ext cx="615740" cy="179696"/>
            <a:chOff x="1079764" y="2163936"/>
            <a:chExt cx="615740" cy="179696"/>
          </a:xfrm>
        </p:grpSpPr>
        <p:cxnSp>
          <p:nvCxnSpPr>
            <p:cNvPr id="102" name="ตัวเชื่อมต่อตรง 101">
              <a:extLst>
                <a:ext uri="{FF2B5EF4-FFF2-40B4-BE49-F238E27FC236}">
                  <a16:creationId xmlns:a16="http://schemas.microsoft.com/office/drawing/2014/main" id="{F4A83CF6-DD0E-44B9-A028-6E4B465BC52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ตัวเชื่อมต่อตรง 102">
              <a:extLst>
                <a:ext uri="{FF2B5EF4-FFF2-40B4-BE49-F238E27FC236}">
                  <a16:creationId xmlns:a16="http://schemas.microsoft.com/office/drawing/2014/main" id="{0BB6DE78-9ABC-4DA2-9878-AAB2934209A2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กล่องข้อความ 42">
            <a:extLst>
              <a:ext uri="{FF2B5EF4-FFF2-40B4-BE49-F238E27FC236}">
                <a16:creationId xmlns:a16="http://schemas.microsoft.com/office/drawing/2014/main" id="{90A31F9A-4B7B-4C71-9884-88812E1A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SE-S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 นอต</a:t>
            </a:r>
          </a:p>
        </p:txBody>
      </p:sp>
      <p:sp>
        <p:nvSpPr>
          <p:cNvPr id="47" name="สี่เหลี่ยมผืนผ้า 51">
            <a:extLst>
              <a:ext uri="{FF2B5EF4-FFF2-40B4-BE49-F238E27FC236}">
                <a16:creationId xmlns:a16="http://schemas.microsoft.com/office/drawing/2014/main" id="{48754262-CDB2-4A37-A7BF-D288E2C34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371" y="1709733"/>
            <a:ext cx="83016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9900"/>
                </a:solidFill>
                <a:effectLst>
                  <a:glow rad="88900">
                    <a:schemeClr val="bg1"/>
                  </a:glow>
                </a:effectLst>
              </a:rPr>
              <a:t>∞</a:t>
            </a:r>
          </a:p>
        </p:txBody>
      </p:sp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49BB3B1D-6847-4FE3-8E2F-F11379B03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44792"/>
              </p:ext>
            </p:extLst>
          </p:nvPr>
        </p:nvGraphicFramePr>
        <p:xfrm>
          <a:off x="4447690" y="4784725"/>
          <a:ext cx="1749425" cy="196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427667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86053"/>
                  </a:ext>
                </a:extLst>
              </a:tr>
            </a:tbl>
          </a:graphicData>
        </a:graphic>
      </p:graphicFrame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57DEFEE6-3F15-4F55-BECC-36C7892B36D4}"/>
              </a:ext>
            </a:extLst>
          </p:cNvPr>
          <p:cNvGrpSpPr/>
          <p:nvPr/>
        </p:nvGrpSpPr>
        <p:grpSpPr>
          <a:xfrm>
            <a:off x="4296601" y="4992558"/>
            <a:ext cx="830168" cy="1844227"/>
            <a:chOff x="4641153" y="4992558"/>
            <a:chExt cx="830168" cy="1844227"/>
          </a:xfrm>
        </p:grpSpPr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94E61BD1-1499-481D-8776-CD383D472CCE}"/>
                </a:ext>
              </a:extLst>
            </p:cNvPr>
            <p:cNvGrpSpPr/>
            <p:nvPr/>
          </p:nvGrpSpPr>
          <p:grpSpPr>
            <a:xfrm>
              <a:off x="4717589" y="5768795"/>
              <a:ext cx="694681" cy="482287"/>
              <a:chOff x="-1170404" y="1155124"/>
              <a:chExt cx="694681" cy="482287"/>
            </a:xfrm>
          </p:grpSpPr>
          <p:pic>
            <p:nvPicPr>
              <p:cNvPr id="68" name="รูปภาพ 73" descr="1211810689.png">
                <a:extLst>
                  <a:ext uri="{FF2B5EF4-FFF2-40B4-BE49-F238E27FC236}">
                    <a16:creationId xmlns:a16="http://schemas.microsoft.com/office/drawing/2014/main" id="{0A33A4ED-85EB-4179-AE97-B895CCF82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รูปภาพ 84" descr="1211810704.png">
                <a:extLst>
                  <a:ext uri="{FF2B5EF4-FFF2-40B4-BE49-F238E27FC236}">
                    <a16:creationId xmlns:a16="http://schemas.microsoft.com/office/drawing/2014/main" id="{7AEB368F-EA07-427E-A90E-317D9E30A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7304F36F-EDE1-421F-8577-03B789F19144}"/>
                </a:ext>
              </a:extLst>
            </p:cNvPr>
            <p:cNvGrpSpPr/>
            <p:nvPr/>
          </p:nvGrpSpPr>
          <p:grpSpPr>
            <a:xfrm>
              <a:off x="4938493" y="4992558"/>
              <a:ext cx="209823" cy="82728"/>
              <a:chOff x="4938485" y="4992558"/>
              <a:chExt cx="209823" cy="82728"/>
            </a:xfrm>
          </p:grpSpPr>
          <p:cxnSp>
            <p:nvCxnSpPr>
              <p:cNvPr id="66" name="ตัวเชื่อมต่อตรง 65">
                <a:extLst>
                  <a:ext uri="{FF2B5EF4-FFF2-40B4-BE49-F238E27FC236}">
                    <a16:creationId xmlns:a16="http://schemas.microsoft.com/office/drawing/2014/main" id="{F02875FF-25F2-4816-86A0-C4D65383CF57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ตัวเชื่อมต่อตรง 66">
                <a:extLst>
                  <a:ext uri="{FF2B5EF4-FFF2-40B4-BE49-F238E27FC236}">
                    <a16:creationId xmlns:a16="http://schemas.microsoft.com/office/drawing/2014/main" id="{D6AD9D12-E1A6-4DA7-A5DD-77433F48D8D0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กลุ่ม 57">
              <a:extLst>
                <a:ext uri="{FF2B5EF4-FFF2-40B4-BE49-F238E27FC236}">
                  <a16:creationId xmlns:a16="http://schemas.microsoft.com/office/drawing/2014/main" id="{C3A55F5B-43DD-48F3-8F7B-6D42FBE9B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5402" y="6214485"/>
              <a:ext cx="533400" cy="622300"/>
              <a:chOff x="5294206" y="6075654"/>
              <a:chExt cx="533829" cy="623129"/>
            </a:xfrm>
          </p:grpSpPr>
          <p:sp>
            <p:nvSpPr>
              <p:cNvPr id="55" name="Rectangle 85">
                <a:extLst>
                  <a:ext uri="{FF2B5EF4-FFF2-40B4-BE49-F238E27FC236}">
                    <a16:creationId xmlns:a16="http://schemas.microsoft.com/office/drawing/2014/main" id="{DE7CE488-BA4E-49F9-BCB5-3A5C5048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6" name="กลุ่ม 18">
                <a:extLst>
                  <a:ext uri="{FF2B5EF4-FFF2-40B4-BE49-F238E27FC236}">
                    <a16:creationId xmlns:a16="http://schemas.microsoft.com/office/drawing/2014/main" id="{0C13935B-564B-4083-BBA5-BA73363CEE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7" name="กลุ่ม 17">
                  <a:extLst>
                    <a:ext uri="{FF2B5EF4-FFF2-40B4-BE49-F238E27FC236}">
                      <a16:creationId xmlns:a16="http://schemas.microsoft.com/office/drawing/2014/main" id="{E3C6BF17-CDDD-48FA-886B-97435657DC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61" name="รูปภาพ 76" descr="1211810702 (1).png">
                    <a:extLst>
                      <a:ext uri="{FF2B5EF4-FFF2-40B4-BE49-F238E27FC236}">
                        <a16:creationId xmlns:a16="http://schemas.microsoft.com/office/drawing/2014/main" id="{53FE57EE-C923-4F9E-A156-A09DE9CC7D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3" name="กลุ่ม 16">
                    <a:extLst>
                      <a:ext uri="{FF2B5EF4-FFF2-40B4-BE49-F238E27FC236}">
                        <a16:creationId xmlns:a16="http://schemas.microsoft.com/office/drawing/2014/main" id="{ACEA5E30-A351-4F45-BBE8-4B4B0813E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64" name="รูปภาพ 110" descr="1211810689.png">
                      <a:extLst>
                        <a:ext uri="{FF2B5EF4-FFF2-40B4-BE49-F238E27FC236}">
                          <a16:creationId xmlns:a16="http://schemas.microsoft.com/office/drawing/2014/main" id="{840E929E-9587-47A5-B60D-9B524306D9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5" name="รูปภาพ 70" descr="1211810679.png">
                      <a:extLst>
                        <a:ext uri="{FF2B5EF4-FFF2-40B4-BE49-F238E27FC236}">
                          <a16:creationId xmlns:a16="http://schemas.microsoft.com/office/drawing/2014/main" id="{A0FDBB19-E926-4A5C-8466-B6AAAFA4AA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8" name="Group 11">
                  <a:extLst>
                    <a:ext uri="{FF2B5EF4-FFF2-40B4-BE49-F238E27FC236}">
                      <a16:creationId xmlns:a16="http://schemas.microsoft.com/office/drawing/2014/main" id="{97323C9E-BBE5-4325-843A-C0C5FA1B5B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9" name="รูปภาพ 67" descr="1211810668.png">
                    <a:extLst>
                      <a:ext uri="{FF2B5EF4-FFF2-40B4-BE49-F238E27FC236}">
                        <a16:creationId xmlns:a16="http://schemas.microsoft.com/office/drawing/2014/main" id="{1BB57FCB-0E95-4F90-AF7D-28C811DB6F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0" name="Rectangle 44">
                    <a:extLst>
                      <a:ext uri="{FF2B5EF4-FFF2-40B4-BE49-F238E27FC236}">
                        <a16:creationId xmlns:a16="http://schemas.microsoft.com/office/drawing/2014/main" id="{071B4F4C-8686-499D-98C4-3EFE34784A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sp>
          <p:nvSpPr>
            <p:cNvPr id="54" name="สี่เหลี่ยมผืนผ้า 51">
              <a:extLst>
                <a:ext uri="{FF2B5EF4-FFF2-40B4-BE49-F238E27FC236}">
                  <a16:creationId xmlns:a16="http://schemas.microsoft.com/office/drawing/2014/main" id="{DB6C0CC7-4144-43C9-A225-211C2E032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153" y="5297110"/>
              <a:ext cx="8301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dirty="0">
                  <a:solidFill>
                    <a:srgbClr val="FF9900"/>
                  </a:solidFill>
                  <a:effectLst/>
                </a:rPr>
                <a:t>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815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2" name="กลุ่ม 18"/>
          <p:cNvGrpSpPr>
            <a:grpSpLocks/>
          </p:cNvGrpSpPr>
          <p:nvPr/>
        </p:nvGrpSpPr>
        <p:grpSpPr bwMode="auto">
          <a:xfrm>
            <a:off x="1843793" y="3734470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/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/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/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/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79069"/>
              </p:ext>
            </p:extLst>
          </p:nvPr>
        </p:nvGraphicFramePr>
        <p:xfrm>
          <a:off x="3000139" y="1093541"/>
          <a:ext cx="5893462" cy="2468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- หมอกแดด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221134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พายุฝนฟ้าคะนองเป็นแห่งๆ ๔๐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754573"/>
              </p:ext>
            </p:extLst>
          </p:nvPr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545" name="กลุ่ม 10"/>
          <p:cNvGrpSpPr>
            <a:grpSpLocks/>
          </p:cNvGrpSpPr>
          <p:nvPr/>
        </p:nvGrpSpPr>
        <p:grpSpPr bwMode="auto">
          <a:xfrm>
            <a:off x="697835" y="2968739"/>
            <a:ext cx="1149350" cy="806450"/>
            <a:chOff x="5327749" y="908720"/>
            <a:chExt cx="1332483" cy="936278"/>
          </a:xfrm>
        </p:grpSpPr>
        <p:grpSp>
          <p:nvGrpSpPr>
            <p:cNvPr id="21546" name="กลุ่ม 91"/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21548" name="รูปภาพ 73" descr="121181068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รูปภาพ 84" descr="1211810704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47" name="รูปภาพ 96" descr="121181070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sp>
        <p:nvSpPr>
          <p:cNvPr id="45" name="กล่องข้อความ 42">
            <a:extLst>
              <a:ext uri="{FF2B5EF4-FFF2-40B4-BE49-F238E27FC236}">
                <a16:creationId xmlns:a16="http://schemas.microsoft.com/office/drawing/2014/main" id="{BA984475-4D83-477C-9913-2B5CAE44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895514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๐๕-๑๐ / ๒๐-๓๐ นอต</a:t>
            </a:r>
          </a:p>
        </p:txBody>
      </p:sp>
      <p:grpSp>
        <p:nvGrpSpPr>
          <p:cNvPr id="86" name="กลุ่ม 85">
            <a:extLst>
              <a:ext uri="{FF2B5EF4-FFF2-40B4-BE49-F238E27FC236}">
                <a16:creationId xmlns:a16="http://schemas.microsoft.com/office/drawing/2014/main" id="{19F7A929-0098-4BAB-AA8F-D800729C02A9}"/>
              </a:ext>
            </a:extLst>
          </p:cNvPr>
          <p:cNvGrpSpPr/>
          <p:nvPr/>
        </p:nvGrpSpPr>
        <p:grpSpPr>
          <a:xfrm>
            <a:off x="584550" y="1484590"/>
            <a:ext cx="615740" cy="179696"/>
            <a:chOff x="1079764" y="2163936"/>
            <a:chExt cx="615740" cy="179696"/>
          </a:xfrm>
        </p:grpSpPr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7C556EAF-69AC-490F-8C44-8211F2AFAD79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A18BF1F9-5149-40C1-B1A3-53799608317B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สี่เหลี่ยมผืนผ้า 51">
            <a:extLst>
              <a:ext uri="{FF2B5EF4-FFF2-40B4-BE49-F238E27FC236}">
                <a16:creationId xmlns:a16="http://schemas.microsoft.com/office/drawing/2014/main" id="{A55DDD7A-BA3D-4A88-BB98-73868976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06" y="2002910"/>
            <a:ext cx="83016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9900"/>
                </a:solidFill>
                <a:effectLst>
                  <a:glow rad="88900">
                    <a:schemeClr val="bg1"/>
                  </a:glow>
                </a:effectLst>
              </a:rPr>
              <a:t>∞</a:t>
            </a:r>
          </a:p>
        </p:txBody>
      </p:sp>
      <p:graphicFrame>
        <p:nvGraphicFramePr>
          <p:cNvPr id="90" name="ตาราง 89">
            <a:extLst>
              <a:ext uri="{FF2B5EF4-FFF2-40B4-BE49-F238E27FC236}">
                <a16:creationId xmlns:a16="http://schemas.microsoft.com/office/drawing/2014/main" id="{4FA9EABD-DBCE-4381-9B48-4EF22BA81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261044"/>
              </p:ext>
            </p:extLst>
          </p:nvPr>
        </p:nvGraphicFramePr>
        <p:xfrm>
          <a:off x="4447690" y="4784725"/>
          <a:ext cx="1749425" cy="196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หมอกแดด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427667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86053"/>
                  </a:ext>
                </a:extLst>
              </a:tr>
            </a:tbl>
          </a:graphicData>
        </a:graphic>
      </p:graphicFrame>
      <p:grpSp>
        <p:nvGrpSpPr>
          <p:cNvPr id="91" name="กลุ่ม 90">
            <a:extLst>
              <a:ext uri="{FF2B5EF4-FFF2-40B4-BE49-F238E27FC236}">
                <a16:creationId xmlns:a16="http://schemas.microsoft.com/office/drawing/2014/main" id="{4B212EAC-F87F-4F6E-BA81-A1F7C845B5CA}"/>
              </a:ext>
            </a:extLst>
          </p:cNvPr>
          <p:cNvGrpSpPr/>
          <p:nvPr/>
        </p:nvGrpSpPr>
        <p:grpSpPr>
          <a:xfrm>
            <a:off x="4296601" y="4992558"/>
            <a:ext cx="830168" cy="1844227"/>
            <a:chOff x="4641153" y="4992558"/>
            <a:chExt cx="830168" cy="1844227"/>
          </a:xfrm>
        </p:grpSpPr>
        <p:grpSp>
          <p:nvGrpSpPr>
            <p:cNvPr id="101" name="กลุ่ม 100">
              <a:extLst>
                <a:ext uri="{FF2B5EF4-FFF2-40B4-BE49-F238E27FC236}">
                  <a16:creationId xmlns:a16="http://schemas.microsoft.com/office/drawing/2014/main" id="{141A8EE5-6F7E-4634-B051-874BAF1DA70E}"/>
                </a:ext>
              </a:extLst>
            </p:cNvPr>
            <p:cNvGrpSpPr/>
            <p:nvPr/>
          </p:nvGrpSpPr>
          <p:grpSpPr>
            <a:xfrm>
              <a:off x="4717589" y="5768795"/>
              <a:ext cx="694681" cy="482287"/>
              <a:chOff x="-1170404" y="1155124"/>
              <a:chExt cx="694681" cy="482287"/>
            </a:xfrm>
          </p:grpSpPr>
          <p:pic>
            <p:nvPicPr>
              <p:cNvPr id="117" name="รูปภาพ 73" descr="1211810689.png">
                <a:extLst>
                  <a:ext uri="{FF2B5EF4-FFF2-40B4-BE49-F238E27FC236}">
                    <a16:creationId xmlns:a16="http://schemas.microsoft.com/office/drawing/2014/main" id="{EED06A9D-ABCD-4C26-9153-D2B0D68A5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รูปภาพ 84" descr="1211810704.png">
                <a:extLst>
                  <a:ext uri="{FF2B5EF4-FFF2-40B4-BE49-F238E27FC236}">
                    <a16:creationId xmlns:a16="http://schemas.microsoft.com/office/drawing/2014/main" id="{24A2916F-F01B-40C1-90BE-0258C6BDA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" name="กลุ่ม 101">
              <a:extLst>
                <a:ext uri="{FF2B5EF4-FFF2-40B4-BE49-F238E27FC236}">
                  <a16:creationId xmlns:a16="http://schemas.microsoft.com/office/drawing/2014/main" id="{C46019AE-7B32-4E29-A51C-2C0E769DA4BC}"/>
                </a:ext>
              </a:extLst>
            </p:cNvPr>
            <p:cNvGrpSpPr/>
            <p:nvPr/>
          </p:nvGrpSpPr>
          <p:grpSpPr>
            <a:xfrm>
              <a:off x="4938493" y="4992558"/>
              <a:ext cx="209823" cy="82728"/>
              <a:chOff x="4938485" y="4992558"/>
              <a:chExt cx="209823" cy="82728"/>
            </a:xfrm>
          </p:grpSpPr>
          <p:cxnSp>
            <p:nvCxnSpPr>
              <p:cNvPr id="115" name="ตัวเชื่อมต่อตรง 114">
                <a:extLst>
                  <a:ext uri="{FF2B5EF4-FFF2-40B4-BE49-F238E27FC236}">
                    <a16:creationId xmlns:a16="http://schemas.microsoft.com/office/drawing/2014/main" id="{99E1806F-0A8B-4732-8802-6E044588ECDB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ตัวเชื่อมต่อตรง 115">
                <a:extLst>
                  <a:ext uri="{FF2B5EF4-FFF2-40B4-BE49-F238E27FC236}">
                    <a16:creationId xmlns:a16="http://schemas.microsoft.com/office/drawing/2014/main" id="{65C84072-B27C-4569-A049-58B2BCEE1FC7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กลุ่ม 57">
              <a:extLst>
                <a:ext uri="{FF2B5EF4-FFF2-40B4-BE49-F238E27FC236}">
                  <a16:creationId xmlns:a16="http://schemas.microsoft.com/office/drawing/2014/main" id="{D38D3997-0C3F-4992-B631-7E257258E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5402" y="6214485"/>
              <a:ext cx="533400" cy="622300"/>
              <a:chOff x="5294206" y="6075654"/>
              <a:chExt cx="533829" cy="623129"/>
            </a:xfrm>
          </p:grpSpPr>
          <p:sp>
            <p:nvSpPr>
              <p:cNvPr id="105" name="Rectangle 85">
                <a:extLst>
                  <a:ext uri="{FF2B5EF4-FFF2-40B4-BE49-F238E27FC236}">
                    <a16:creationId xmlns:a16="http://schemas.microsoft.com/office/drawing/2014/main" id="{4CE6F131-893B-4B32-AB77-03E16D3FA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06" name="กลุ่ม 18">
                <a:extLst>
                  <a:ext uri="{FF2B5EF4-FFF2-40B4-BE49-F238E27FC236}">
                    <a16:creationId xmlns:a16="http://schemas.microsoft.com/office/drawing/2014/main" id="{470DE636-CA6C-44C0-8FC6-5A857B23B7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107" name="กลุ่ม 17">
                  <a:extLst>
                    <a:ext uri="{FF2B5EF4-FFF2-40B4-BE49-F238E27FC236}">
                      <a16:creationId xmlns:a16="http://schemas.microsoft.com/office/drawing/2014/main" id="{3C0F3B34-31FA-43B0-8452-9AD144D1DB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111" name="รูปภาพ 76" descr="1211810702 (1).png">
                    <a:extLst>
                      <a:ext uri="{FF2B5EF4-FFF2-40B4-BE49-F238E27FC236}">
                        <a16:creationId xmlns:a16="http://schemas.microsoft.com/office/drawing/2014/main" id="{7C88437E-BE42-488C-9566-93B421AF1A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2" name="กลุ่ม 16">
                    <a:extLst>
                      <a:ext uri="{FF2B5EF4-FFF2-40B4-BE49-F238E27FC236}">
                        <a16:creationId xmlns:a16="http://schemas.microsoft.com/office/drawing/2014/main" id="{AF45DA46-2D14-4224-ACA1-2EA38F98950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113" name="รูปภาพ 110" descr="1211810689.png">
                      <a:extLst>
                        <a:ext uri="{FF2B5EF4-FFF2-40B4-BE49-F238E27FC236}">
                          <a16:creationId xmlns:a16="http://schemas.microsoft.com/office/drawing/2014/main" id="{DA446676-762F-478E-9277-A552229657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4" name="รูปภาพ 70" descr="1211810679.png">
                      <a:extLst>
                        <a:ext uri="{FF2B5EF4-FFF2-40B4-BE49-F238E27FC236}">
                          <a16:creationId xmlns:a16="http://schemas.microsoft.com/office/drawing/2014/main" id="{A4C610AD-65B8-482F-8C0B-93C71517A0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108" name="Group 11">
                  <a:extLst>
                    <a:ext uri="{FF2B5EF4-FFF2-40B4-BE49-F238E27FC236}">
                      <a16:creationId xmlns:a16="http://schemas.microsoft.com/office/drawing/2014/main" id="{A7C3C4A0-F0B0-40B1-BA40-354A32C478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109" name="รูปภาพ 67" descr="1211810668.png">
                    <a:extLst>
                      <a:ext uri="{FF2B5EF4-FFF2-40B4-BE49-F238E27FC236}">
                        <a16:creationId xmlns:a16="http://schemas.microsoft.com/office/drawing/2014/main" id="{1F263538-33E5-48AB-99CB-E980AFD152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0" name="Rectangle 44">
                    <a:extLst>
                      <a:ext uri="{FF2B5EF4-FFF2-40B4-BE49-F238E27FC236}">
                        <a16:creationId xmlns:a16="http://schemas.microsoft.com/office/drawing/2014/main" id="{9E381BEC-C623-4A05-AB44-F16154C8C0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sp>
          <p:nvSpPr>
            <p:cNvPr id="104" name="สี่เหลี่ยมผืนผ้า 51">
              <a:extLst>
                <a:ext uri="{FF2B5EF4-FFF2-40B4-BE49-F238E27FC236}">
                  <a16:creationId xmlns:a16="http://schemas.microsoft.com/office/drawing/2014/main" id="{5854BDF6-530C-4A20-8D06-0D8B7C3D9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153" y="5297110"/>
              <a:ext cx="8301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dirty="0">
                  <a:solidFill>
                    <a:srgbClr val="FF9900"/>
                  </a:solidFill>
                  <a:effectLst/>
                </a:rPr>
                <a:t>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236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588"/>
            <a:ext cx="9145588" cy="708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ก.พ.๖๕</a:t>
            </a:r>
          </a:p>
        </p:txBody>
      </p:sp>
      <p:graphicFrame>
        <p:nvGraphicFramePr>
          <p:cNvPr id="2" name="ตาราง 3">
            <a:extLst>
              <a:ext uri="{FF2B5EF4-FFF2-40B4-BE49-F238E27FC236}">
                <a16:creationId xmlns:a16="http://schemas.microsoft.com/office/drawing/2014/main" id="{E6E641BC-1C81-48C3-9639-DF61D3A39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82017"/>
              </p:ext>
            </p:extLst>
          </p:nvPr>
        </p:nvGraphicFramePr>
        <p:xfrm>
          <a:off x="261258" y="909889"/>
          <a:ext cx="8634548" cy="572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142">
                  <a:extLst>
                    <a:ext uri="{9D8B030D-6E8A-4147-A177-3AD203B41FA5}">
                      <a16:colId xmlns:a16="http://schemas.microsoft.com/office/drawing/2014/main" val="2436643645"/>
                    </a:ext>
                  </a:extLst>
                </a:gridCol>
                <a:gridCol w="4933406">
                  <a:extLst>
                    <a:ext uri="{9D8B030D-6E8A-4147-A177-3AD203B41FA5}">
                      <a16:colId xmlns:a16="http://schemas.microsoft.com/office/drawing/2014/main" val="1175118605"/>
                    </a:ext>
                  </a:extLst>
                </a:gridCol>
              </a:tblGrid>
              <a:tr h="572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หมอกและหมอกหนา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 ต่ำกว่า</a:t>
                      </a:r>
                      <a:r>
                        <a:rPr lang="th-TH" altLang="th-TH" sz="2800" b="1" baseline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318503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หมอกแดด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 เหลือ</a:t>
                      </a:r>
                      <a:r>
                        <a:rPr lang="th-TH" altLang="th-TH" sz="28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๒ - ๔ ไมล์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655842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r>
                        <a:rPr lang="th-TH" altLang="th-TH" sz="28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2800" b="1" baseline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ทัศนวิสัยลดลง ต่ำกว่า ๑ ไมล์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983477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๓๐ นอต</a:t>
                      </a:r>
                      <a:endParaRPr lang="th-TH" sz="28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803666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คลื่นภูเขา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 อ.เสียการทรงตัว</a:t>
                      </a:r>
                      <a:endParaRPr lang="th-TH" sz="28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321103"/>
                  </a:ext>
                </a:extLst>
              </a:tr>
              <a:tr h="57294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rgbClr val="00FFFF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ชั้นอุณหภูมิกลับ </a:t>
                      </a:r>
                      <a:endParaRPr lang="th-TH" sz="2800" b="1" dirty="0">
                        <a:solidFill>
                          <a:srgbClr val="00FF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688455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๑๒,๐๐๐ ฟุต</a:t>
                      </a:r>
                      <a:endParaRPr lang="th-TH" sz="28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966386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๘,๐๐๐ และ ๑๐,๐๐๐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๑๓,๐๐๐ ฟุต</a:t>
                      </a:r>
                      <a:endParaRPr lang="th-TH" sz="28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06541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๘,๐๐๐ และ ๑๐,๐๐๐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๑๓,๐๐๐ ฟุต</a:t>
                      </a:r>
                      <a:endParaRPr lang="th-TH" sz="28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16779"/>
                  </a:ext>
                </a:extLst>
              </a:tr>
              <a:tr h="572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๖,๐๐๐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๙,๐๐๐ ฟุต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803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806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</TotalTime>
  <Words>454</Words>
  <Application>Microsoft Office PowerPoint</Application>
  <PresentationFormat>นำเสนอทางหน้าจอ (4:3)</PresentationFormat>
  <Paragraphs>151</Paragraphs>
  <Slides>11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ฐากร ภูวดิษฯ</dc:creator>
  <cp:lastModifiedBy>User</cp:lastModifiedBy>
  <cp:revision>24</cp:revision>
  <dcterms:created xsi:type="dcterms:W3CDTF">2021-09-15T15:25:02Z</dcterms:created>
  <dcterms:modified xsi:type="dcterms:W3CDTF">2022-01-14T07:26:13Z</dcterms:modified>
</cp:coreProperties>
</file>