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35" r:id="rId2"/>
    <p:sldId id="4465" r:id="rId3"/>
    <p:sldId id="4266" r:id="rId4"/>
    <p:sldId id="4467" r:id="rId5"/>
    <p:sldId id="4468" r:id="rId6"/>
    <p:sldId id="4469" r:id="rId7"/>
    <p:sldId id="4470" r:id="rId8"/>
    <p:sldId id="4471" r:id="rId9"/>
    <p:sldId id="4472" r:id="rId10"/>
    <p:sldId id="4473" r:id="rId11"/>
    <p:sldId id="447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2171C-3F9F-4081-B321-14246EC85C18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2F5CA-2EC1-4ADE-B512-76C2EB1C3C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152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>
            <a:extLst>
              <a:ext uri="{FF2B5EF4-FFF2-40B4-BE49-F238E27FC236}">
                <a16:creationId xmlns:a16="http://schemas.microsoft.com/office/drawing/2014/main" id="{A1D42ED3-CEA5-4044-9518-1B063A7E51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ตัวยึดบันทึกย่อ 2">
            <a:extLst>
              <a:ext uri="{FF2B5EF4-FFF2-40B4-BE49-F238E27FC236}">
                <a16:creationId xmlns:a16="http://schemas.microsoft.com/office/drawing/2014/main" id="{6ED2424F-DDDD-4FCC-A150-B2F146BC9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38916" name="ตัวยึดหมายเลขภาพนิ่ง 3">
            <a:extLst>
              <a:ext uri="{FF2B5EF4-FFF2-40B4-BE49-F238E27FC236}">
                <a16:creationId xmlns:a16="http://schemas.microsoft.com/office/drawing/2014/main" id="{52C6B927-C9AB-48D3-8657-3432CDE5C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fld id="{9AD9F90A-6CD2-4A48-AF1C-609D33E37472}" type="slidenum">
              <a:rPr lang="en-US" altLang="th-TH" sz="120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/>
              <a:t>2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219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32772" name="ตัวแทนหมายเลขสไลด์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156539-02BA-4336-919C-C73942210F88}" type="slidenum">
              <a:rPr lang="th-TH" altLang="th-TH" sz="1200" smtClean="0"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th-TH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788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1638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1A3D39-48A6-412F-839A-3EC36EC621F5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5025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th-TH"/>
          </a:p>
        </p:txBody>
      </p:sp>
      <p:sp>
        <p:nvSpPr>
          <p:cNvPr id="1843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C13D97-2F9C-4512-B4E4-4E9E95733B3A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828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2048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72A517-1CB1-4B9E-A85F-FAC6C70CD56C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514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th-TH"/>
          </a:p>
        </p:txBody>
      </p:sp>
      <p:sp>
        <p:nvSpPr>
          <p:cNvPr id="22532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06075-BA3D-46FF-B599-4258D18AE221}" type="slidenum">
              <a:rPr lang="th-TH" altLang="th-TH" sz="1200" smtClean="0">
                <a:solidFill>
                  <a:srgbClr val="000000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060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ตัวแทนรูปบนสไลด์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ตัวแทน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alt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28CECB-8825-42FD-9BB7-46FC052DB0B2}" type="slidenum">
              <a:rPr lang="th-TH" smtClean="0"/>
              <a:pPr>
                <a:defRPr/>
              </a:pPr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04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530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E2AA71-A899-4E8B-819B-1C9DDAE08C62}" type="slidenum">
              <a:rPr lang="en-US" altLang="th-TH" sz="120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th-TH" altLang="th-TH" sz="1200">
              <a:solidFill>
                <a:srgbClr val="000000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969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707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788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639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217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126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517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626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3541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857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833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60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ED348-1DCA-42B9-8578-C5223102F6E9}" type="datetimeFigureOut">
              <a:rPr lang="th-TH" smtClean="0"/>
              <a:t>07/12/64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1C4FD-BF26-4920-9699-2EB79237B4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499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image" Target="../media/image3.gif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gif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866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550260" y="2814068"/>
            <a:ext cx="4636206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ม.ค.๖๕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207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"/>
          <p:cNvGrpSpPr>
            <a:grpSpLocks/>
          </p:cNvGrpSpPr>
          <p:nvPr/>
        </p:nvGrpSpPr>
        <p:grpSpPr bwMode="auto">
          <a:xfrm>
            <a:off x="-36513" y="-26988"/>
            <a:ext cx="9180513" cy="6905626"/>
            <a:chOff x="-1" y="-48021"/>
            <a:chExt cx="9180514" cy="6906021"/>
          </a:xfrm>
          <a:solidFill>
            <a:srgbClr val="0000FF"/>
          </a:solidFill>
        </p:grpSpPr>
        <p:pic>
          <p:nvPicPr>
            <p:cNvPr id="54290" name="Picture 2" descr="http://www.bloggang.com/data/moonfleet/picture/136680565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625"/>
              <a:ext cx="9180513" cy="69056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9947" name="TextBox 8"/>
            <p:cNvSpPr txBox="1">
              <a:spLocks noChangeArrowheads="1"/>
            </p:cNvSpPr>
            <p:nvPr/>
          </p:nvSpPr>
          <p:spPr bwMode="auto">
            <a:xfrm>
              <a:off x="-1" y="-48021"/>
              <a:ext cx="9180514" cy="769485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th-TH" altLang="th-TH" sz="44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ดวงอาทิตย์ ขึ้น - ตก ประเทศไทย</a:t>
              </a:r>
            </a:p>
          </p:txBody>
        </p:sp>
      </p:grpSp>
      <p:grpSp>
        <p:nvGrpSpPr>
          <p:cNvPr id="54275" name="กลุ่ม 1"/>
          <p:cNvGrpSpPr>
            <a:grpSpLocks/>
          </p:cNvGrpSpPr>
          <p:nvPr/>
        </p:nvGrpSpPr>
        <p:grpSpPr bwMode="auto">
          <a:xfrm>
            <a:off x="6084888" y="3705225"/>
            <a:ext cx="3006725" cy="1395612"/>
            <a:chOff x="6948264" y="3678123"/>
            <a:chExt cx="2087786" cy="1394297"/>
          </a:xfrm>
        </p:grpSpPr>
        <p:sp>
          <p:nvSpPr>
            <p:cNvPr id="37904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ตกเวลา</a:t>
              </a:r>
              <a:r>
                <a:rPr lang="en-US" altLang="th-TH" sz="4800" b="1" dirty="0">
                  <a:solidFill>
                    <a:srgbClr val="6699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19518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๑๗๓๙ - ๑๘๓๔</a:t>
              </a:r>
            </a:p>
          </p:txBody>
        </p:sp>
      </p:grpSp>
      <p:grpSp>
        <p:nvGrpSpPr>
          <p:cNvPr id="54276" name="กลุ่ม 13"/>
          <p:cNvGrpSpPr>
            <a:grpSpLocks/>
          </p:cNvGrpSpPr>
          <p:nvPr/>
        </p:nvGrpSpPr>
        <p:grpSpPr bwMode="auto">
          <a:xfrm>
            <a:off x="44450" y="3705224"/>
            <a:ext cx="3087688" cy="1378928"/>
            <a:chOff x="6948264" y="3678123"/>
            <a:chExt cx="2087786" cy="1377394"/>
          </a:xfrm>
        </p:grpSpPr>
        <p:sp>
          <p:nvSpPr>
            <p:cNvPr id="37900" name="Rectangle 4"/>
            <p:cNvSpPr>
              <a:spLocks noChangeArrowheads="1"/>
            </p:cNvSpPr>
            <p:nvPr/>
          </p:nvSpPr>
          <p:spPr bwMode="auto">
            <a:xfrm>
              <a:off x="6948264" y="3678123"/>
              <a:ext cx="2087786" cy="83099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ขึ้นเวลา</a:t>
              </a:r>
              <a:r>
                <a:rPr lang="en-US" altLang="th-TH" sz="4800" b="1" dirty="0">
                  <a:solidFill>
                    <a:srgbClr val="66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</a:t>
              </a:r>
              <a:endParaRPr lang="th-TH" altLang="th-TH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6948264" y="4352902"/>
              <a:ext cx="2016224" cy="702615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th-TH" altLang="th-TH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๐๖๒๔ - ๐๖๔๕</a:t>
              </a:r>
              <a:endParaRPr lang="en-US" alt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71800" y="692696"/>
            <a:ext cx="3600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spcAft>
                <a:spcPts val="3000"/>
              </a:spcAft>
              <a:buFontTx/>
              <a:buNone/>
              <a:defRPr/>
            </a:pPr>
            <a:r>
              <a:rPr lang="th-TH" alt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ม.ค.๖๕</a:t>
            </a:r>
            <a:endParaRPr lang="th-TH" alt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428276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7" descr="daoc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3866193" y="234585"/>
            <a:ext cx="1433942" cy="1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CD05963-4B8D-46C2-8816-336C9B2A7A26}"/>
              </a:ext>
            </a:extLst>
          </p:cNvPr>
          <p:cNvSpPr txBox="1"/>
          <p:nvPr/>
        </p:nvSpPr>
        <p:spPr>
          <a:xfrm>
            <a:off x="4550260" y="2814068"/>
            <a:ext cx="4636206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คาดหมายสภาพอากาศประเทศไทย</a:t>
            </a:r>
            <a:b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ม.ค.๖๕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25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กลุ่ม 58">
            <a:extLst>
              <a:ext uri="{FF2B5EF4-FFF2-40B4-BE49-F238E27FC236}">
                <a16:creationId xmlns:a16="http://schemas.microsoft.com/office/drawing/2014/main" id="{82A690CE-A60D-48C1-A853-78D043F08B76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37892" name="รูปภาพ 2">
              <a:extLst>
                <a:ext uri="{FF2B5EF4-FFF2-40B4-BE49-F238E27FC236}">
                  <a16:creationId xmlns:a16="http://schemas.microsoft.com/office/drawing/2014/main" id="{EE8BAAD5-B927-40F9-BDB4-C1C2039AD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>
              <a:extLst>
                <a:ext uri="{FF2B5EF4-FFF2-40B4-BE49-F238E27FC236}">
                  <a16:creationId xmlns:a16="http://schemas.microsoft.com/office/drawing/2014/main" id="{9BA2A131-3404-4920-81D3-30BA630BC1AF}"/>
                </a:ext>
              </a:extLst>
            </p:cNvPr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7C07C56-81F3-4A82-A650-BCFE42898667}"/>
              </a:ext>
            </a:extLst>
          </p:cNvPr>
          <p:cNvGrpSpPr/>
          <p:nvPr/>
        </p:nvGrpSpPr>
        <p:grpSpPr>
          <a:xfrm>
            <a:off x="971601" y="2492896"/>
            <a:ext cx="7200799" cy="2123658"/>
            <a:chOff x="3976577" y="3888292"/>
            <a:chExt cx="5154723" cy="212365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2" name="TextBox 2">
              <a:extLst>
                <a:ext uri="{FF2B5EF4-FFF2-40B4-BE49-F238E27FC236}">
                  <a16:creationId xmlns:a16="http://schemas.microsoft.com/office/drawing/2014/main" id="{26496DC9-5C25-4FB2-AB46-3CD1D8BA5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7" y="3888292"/>
              <a:ext cx="5143226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6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สภาพอากาศประเทศไทย</a:t>
              </a: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40860E2F-ADEB-4C55-8EA5-7F3A3D792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6578" y="4815009"/>
              <a:ext cx="5154722" cy="93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3000"/>
                </a:spcAft>
                <a:buFontTx/>
                <a:buNone/>
                <a:defRPr/>
              </a:pPr>
              <a:r>
                <a:rPr lang="th-TH" altLang="th-TH" sz="55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เดือน </a:t>
              </a:r>
              <a:r>
                <a:rPr lang="th-TH" altLang="th-TH" sz="55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มกาคม </a:t>
              </a:r>
              <a:r>
                <a:rPr lang="th-TH" altLang="th-TH" sz="55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พ.ศ. </a:t>
              </a:r>
              <a:r>
                <a:rPr lang="th-TH" altLang="th-TH" sz="55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๒๕๖๕</a:t>
              </a:r>
              <a:endParaRPr lang="th-TH" altLang="th-TH" sz="5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46389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3"/>
          <a:stretch/>
        </p:blipFill>
        <p:spPr bwMode="auto">
          <a:xfrm>
            <a:off x="0" y="28685"/>
            <a:ext cx="9144000" cy="682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8"/>
          <p:cNvSpPr txBox="1">
            <a:spLocks noChangeArrowheads="1"/>
          </p:cNvSpPr>
          <p:nvPr/>
        </p:nvSpPr>
        <p:spPr bwMode="auto">
          <a:xfrm>
            <a:off x="3665538" y="14288"/>
            <a:ext cx="1785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h-TH" altLang="th-TH" sz="2400" b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ลับมาก</a:t>
            </a: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4AB11E2-C23A-42AA-B444-4EE2C729D717}"/>
              </a:ext>
            </a:extLst>
          </p:cNvPr>
          <p:cNvGrpSpPr/>
          <p:nvPr/>
        </p:nvGrpSpPr>
        <p:grpSpPr>
          <a:xfrm>
            <a:off x="1710027" y="4841523"/>
            <a:ext cx="917575" cy="856610"/>
            <a:chOff x="85933" y="4322908"/>
            <a:chExt cx="917575" cy="856610"/>
          </a:xfrm>
        </p:grpSpPr>
        <p:sp>
          <p:nvSpPr>
            <p:cNvPr id="97" name="วงรี 96">
              <a:extLst>
                <a:ext uri="{FF2B5EF4-FFF2-40B4-BE49-F238E27FC236}">
                  <a16:creationId xmlns:a16="http://schemas.microsoft.com/office/drawing/2014/main" id="{C7CB90DD-026C-4577-8DD4-AA3FDB9B1DDD}"/>
                </a:ext>
              </a:extLst>
            </p:cNvPr>
            <p:cNvSpPr/>
            <p:nvPr/>
          </p:nvSpPr>
          <p:spPr bwMode="auto">
            <a:xfrm>
              <a:off x="85933" y="4496893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/>
            </a:p>
          </p:txBody>
        </p:sp>
        <p:sp>
          <p:nvSpPr>
            <p:cNvPr id="98" name="Oval 1">
              <a:extLst>
                <a:ext uri="{FF2B5EF4-FFF2-40B4-BE49-F238E27FC236}">
                  <a16:creationId xmlns:a16="http://schemas.microsoft.com/office/drawing/2014/main" id="{FD7ADE04-E89C-425C-B66B-C3D2B8D7B86C}"/>
                </a:ext>
              </a:extLst>
            </p:cNvPr>
            <p:cNvSpPr/>
            <p:nvPr/>
          </p:nvSpPr>
          <p:spPr bwMode="auto">
            <a:xfrm>
              <a:off x="177402" y="4507540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กล่องข้อความ 99">
              <a:extLst>
                <a:ext uri="{FF2B5EF4-FFF2-40B4-BE49-F238E27FC236}">
                  <a16:creationId xmlns:a16="http://schemas.microsoft.com/office/drawing/2014/main" id="{78B63792-997D-44ED-A9AD-247FC9C9C28E}"/>
                </a:ext>
              </a:extLst>
            </p:cNvPr>
            <p:cNvSpPr txBox="1"/>
            <p:nvPr/>
          </p:nvSpPr>
          <p:spPr bwMode="auto">
            <a:xfrm>
              <a:off x="307754" y="4322908"/>
              <a:ext cx="492443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1010</a:t>
              </a:r>
              <a:endParaRPr lang="th-TH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id="{167AB90A-002F-41E7-8AAF-7CF0E373F7E4}"/>
              </a:ext>
            </a:extLst>
          </p:cNvPr>
          <p:cNvGrpSpPr/>
          <p:nvPr/>
        </p:nvGrpSpPr>
        <p:grpSpPr>
          <a:xfrm>
            <a:off x="5229145" y="5424765"/>
            <a:ext cx="917575" cy="844829"/>
            <a:chOff x="1230347" y="4019040"/>
            <a:chExt cx="917575" cy="844829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378DD0C1-96A5-4EC1-B6DB-A45BD97633C7}"/>
                </a:ext>
              </a:extLst>
            </p:cNvPr>
            <p:cNvGrpSpPr/>
            <p:nvPr/>
          </p:nvGrpSpPr>
          <p:grpSpPr>
            <a:xfrm>
              <a:off x="1230347" y="4019040"/>
              <a:ext cx="917575" cy="844829"/>
              <a:chOff x="1311959" y="4891975"/>
              <a:chExt cx="917575" cy="844829"/>
            </a:xfrm>
          </p:grpSpPr>
          <p:sp>
            <p:nvSpPr>
              <p:cNvPr id="71" name="วงรี 70"/>
              <p:cNvSpPr/>
              <p:nvPr/>
            </p:nvSpPr>
            <p:spPr bwMode="auto">
              <a:xfrm>
                <a:off x="1311959" y="5054179"/>
                <a:ext cx="917575" cy="682625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/>
              </a:p>
            </p:txBody>
          </p:sp>
          <p:sp>
            <p:nvSpPr>
              <p:cNvPr id="70" name="กล่องข้อความ 69"/>
              <p:cNvSpPr txBox="1"/>
              <p:nvPr/>
            </p:nvSpPr>
            <p:spPr bwMode="auto">
              <a:xfrm>
                <a:off x="1507958" y="4891975"/>
                <a:ext cx="492443" cy="338554"/>
              </a:xfrm>
              <a:prstGeom prst="rect">
                <a:avLst/>
              </a:prstGeom>
              <a:noFill/>
              <a:effectLst>
                <a:glow rad="127000">
                  <a:schemeClr val="accent1">
                    <a:alpha val="40000"/>
                  </a:schemeClr>
                </a:glo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glow rad="127000">
                        <a:schemeClr val="tx1">
                          <a:alpha val="80000"/>
                        </a:schemeClr>
                      </a:glo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1010</a:t>
                </a:r>
                <a:endParaRPr lang="th-TH" sz="1600" b="1" dirty="0">
                  <a:solidFill>
                    <a:schemeClr val="bg1"/>
                  </a:solidFill>
                  <a:effectLst>
                    <a:glow rad="1270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78" name="Oval 1"/>
            <p:cNvSpPr/>
            <p:nvPr/>
          </p:nvSpPr>
          <p:spPr bwMode="auto">
            <a:xfrm>
              <a:off x="1311259" y="4179949"/>
              <a:ext cx="789311" cy="630442"/>
            </a:xfrm>
            <a:prstGeom prst="ellipse">
              <a:avLst/>
            </a:prstGeom>
            <a:noFill/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rgbClr val="FF0000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69E92DE6-1E4E-4FDE-A071-85677512D14B}"/>
              </a:ext>
            </a:extLst>
          </p:cNvPr>
          <p:cNvGrpSpPr/>
          <p:nvPr/>
        </p:nvGrpSpPr>
        <p:grpSpPr>
          <a:xfrm>
            <a:off x="4387269" y="954178"/>
            <a:ext cx="917575" cy="856610"/>
            <a:chOff x="3431921" y="926882"/>
            <a:chExt cx="917575" cy="856610"/>
          </a:xfrm>
        </p:grpSpPr>
        <p:sp>
          <p:nvSpPr>
            <p:cNvPr id="108" name="วงรี 107">
              <a:extLst>
                <a:ext uri="{FF2B5EF4-FFF2-40B4-BE49-F238E27FC236}">
                  <a16:creationId xmlns:a16="http://schemas.microsoft.com/office/drawing/2014/main" id="{F69E23FF-CF32-409F-936B-1C859DD7D3F8}"/>
                </a:ext>
              </a:extLst>
            </p:cNvPr>
            <p:cNvSpPr/>
            <p:nvPr/>
          </p:nvSpPr>
          <p:spPr bwMode="auto">
            <a:xfrm>
              <a:off x="3431921" y="1100867"/>
              <a:ext cx="917575" cy="68262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chemeClr val="bg1"/>
                </a:solidFill>
              </a:endParaRPr>
            </a:p>
          </p:txBody>
        </p:sp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CEB0EFDD-7973-40CD-895C-C740F1B417BC}"/>
                </a:ext>
              </a:extLst>
            </p:cNvPr>
            <p:cNvGrpSpPr/>
            <p:nvPr/>
          </p:nvGrpSpPr>
          <p:grpSpPr>
            <a:xfrm>
              <a:off x="3496094" y="926882"/>
              <a:ext cx="789311" cy="815074"/>
              <a:chOff x="3496094" y="926882"/>
              <a:chExt cx="789311" cy="815074"/>
            </a:xfrm>
          </p:grpSpPr>
          <p:sp>
            <p:nvSpPr>
              <p:cNvPr id="109" name="Oval 1">
                <a:extLst>
                  <a:ext uri="{FF2B5EF4-FFF2-40B4-BE49-F238E27FC236}">
                    <a16:creationId xmlns:a16="http://schemas.microsoft.com/office/drawing/2014/main" id="{65018CFD-329D-414C-AE0D-DFCD13F977BF}"/>
                  </a:ext>
                </a:extLst>
              </p:cNvPr>
              <p:cNvSpPr/>
              <p:nvPr/>
            </p:nvSpPr>
            <p:spPr bwMode="auto">
              <a:xfrm>
                <a:off x="3496094" y="1111514"/>
                <a:ext cx="789311" cy="630442"/>
              </a:xfrm>
              <a:prstGeom prst="ellipse">
                <a:avLst/>
              </a:prstGeom>
              <a:noFill/>
              <a:ln w="28575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800" b="1" dirty="0">
                    <a:solidFill>
                      <a:srgbClr val="0000FF"/>
                    </a:solidFill>
                    <a:effectLst>
                      <a:glow rad="1016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sz="6600" b="1" dirty="0">
                  <a:solidFill>
                    <a:srgbClr val="0000FF"/>
                  </a:solidFill>
                  <a:effectLst>
                    <a:glow rad="1016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กล่องข้อความ 110">
                <a:extLst>
                  <a:ext uri="{FF2B5EF4-FFF2-40B4-BE49-F238E27FC236}">
                    <a16:creationId xmlns:a16="http://schemas.microsoft.com/office/drawing/2014/main" id="{2FB871E5-63BA-4906-AFDC-45AF16951B3D}"/>
                  </a:ext>
                </a:extLst>
              </p:cNvPr>
              <p:cNvSpPr txBox="1"/>
              <p:nvPr/>
            </p:nvSpPr>
            <p:spPr bwMode="auto">
              <a:xfrm>
                <a:off x="3653742" y="926882"/>
                <a:ext cx="492443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glow rad="203200">
                        <a:schemeClr val="tx1">
                          <a:alpha val="80000"/>
                        </a:schemeClr>
                      </a:glow>
                    </a:effectLst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1028</a:t>
                </a:r>
                <a:endParaRPr lang="th-TH" sz="1600" b="1" dirty="0">
                  <a:solidFill>
                    <a:schemeClr val="bg1"/>
                  </a:solidFill>
                  <a:effectLst>
                    <a:glow rad="203200">
                      <a:schemeClr val="tx1">
                        <a:alpha val="80000"/>
                      </a:schemeClr>
                    </a:glo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sp>
        <p:nvSpPr>
          <p:cNvPr id="5" name="รูปแบบอิสระ: รูปร่าง 4">
            <a:extLst>
              <a:ext uri="{FF2B5EF4-FFF2-40B4-BE49-F238E27FC236}">
                <a16:creationId xmlns:a16="http://schemas.microsoft.com/office/drawing/2014/main" id="{70DC8714-23CE-4FBF-9FEB-167E52AE2CEC}"/>
              </a:ext>
            </a:extLst>
          </p:cNvPr>
          <p:cNvSpPr/>
          <p:nvPr/>
        </p:nvSpPr>
        <p:spPr>
          <a:xfrm>
            <a:off x="540066" y="177421"/>
            <a:ext cx="9861863" cy="4461956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1863" h="4461956">
                <a:moveTo>
                  <a:pt x="619995" y="0"/>
                </a:moveTo>
                <a:cubicBezTo>
                  <a:pt x="135499" y="570931"/>
                  <a:pt x="-126082" y="941695"/>
                  <a:pt x="60437" y="1351128"/>
                </a:cubicBezTo>
                <a:cubicBezTo>
                  <a:pt x="246956" y="1760561"/>
                  <a:pt x="1259165" y="1947080"/>
                  <a:pt x="1739111" y="2456596"/>
                </a:cubicBezTo>
                <a:cubicBezTo>
                  <a:pt x="2219057" y="2966112"/>
                  <a:pt x="2364633" y="4171665"/>
                  <a:pt x="2940114" y="4408226"/>
                </a:cubicBezTo>
                <a:cubicBezTo>
                  <a:pt x="3515595" y="4644787"/>
                  <a:pt x="4429995" y="4032913"/>
                  <a:pt x="5191995" y="3875964"/>
                </a:cubicBezTo>
                <a:cubicBezTo>
                  <a:pt x="5953995" y="3719015"/>
                  <a:pt x="7018520" y="3848668"/>
                  <a:pt x="7512114" y="3466531"/>
                </a:cubicBezTo>
                <a:cubicBezTo>
                  <a:pt x="8005708" y="3084394"/>
                  <a:pt x="7794167" y="1999397"/>
                  <a:pt x="8153558" y="1583140"/>
                </a:cubicBezTo>
                <a:cubicBezTo>
                  <a:pt x="8512949" y="1166883"/>
                  <a:pt x="9390955" y="1169157"/>
                  <a:pt x="9668460" y="968990"/>
                </a:cubicBezTo>
                <a:cubicBezTo>
                  <a:pt x="9945965" y="768823"/>
                  <a:pt x="9853842" y="791570"/>
                  <a:pt x="9818586" y="382137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รูปแบบอิสระ: รูปร่าง 53">
            <a:extLst>
              <a:ext uri="{FF2B5EF4-FFF2-40B4-BE49-F238E27FC236}">
                <a16:creationId xmlns:a16="http://schemas.microsoft.com/office/drawing/2014/main" id="{F397775C-3312-400A-8D3F-B4429E1E8627}"/>
              </a:ext>
            </a:extLst>
          </p:cNvPr>
          <p:cNvSpPr/>
          <p:nvPr/>
        </p:nvSpPr>
        <p:spPr>
          <a:xfrm>
            <a:off x="972642" y="-52321"/>
            <a:ext cx="8889846" cy="4460764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  <a:gd name="connsiteX0" fmla="*/ 619995 w 9851147"/>
              <a:gd name="connsiteY0" fmla="*/ 0 h 4461956"/>
              <a:gd name="connsiteX1" fmla="*/ 60437 w 9851147"/>
              <a:gd name="connsiteY1" fmla="*/ 1351128 h 4461956"/>
              <a:gd name="connsiteX2" fmla="*/ 1739111 w 9851147"/>
              <a:gd name="connsiteY2" fmla="*/ 2456596 h 4461956"/>
              <a:gd name="connsiteX3" fmla="*/ 2940114 w 9851147"/>
              <a:gd name="connsiteY3" fmla="*/ 4408226 h 4461956"/>
              <a:gd name="connsiteX4" fmla="*/ 5191995 w 9851147"/>
              <a:gd name="connsiteY4" fmla="*/ 3875964 h 4461956"/>
              <a:gd name="connsiteX5" fmla="*/ 7512114 w 9851147"/>
              <a:gd name="connsiteY5" fmla="*/ 3466531 h 4461956"/>
              <a:gd name="connsiteX6" fmla="*/ 8356995 w 9851147"/>
              <a:gd name="connsiteY6" fmla="*/ 1610435 h 4461956"/>
              <a:gd name="connsiteX7" fmla="*/ 9668460 w 9851147"/>
              <a:gd name="connsiteY7" fmla="*/ 968990 h 4461956"/>
              <a:gd name="connsiteX8" fmla="*/ 9818586 w 9851147"/>
              <a:gd name="connsiteY8" fmla="*/ 382137 h 4461956"/>
              <a:gd name="connsiteX0" fmla="*/ 619995 w 9848880"/>
              <a:gd name="connsiteY0" fmla="*/ 0 h 4461956"/>
              <a:gd name="connsiteX1" fmla="*/ 60437 w 9848880"/>
              <a:gd name="connsiteY1" fmla="*/ 1351128 h 4461956"/>
              <a:gd name="connsiteX2" fmla="*/ 1739111 w 9848880"/>
              <a:gd name="connsiteY2" fmla="*/ 2456596 h 4461956"/>
              <a:gd name="connsiteX3" fmla="*/ 2940114 w 9848880"/>
              <a:gd name="connsiteY3" fmla="*/ 4408226 h 4461956"/>
              <a:gd name="connsiteX4" fmla="*/ 5191995 w 9848880"/>
              <a:gd name="connsiteY4" fmla="*/ 3875964 h 4461956"/>
              <a:gd name="connsiteX5" fmla="*/ 7512114 w 9848880"/>
              <a:gd name="connsiteY5" fmla="*/ 3466531 h 4461956"/>
              <a:gd name="connsiteX6" fmla="*/ 8403944 w 9848880"/>
              <a:gd name="connsiteY6" fmla="*/ 1624083 h 4461956"/>
              <a:gd name="connsiteX7" fmla="*/ 9668460 w 9848880"/>
              <a:gd name="connsiteY7" fmla="*/ 968990 h 4461956"/>
              <a:gd name="connsiteX8" fmla="*/ 9818586 w 9848880"/>
              <a:gd name="connsiteY8" fmla="*/ 382137 h 4461956"/>
              <a:gd name="connsiteX0" fmla="*/ 619995 w 9914535"/>
              <a:gd name="connsiteY0" fmla="*/ 0 h 4461956"/>
              <a:gd name="connsiteX1" fmla="*/ 60437 w 9914535"/>
              <a:gd name="connsiteY1" fmla="*/ 1351128 h 4461956"/>
              <a:gd name="connsiteX2" fmla="*/ 1739111 w 9914535"/>
              <a:gd name="connsiteY2" fmla="*/ 2456596 h 4461956"/>
              <a:gd name="connsiteX3" fmla="*/ 2940114 w 9914535"/>
              <a:gd name="connsiteY3" fmla="*/ 4408226 h 4461956"/>
              <a:gd name="connsiteX4" fmla="*/ 5191995 w 9914535"/>
              <a:gd name="connsiteY4" fmla="*/ 3875964 h 4461956"/>
              <a:gd name="connsiteX5" fmla="*/ 7512114 w 9914535"/>
              <a:gd name="connsiteY5" fmla="*/ 3466531 h 4461956"/>
              <a:gd name="connsiteX6" fmla="*/ 8403944 w 9914535"/>
              <a:gd name="connsiteY6" fmla="*/ 1624083 h 4461956"/>
              <a:gd name="connsiteX7" fmla="*/ 9793652 w 9914535"/>
              <a:gd name="connsiteY7" fmla="*/ 996286 h 4461956"/>
              <a:gd name="connsiteX8" fmla="*/ 9818586 w 9914535"/>
              <a:gd name="connsiteY8" fmla="*/ 382137 h 4461956"/>
              <a:gd name="connsiteX0" fmla="*/ 619995 w 10066448"/>
              <a:gd name="connsiteY0" fmla="*/ 0 h 4461956"/>
              <a:gd name="connsiteX1" fmla="*/ 60437 w 10066448"/>
              <a:gd name="connsiteY1" fmla="*/ 1351128 h 4461956"/>
              <a:gd name="connsiteX2" fmla="*/ 1739111 w 10066448"/>
              <a:gd name="connsiteY2" fmla="*/ 2456596 h 4461956"/>
              <a:gd name="connsiteX3" fmla="*/ 2940114 w 10066448"/>
              <a:gd name="connsiteY3" fmla="*/ 4408226 h 4461956"/>
              <a:gd name="connsiteX4" fmla="*/ 5191995 w 10066448"/>
              <a:gd name="connsiteY4" fmla="*/ 3875964 h 4461956"/>
              <a:gd name="connsiteX5" fmla="*/ 7512114 w 10066448"/>
              <a:gd name="connsiteY5" fmla="*/ 3466531 h 4461956"/>
              <a:gd name="connsiteX6" fmla="*/ 8403944 w 10066448"/>
              <a:gd name="connsiteY6" fmla="*/ 1624083 h 4461956"/>
              <a:gd name="connsiteX7" fmla="*/ 9793652 w 10066448"/>
              <a:gd name="connsiteY7" fmla="*/ 996286 h 4461956"/>
              <a:gd name="connsiteX8" fmla="*/ 10053320 w 10066448"/>
              <a:gd name="connsiteY8" fmla="*/ 395785 h 4461956"/>
              <a:gd name="connsiteX0" fmla="*/ 619995 w 10066448"/>
              <a:gd name="connsiteY0" fmla="*/ 0 h 4461525"/>
              <a:gd name="connsiteX1" fmla="*/ 60437 w 10066448"/>
              <a:gd name="connsiteY1" fmla="*/ 1351128 h 4461525"/>
              <a:gd name="connsiteX2" fmla="*/ 1739111 w 10066448"/>
              <a:gd name="connsiteY2" fmla="*/ 2456596 h 4461525"/>
              <a:gd name="connsiteX3" fmla="*/ 2940114 w 10066448"/>
              <a:gd name="connsiteY3" fmla="*/ 4408226 h 4461525"/>
              <a:gd name="connsiteX4" fmla="*/ 5191995 w 10066448"/>
              <a:gd name="connsiteY4" fmla="*/ 3875964 h 4461525"/>
              <a:gd name="connsiteX5" fmla="*/ 7652954 w 10066448"/>
              <a:gd name="connsiteY5" fmla="*/ 3507474 h 4461525"/>
              <a:gd name="connsiteX6" fmla="*/ 8403944 w 10066448"/>
              <a:gd name="connsiteY6" fmla="*/ 1624083 h 4461525"/>
              <a:gd name="connsiteX7" fmla="*/ 9793652 w 10066448"/>
              <a:gd name="connsiteY7" fmla="*/ 996286 h 4461525"/>
              <a:gd name="connsiteX8" fmla="*/ 10053320 w 10066448"/>
              <a:gd name="connsiteY8" fmla="*/ 395785 h 4461525"/>
              <a:gd name="connsiteX0" fmla="*/ 746954 w 10193407"/>
              <a:gd name="connsiteY0" fmla="*/ 0 h 4461525"/>
              <a:gd name="connsiteX1" fmla="*/ 46555 w 10193407"/>
              <a:gd name="connsiteY1" fmla="*/ 1405719 h 4461525"/>
              <a:gd name="connsiteX2" fmla="*/ 1866070 w 10193407"/>
              <a:gd name="connsiteY2" fmla="*/ 2456596 h 4461525"/>
              <a:gd name="connsiteX3" fmla="*/ 3067073 w 10193407"/>
              <a:gd name="connsiteY3" fmla="*/ 4408226 h 4461525"/>
              <a:gd name="connsiteX4" fmla="*/ 5318954 w 10193407"/>
              <a:gd name="connsiteY4" fmla="*/ 3875964 h 4461525"/>
              <a:gd name="connsiteX5" fmla="*/ 7779913 w 10193407"/>
              <a:gd name="connsiteY5" fmla="*/ 3507474 h 4461525"/>
              <a:gd name="connsiteX6" fmla="*/ 8530903 w 10193407"/>
              <a:gd name="connsiteY6" fmla="*/ 1624083 h 4461525"/>
              <a:gd name="connsiteX7" fmla="*/ 9920611 w 10193407"/>
              <a:gd name="connsiteY7" fmla="*/ 996286 h 4461525"/>
              <a:gd name="connsiteX8" fmla="*/ 10180279 w 10193407"/>
              <a:gd name="connsiteY8" fmla="*/ 395785 h 4461525"/>
              <a:gd name="connsiteX0" fmla="*/ 746954 w 10193407"/>
              <a:gd name="connsiteY0" fmla="*/ 0 h 4460764"/>
              <a:gd name="connsiteX1" fmla="*/ 46555 w 10193407"/>
              <a:gd name="connsiteY1" fmla="*/ 1405719 h 4460764"/>
              <a:gd name="connsiteX2" fmla="*/ 1866070 w 10193407"/>
              <a:gd name="connsiteY2" fmla="*/ 2470244 h 4460764"/>
              <a:gd name="connsiteX3" fmla="*/ 3067073 w 10193407"/>
              <a:gd name="connsiteY3" fmla="*/ 4408226 h 4460764"/>
              <a:gd name="connsiteX4" fmla="*/ 5318954 w 10193407"/>
              <a:gd name="connsiteY4" fmla="*/ 3875964 h 4460764"/>
              <a:gd name="connsiteX5" fmla="*/ 7779913 w 10193407"/>
              <a:gd name="connsiteY5" fmla="*/ 3507474 h 4460764"/>
              <a:gd name="connsiteX6" fmla="*/ 8530903 w 10193407"/>
              <a:gd name="connsiteY6" fmla="*/ 1624083 h 4460764"/>
              <a:gd name="connsiteX7" fmla="*/ 9920611 w 10193407"/>
              <a:gd name="connsiteY7" fmla="*/ 996286 h 4460764"/>
              <a:gd name="connsiteX8" fmla="*/ 10180279 w 10193407"/>
              <a:gd name="connsiteY8" fmla="*/ 395785 h 44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93407" h="4460764">
                <a:moveTo>
                  <a:pt x="746954" y="0"/>
                </a:moveTo>
                <a:cubicBezTo>
                  <a:pt x="262458" y="570931"/>
                  <a:pt x="-139964" y="994012"/>
                  <a:pt x="46555" y="1405719"/>
                </a:cubicBezTo>
                <a:cubicBezTo>
                  <a:pt x="233074" y="1817426"/>
                  <a:pt x="1362650" y="1969826"/>
                  <a:pt x="1866070" y="2470244"/>
                </a:cubicBezTo>
                <a:cubicBezTo>
                  <a:pt x="2369490" y="2970662"/>
                  <a:pt x="2491592" y="4173939"/>
                  <a:pt x="3067073" y="4408226"/>
                </a:cubicBezTo>
                <a:cubicBezTo>
                  <a:pt x="3642554" y="4642513"/>
                  <a:pt x="4533481" y="4026089"/>
                  <a:pt x="5318954" y="3875964"/>
                </a:cubicBezTo>
                <a:cubicBezTo>
                  <a:pt x="6104427" y="3725839"/>
                  <a:pt x="7244588" y="3882787"/>
                  <a:pt x="7779913" y="3507474"/>
                </a:cubicBezTo>
                <a:cubicBezTo>
                  <a:pt x="8315238" y="3132161"/>
                  <a:pt x="8174120" y="2042614"/>
                  <a:pt x="8530903" y="1624083"/>
                </a:cubicBezTo>
                <a:cubicBezTo>
                  <a:pt x="8887686" y="1205552"/>
                  <a:pt x="9645715" y="1201002"/>
                  <a:pt x="9920611" y="996286"/>
                </a:cubicBezTo>
                <a:cubicBezTo>
                  <a:pt x="10195507" y="791570"/>
                  <a:pt x="10215535" y="805218"/>
                  <a:pt x="10180279" y="395785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รูปแบบอิสระ: รูปร่าง 54">
            <a:extLst>
              <a:ext uri="{FF2B5EF4-FFF2-40B4-BE49-F238E27FC236}">
                <a16:creationId xmlns:a16="http://schemas.microsoft.com/office/drawing/2014/main" id="{51BA44C7-29D9-4A43-842A-62D68375900D}"/>
              </a:ext>
            </a:extLst>
          </p:cNvPr>
          <p:cNvSpPr/>
          <p:nvPr/>
        </p:nvSpPr>
        <p:spPr>
          <a:xfrm>
            <a:off x="1387457" y="-309354"/>
            <a:ext cx="8205592" cy="4458220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  <a:gd name="connsiteX0" fmla="*/ 775501 w 10017369"/>
              <a:gd name="connsiteY0" fmla="*/ 0 h 4461956"/>
              <a:gd name="connsiteX1" fmla="*/ 44269 w 10017369"/>
              <a:gd name="connsiteY1" fmla="*/ 1569493 h 4461956"/>
              <a:gd name="connsiteX2" fmla="*/ 1894617 w 10017369"/>
              <a:gd name="connsiteY2" fmla="*/ 2456596 h 4461956"/>
              <a:gd name="connsiteX3" fmla="*/ 3095620 w 10017369"/>
              <a:gd name="connsiteY3" fmla="*/ 4408226 h 4461956"/>
              <a:gd name="connsiteX4" fmla="*/ 5347501 w 10017369"/>
              <a:gd name="connsiteY4" fmla="*/ 3875964 h 4461956"/>
              <a:gd name="connsiteX5" fmla="*/ 7667620 w 10017369"/>
              <a:gd name="connsiteY5" fmla="*/ 3466531 h 4461956"/>
              <a:gd name="connsiteX6" fmla="*/ 8309064 w 10017369"/>
              <a:gd name="connsiteY6" fmla="*/ 1583140 h 4461956"/>
              <a:gd name="connsiteX7" fmla="*/ 9823966 w 10017369"/>
              <a:gd name="connsiteY7" fmla="*/ 968990 h 4461956"/>
              <a:gd name="connsiteX8" fmla="*/ 9974092 w 10017369"/>
              <a:gd name="connsiteY8" fmla="*/ 382137 h 4461956"/>
              <a:gd name="connsiteX0" fmla="*/ 772586 w 10014454"/>
              <a:gd name="connsiteY0" fmla="*/ 0 h 4458909"/>
              <a:gd name="connsiteX1" fmla="*/ 41354 w 10014454"/>
              <a:gd name="connsiteY1" fmla="*/ 1569493 h 4458909"/>
              <a:gd name="connsiteX2" fmla="*/ 1840199 w 10014454"/>
              <a:gd name="connsiteY2" fmla="*/ 2511187 h 4458909"/>
              <a:gd name="connsiteX3" fmla="*/ 3092705 w 10014454"/>
              <a:gd name="connsiteY3" fmla="*/ 4408226 h 4458909"/>
              <a:gd name="connsiteX4" fmla="*/ 5344586 w 10014454"/>
              <a:gd name="connsiteY4" fmla="*/ 3875964 h 4458909"/>
              <a:gd name="connsiteX5" fmla="*/ 7664705 w 10014454"/>
              <a:gd name="connsiteY5" fmla="*/ 3466531 h 4458909"/>
              <a:gd name="connsiteX6" fmla="*/ 8306149 w 10014454"/>
              <a:gd name="connsiteY6" fmla="*/ 1583140 h 4458909"/>
              <a:gd name="connsiteX7" fmla="*/ 9821051 w 10014454"/>
              <a:gd name="connsiteY7" fmla="*/ 968990 h 4458909"/>
              <a:gd name="connsiteX8" fmla="*/ 9971177 w 10014454"/>
              <a:gd name="connsiteY8" fmla="*/ 382137 h 4458909"/>
              <a:gd name="connsiteX0" fmla="*/ 772586 w 10014454"/>
              <a:gd name="connsiteY0" fmla="*/ 0 h 4458220"/>
              <a:gd name="connsiteX1" fmla="*/ 41354 w 10014454"/>
              <a:gd name="connsiteY1" fmla="*/ 1569493 h 4458220"/>
              <a:gd name="connsiteX2" fmla="*/ 1840199 w 10014454"/>
              <a:gd name="connsiteY2" fmla="*/ 2511187 h 4458220"/>
              <a:gd name="connsiteX3" fmla="*/ 3092705 w 10014454"/>
              <a:gd name="connsiteY3" fmla="*/ 4408226 h 4458220"/>
              <a:gd name="connsiteX4" fmla="*/ 5344586 w 10014454"/>
              <a:gd name="connsiteY4" fmla="*/ 3875964 h 4458220"/>
              <a:gd name="connsiteX5" fmla="*/ 7784879 w 10014454"/>
              <a:gd name="connsiteY5" fmla="*/ 3534770 h 4458220"/>
              <a:gd name="connsiteX6" fmla="*/ 8306149 w 10014454"/>
              <a:gd name="connsiteY6" fmla="*/ 1583140 h 4458220"/>
              <a:gd name="connsiteX7" fmla="*/ 9821051 w 10014454"/>
              <a:gd name="connsiteY7" fmla="*/ 968990 h 4458220"/>
              <a:gd name="connsiteX8" fmla="*/ 9971177 w 10014454"/>
              <a:gd name="connsiteY8" fmla="*/ 382137 h 4458220"/>
              <a:gd name="connsiteX0" fmla="*/ 772586 w 10003612"/>
              <a:gd name="connsiteY0" fmla="*/ 0 h 4458220"/>
              <a:gd name="connsiteX1" fmla="*/ 41354 w 10003612"/>
              <a:gd name="connsiteY1" fmla="*/ 1569493 h 4458220"/>
              <a:gd name="connsiteX2" fmla="*/ 1840199 w 10003612"/>
              <a:gd name="connsiteY2" fmla="*/ 2511187 h 4458220"/>
              <a:gd name="connsiteX3" fmla="*/ 3092705 w 10003612"/>
              <a:gd name="connsiteY3" fmla="*/ 4408226 h 4458220"/>
              <a:gd name="connsiteX4" fmla="*/ 5344586 w 10003612"/>
              <a:gd name="connsiteY4" fmla="*/ 3875964 h 4458220"/>
              <a:gd name="connsiteX5" fmla="*/ 7784879 w 10003612"/>
              <a:gd name="connsiteY5" fmla="*/ 3534770 h 4458220"/>
              <a:gd name="connsiteX6" fmla="*/ 8512159 w 10003612"/>
              <a:gd name="connsiteY6" fmla="*/ 1555845 h 4458220"/>
              <a:gd name="connsiteX7" fmla="*/ 9821051 w 10003612"/>
              <a:gd name="connsiteY7" fmla="*/ 968990 h 4458220"/>
              <a:gd name="connsiteX8" fmla="*/ 9971177 w 10003612"/>
              <a:gd name="connsiteY8" fmla="*/ 382137 h 4458220"/>
              <a:gd name="connsiteX0" fmla="*/ 772586 w 10287354"/>
              <a:gd name="connsiteY0" fmla="*/ 0 h 4458220"/>
              <a:gd name="connsiteX1" fmla="*/ 41354 w 10287354"/>
              <a:gd name="connsiteY1" fmla="*/ 1569493 h 4458220"/>
              <a:gd name="connsiteX2" fmla="*/ 1840199 w 10287354"/>
              <a:gd name="connsiteY2" fmla="*/ 2511187 h 4458220"/>
              <a:gd name="connsiteX3" fmla="*/ 3092705 w 10287354"/>
              <a:gd name="connsiteY3" fmla="*/ 4408226 h 4458220"/>
              <a:gd name="connsiteX4" fmla="*/ 5344586 w 10287354"/>
              <a:gd name="connsiteY4" fmla="*/ 3875964 h 4458220"/>
              <a:gd name="connsiteX5" fmla="*/ 7784879 w 10287354"/>
              <a:gd name="connsiteY5" fmla="*/ 3534770 h 4458220"/>
              <a:gd name="connsiteX6" fmla="*/ 8512159 w 10287354"/>
              <a:gd name="connsiteY6" fmla="*/ 1555845 h 4458220"/>
              <a:gd name="connsiteX7" fmla="*/ 10215904 w 10287354"/>
              <a:gd name="connsiteY7" fmla="*/ 1009934 h 4458220"/>
              <a:gd name="connsiteX8" fmla="*/ 9971177 w 10287354"/>
              <a:gd name="connsiteY8" fmla="*/ 382137 h 4458220"/>
              <a:gd name="connsiteX0" fmla="*/ 772586 w 10321799"/>
              <a:gd name="connsiteY0" fmla="*/ 0 h 4458220"/>
              <a:gd name="connsiteX1" fmla="*/ 41354 w 10321799"/>
              <a:gd name="connsiteY1" fmla="*/ 1569493 h 4458220"/>
              <a:gd name="connsiteX2" fmla="*/ 1840199 w 10321799"/>
              <a:gd name="connsiteY2" fmla="*/ 2511187 h 4458220"/>
              <a:gd name="connsiteX3" fmla="*/ 3092705 w 10321799"/>
              <a:gd name="connsiteY3" fmla="*/ 4408226 h 4458220"/>
              <a:gd name="connsiteX4" fmla="*/ 5344586 w 10321799"/>
              <a:gd name="connsiteY4" fmla="*/ 3875964 h 4458220"/>
              <a:gd name="connsiteX5" fmla="*/ 7784879 w 10321799"/>
              <a:gd name="connsiteY5" fmla="*/ 3534770 h 4458220"/>
              <a:gd name="connsiteX6" fmla="*/ 8512159 w 10321799"/>
              <a:gd name="connsiteY6" fmla="*/ 1555845 h 4458220"/>
              <a:gd name="connsiteX7" fmla="*/ 10215904 w 10321799"/>
              <a:gd name="connsiteY7" fmla="*/ 1009934 h 4458220"/>
              <a:gd name="connsiteX8" fmla="*/ 10125685 w 10321799"/>
              <a:gd name="connsiteY8" fmla="*/ 204716 h 4458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21799" h="4458220">
                <a:moveTo>
                  <a:pt x="772586" y="0"/>
                </a:moveTo>
                <a:cubicBezTo>
                  <a:pt x="288090" y="570931"/>
                  <a:pt x="-136582" y="1150962"/>
                  <a:pt x="41354" y="1569493"/>
                </a:cubicBezTo>
                <a:cubicBezTo>
                  <a:pt x="219290" y="1988024"/>
                  <a:pt x="1331641" y="2038065"/>
                  <a:pt x="1840199" y="2511187"/>
                </a:cubicBezTo>
                <a:cubicBezTo>
                  <a:pt x="2348757" y="2984309"/>
                  <a:pt x="2508641" y="4180763"/>
                  <a:pt x="3092705" y="4408226"/>
                </a:cubicBezTo>
                <a:cubicBezTo>
                  <a:pt x="3676769" y="4635689"/>
                  <a:pt x="4562557" y="4021540"/>
                  <a:pt x="5344586" y="3875964"/>
                </a:cubicBezTo>
                <a:cubicBezTo>
                  <a:pt x="6126615" y="3730388"/>
                  <a:pt x="7256950" y="3921457"/>
                  <a:pt x="7784879" y="3534770"/>
                </a:cubicBezTo>
                <a:cubicBezTo>
                  <a:pt x="8312808" y="3148084"/>
                  <a:pt x="8106988" y="1976651"/>
                  <a:pt x="8512159" y="1555845"/>
                </a:cubicBezTo>
                <a:cubicBezTo>
                  <a:pt x="8917330" y="1135039"/>
                  <a:pt x="9946983" y="1235122"/>
                  <a:pt x="10215904" y="1009934"/>
                </a:cubicBezTo>
                <a:cubicBezTo>
                  <a:pt x="10484825" y="784746"/>
                  <a:pt x="10160941" y="614149"/>
                  <a:pt x="10125685" y="204716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6" name="รูปแบบอิสระ: รูปร่าง 55">
            <a:extLst>
              <a:ext uri="{FF2B5EF4-FFF2-40B4-BE49-F238E27FC236}">
                <a16:creationId xmlns:a16="http://schemas.microsoft.com/office/drawing/2014/main" id="{B34001E5-98AD-4DB4-B585-03AB6C526198}"/>
              </a:ext>
            </a:extLst>
          </p:cNvPr>
          <p:cNvSpPr/>
          <p:nvPr/>
        </p:nvSpPr>
        <p:spPr>
          <a:xfrm>
            <a:off x="1807317" y="-634629"/>
            <a:ext cx="7323349" cy="4458675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  <a:gd name="connsiteX0" fmla="*/ 619995 w 9849905"/>
              <a:gd name="connsiteY0" fmla="*/ 0 h 4461956"/>
              <a:gd name="connsiteX1" fmla="*/ 60437 w 9849905"/>
              <a:gd name="connsiteY1" fmla="*/ 1351128 h 4461956"/>
              <a:gd name="connsiteX2" fmla="*/ 1739111 w 9849905"/>
              <a:gd name="connsiteY2" fmla="*/ 2456596 h 4461956"/>
              <a:gd name="connsiteX3" fmla="*/ 2940114 w 9849905"/>
              <a:gd name="connsiteY3" fmla="*/ 4408226 h 4461956"/>
              <a:gd name="connsiteX4" fmla="*/ 5191995 w 9849905"/>
              <a:gd name="connsiteY4" fmla="*/ 3875964 h 4461956"/>
              <a:gd name="connsiteX5" fmla="*/ 7512114 w 9849905"/>
              <a:gd name="connsiteY5" fmla="*/ 3466531 h 4461956"/>
              <a:gd name="connsiteX6" fmla="*/ 8382494 w 9849905"/>
              <a:gd name="connsiteY6" fmla="*/ 1665027 h 4461956"/>
              <a:gd name="connsiteX7" fmla="*/ 9668460 w 9849905"/>
              <a:gd name="connsiteY7" fmla="*/ 968990 h 4461956"/>
              <a:gd name="connsiteX8" fmla="*/ 9818586 w 9849905"/>
              <a:gd name="connsiteY8" fmla="*/ 382137 h 4461956"/>
              <a:gd name="connsiteX0" fmla="*/ 619995 w 10207185"/>
              <a:gd name="connsiteY0" fmla="*/ 0 h 4461956"/>
              <a:gd name="connsiteX1" fmla="*/ 60437 w 10207185"/>
              <a:gd name="connsiteY1" fmla="*/ 1351128 h 4461956"/>
              <a:gd name="connsiteX2" fmla="*/ 1739111 w 10207185"/>
              <a:gd name="connsiteY2" fmla="*/ 2456596 h 4461956"/>
              <a:gd name="connsiteX3" fmla="*/ 2940114 w 10207185"/>
              <a:gd name="connsiteY3" fmla="*/ 4408226 h 4461956"/>
              <a:gd name="connsiteX4" fmla="*/ 5191995 w 10207185"/>
              <a:gd name="connsiteY4" fmla="*/ 3875964 h 4461956"/>
              <a:gd name="connsiteX5" fmla="*/ 7512114 w 10207185"/>
              <a:gd name="connsiteY5" fmla="*/ 3466531 h 4461956"/>
              <a:gd name="connsiteX6" fmla="*/ 8382494 w 10207185"/>
              <a:gd name="connsiteY6" fmla="*/ 1665027 h 4461956"/>
              <a:gd name="connsiteX7" fmla="*/ 10145411 w 10207185"/>
              <a:gd name="connsiteY7" fmla="*/ 1078172 h 4461956"/>
              <a:gd name="connsiteX8" fmla="*/ 9818586 w 10207185"/>
              <a:gd name="connsiteY8" fmla="*/ 382137 h 4461956"/>
              <a:gd name="connsiteX0" fmla="*/ 619995 w 10207185"/>
              <a:gd name="connsiteY0" fmla="*/ 0 h 4460682"/>
              <a:gd name="connsiteX1" fmla="*/ 60437 w 10207185"/>
              <a:gd name="connsiteY1" fmla="*/ 1351128 h 4460682"/>
              <a:gd name="connsiteX2" fmla="*/ 1739111 w 10207185"/>
              <a:gd name="connsiteY2" fmla="*/ 2456596 h 4460682"/>
              <a:gd name="connsiteX3" fmla="*/ 2940114 w 10207185"/>
              <a:gd name="connsiteY3" fmla="*/ 4408226 h 4460682"/>
              <a:gd name="connsiteX4" fmla="*/ 5191995 w 10207185"/>
              <a:gd name="connsiteY4" fmla="*/ 3875964 h 4460682"/>
              <a:gd name="connsiteX5" fmla="*/ 7664739 w 10207185"/>
              <a:gd name="connsiteY5" fmla="*/ 3589361 h 4460682"/>
              <a:gd name="connsiteX6" fmla="*/ 8382494 w 10207185"/>
              <a:gd name="connsiteY6" fmla="*/ 1665027 h 4460682"/>
              <a:gd name="connsiteX7" fmla="*/ 10145411 w 10207185"/>
              <a:gd name="connsiteY7" fmla="*/ 1078172 h 4460682"/>
              <a:gd name="connsiteX8" fmla="*/ 9818586 w 10207185"/>
              <a:gd name="connsiteY8" fmla="*/ 382137 h 4460682"/>
              <a:gd name="connsiteX0" fmla="*/ 619995 w 10207185"/>
              <a:gd name="connsiteY0" fmla="*/ 0 h 4464056"/>
              <a:gd name="connsiteX1" fmla="*/ 60437 w 10207185"/>
              <a:gd name="connsiteY1" fmla="*/ 1351128 h 4464056"/>
              <a:gd name="connsiteX2" fmla="*/ 1739111 w 10207185"/>
              <a:gd name="connsiteY2" fmla="*/ 2456596 h 4464056"/>
              <a:gd name="connsiteX3" fmla="*/ 2940114 w 10207185"/>
              <a:gd name="connsiteY3" fmla="*/ 4408226 h 4464056"/>
              <a:gd name="connsiteX4" fmla="*/ 5230152 w 10207185"/>
              <a:gd name="connsiteY4" fmla="*/ 3903260 h 4464056"/>
              <a:gd name="connsiteX5" fmla="*/ 7664739 w 10207185"/>
              <a:gd name="connsiteY5" fmla="*/ 3589361 h 4464056"/>
              <a:gd name="connsiteX6" fmla="*/ 8382494 w 10207185"/>
              <a:gd name="connsiteY6" fmla="*/ 1665027 h 4464056"/>
              <a:gd name="connsiteX7" fmla="*/ 10145411 w 10207185"/>
              <a:gd name="connsiteY7" fmla="*/ 1078172 h 4464056"/>
              <a:gd name="connsiteX8" fmla="*/ 9818586 w 10207185"/>
              <a:gd name="connsiteY8" fmla="*/ 382137 h 4464056"/>
              <a:gd name="connsiteX0" fmla="*/ 653715 w 10240905"/>
              <a:gd name="connsiteY0" fmla="*/ 0 h 4464056"/>
              <a:gd name="connsiteX1" fmla="*/ 56002 w 10240905"/>
              <a:gd name="connsiteY1" fmla="*/ 1692322 h 4464056"/>
              <a:gd name="connsiteX2" fmla="*/ 1772831 w 10240905"/>
              <a:gd name="connsiteY2" fmla="*/ 2456596 h 4464056"/>
              <a:gd name="connsiteX3" fmla="*/ 2973834 w 10240905"/>
              <a:gd name="connsiteY3" fmla="*/ 4408226 h 4464056"/>
              <a:gd name="connsiteX4" fmla="*/ 5263872 w 10240905"/>
              <a:gd name="connsiteY4" fmla="*/ 3903260 h 4464056"/>
              <a:gd name="connsiteX5" fmla="*/ 7698459 w 10240905"/>
              <a:gd name="connsiteY5" fmla="*/ 3589361 h 4464056"/>
              <a:gd name="connsiteX6" fmla="*/ 8416214 w 10240905"/>
              <a:gd name="connsiteY6" fmla="*/ 1665027 h 4464056"/>
              <a:gd name="connsiteX7" fmla="*/ 10179131 w 10240905"/>
              <a:gd name="connsiteY7" fmla="*/ 1078172 h 4464056"/>
              <a:gd name="connsiteX8" fmla="*/ 9852306 w 10240905"/>
              <a:gd name="connsiteY8" fmla="*/ 382137 h 4464056"/>
              <a:gd name="connsiteX0" fmla="*/ 650026 w 10237216"/>
              <a:gd name="connsiteY0" fmla="*/ 0 h 4458675"/>
              <a:gd name="connsiteX1" fmla="*/ 52313 w 10237216"/>
              <a:gd name="connsiteY1" fmla="*/ 1692322 h 4458675"/>
              <a:gd name="connsiteX2" fmla="*/ 1711909 w 10237216"/>
              <a:gd name="connsiteY2" fmla="*/ 2552130 h 4458675"/>
              <a:gd name="connsiteX3" fmla="*/ 2970145 w 10237216"/>
              <a:gd name="connsiteY3" fmla="*/ 4408226 h 4458675"/>
              <a:gd name="connsiteX4" fmla="*/ 5260183 w 10237216"/>
              <a:gd name="connsiteY4" fmla="*/ 3903260 h 4458675"/>
              <a:gd name="connsiteX5" fmla="*/ 7694770 w 10237216"/>
              <a:gd name="connsiteY5" fmla="*/ 3589361 h 4458675"/>
              <a:gd name="connsiteX6" fmla="*/ 8412525 w 10237216"/>
              <a:gd name="connsiteY6" fmla="*/ 1665027 h 4458675"/>
              <a:gd name="connsiteX7" fmla="*/ 10175442 w 10237216"/>
              <a:gd name="connsiteY7" fmla="*/ 1078172 h 4458675"/>
              <a:gd name="connsiteX8" fmla="*/ 9848617 w 10237216"/>
              <a:gd name="connsiteY8" fmla="*/ 382137 h 445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37216" h="4458675">
                <a:moveTo>
                  <a:pt x="650026" y="0"/>
                </a:moveTo>
                <a:cubicBezTo>
                  <a:pt x="165530" y="570931"/>
                  <a:pt x="-124668" y="1266967"/>
                  <a:pt x="52313" y="1692322"/>
                </a:cubicBezTo>
                <a:cubicBezTo>
                  <a:pt x="229294" y="2117677"/>
                  <a:pt x="1225604" y="2099479"/>
                  <a:pt x="1711909" y="2552130"/>
                </a:cubicBezTo>
                <a:cubicBezTo>
                  <a:pt x="2198214" y="3004781"/>
                  <a:pt x="2378766" y="4183038"/>
                  <a:pt x="2970145" y="4408226"/>
                </a:cubicBezTo>
                <a:cubicBezTo>
                  <a:pt x="3561524" y="4633414"/>
                  <a:pt x="4472746" y="4039738"/>
                  <a:pt x="5260183" y="3903260"/>
                </a:cubicBezTo>
                <a:cubicBezTo>
                  <a:pt x="6047621" y="3766783"/>
                  <a:pt x="7169380" y="3962400"/>
                  <a:pt x="7694770" y="3589361"/>
                </a:cubicBezTo>
                <a:cubicBezTo>
                  <a:pt x="8220160" y="3216322"/>
                  <a:pt x="7999080" y="2083558"/>
                  <a:pt x="8412525" y="1665027"/>
                </a:cubicBezTo>
                <a:cubicBezTo>
                  <a:pt x="8825970" y="1246496"/>
                  <a:pt x="9936093" y="1291987"/>
                  <a:pt x="10175442" y="1078172"/>
                </a:cubicBezTo>
                <a:cubicBezTo>
                  <a:pt x="10414791" y="864357"/>
                  <a:pt x="9883873" y="791570"/>
                  <a:pt x="9848617" y="382137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7" name="รูปแบบอิสระ: รูปร่าง 56">
            <a:extLst>
              <a:ext uri="{FF2B5EF4-FFF2-40B4-BE49-F238E27FC236}">
                <a16:creationId xmlns:a16="http://schemas.microsoft.com/office/drawing/2014/main" id="{734FE091-AA31-4C1E-A8CB-6AEC48048041}"/>
              </a:ext>
            </a:extLst>
          </p:cNvPr>
          <p:cNvSpPr/>
          <p:nvPr/>
        </p:nvSpPr>
        <p:spPr>
          <a:xfrm>
            <a:off x="2175894" y="-946258"/>
            <a:ext cx="6561930" cy="4451917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  <a:gd name="connsiteX0" fmla="*/ 601576 w 9843444"/>
              <a:gd name="connsiteY0" fmla="*/ 0 h 4461956"/>
              <a:gd name="connsiteX1" fmla="*/ 63167 w 9843444"/>
              <a:gd name="connsiteY1" fmla="*/ 1733266 h 4461956"/>
              <a:gd name="connsiteX2" fmla="*/ 1720692 w 9843444"/>
              <a:gd name="connsiteY2" fmla="*/ 2456596 h 4461956"/>
              <a:gd name="connsiteX3" fmla="*/ 2921695 w 9843444"/>
              <a:gd name="connsiteY3" fmla="*/ 4408226 h 4461956"/>
              <a:gd name="connsiteX4" fmla="*/ 5173576 w 9843444"/>
              <a:gd name="connsiteY4" fmla="*/ 3875964 h 4461956"/>
              <a:gd name="connsiteX5" fmla="*/ 7493695 w 9843444"/>
              <a:gd name="connsiteY5" fmla="*/ 3466531 h 4461956"/>
              <a:gd name="connsiteX6" fmla="*/ 8135139 w 9843444"/>
              <a:gd name="connsiteY6" fmla="*/ 1583140 h 4461956"/>
              <a:gd name="connsiteX7" fmla="*/ 9650041 w 9843444"/>
              <a:gd name="connsiteY7" fmla="*/ 968990 h 4461956"/>
              <a:gd name="connsiteX8" fmla="*/ 9800167 w 9843444"/>
              <a:gd name="connsiteY8" fmla="*/ 382137 h 4461956"/>
              <a:gd name="connsiteX0" fmla="*/ 594406 w 9836274"/>
              <a:gd name="connsiteY0" fmla="*/ 0 h 4453673"/>
              <a:gd name="connsiteX1" fmla="*/ 55997 w 9836274"/>
              <a:gd name="connsiteY1" fmla="*/ 1733266 h 4453673"/>
              <a:gd name="connsiteX2" fmla="*/ 1607778 w 9836274"/>
              <a:gd name="connsiteY2" fmla="*/ 2606721 h 4453673"/>
              <a:gd name="connsiteX3" fmla="*/ 2914525 w 9836274"/>
              <a:gd name="connsiteY3" fmla="*/ 4408226 h 4453673"/>
              <a:gd name="connsiteX4" fmla="*/ 5166406 w 9836274"/>
              <a:gd name="connsiteY4" fmla="*/ 3875964 h 4453673"/>
              <a:gd name="connsiteX5" fmla="*/ 7486525 w 9836274"/>
              <a:gd name="connsiteY5" fmla="*/ 3466531 h 4453673"/>
              <a:gd name="connsiteX6" fmla="*/ 8127969 w 9836274"/>
              <a:gd name="connsiteY6" fmla="*/ 1583140 h 4453673"/>
              <a:gd name="connsiteX7" fmla="*/ 9642871 w 9836274"/>
              <a:gd name="connsiteY7" fmla="*/ 968990 h 4453673"/>
              <a:gd name="connsiteX8" fmla="*/ 9792997 w 9836274"/>
              <a:gd name="connsiteY8" fmla="*/ 382137 h 4453673"/>
              <a:gd name="connsiteX0" fmla="*/ 594406 w 9836274"/>
              <a:gd name="connsiteY0" fmla="*/ 0 h 4452282"/>
              <a:gd name="connsiteX1" fmla="*/ 55997 w 9836274"/>
              <a:gd name="connsiteY1" fmla="*/ 1733266 h 4452282"/>
              <a:gd name="connsiteX2" fmla="*/ 1607778 w 9836274"/>
              <a:gd name="connsiteY2" fmla="*/ 2606721 h 4452282"/>
              <a:gd name="connsiteX3" fmla="*/ 2914525 w 9836274"/>
              <a:gd name="connsiteY3" fmla="*/ 4408226 h 4452282"/>
              <a:gd name="connsiteX4" fmla="*/ 5166406 w 9836274"/>
              <a:gd name="connsiteY4" fmla="*/ 3875964 h 4452282"/>
              <a:gd name="connsiteX5" fmla="*/ 7507673 w 9836274"/>
              <a:gd name="connsiteY5" fmla="*/ 3616656 h 4452282"/>
              <a:gd name="connsiteX6" fmla="*/ 8127969 w 9836274"/>
              <a:gd name="connsiteY6" fmla="*/ 1583140 h 4452282"/>
              <a:gd name="connsiteX7" fmla="*/ 9642871 w 9836274"/>
              <a:gd name="connsiteY7" fmla="*/ 968990 h 4452282"/>
              <a:gd name="connsiteX8" fmla="*/ 9792997 w 9836274"/>
              <a:gd name="connsiteY8" fmla="*/ 382137 h 4452282"/>
              <a:gd name="connsiteX0" fmla="*/ 594406 w 9836274"/>
              <a:gd name="connsiteY0" fmla="*/ 0 h 4451917"/>
              <a:gd name="connsiteX1" fmla="*/ 55997 w 9836274"/>
              <a:gd name="connsiteY1" fmla="*/ 1733266 h 4451917"/>
              <a:gd name="connsiteX2" fmla="*/ 1607778 w 9836274"/>
              <a:gd name="connsiteY2" fmla="*/ 2606721 h 4451917"/>
              <a:gd name="connsiteX3" fmla="*/ 2914525 w 9836274"/>
              <a:gd name="connsiteY3" fmla="*/ 4408226 h 4451917"/>
              <a:gd name="connsiteX4" fmla="*/ 5166406 w 9836274"/>
              <a:gd name="connsiteY4" fmla="*/ 3875964 h 4451917"/>
              <a:gd name="connsiteX5" fmla="*/ 7507674 w 9836274"/>
              <a:gd name="connsiteY5" fmla="*/ 3657599 h 4451917"/>
              <a:gd name="connsiteX6" fmla="*/ 8127969 w 9836274"/>
              <a:gd name="connsiteY6" fmla="*/ 1583140 h 4451917"/>
              <a:gd name="connsiteX7" fmla="*/ 9642871 w 9836274"/>
              <a:gd name="connsiteY7" fmla="*/ 968990 h 4451917"/>
              <a:gd name="connsiteX8" fmla="*/ 9792997 w 9836274"/>
              <a:gd name="connsiteY8" fmla="*/ 382137 h 4451917"/>
              <a:gd name="connsiteX0" fmla="*/ 594406 w 9827266"/>
              <a:gd name="connsiteY0" fmla="*/ 0 h 4451917"/>
              <a:gd name="connsiteX1" fmla="*/ 55997 w 9827266"/>
              <a:gd name="connsiteY1" fmla="*/ 1733266 h 4451917"/>
              <a:gd name="connsiteX2" fmla="*/ 1607778 w 9827266"/>
              <a:gd name="connsiteY2" fmla="*/ 2606721 h 4451917"/>
              <a:gd name="connsiteX3" fmla="*/ 2914525 w 9827266"/>
              <a:gd name="connsiteY3" fmla="*/ 4408226 h 4451917"/>
              <a:gd name="connsiteX4" fmla="*/ 5166406 w 9827266"/>
              <a:gd name="connsiteY4" fmla="*/ 3875964 h 4451917"/>
              <a:gd name="connsiteX5" fmla="*/ 7507674 w 9827266"/>
              <a:gd name="connsiteY5" fmla="*/ 3657599 h 4451917"/>
              <a:gd name="connsiteX6" fmla="*/ 8297160 w 9827266"/>
              <a:gd name="connsiteY6" fmla="*/ 1569492 h 4451917"/>
              <a:gd name="connsiteX7" fmla="*/ 9642871 w 9827266"/>
              <a:gd name="connsiteY7" fmla="*/ 968990 h 4451917"/>
              <a:gd name="connsiteX8" fmla="*/ 9792997 w 9827266"/>
              <a:gd name="connsiteY8" fmla="*/ 382137 h 4451917"/>
              <a:gd name="connsiteX0" fmla="*/ 594406 w 10155567"/>
              <a:gd name="connsiteY0" fmla="*/ 0 h 4451917"/>
              <a:gd name="connsiteX1" fmla="*/ 55997 w 10155567"/>
              <a:gd name="connsiteY1" fmla="*/ 1733266 h 4451917"/>
              <a:gd name="connsiteX2" fmla="*/ 1607778 w 10155567"/>
              <a:gd name="connsiteY2" fmla="*/ 2606721 h 4451917"/>
              <a:gd name="connsiteX3" fmla="*/ 2914525 w 10155567"/>
              <a:gd name="connsiteY3" fmla="*/ 4408226 h 4451917"/>
              <a:gd name="connsiteX4" fmla="*/ 5166406 w 10155567"/>
              <a:gd name="connsiteY4" fmla="*/ 3875964 h 4451917"/>
              <a:gd name="connsiteX5" fmla="*/ 7507674 w 10155567"/>
              <a:gd name="connsiteY5" fmla="*/ 3657599 h 4451917"/>
              <a:gd name="connsiteX6" fmla="*/ 8297160 w 10155567"/>
              <a:gd name="connsiteY6" fmla="*/ 1569492 h 4451917"/>
              <a:gd name="connsiteX7" fmla="*/ 10086996 w 10155567"/>
              <a:gd name="connsiteY7" fmla="*/ 1037229 h 4451917"/>
              <a:gd name="connsiteX8" fmla="*/ 9792997 w 10155567"/>
              <a:gd name="connsiteY8" fmla="*/ 382137 h 4451917"/>
              <a:gd name="connsiteX0" fmla="*/ 673345 w 10234505"/>
              <a:gd name="connsiteY0" fmla="*/ 0 h 4451917"/>
              <a:gd name="connsiteX1" fmla="*/ 46375 w 10234505"/>
              <a:gd name="connsiteY1" fmla="*/ 1761841 h 4451917"/>
              <a:gd name="connsiteX2" fmla="*/ 1686717 w 10234505"/>
              <a:gd name="connsiteY2" fmla="*/ 2606721 h 4451917"/>
              <a:gd name="connsiteX3" fmla="*/ 2993464 w 10234505"/>
              <a:gd name="connsiteY3" fmla="*/ 4408226 h 4451917"/>
              <a:gd name="connsiteX4" fmla="*/ 5245345 w 10234505"/>
              <a:gd name="connsiteY4" fmla="*/ 3875964 h 4451917"/>
              <a:gd name="connsiteX5" fmla="*/ 7586613 w 10234505"/>
              <a:gd name="connsiteY5" fmla="*/ 3657599 h 4451917"/>
              <a:gd name="connsiteX6" fmla="*/ 8376099 w 10234505"/>
              <a:gd name="connsiteY6" fmla="*/ 1569492 h 4451917"/>
              <a:gd name="connsiteX7" fmla="*/ 10165935 w 10234505"/>
              <a:gd name="connsiteY7" fmla="*/ 1037229 h 4451917"/>
              <a:gd name="connsiteX8" fmla="*/ 9871936 w 10234505"/>
              <a:gd name="connsiteY8" fmla="*/ 382137 h 4451917"/>
              <a:gd name="connsiteX0" fmla="*/ 607331 w 10168491"/>
              <a:gd name="connsiteY0" fmla="*/ 0 h 4451917"/>
              <a:gd name="connsiteX1" fmla="*/ 54162 w 10168491"/>
              <a:gd name="connsiteY1" fmla="*/ 1752316 h 4451917"/>
              <a:gd name="connsiteX2" fmla="*/ 1620703 w 10168491"/>
              <a:gd name="connsiteY2" fmla="*/ 2606721 h 4451917"/>
              <a:gd name="connsiteX3" fmla="*/ 2927450 w 10168491"/>
              <a:gd name="connsiteY3" fmla="*/ 4408226 h 4451917"/>
              <a:gd name="connsiteX4" fmla="*/ 5179331 w 10168491"/>
              <a:gd name="connsiteY4" fmla="*/ 3875964 h 4451917"/>
              <a:gd name="connsiteX5" fmla="*/ 7520599 w 10168491"/>
              <a:gd name="connsiteY5" fmla="*/ 3657599 h 4451917"/>
              <a:gd name="connsiteX6" fmla="*/ 8310085 w 10168491"/>
              <a:gd name="connsiteY6" fmla="*/ 1569492 h 4451917"/>
              <a:gd name="connsiteX7" fmla="*/ 10099921 w 10168491"/>
              <a:gd name="connsiteY7" fmla="*/ 1037229 h 4451917"/>
              <a:gd name="connsiteX8" fmla="*/ 9805922 w 10168491"/>
              <a:gd name="connsiteY8" fmla="*/ 382137 h 445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68491" h="4451917">
                <a:moveTo>
                  <a:pt x="607331" y="0"/>
                </a:moveTo>
                <a:cubicBezTo>
                  <a:pt x="122835" y="570931"/>
                  <a:pt x="-114733" y="1317863"/>
                  <a:pt x="54162" y="1752316"/>
                </a:cubicBezTo>
                <a:cubicBezTo>
                  <a:pt x="223057" y="2186770"/>
                  <a:pt x="1141822" y="2164069"/>
                  <a:pt x="1620703" y="2606721"/>
                </a:cubicBezTo>
                <a:cubicBezTo>
                  <a:pt x="2099584" y="3049373"/>
                  <a:pt x="2334345" y="4196686"/>
                  <a:pt x="2927450" y="4408226"/>
                </a:cubicBezTo>
                <a:cubicBezTo>
                  <a:pt x="3520555" y="4619767"/>
                  <a:pt x="4413806" y="4001068"/>
                  <a:pt x="5179331" y="3875964"/>
                </a:cubicBezTo>
                <a:cubicBezTo>
                  <a:pt x="5944856" y="3750860"/>
                  <a:pt x="6998807" y="4042011"/>
                  <a:pt x="7520599" y="3657599"/>
                </a:cubicBezTo>
                <a:cubicBezTo>
                  <a:pt x="8042391" y="3273187"/>
                  <a:pt x="7880198" y="2006220"/>
                  <a:pt x="8310085" y="1569492"/>
                </a:cubicBezTo>
                <a:cubicBezTo>
                  <a:pt x="8739972" y="1132764"/>
                  <a:pt x="9850615" y="1235121"/>
                  <a:pt x="10099921" y="1037229"/>
                </a:cubicBezTo>
                <a:cubicBezTo>
                  <a:pt x="10349227" y="839337"/>
                  <a:pt x="9841178" y="791570"/>
                  <a:pt x="9805922" y="382137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รูปแบบอิสระ: รูปร่าง 57">
            <a:extLst>
              <a:ext uri="{FF2B5EF4-FFF2-40B4-BE49-F238E27FC236}">
                <a16:creationId xmlns:a16="http://schemas.microsoft.com/office/drawing/2014/main" id="{3790C80B-24C1-4BD7-BA17-80D522EED2A8}"/>
              </a:ext>
            </a:extLst>
          </p:cNvPr>
          <p:cNvSpPr/>
          <p:nvPr/>
        </p:nvSpPr>
        <p:spPr>
          <a:xfrm>
            <a:off x="2357667" y="-1230588"/>
            <a:ext cx="5902660" cy="4466697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  <a:gd name="connsiteX0" fmla="*/ 429589 w 9671457"/>
              <a:gd name="connsiteY0" fmla="*/ 0 h 4461956"/>
              <a:gd name="connsiteX1" fmla="*/ 108088 w 9671457"/>
              <a:gd name="connsiteY1" fmla="*/ 1842447 h 4461956"/>
              <a:gd name="connsiteX2" fmla="*/ 1548705 w 9671457"/>
              <a:gd name="connsiteY2" fmla="*/ 2456596 h 4461956"/>
              <a:gd name="connsiteX3" fmla="*/ 2749708 w 9671457"/>
              <a:gd name="connsiteY3" fmla="*/ 4408226 h 4461956"/>
              <a:gd name="connsiteX4" fmla="*/ 5001589 w 9671457"/>
              <a:gd name="connsiteY4" fmla="*/ 3875964 h 4461956"/>
              <a:gd name="connsiteX5" fmla="*/ 7321708 w 9671457"/>
              <a:gd name="connsiteY5" fmla="*/ 3466531 h 4461956"/>
              <a:gd name="connsiteX6" fmla="*/ 7963152 w 9671457"/>
              <a:gd name="connsiteY6" fmla="*/ 1583140 h 4461956"/>
              <a:gd name="connsiteX7" fmla="*/ 9478054 w 9671457"/>
              <a:gd name="connsiteY7" fmla="*/ 968990 h 4461956"/>
              <a:gd name="connsiteX8" fmla="*/ 9628180 w 9671457"/>
              <a:gd name="connsiteY8" fmla="*/ 382137 h 4461956"/>
              <a:gd name="connsiteX0" fmla="*/ 420833 w 9662701"/>
              <a:gd name="connsiteY0" fmla="*/ 0 h 4455901"/>
              <a:gd name="connsiteX1" fmla="*/ 99332 w 9662701"/>
              <a:gd name="connsiteY1" fmla="*/ 1842447 h 4455901"/>
              <a:gd name="connsiteX2" fmla="*/ 1420920 w 9662701"/>
              <a:gd name="connsiteY2" fmla="*/ 2565778 h 4455901"/>
              <a:gd name="connsiteX3" fmla="*/ 2740952 w 9662701"/>
              <a:gd name="connsiteY3" fmla="*/ 4408226 h 4455901"/>
              <a:gd name="connsiteX4" fmla="*/ 4992833 w 9662701"/>
              <a:gd name="connsiteY4" fmla="*/ 3875964 h 4455901"/>
              <a:gd name="connsiteX5" fmla="*/ 7312952 w 9662701"/>
              <a:gd name="connsiteY5" fmla="*/ 3466531 h 4455901"/>
              <a:gd name="connsiteX6" fmla="*/ 7954396 w 9662701"/>
              <a:gd name="connsiteY6" fmla="*/ 1583140 h 4455901"/>
              <a:gd name="connsiteX7" fmla="*/ 9469298 w 9662701"/>
              <a:gd name="connsiteY7" fmla="*/ 968990 h 4455901"/>
              <a:gd name="connsiteX8" fmla="*/ 9619424 w 9662701"/>
              <a:gd name="connsiteY8" fmla="*/ 382137 h 4455901"/>
              <a:gd name="connsiteX0" fmla="*/ 570595 w 9812463"/>
              <a:gd name="connsiteY0" fmla="*/ 0 h 4455901"/>
              <a:gd name="connsiteX1" fmla="*/ 58648 w 9812463"/>
              <a:gd name="connsiteY1" fmla="*/ 1678674 h 4455901"/>
              <a:gd name="connsiteX2" fmla="*/ 1570682 w 9812463"/>
              <a:gd name="connsiteY2" fmla="*/ 2565778 h 4455901"/>
              <a:gd name="connsiteX3" fmla="*/ 2890714 w 9812463"/>
              <a:gd name="connsiteY3" fmla="*/ 4408226 h 4455901"/>
              <a:gd name="connsiteX4" fmla="*/ 5142595 w 9812463"/>
              <a:gd name="connsiteY4" fmla="*/ 3875964 h 4455901"/>
              <a:gd name="connsiteX5" fmla="*/ 7462714 w 9812463"/>
              <a:gd name="connsiteY5" fmla="*/ 3466531 h 4455901"/>
              <a:gd name="connsiteX6" fmla="*/ 8104158 w 9812463"/>
              <a:gd name="connsiteY6" fmla="*/ 1583140 h 4455901"/>
              <a:gd name="connsiteX7" fmla="*/ 9619060 w 9812463"/>
              <a:gd name="connsiteY7" fmla="*/ 968990 h 4455901"/>
              <a:gd name="connsiteX8" fmla="*/ 9769186 w 9812463"/>
              <a:gd name="connsiteY8" fmla="*/ 382137 h 4455901"/>
              <a:gd name="connsiteX0" fmla="*/ 570595 w 9812463"/>
              <a:gd name="connsiteY0" fmla="*/ 0 h 4468841"/>
              <a:gd name="connsiteX1" fmla="*/ 58648 w 9812463"/>
              <a:gd name="connsiteY1" fmla="*/ 1678674 h 4468841"/>
              <a:gd name="connsiteX2" fmla="*/ 1570682 w 9812463"/>
              <a:gd name="connsiteY2" fmla="*/ 2565778 h 4468841"/>
              <a:gd name="connsiteX3" fmla="*/ 2962132 w 9812463"/>
              <a:gd name="connsiteY3" fmla="*/ 4421874 h 4468841"/>
              <a:gd name="connsiteX4" fmla="*/ 5142595 w 9812463"/>
              <a:gd name="connsiteY4" fmla="*/ 3875964 h 4468841"/>
              <a:gd name="connsiteX5" fmla="*/ 7462714 w 9812463"/>
              <a:gd name="connsiteY5" fmla="*/ 3466531 h 4468841"/>
              <a:gd name="connsiteX6" fmla="*/ 8104158 w 9812463"/>
              <a:gd name="connsiteY6" fmla="*/ 1583140 h 4468841"/>
              <a:gd name="connsiteX7" fmla="*/ 9619060 w 9812463"/>
              <a:gd name="connsiteY7" fmla="*/ 968990 h 4468841"/>
              <a:gd name="connsiteX8" fmla="*/ 9769186 w 9812463"/>
              <a:gd name="connsiteY8" fmla="*/ 382137 h 4468841"/>
              <a:gd name="connsiteX0" fmla="*/ 570595 w 9812463"/>
              <a:gd name="connsiteY0" fmla="*/ 0 h 4467200"/>
              <a:gd name="connsiteX1" fmla="*/ 58648 w 9812463"/>
              <a:gd name="connsiteY1" fmla="*/ 1678674 h 4467200"/>
              <a:gd name="connsiteX2" fmla="*/ 1570682 w 9812463"/>
              <a:gd name="connsiteY2" fmla="*/ 2565778 h 4467200"/>
              <a:gd name="connsiteX3" fmla="*/ 2962132 w 9812463"/>
              <a:gd name="connsiteY3" fmla="*/ 4421874 h 4467200"/>
              <a:gd name="connsiteX4" fmla="*/ 5142595 w 9812463"/>
              <a:gd name="connsiteY4" fmla="*/ 3875964 h 4467200"/>
              <a:gd name="connsiteX5" fmla="*/ 7486521 w 9812463"/>
              <a:gd name="connsiteY5" fmla="*/ 3643952 h 4467200"/>
              <a:gd name="connsiteX6" fmla="*/ 8104158 w 9812463"/>
              <a:gd name="connsiteY6" fmla="*/ 1583140 h 4467200"/>
              <a:gd name="connsiteX7" fmla="*/ 9619060 w 9812463"/>
              <a:gd name="connsiteY7" fmla="*/ 968990 h 4467200"/>
              <a:gd name="connsiteX8" fmla="*/ 9769186 w 9812463"/>
              <a:gd name="connsiteY8" fmla="*/ 382137 h 4467200"/>
              <a:gd name="connsiteX0" fmla="*/ 570595 w 9802390"/>
              <a:gd name="connsiteY0" fmla="*/ 0 h 4467200"/>
              <a:gd name="connsiteX1" fmla="*/ 58648 w 9802390"/>
              <a:gd name="connsiteY1" fmla="*/ 1678674 h 4467200"/>
              <a:gd name="connsiteX2" fmla="*/ 1570682 w 9802390"/>
              <a:gd name="connsiteY2" fmla="*/ 2565778 h 4467200"/>
              <a:gd name="connsiteX3" fmla="*/ 2962132 w 9802390"/>
              <a:gd name="connsiteY3" fmla="*/ 4421874 h 4467200"/>
              <a:gd name="connsiteX4" fmla="*/ 5142595 w 9802390"/>
              <a:gd name="connsiteY4" fmla="*/ 3875964 h 4467200"/>
              <a:gd name="connsiteX5" fmla="*/ 7486521 w 9802390"/>
              <a:gd name="connsiteY5" fmla="*/ 3643952 h 4467200"/>
              <a:gd name="connsiteX6" fmla="*/ 8294604 w 9802390"/>
              <a:gd name="connsiteY6" fmla="*/ 1596788 h 4467200"/>
              <a:gd name="connsiteX7" fmla="*/ 9619060 w 9802390"/>
              <a:gd name="connsiteY7" fmla="*/ 968990 h 4467200"/>
              <a:gd name="connsiteX8" fmla="*/ 9769186 w 9802390"/>
              <a:gd name="connsiteY8" fmla="*/ 382137 h 4467200"/>
              <a:gd name="connsiteX0" fmla="*/ 570595 w 10074060"/>
              <a:gd name="connsiteY0" fmla="*/ 0 h 4467200"/>
              <a:gd name="connsiteX1" fmla="*/ 58648 w 10074060"/>
              <a:gd name="connsiteY1" fmla="*/ 1678674 h 4467200"/>
              <a:gd name="connsiteX2" fmla="*/ 1570682 w 10074060"/>
              <a:gd name="connsiteY2" fmla="*/ 2565778 h 4467200"/>
              <a:gd name="connsiteX3" fmla="*/ 2962132 w 10074060"/>
              <a:gd name="connsiteY3" fmla="*/ 4421874 h 4467200"/>
              <a:gd name="connsiteX4" fmla="*/ 5142595 w 10074060"/>
              <a:gd name="connsiteY4" fmla="*/ 3875964 h 4467200"/>
              <a:gd name="connsiteX5" fmla="*/ 7486521 w 10074060"/>
              <a:gd name="connsiteY5" fmla="*/ 3643952 h 4467200"/>
              <a:gd name="connsiteX6" fmla="*/ 8294604 w 10074060"/>
              <a:gd name="connsiteY6" fmla="*/ 1596788 h 4467200"/>
              <a:gd name="connsiteX7" fmla="*/ 9999953 w 10074060"/>
              <a:gd name="connsiteY7" fmla="*/ 1078172 h 4467200"/>
              <a:gd name="connsiteX8" fmla="*/ 9769186 w 10074060"/>
              <a:gd name="connsiteY8" fmla="*/ 382137 h 4467200"/>
              <a:gd name="connsiteX0" fmla="*/ 564891 w 10068356"/>
              <a:gd name="connsiteY0" fmla="*/ 0 h 4466697"/>
              <a:gd name="connsiteX1" fmla="*/ 52944 w 10068356"/>
              <a:gd name="connsiteY1" fmla="*/ 1678674 h 4466697"/>
              <a:gd name="connsiteX2" fmla="*/ 1481905 w 10068356"/>
              <a:gd name="connsiteY2" fmla="*/ 2575303 h 4466697"/>
              <a:gd name="connsiteX3" fmla="*/ 2956428 w 10068356"/>
              <a:gd name="connsiteY3" fmla="*/ 4421874 h 4466697"/>
              <a:gd name="connsiteX4" fmla="*/ 5136891 w 10068356"/>
              <a:gd name="connsiteY4" fmla="*/ 3875964 h 4466697"/>
              <a:gd name="connsiteX5" fmla="*/ 7480817 w 10068356"/>
              <a:gd name="connsiteY5" fmla="*/ 3643952 h 4466697"/>
              <a:gd name="connsiteX6" fmla="*/ 8288900 w 10068356"/>
              <a:gd name="connsiteY6" fmla="*/ 1596788 h 4466697"/>
              <a:gd name="connsiteX7" fmla="*/ 9994249 w 10068356"/>
              <a:gd name="connsiteY7" fmla="*/ 1078172 h 4466697"/>
              <a:gd name="connsiteX8" fmla="*/ 9763482 w 10068356"/>
              <a:gd name="connsiteY8" fmla="*/ 382137 h 4466697"/>
              <a:gd name="connsiteX0" fmla="*/ 792559 w 10296024"/>
              <a:gd name="connsiteY0" fmla="*/ 0 h 4466697"/>
              <a:gd name="connsiteX1" fmla="*/ 31396 w 10296024"/>
              <a:gd name="connsiteY1" fmla="*/ 1764399 h 4466697"/>
              <a:gd name="connsiteX2" fmla="*/ 1709573 w 10296024"/>
              <a:gd name="connsiteY2" fmla="*/ 2575303 h 4466697"/>
              <a:gd name="connsiteX3" fmla="*/ 3184096 w 10296024"/>
              <a:gd name="connsiteY3" fmla="*/ 4421874 h 4466697"/>
              <a:gd name="connsiteX4" fmla="*/ 5364559 w 10296024"/>
              <a:gd name="connsiteY4" fmla="*/ 3875964 h 4466697"/>
              <a:gd name="connsiteX5" fmla="*/ 7708485 w 10296024"/>
              <a:gd name="connsiteY5" fmla="*/ 3643952 h 4466697"/>
              <a:gd name="connsiteX6" fmla="*/ 8516568 w 10296024"/>
              <a:gd name="connsiteY6" fmla="*/ 1596788 h 4466697"/>
              <a:gd name="connsiteX7" fmla="*/ 10221917 w 10296024"/>
              <a:gd name="connsiteY7" fmla="*/ 1078172 h 4466697"/>
              <a:gd name="connsiteX8" fmla="*/ 9991150 w 10296024"/>
              <a:gd name="connsiteY8" fmla="*/ 382137 h 446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6024" h="4466697">
                <a:moveTo>
                  <a:pt x="792559" y="0"/>
                </a:moveTo>
                <a:cubicBezTo>
                  <a:pt x="308063" y="570931"/>
                  <a:pt x="-121440" y="1335182"/>
                  <a:pt x="31396" y="1764399"/>
                </a:cubicBezTo>
                <a:cubicBezTo>
                  <a:pt x="184232" y="2193616"/>
                  <a:pt x="1184123" y="2132391"/>
                  <a:pt x="1709573" y="2575303"/>
                </a:cubicBezTo>
                <a:cubicBezTo>
                  <a:pt x="2235023" y="3018216"/>
                  <a:pt x="2574932" y="4205097"/>
                  <a:pt x="3184096" y="4421874"/>
                </a:cubicBezTo>
                <a:cubicBezTo>
                  <a:pt x="3793260" y="4638651"/>
                  <a:pt x="4610494" y="4005618"/>
                  <a:pt x="5364559" y="3875964"/>
                </a:cubicBezTo>
                <a:cubicBezTo>
                  <a:pt x="6118624" y="3746310"/>
                  <a:pt x="7183150" y="4023815"/>
                  <a:pt x="7708485" y="3643952"/>
                </a:cubicBezTo>
                <a:cubicBezTo>
                  <a:pt x="8233820" y="3264089"/>
                  <a:pt x="8097663" y="2024418"/>
                  <a:pt x="8516568" y="1596788"/>
                </a:cubicBezTo>
                <a:cubicBezTo>
                  <a:pt x="8935473" y="1169158"/>
                  <a:pt x="9976153" y="1280614"/>
                  <a:pt x="10221917" y="1078172"/>
                </a:cubicBezTo>
                <a:cubicBezTo>
                  <a:pt x="10467681" y="875730"/>
                  <a:pt x="10026406" y="791570"/>
                  <a:pt x="9991150" y="382137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รูปแบบอิสระ: รูปร่าง 58">
            <a:extLst>
              <a:ext uri="{FF2B5EF4-FFF2-40B4-BE49-F238E27FC236}">
                <a16:creationId xmlns:a16="http://schemas.microsoft.com/office/drawing/2014/main" id="{A40BDE86-263E-415C-9F7D-CE4D9DEDA4B3}"/>
              </a:ext>
            </a:extLst>
          </p:cNvPr>
          <p:cNvSpPr/>
          <p:nvPr/>
        </p:nvSpPr>
        <p:spPr>
          <a:xfrm>
            <a:off x="2539259" y="-1501394"/>
            <a:ext cx="5314969" cy="4400116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  <a:gd name="connsiteX0" fmla="*/ 619995 w 9861863"/>
              <a:gd name="connsiteY0" fmla="*/ 0 h 4410668"/>
              <a:gd name="connsiteX1" fmla="*/ 60437 w 9861863"/>
              <a:gd name="connsiteY1" fmla="*/ 1351128 h 4410668"/>
              <a:gd name="connsiteX2" fmla="*/ 1739111 w 9861863"/>
              <a:gd name="connsiteY2" fmla="*/ 2456596 h 4410668"/>
              <a:gd name="connsiteX3" fmla="*/ 2992907 w 9861863"/>
              <a:gd name="connsiteY3" fmla="*/ 4353635 h 4410668"/>
              <a:gd name="connsiteX4" fmla="*/ 5191995 w 9861863"/>
              <a:gd name="connsiteY4" fmla="*/ 3875964 h 4410668"/>
              <a:gd name="connsiteX5" fmla="*/ 7512114 w 9861863"/>
              <a:gd name="connsiteY5" fmla="*/ 3466531 h 4410668"/>
              <a:gd name="connsiteX6" fmla="*/ 8153558 w 9861863"/>
              <a:gd name="connsiteY6" fmla="*/ 1583140 h 4410668"/>
              <a:gd name="connsiteX7" fmla="*/ 9668460 w 9861863"/>
              <a:gd name="connsiteY7" fmla="*/ 968990 h 4410668"/>
              <a:gd name="connsiteX8" fmla="*/ 9818586 w 9861863"/>
              <a:gd name="connsiteY8" fmla="*/ 382137 h 4410668"/>
              <a:gd name="connsiteX0" fmla="*/ 619995 w 9861863"/>
              <a:gd name="connsiteY0" fmla="*/ 0 h 4405412"/>
              <a:gd name="connsiteX1" fmla="*/ 60437 w 9861863"/>
              <a:gd name="connsiteY1" fmla="*/ 1351128 h 4405412"/>
              <a:gd name="connsiteX2" fmla="*/ 1739111 w 9861863"/>
              <a:gd name="connsiteY2" fmla="*/ 2456596 h 4405412"/>
              <a:gd name="connsiteX3" fmla="*/ 2992907 w 9861863"/>
              <a:gd name="connsiteY3" fmla="*/ 4353635 h 4405412"/>
              <a:gd name="connsiteX4" fmla="*/ 5271185 w 9861863"/>
              <a:gd name="connsiteY4" fmla="*/ 3835021 h 4405412"/>
              <a:gd name="connsiteX5" fmla="*/ 7512114 w 9861863"/>
              <a:gd name="connsiteY5" fmla="*/ 3466531 h 4405412"/>
              <a:gd name="connsiteX6" fmla="*/ 8153558 w 9861863"/>
              <a:gd name="connsiteY6" fmla="*/ 1583140 h 4405412"/>
              <a:gd name="connsiteX7" fmla="*/ 9668460 w 9861863"/>
              <a:gd name="connsiteY7" fmla="*/ 968990 h 4405412"/>
              <a:gd name="connsiteX8" fmla="*/ 9818586 w 9861863"/>
              <a:gd name="connsiteY8" fmla="*/ 382137 h 4405412"/>
              <a:gd name="connsiteX0" fmla="*/ 619995 w 9861863"/>
              <a:gd name="connsiteY0" fmla="*/ 0 h 4404987"/>
              <a:gd name="connsiteX1" fmla="*/ 60437 w 9861863"/>
              <a:gd name="connsiteY1" fmla="*/ 1351128 h 4404987"/>
              <a:gd name="connsiteX2" fmla="*/ 1739111 w 9861863"/>
              <a:gd name="connsiteY2" fmla="*/ 2456596 h 4404987"/>
              <a:gd name="connsiteX3" fmla="*/ 2992907 w 9861863"/>
              <a:gd name="connsiteY3" fmla="*/ 4353635 h 4404987"/>
              <a:gd name="connsiteX4" fmla="*/ 5271185 w 9861863"/>
              <a:gd name="connsiteY4" fmla="*/ 3835021 h 4404987"/>
              <a:gd name="connsiteX5" fmla="*/ 7512114 w 9861863"/>
              <a:gd name="connsiteY5" fmla="*/ 3507474 h 4404987"/>
              <a:gd name="connsiteX6" fmla="*/ 8153558 w 9861863"/>
              <a:gd name="connsiteY6" fmla="*/ 1583140 h 4404987"/>
              <a:gd name="connsiteX7" fmla="*/ 9668460 w 9861863"/>
              <a:gd name="connsiteY7" fmla="*/ 968990 h 4404987"/>
              <a:gd name="connsiteX8" fmla="*/ 9818586 w 9861863"/>
              <a:gd name="connsiteY8" fmla="*/ 382137 h 4404987"/>
              <a:gd name="connsiteX0" fmla="*/ 619995 w 9857536"/>
              <a:gd name="connsiteY0" fmla="*/ 0 h 4404987"/>
              <a:gd name="connsiteX1" fmla="*/ 60437 w 9857536"/>
              <a:gd name="connsiteY1" fmla="*/ 1351128 h 4404987"/>
              <a:gd name="connsiteX2" fmla="*/ 1739111 w 9857536"/>
              <a:gd name="connsiteY2" fmla="*/ 2456596 h 4404987"/>
              <a:gd name="connsiteX3" fmla="*/ 2992907 w 9857536"/>
              <a:gd name="connsiteY3" fmla="*/ 4353635 h 4404987"/>
              <a:gd name="connsiteX4" fmla="*/ 5271185 w 9857536"/>
              <a:gd name="connsiteY4" fmla="*/ 3835021 h 4404987"/>
              <a:gd name="connsiteX5" fmla="*/ 7512114 w 9857536"/>
              <a:gd name="connsiteY5" fmla="*/ 3507474 h 4404987"/>
              <a:gd name="connsiteX6" fmla="*/ 8232749 w 9857536"/>
              <a:gd name="connsiteY6" fmla="*/ 1473957 h 4404987"/>
              <a:gd name="connsiteX7" fmla="*/ 9668460 w 9857536"/>
              <a:gd name="connsiteY7" fmla="*/ 968990 h 4404987"/>
              <a:gd name="connsiteX8" fmla="*/ 9818586 w 9857536"/>
              <a:gd name="connsiteY8" fmla="*/ 382137 h 4404987"/>
              <a:gd name="connsiteX0" fmla="*/ 597039 w 9834582"/>
              <a:gd name="connsiteY0" fmla="*/ 0 h 4404987"/>
              <a:gd name="connsiteX1" fmla="*/ 63878 w 9834582"/>
              <a:gd name="connsiteY1" fmla="*/ 1555844 h 4404987"/>
              <a:gd name="connsiteX2" fmla="*/ 1716155 w 9834582"/>
              <a:gd name="connsiteY2" fmla="*/ 2456596 h 4404987"/>
              <a:gd name="connsiteX3" fmla="*/ 2969951 w 9834582"/>
              <a:gd name="connsiteY3" fmla="*/ 4353635 h 4404987"/>
              <a:gd name="connsiteX4" fmla="*/ 5248229 w 9834582"/>
              <a:gd name="connsiteY4" fmla="*/ 3835021 h 4404987"/>
              <a:gd name="connsiteX5" fmla="*/ 7489158 w 9834582"/>
              <a:gd name="connsiteY5" fmla="*/ 3507474 h 4404987"/>
              <a:gd name="connsiteX6" fmla="*/ 8209793 w 9834582"/>
              <a:gd name="connsiteY6" fmla="*/ 1473957 h 4404987"/>
              <a:gd name="connsiteX7" fmla="*/ 9645504 w 9834582"/>
              <a:gd name="connsiteY7" fmla="*/ 968990 h 4404987"/>
              <a:gd name="connsiteX8" fmla="*/ 9795630 w 9834582"/>
              <a:gd name="connsiteY8" fmla="*/ 382137 h 4404987"/>
              <a:gd name="connsiteX0" fmla="*/ 582736 w 9820277"/>
              <a:gd name="connsiteY0" fmla="*/ 0 h 4402722"/>
              <a:gd name="connsiteX1" fmla="*/ 49575 w 9820277"/>
              <a:gd name="connsiteY1" fmla="*/ 1555844 h 4402722"/>
              <a:gd name="connsiteX2" fmla="*/ 1490681 w 9820277"/>
              <a:gd name="connsiteY2" fmla="*/ 2497539 h 4402722"/>
              <a:gd name="connsiteX3" fmla="*/ 2955648 w 9820277"/>
              <a:gd name="connsiteY3" fmla="*/ 4353635 h 4402722"/>
              <a:gd name="connsiteX4" fmla="*/ 5233926 w 9820277"/>
              <a:gd name="connsiteY4" fmla="*/ 3835021 h 4402722"/>
              <a:gd name="connsiteX5" fmla="*/ 7474855 w 9820277"/>
              <a:gd name="connsiteY5" fmla="*/ 3507474 h 4402722"/>
              <a:gd name="connsiteX6" fmla="*/ 8195490 w 9820277"/>
              <a:gd name="connsiteY6" fmla="*/ 1473957 h 4402722"/>
              <a:gd name="connsiteX7" fmla="*/ 9631201 w 9820277"/>
              <a:gd name="connsiteY7" fmla="*/ 968990 h 4402722"/>
              <a:gd name="connsiteX8" fmla="*/ 9781327 w 9820277"/>
              <a:gd name="connsiteY8" fmla="*/ 382137 h 4402722"/>
              <a:gd name="connsiteX0" fmla="*/ 1033678 w 10271221"/>
              <a:gd name="connsiteY0" fmla="*/ 0 h 4402722"/>
              <a:gd name="connsiteX1" fmla="*/ 21533 w 10271221"/>
              <a:gd name="connsiteY1" fmla="*/ 1698719 h 4402722"/>
              <a:gd name="connsiteX2" fmla="*/ 1941623 w 10271221"/>
              <a:gd name="connsiteY2" fmla="*/ 2497539 h 4402722"/>
              <a:gd name="connsiteX3" fmla="*/ 3406590 w 10271221"/>
              <a:gd name="connsiteY3" fmla="*/ 4353635 h 4402722"/>
              <a:gd name="connsiteX4" fmla="*/ 5684868 w 10271221"/>
              <a:gd name="connsiteY4" fmla="*/ 3835021 h 4402722"/>
              <a:gd name="connsiteX5" fmla="*/ 7925797 w 10271221"/>
              <a:gd name="connsiteY5" fmla="*/ 3507474 h 4402722"/>
              <a:gd name="connsiteX6" fmla="*/ 8646432 w 10271221"/>
              <a:gd name="connsiteY6" fmla="*/ 1473957 h 4402722"/>
              <a:gd name="connsiteX7" fmla="*/ 10082143 w 10271221"/>
              <a:gd name="connsiteY7" fmla="*/ 968990 h 4402722"/>
              <a:gd name="connsiteX8" fmla="*/ 10232269 w 10271221"/>
              <a:gd name="connsiteY8" fmla="*/ 382137 h 4402722"/>
              <a:gd name="connsiteX0" fmla="*/ 1028787 w 10266328"/>
              <a:gd name="connsiteY0" fmla="*/ 0 h 4400116"/>
              <a:gd name="connsiteX1" fmla="*/ 16642 w 10266328"/>
              <a:gd name="connsiteY1" fmla="*/ 1698719 h 4400116"/>
              <a:gd name="connsiteX2" fmla="*/ 1807774 w 10266328"/>
              <a:gd name="connsiteY2" fmla="*/ 2545164 h 4400116"/>
              <a:gd name="connsiteX3" fmla="*/ 3401699 w 10266328"/>
              <a:gd name="connsiteY3" fmla="*/ 4353635 h 4400116"/>
              <a:gd name="connsiteX4" fmla="*/ 5679977 w 10266328"/>
              <a:gd name="connsiteY4" fmla="*/ 3835021 h 4400116"/>
              <a:gd name="connsiteX5" fmla="*/ 7920906 w 10266328"/>
              <a:gd name="connsiteY5" fmla="*/ 3507474 h 4400116"/>
              <a:gd name="connsiteX6" fmla="*/ 8641541 w 10266328"/>
              <a:gd name="connsiteY6" fmla="*/ 1473957 h 4400116"/>
              <a:gd name="connsiteX7" fmla="*/ 10077252 w 10266328"/>
              <a:gd name="connsiteY7" fmla="*/ 968990 h 4400116"/>
              <a:gd name="connsiteX8" fmla="*/ 10227378 w 10266328"/>
              <a:gd name="connsiteY8" fmla="*/ 382137 h 4400116"/>
              <a:gd name="connsiteX0" fmla="*/ 1028785 w 10279780"/>
              <a:gd name="connsiteY0" fmla="*/ 0 h 4400116"/>
              <a:gd name="connsiteX1" fmla="*/ 16640 w 10279780"/>
              <a:gd name="connsiteY1" fmla="*/ 1698719 h 4400116"/>
              <a:gd name="connsiteX2" fmla="*/ 1807772 w 10279780"/>
              <a:gd name="connsiteY2" fmla="*/ 2545164 h 4400116"/>
              <a:gd name="connsiteX3" fmla="*/ 3401697 w 10279780"/>
              <a:gd name="connsiteY3" fmla="*/ 4353635 h 4400116"/>
              <a:gd name="connsiteX4" fmla="*/ 5679975 w 10279780"/>
              <a:gd name="connsiteY4" fmla="*/ 3835021 h 4400116"/>
              <a:gd name="connsiteX5" fmla="*/ 7920904 w 10279780"/>
              <a:gd name="connsiteY5" fmla="*/ 3507474 h 4400116"/>
              <a:gd name="connsiteX6" fmla="*/ 8403971 w 10279780"/>
              <a:gd name="connsiteY6" fmla="*/ 1487605 h 4400116"/>
              <a:gd name="connsiteX7" fmla="*/ 10077250 w 10279780"/>
              <a:gd name="connsiteY7" fmla="*/ 968990 h 4400116"/>
              <a:gd name="connsiteX8" fmla="*/ 10227376 w 10279780"/>
              <a:gd name="connsiteY8" fmla="*/ 382137 h 440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9780" h="4400116">
                <a:moveTo>
                  <a:pt x="1028785" y="0"/>
                </a:moveTo>
                <a:cubicBezTo>
                  <a:pt x="544289" y="570931"/>
                  <a:pt x="-113191" y="1274525"/>
                  <a:pt x="16640" y="1698719"/>
                </a:cubicBezTo>
                <a:cubicBezTo>
                  <a:pt x="146471" y="2122913"/>
                  <a:pt x="1243596" y="2102678"/>
                  <a:pt x="1807772" y="2545164"/>
                </a:cubicBezTo>
                <a:cubicBezTo>
                  <a:pt x="2371948" y="2987650"/>
                  <a:pt x="2756330" y="4138659"/>
                  <a:pt x="3401697" y="4353635"/>
                </a:cubicBezTo>
                <a:cubicBezTo>
                  <a:pt x="4047064" y="4568611"/>
                  <a:pt x="4926774" y="3976048"/>
                  <a:pt x="5679975" y="3835021"/>
                </a:cubicBezTo>
                <a:cubicBezTo>
                  <a:pt x="6433176" y="3693994"/>
                  <a:pt x="7466905" y="3898710"/>
                  <a:pt x="7920904" y="3507474"/>
                </a:cubicBezTo>
                <a:cubicBezTo>
                  <a:pt x="8374903" y="3116238"/>
                  <a:pt x="8044580" y="1910686"/>
                  <a:pt x="8403971" y="1487605"/>
                </a:cubicBezTo>
                <a:cubicBezTo>
                  <a:pt x="8763362" y="1064524"/>
                  <a:pt x="9773349" y="1153235"/>
                  <a:pt x="10077250" y="968990"/>
                </a:cubicBezTo>
                <a:cubicBezTo>
                  <a:pt x="10381151" y="784745"/>
                  <a:pt x="10262632" y="791570"/>
                  <a:pt x="10227376" y="382137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6" name="รูปแบบอิสระ: รูปร่าง 65">
            <a:extLst>
              <a:ext uri="{FF2B5EF4-FFF2-40B4-BE49-F238E27FC236}">
                <a16:creationId xmlns:a16="http://schemas.microsoft.com/office/drawing/2014/main" id="{E8E2C82D-3242-48FA-8A84-BE06A78E53D0}"/>
              </a:ext>
            </a:extLst>
          </p:cNvPr>
          <p:cNvSpPr/>
          <p:nvPr/>
        </p:nvSpPr>
        <p:spPr>
          <a:xfrm>
            <a:off x="2762558" y="-1949373"/>
            <a:ext cx="4802246" cy="4424059"/>
          </a:xfrm>
          <a:custGeom>
            <a:avLst/>
            <a:gdLst>
              <a:gd name="connsiteX0" fmla="*/ 796809 w 10017312"/>
              <a:gd name="connsiteY0" fmla="*/ 0 h 4611391"/>
              <a:gd name="connsiteX1" fmla="*/ 59830 w 10017312"/>
              <a:gd name="connsiteY1" fmla="*/ 1528549 h 4611391"/>
              <a:gd name="connsiteX2" fmla="*/ 2188880 w 10017312"/>
              <a:gd name="connsiteY2" fmla="*/ 2320119 h 4611391"/>
              <a:gd name="connsiteX3" fmla="*/ 3458122 w 10017312"/>
              <a:gd name="connsiteY3" fmla="*/ 4558352 h 4611391"/>
              <a:gd name="connsiteX4" fmla="*/ 5368809 w 10017312"/>
              <a:gd name="connsiteY4" fmla="*/ 3875964 h 4611391"/>
              <a:gd name="connsiteX5" fmla="*/ 7798110 w 10017312"/>
              <a:gd name="connsiteY5" fmla="*/ 3507475 h 4611391"/>
              <a:gd name="connsiteX6" fmla="*/ 8016474 w 10017312"/>
              <a:gd name="connsiteY6" fmla="*/ 1610436 h 4611391"/>
              <a:gd name="connsiteX7" fmla="*/ 9736092 w 10017312"/>
              <a:gd name="connsiteY7" fmla="*/ 1405719 h 4611391"/>
              <a:gd name="connsiteX8" fmla="*/ 9995400 w 10017312"/>
              <a:gd name="connsiteY8" fmla="*/ 382137 h 4611391"/>
              <a:gd name="connsiteX0" fmla="*/ 796809 w 10008892"/>
              <a:gd name="connsiteY0" fmla="*/ 0 h 4611391"/>
              <a:gd name="connsiteX1" fmla="*/ 59830 w 10008892"/>
              <a:gd name="connsiteY1" fmla="*/ 1528549 h 4611391"/>
              <a:gd name="connsiteX2" fmla="*/ 2188880 w 10008892"/>
              <a:gd name="connsiteY2" fmla="*/ 2320119 h 4611391"/>
              <a:gd name="connsiteX3" fmla="*/ 3458122 w 10008892"/>
              <a:gd name="connsiteY3" fmla="*/ 4558352 h 4611391"/>
              <a:gd name="connsiteX4" fmla="*/ 5368809 w 10008892"/>
              <a:gd name="connsiteY4" fmla="*/ 3875964 h 4611391"/>
              <a:gd name="connsiteX5" fmla="*/ 7798110 w 10008892"/>
              <a:gd name="connsiteY5" fmla="*/ 3507475 h 4611391"/>
              <a:gd name="connsiteX6" fmla="*/ 8330372 w 10008892"/>
              <a:gd name="connsiteY6" fmla="*/ 1583140 h 4611391"/>
              <a:gd name="connsiteX7" fmla="*/ 9736092 w 10008892"/>
              <a:gd name="connsiteY7" fmla="*/ 1405719 h 4611391"/>
              <a:gd name="connsiteX8" fmla="*/ 9995400 w 10008892"/>
              <a:gd name="connsiteY8" fmla="*/ 382137 h 4611391"/>
              <a:gd name="connsiteX0" fmla="*/ 796809 w 10038677"/>
              <a:gd name="connsiteY0" fmla="*/ 0 h 4611391"/>
              <a:gd name="connsiteX1" fmla="*/ 59830 w 10038677"/>
              <a:gd name="connsiteY1" fmla="*/ 1528549 h 4611391"/>
              <a:gd name="connsiteX2" fmla="*/ 2188880 w 10038677"/>
              <a:gd name="connsiteY2" fmla="*/ 2320119 h 4611391"/>
              <a:gd name="connsiteX3" fmla="*/ 3458122 w 10038677"/>
              <a:gd name="connsiteY3" fmla="*/ 4558352 h 4611391"/>
              <a:gd name="connsiteX4" fmla="*/ 5368809 w 10038677"/>
              <a:gd name="connsiteY4" fmla="*/ 3875964 h 4611391"/>
              <a:gd name="connsiteX5" fmla="*/ 7798110 w 10038677"/>
              <a:gd name="connsiteY5" fmla="*/ 3507475 h 4611391"/>
              <a:gd name="connsiteX6" fmla="*/ 8330372 w 10038677"/>
              <a:gd name="connsiteY6" fmla="*/ 1583140 h 4611391"/>
              <a:gd name="connsiteX7" fmla="*/ 9845274 w 10038677"/>
              <a:gd name="connsiteY7" fmla="*/ 968990 h 4611391"/>
              <a:gd name="connsiteX8" fmla="*/ 9995400 w 10038677"/>
              <a:gd name="connsiteY8" fmla="*/ 382137 h 4611391"/>
              <a:gd name="connsiteX0" fmla="*/ 796809 w 10038677"/>
              <a:gd name="connsiteY0" fmla="*/ 0 h 4611749"/>
              <a:gd name="connsiteX1" fmla="*/ 59830 w 10038677"/>
              <a:gd name="connsiteY1" fmla="*/ 1528549 h 4611749"/>
              <a:gd name="connsiteX2" fmla="*/ 2188880 w 10038677"/>
              <a:gd name="connsiteY2" fmla="*/ 2320119 h 4611749"/>
              <a:gd name="connsiteX3" fmla="*/ 3458122 w 10038677"/>
              <a:gd name="connsiteY3" fmla="*/ 4558352 h 4611749"/>
              <a:gd name="connsiteX4" fmla="*/ 5368809 w 10038677"/>
              <a:gd name="connsiteY4" fmla="*/ 3875964 h 4611749"/>
              <a:gd name="connsiteX5" fmla="*/ 7688928 w 10038677"/>
              <a:gd name="connsiteY5" fmla="*/ 3466531 h 4611749"/>
              <a:gd name="connsiteX6" fmla="*/ 8330372 w 10038677"/>
              <a:gd name="connsiteY6" fmla="*/ 1583140 h 4611749"/>
              <a:gd name="connsiteX7" fmla="*/ 9845274 w 10038677"/>
              <a:gd name="connsiteY7" fmla="*/ 968990 h 4611749"/>
              <a:gd name="connsiteX8" fmla="*/ 9995400 w 10038677"/>
              <a:gd name="connsiteY8" fmla="*/ 382137 h 4611749"/>
              <a:gd name="connsiteX0" fmla="*/ 796809 w 10038677"/>
              <a:gd name="connsiteY0" fmla="*/ 0 h 4469735"/>
              <a:gd name="connsiteX1" fmla="*/ 59830 w 10038677"/>
              <a:gd name="connsiteY1" fmla="*/ 1528549 h 4469735"/>
              <a:gd name="connsiteX2" fmla="*/ 2188880 w 10038677"/>
              <a:gd name="connsiteY2" fmla="*/ 2320119 h 4469735"/>
              <a:gd name="connsiteX3" fmla="*/ 3116928 w 10038677"/>
              <a:gd name="connsiteY3" fmla="*/ 4408226 h 4469735"/>
              <a:gd name="connsiteX4" fmla="*/ 5368809 w 10038677"/>
              <a:gd name="connsiteY4" fmla="*/ 3875964 h 4469735"/>
              <a:gd name="connsiteX5" fmla="*/ 7688928 w 10038677"/>
              <a:gd name="connsiteY5" fmla="*/ 3466531 h 4469735"/>
              <a:gd name="connsiteX6" fmla="*/ 8330372 w 10038677"/>
              <a:gd name="connsiteY6" fmla="*/ 1583140 h 4469735"/>
              <a:gd name="connsiteX7" fmla="*/ 9845274 w 10038677"/>
              <a:gd name="connsiteY7" fmla="*/ 968990 h 4469735"/>
              <a:gd name="connsiteX8" fmla="*/ 9995400 w 10038677"/>
              <a:gd name="connsiteY8" fmla="*/ 382137 h 4469735"/>
              <a:gd name="connsiteX0" fmla="*/ 780846 w 10022714"/>
              <a:gd name="connsiteY0" fmla="*/ 0 h 4461956"/>
              <a:gd name="connsiteX1" fmla="*/ 43867 w 10022714"/>
              <a:gd name="connsiteY1" fmla="*/ 1528549 h 4461956"/>
              <a:gd name="connsiteX2" fmla="*/ 1899962 w 10022714"/>
              <a:gd name="connsiteY2" fmla="*/ 2456596 h 4461956"/>
              <a:gd name="connsiteX3" fmla="*/ 3100965 w 10022714"/>
              <a:gd name="connsiteY3" fmla="*/ 4408226 h 4461956"/>
              <a:gd name="connsiteX4" fmla="*/ 5352846 w 10022714"/>
              <a:gd name="connsiteY4" fmla="*/ 3875964 h 4461956"/>
              <a:gd name="connsiteX5" fmla="*/ 7672965 w 10022714"/>
              <a:gd name="connsiteY5" fmla="*/ 3466531 h 4461956"/>
              <a:gd name="connsiteX6" fmla="*/ 8314409 w 10022714"/>
              <a:gd name="connsiteY6" fmla="*/ 1583140 h 4461956"/>
              <a:gd name="connsiteX7" fmla="*/ 9829311 w 10022714"/>
              <a:gd name="connsiteY7" fmla="*/ 968990 h 4461956"/>
              <a:gd name="connsiteX8" fmla="*/ 9979437 w 10022714"/>
              <a:gd name="connsiteY8" fmla="*/ 382137 h 4461956"/>
              <a:gd name="connsiteX0" fmla="*/ 619995 w 9861863"/>
              <a:gd name="connsiteY0" fmla="*/ 0 h 4461956"/>
              <a:gd name="connsiteX1" fmla="*/ 60437 w 9861863"/>
              <a:gd name="connsiteY1" fmla="*/ 1351128 h 4461956"/>
              <a:gd name="connsiteX2" fmla="*/ 1739111 w 9861863"/>
              <a:gd name="connsiteY2" fmla="*/ 2456596 h 4461956"/>
              <a:gd name="connsiteX3" fmla="*/ 2940114 w 9861863"/>
              <a:gd name="connsiteY3" fmla="*/ 4408226 h 4461956"/>
              <a:gd name="connsiteX4" fmla="*/ 5191995 w 9861863"/>
              <a:gd name="connsiteY4" fmla="*/ 3875964 h 4461956"/>
              <a:gd name="connsiteX5" fmla="*/ 7512114 w 9861863"/>
              <a:gd name="connsiteY5" fmla="*/ 3466531 h 4461956"/>
              <a:gd name="connsiteX6" fmla="*/ 8153558 w 9861863"/>
              <a:gd name="connsiteY6" fmla="*/ 1583140 h 4461956"/>
              <a:gd name="connsiteX7" fmla="*/ 9668460 w 9861863"/>
              <a:gd name="connsiteY7" fmla="*/ 968990 h 4461956"/>
              <a:gd name="connsiteX8" fmla="*/ 9818586 w 9861863"/>
              <a:gd name="connsiteY8" fmla="*/ 382137 h 4461956"/>
              <a:gd name="connsiteX0" fmla="*/ 1256253 w 10498121"/>
              <a:gd name="connsiteY0" fmla="*/ 0 h 4461956"/>
              <a:gd name="connsiteX1" fmla="*/ 24281 w 10498121"/>
              <a:gd name="connsiteY1" fmla="*/ 1473958 h 4461956"/>
              <a:gd name="connsiteX2" fmla="*/ 2375369 w 10498121"/>
              <a:gd name="connsiteY2" fmla="*/ 2456596 h 4461956"/>
              <a:gd name="connsiteX3" fmla="*/ 3576372 w 10498121"/>
              <a:gd name="connsiteY3" fmla="*/ 4408226 h 4461956"/>
              <a:gd name="connsiteX4" fmla="*/ 5828253 w 10498121"/>
              <a:gd name="connsiteY4" fmla="*/ 3875964 h 4461956"/>
              <a:gd name="connsiteX5" fmla="*/ 8148372 w 10498121"/>
              <a:gd name="connsiteY5" fmla="*/ 3466531 h 4461956"/>
              <a:gd name="connsiteX6" fmla="*/ 8789816 w 10498121"/>
              <a:gd name="connsiteY6" fmla="*/ 1583140 h 4461956"/>
              <a:gd name="connsiteX7" fmla="*/ 10304718 w 10498121"/>
              <a:gd name="connsiteY7" fmla="*/ 968990 h 4461956"/>
              <a:gd name="connsiteX8" fmla="*/ 10454844 w 10498121"/>
              <a:gd name="connsiteY8" fmla="*/ 382137 h 4461956"/>
              <a:gd name="connsiteX0" fmla="*/ 1246892 w 10488760"/>
              <a:gd name="connsiteY0" fmla="*/ 0 h 4458153"/>
              <a:gd name="connsiteX1" fmla="*/ 14920 w 10488760"/>
              <a:gd name="connsiteY1" fmla="*/ 1473958 h 4458153"/>
              <a:gd name="connsiteX2" fmla="*/ 2090928 w 10488760"/>
              <a:gd name="connsiteY2" fmla="*/ 2524834 h 4458153"/>
              <a:gd name="connsiteX3" fmla="*/ 3567011 w 10488760"/>
              <a:gd name="connsiteY3" fmla="*/ 4408226 h 4458153"/>
              <a:gd name="connsiteX4" fmla="*/ 5818892 w 10488760"/>
              <a:gd name="connsiteY4" fmla="*/ 3875964 h 4458153"/>
              <a:gd name="connsiteX5" fmla="*/ 8139011 w 10488760"/>
              <a:gd name="connsiteY5" fmla="*/ 3466531 h 4458153"/>
              <a:gd name="connsiteX6" fmla="*/ 8780455 w 10488760"/>
              <a:gd name="connsiteY6" fmla="*/ 1583140 h 4458153"/>
              <a:gd name="connsiteX7" fmla="*/ 10295357 w 10488760"/>
              <a:gd name="connsiteY7" fmla="*/ 968990 h 4458153"/>
              <a:gd name="connsiteX8" fmla="*/ 10445483 w 10488760"/>
              <a:gd name="connsiteY8" fmla="*/ 382137 h 4458153"/>
              <a:gd name="connsiteX0" fmla="*/ 1246892 w 10488760"/>
              <a:gd name="connsiteY0" fmla="*/ 0 h 4432385"/>
              <a:gd name="connsiteX1" fmla="*/ 14920 w 10488760"/>
              <a:gd name="connsiteY1" fmla="*/ 1473958 h 4432385"/>
              <a:gd name="connsiteX2" fmla="*/ 2090928 w 10488760"/>
              <a:gd name="connsiteY2" fmla="*/ 2524834 h 4432385"/>
              <a:gd name="connsiteX3" fmla="*/ 3689268 w 10488760"/>
              <a:gd name="connsiteY3" fmla="*/ 4380930 h 4432385"/>
              <a:gd name="connsiteX4" fmla="*/ 5818892 w 10488760"/>
              <a:gd name="connsiteY4" fmla="*/ 3875964 h 4432385"/>
              <a:gd name="connsiteX5" fmla="*/ 8139011 w 10488760"/>
              <a:gd name="connsiteY5" fmla="*/ 3466531 h 4432385"/>
              <a:gd name="connsiteX6" fmla="*/ 8780455 w 10488760"/>
              <a:gd name="connsiteY6" fmla="*/ 1583140 h 4432385"/>
              <a:gd name="connsiteX7" fmla="*/ 10295357 w 10488760"/>
              <a:gd name="connsiteY7" fmla="*/ 968990 h 4432385"/>
              <a:gd name="connsiteX8" fmla="*/ 10445483 w 10488760"/>
              <a:gd name="connsiteY8" fmla="*/ 382137 h 4432385"/>
              <a:gd name="connsiteX0" fmla="*/ 1246892 w 10488760"/>
              <a:gd name="connsiteY0" fmla="*/ 0 h 4452469"/>
              <a:gd name="connsiteX1" fmla="*/ 14920 w 10488760"/>
              <a:gd name="connsiteY1" fmla="*/ 1473958 h 4452469"/>
              <a:gd name="connsiteX2" fmla="*/ 2090928 w 10488760"/>
              <a:gd name="connsiteY2" fmla="*/ 2524834 h 4452469"/>
              <a:gd name="connsiteX3" fmla="*/ 3689268 w 10488760"/>
              <a:gd name="connsiteY3" fmla="*/ 4380930 h 4452469"/>
              <a:gd name="connsiteX4" fmla="*/ 5971712 w 10488760"/>
              <a:gd name="connsiteY4" fmla="*/ 4012442 h 4452469"/>
              <a:gd name="connsiteX5" fmla="*/ 8139011 w 10488760"/>
              <a:gd name="connsiteY5" fmla="*/ 3466531 h 4452469"/>
              <a:gd name="connsiteX6" fmla="*/ 8780455 w 10488760"/>
              <a:gd name="connsiteY6" fmla="*/ 1583140 h 4452469"/>
              <a:gd name="connsiteX7" fmla="*/ 10295357 w 10488760"/>
              <a:gd name="connsiteY7" fmla="*/ 968990 h 4452469"/>
              <a:gd name="connsiteX8" fmla="*/ 10445483 w 10488760"/>
              <a:gd name="connsiteY8" fmla="*/ 382137 h 4452469"/>
              <a:gd name="connsiteX0" fmla="*/ 1246892 w 10488760"/>
              <a:gd name="connsiteY0" fmla="*/ 0 h 4449004"/>
              <a:gd name="connsiteX1" fmla="*/ 14920 w 10488760"/>
              <a:gd name="connsiteY1" fmla="*/ 1473958 h 4449004"/>
              <a:gd name="connsiteX2" fmla="*/ 2090928 w 10488760"/>
              <a:gd name="connsiteY2" fmla="*/ 2524834 h 4449004"/>
              <a:gd name="connsiteX3" fmla="*/ 3689268 w 10488760"/>
              <a:gd name="connsiteY3" fmla="*/ 4380930 h 4449004"/>
              <a:gd name="connsiteX4" fmla="*/ 5971712 w 10488760"/>
              <a:gd name="connsiteY4" fmla="*/ 4012442 h 4449004"/>
              <a:gd name="connsiteX5" fmla="*/ 8230704 w 10488760"/>
              <a:gd name="connsiteY5" fmla="*/ 3684895 h 4449004"/>
              <a:gd name="connsiteX6" fmla="*/ 8780455 w 10488760"/>
              <a:gd name="connsiteY6" fmla="*/ 1583140 h 4449004"/>
              <a:gd name="connsiteX7" fmla="*/ 10295357 w 10488760"/>
              <a:gd name="connsiteY7" fmla="*/ 968990 h 4449004"/>
              <a:gd name="connsiteX8" fmla="*/ 10445483 w 10488760"/>
              <a:gd name="connsiteY8" fmla="*/ 382137 h 4449004"/>
              <a:gd name="connsiteX0" fmla="*/ 1246892 w 10479038"/>
              <a:gd name="connsiteY0" fmla="*/ 0 h 4449004"/>
              <a:gd name="connsiteX1" fmla="*/ 14920 w 10479038"/>
              <a:gd name="connsiteY1" fmla="*/ 1473958 h 4449004"/>
              <a:gd name="connsiteX2" fmla="*/ 2090928 w 10479038"/>
              <a:gd name="connsiteY2" fmla="*/ 2524834 h 4449004"/>
              <a:gd name="connsiteX3" fmla="*/ 3689268 w 10479038"/>
              <a:gd name="connsiteY3" fmla="*/ 4380930 h 4449004"/>
              <a:gd name="connsiteX4" fmla="*/ 5971712 w 10479038"/>
              <a:gd name="connsiteY4" fmla="*/ 4012442 h 4449004"/>
              <a:gd name="connsiteX5" fmla="*/ 8230704 w 10479038"/>
              <a:gd name="connsiteY5" fmla="*/ 3684895 h 4449004"/>
              <a:gd name="connsiteX6" fmla="*/ 8963843 w 10479038"/>
              <a:gd name="connsiteY6" fmla="*/ 1610436 h 4449004"/>
              <a:gd name="connsiteX7" fmla="*/ 10295357 w 10479038"/>
              <a:gd name="connsiteY7" fmla="*/ 968990 h 4449004"/>
              <a:gd name="connsiteX8" fmla="*/ 10445483 w 10479038"/>
              <a:gd name="connsiteY8" fmla="*/ 382137 h 4449004"/>
              <a:gd name="connsiteX0" fmla="*/ 1246892 w 10711918"/>
              <a:gd name="connsiteY0" fmla="*/ 0 h 4449004"/>
              <a:gd name="connsiteX1" fmla="*/ 14920 w 10711918"/>
              <a:gd name="connsiteY1" fmla="*/ 1473958 h 4449004"/>
              <a:gd name="connsiteX2" fmla="*/ 2090928 w 10711918"/>
              <a:gd name="connsiteY2" fmla="*/ 2524834 h 4449004"/>
              <a:gd name="connsiteX3" fmla="*/ 3689268 w 10711918"/>
              <a:gd name="connsiteY3" fmla="*/ 4380930 h 4449004"/>
              <a:gd name="connsiteX4" fmla="*/ 5971712 w 10711918"/>
              <a:gd name="connsiteY4" fmla="*/ 4012442 h 4449004"/>
              <a:gd name="connsiteX5" fmla="*/ 8230704 w 10711918"/>
              <a:gd name="connsiteY5" fmla="*/ 3684895 h 4449004"/>
              <a:gd name="connsiteX6" fmla="*/ 8963843 w 10711918"/>
              <a:gd name="connsiteY6" fmla="*/ 1610436 h 4449004"/>
              <a:gd name="connsiteX7" fmla="*/ 10631566 w 10711918"/>
              <a:gd name="connsiteY7" fmla="*/ 1064524 h 4449004"/>
              <a:gd name="connsiteX8" fmla="*/ 10445483 w 10711918"/>
              <a:gd name="connsiteY8" fmla="*/ 382137 h 4449004"/>
              <a:gd name="connsiteX0" fmla="*/ 1246892 w 10711918"/>
              <a:gd name="connsiteY0" fmla="*/ 0 h 4550158"/>
              <a:gd name="connsiteX1" fmla="*/ 14920 w 10711918"/>
              <a:gd name="connsiteY1" fmla="*/ 1473958 h 4550158"/>
              <a:gd name="connsiteX2" fmla="*/ 2090928 w 10711918"/>
              <a:gd name="connsiteY2" fmla="*/ 2524834 h 4550158"/>
              <a:gd name="connsiteX3" fmla="*/ 3689268 w 10711918"/>
              <a:gd name="connsiteY3" fmla="*/ 4490112 h 4550158"/>
              <a:gd name="connsiteX4" fmla="*/ 5971712 w 10711918"/>
              <a:gd name="connsiteY4" fmla="*/ 4012442 h 4550158"/>
              <a:gd name="connsiteX5" fmla="*/ 8230704 w 10711918"/>
              <a:gd name="connsiteY5" fmla="*/ 3684895 h 4550158"/>
              <a:gd name="connsiteX6" fmla="*/ 8963843 w 10711918"/>
              <a:gd name="connsiteY6" fmla="*/ 1610436 h 4550158"/>
              <a:gd name="connsiteX7" fmla="*/ 10631566 w 10711918"/>
              <a:gd name="connsiteY7" fmla="*/ 1064524 h 4550158"/>
              <a:gd name="connsiteX8" fmla="*/ 10445483 w 10711918"/>
              <a:gd name="connsiteY8" fmla="*/ 382137 h 4550158"/>
              <a:gd name="connsiteX0" fmla="*/ 1246892 w 10711918"/>
              <a:gd name="connsiteY0" fmla="*/ 0 h 4550158"/>
              <a:gd name="connsiteX1" fmla="*/ 14920 w 10711918"/>
              <a:gd name="connsiteY1" fmla="*/ 1473958 h 4550158"/>
              <a:gd name="connsiteX2" fmla="*/ 2090928 w 10711918"/>
              <a:gd name="connsiteY2" fmla="*/ 2524834 h 4550158"/>
              <a:gd name="connsiteX3" fmla="*/ 3689268 w 10711918"/>
              <a:gd name="connsiteY3" fmla="*/ 4490112 h 4550158"/>
              <a:gd name="connsiteX4" fmla="*/ 5971712 w 10711918"/>
              <a:gd name="connsiteY4" fmla="*/ 4012442 h 4550158"/>
              <a:gd name="connsiteX5" fmla="*/ 8077882 w 10711918"/>
              <a:gd name="connsiteY5" fmla="*/ 3684895 h 4550158"/>
              <a:gd name="connsiteX6" fmla="*/ 8963843 w 10711918"/>
              <a:gd name="connsiteY6" fmla="*/ 1610436 h 4550158"/>
              <a:gd name="connsiteX7" fmla="*/ 10631566 w 10711918"/>
              <a:gd name="connsiteY7" fmla="*/ 1064524 h 4550158"/>
              <a:gd name="connsiteX8" fmla="*/ 10445483 w 10711918"/>
              <a:gd name="connsiteY8" fmla="*/ 382137 h 4550158"/>
              <a:gd name="connsiteX0" fmla="*/ 1246892 w 10754670"/>
              <a:gd name="connsiteY0" fmla="*/ 0 h 4550158"/>
              <a:gd name="connsiteX1" fmla="*/ 14920 w 10754670"/>
              <a:gd name="connsiteY1" fmla="*/ 1473958 h 4550158"/>
              <a:gd name="connsiteX2" fmla="*/ 2090928 w 10754670"/>
              <a:gd name="connsiteY2" fmla="*/ 2524834 h 4550158"/>
              <a:gd name="connsiteX3" fmla="*/ 3689268 w 10754670"/>
              <a:gd name="connsiteY3" fmla="*/ 4490112 h 4550158"/>
              <a:gd name="connsiteX4" fmla="*/ 5971712 w 10754670"/>
              <a:gd name="connsiteY4" fmla="*/ 4012442 h 4550158"/>
              <a:gd name="connsiteX5" fmla="*/ 8077882 w 10754670"/>
              <a:gd name="connsiteY5" fmla="*/ 3684895 h 4550158"/>
              <a:gd name="connsiteX6" fmla="*/ 8352556 w 10754670"/>
              <a:gd name="connsiteY6" fmla="*/ 1610436 h 4550158"/>
              <a:gd name="connsiteX7" fmla="*/ 10631566 w 10754670"/>
              <a:gd name="connsiteY7" fmla="*/ 1064524 h 4550158"/>
              <a:gd name="connsiteX8" fmla="*/ 10445483 w 10754670"/>
              <a:gd name="connsiteY8" fmla="*/ 382137 h 4550158"/>
              <a:gd name="connsiteX0" fmla="*/ 1246892 w 10754670"/>
              <a:gd name="connsiteY0" fmla="*/ 0 h 4424059"/>
              <a:gd name="connsiteX1" fmla="*/ 14920 w 10754670"/>
              <a:gd name="connsiteY1" fmla="*/ 1473958 h 4424059"/>
              <a:gd name="connsiteX2" fmla="*/ 2090928 w 10754670"/>
              <a:gd name="connsiteY2" fmla="*/ 2524834 h 4424059"/>
              <a:gd name="connsiteX3" fmla="*/ 3750395 w 10754670"/>
              <a:gd name="connsiteY3" fmla="*/ 4353634 h 4424059"/>
              <a:gd name="connsiteX4" fmla="*/ 5971712 w 10754670"/>
              <a:gd name="connsiteY4" fmla="*/ 4012442 h 4424059"/>
              <a:gd name="connsiteX5" fmla="*/ 8077882 w 10754670"/>
              <a:gd name="connsiteY5" fmla="*/ 3684895 h 4424059"/>
              <a:gd name="connsiteX6" fmla="*/ 8352556 w 10754670"/>
              <a:gd name="connsiteY6" fmla="*/ 1610436 h 4424059"/>
              <a:gd name="connsiteX7" fmla="*/ 10631566 w 10754670"/>
              <a:gd name="connsiteY7" fmla="*/ 1064524 h 4424059"/>
              <a:gd name="connsiteX8" fmla="*/ 10445483 w 10754670"/>
              <a:gd name="connsiteY8" fmla="*/ 382137 h 442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4670" h="4424059">
                <a:moveTo>
                  <a:pt x="1246892" y="0"/>
                </a:moveTo>
                <a:cubicBezTo>
                  <a:pt x="762396" y="570931"/>
                  <a:pt x="-125753" y="1053152"/>
                  <a:pt x="14920" y="1473958"/>
                </a:cubicBezTo>
                <a:cubicBezTo>
                  <a:pt x="155593" y="1894764"/>
                  <a:pt x="1468349" y="2044888"/>
                  <a:pt x="2090928" y="2524834"/>
                </a:cubicBezTo>
                <a:cubicBezTo>
                  <a:pt x="2713507" y="3004780"/>
                  <a:pt x="3103598" y="4105699"/>
                  <a:pt x="3750395" y="4353634"/>
                </a:cubicBezTo>
                <a:cubicBezTo>
                  <a:pt x="4397192" y="4601569"/>
                  <a:pt x="5250464" y="4123898"/>
                  <a:pt x="5971712" y="4012442"/>
                </a:cubicBezTo>
                <a:cubicBezTo>
                  <a:pt x="6692960" y="3900986"/>
                  <a:pt x="7681075" y="4085229"/>
                  <a:pt x="8077882" y="3684895"/>
                </a:cubicBezTo>
                <a:cubicBezTo>
                  <a:pt x="8474689" y="3284561"/>
                  <a:pt x="7926942" y="2047164"/>
                  <a:pt x="8352556" y="1610436"/>
                </a:cubicBezTo>
                <a:cubicBezTo>
                  <a:pt x="8778170" y="1173708"/>
                  <a:pt x="10282745" y="1269241"/>
                  <a:pt x="10631566" y="1064524"/>
                </a:cubicBezTo>
                <a:cubicBezTo>
                  <a:pt x="10980387" y="859808"/>
                  <a:pt x="10480739" y="791570"/>
                  <a:pt x="10445483" y="382137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กล่องข้อความ 59"/>
          <p:cNvSpPr txBox="1"/>
          <p:nvPr/>
        </p:nvSpPr>
        <p:spPr bwMode="auto">
          <a:xfrm>
            <a:off x="334391" y="77210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กล่องข้อความ 60"/>
          <p:cNvSpPr txBox="1"/>
          <p:nvPr/>
        </p:nvSpPr>
        <p:spPr bwMode="auto">
          <a:xfrm>
            <a:off x="726084" y="77210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กล่องข้อความ 61"/>
          <p:cNvSpPr txBox="1"/>
          <p:nvPr/>
        </p:nvSpPr>
        <p:spPr bwMode="auto">
          <a:xfrm>
            <a:off x="1144714" y="768684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กล่องข้อความ 62"/>
          <p:cNvSpPr txBox="1"/>
          <p:nvPr/>
        </p:nvSpPr>
        <p:spPr bwMode="auto">
          <a:xfrm>
            <a:off x="1566768" y="77630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4" name="กล่องข้อความ 63"/>
          <p:cNvSpPr txBox="1"/>
          <p:nvPr/>
        </p:nvSpPr>
        <p:spPr bwMode="auto">
          <a:xfrm>
            <a:off x="2017084" y="775929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5" name="กล่องข้อความ 64"/>
          <p:cNvSpPr txBox="1"/>
          <p:nvPr/>
        </p:nvSpPr>
        <p:spPr bwMode="auto">
          <a:xfrm>
            <a:off x="2527928" y="77630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กล่องข้อความ 67">
            <a:extLst>
              <a:ext uri="{FF2B5EF4-FFF2-40B4-BE49-F238E27FC236}">
                <a16:creationId xmlns:a16="http://schemas.microsoft.com/office/drawing/2014/main" id="{AB5D10C0-76DC-4087-A3B7-53D9AB4325F9}"/>
              </a:ext>
            </a:extLst>
          </p:cNvPr>
          <p:cNvSpPr txBox="1"/>
          <p:nvPr/>
        </p:nvSpPr>
        <p:spPr bwMode="auto">
          <a:xfrm>
            <a:off x="3158881" y="77630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9" name="กล่องข้อความ 68">
            <a:extLst>
              <a:ext uri="{FF2B5EF4-FFF2-40B4-BE49-F238E27FC236}">
                <a16:creationId xmlns:a16="http://schemas.microsoft.com/office/drawing/2014/main" id="{43EBA2D8-E62A-414F-9E47-5C380DA450C3}"/>
              </a:ext>
            </a:extLst>
          </p:cNvPr>
          <p:cNvSpPr txBox="1"/>
          <p:nvPr/>
        </p:nvSpPr>
        <p:spPr bwMode="auto">
          <a:xfrm>
            <a:off x="3606691" y="774261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3" name="กล่องข้อความ 72"/>
          <p:cNvSpPr txBox="1"/>
          <p:nvPr/>
        </p:nvSpPr>
        <p:spPr bwMode="auto">
          <a:xfrm>
            <a:off x="8639925" y="1430698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4" name="กล่องข้อความ 73"/>
          <p:cNvSpPr txBox="1"/>
          <p:nvPr/>
        </p:nvSpPr>
        <p:spPr bwMode="auto">
          <a:xfrm>
            <a:off x="8640592" y="1035502"/>
            <a:ext cx="492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" name="กล่องข้อความ 74"/>
          <p:cNvSpPr txBox="1"/>
          <p:nvPr/>
        </p:nvSpPr>
        <p:spPr bwMode="auto">
          <a:xfrm>
            <a:off x="8434963" y="76927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6" name="กล่องข้อความ 75"/>
          <p:cNvSpPr txBox="1"/>
          <p:nvPr/>
        </p:nvSpPr>
        <p:spPr bwMode="auto">
          <a:xfrm>
            <a:off x="7649116" y="77630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1018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7" name="กล่องข้อความ 76"/>
          <p:cNvSpPr txBox="1"/>
          <p:nvPr/>
        </p:nvSpPr>
        <p:spPr bwMode="auto">
          <a:xfrm>
            <a:off x="7193626" y="776306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1020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9" name="กล่องข้อความ 98"/>
          <p:cNvSpPr txBox="1"/>
          <p:nvPr/>
        </p:nvSpPr>
        <p:spPr bwMode="auto">
          <a:xfrm>
            <a:off x="6851206" y="768927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1022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กล่องข้อความ 71">
            <a:extLst>
              <a:ext uri="{FF2B5EF4-FFF2-40B4-BE49-F238E27FC236}">
                <a16:creationId xmlns:a16="http://schemas.microsoft.com/office/drawing/2014/main" id="{AE6CEA33-115A-460B-BD9E-F00EFF3D5F54}"/>
              </a:ext>
            </a:extLst>
          </p:cNvPr>
          <p:cNvSpPr txBox="1"/>
          <p:nvPr/>
        </p:nvSpPr>
        <p:spPr bwMode="auto">
          <a:xfrm>
            <a:off x="6146016" y="772842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1026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9" name="กล่องข้อความ 78">
            <a:extLst>
              <a:ext uri="{FF2B5EF4-FFF2-40B4-BE49-F238E27FC236}">
                <a16:creationId xmlns:a16="http://schemas.microsoft.com/office/drawing/2014/main" id="{58344E62-5BDA-498E-A729-7CDF2C9158BB}"/>
              </a:ext>
            </a:extLst>
          </p:cNvPr>
          <p:cNvSpPr txBox="1"/>
          <p:nvPr/>
        </p:nvSpPr>
        <p:spPr bwMode="auto">
          <a:xfrm>
            <a:off x="6526930" y="770700"/>
            <a:ext cx="49244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glow rad="203200">
                    <a:schemeClr val="tx1">
                      <a:alpha val="8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1024</a:t>
            </a:r>
            <a:endParaRPr lang="th-TH" sz="1600" b="1" dirty="0">
              <a:solidFill>
                <a:schemeClr val="bg1"/>
              </a:solidFill>
              <a:effectLst>
                <a:glow rad="203200">
                  <a:schemeClr val="tx1">
                    <a:alpha val="80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511" name="TextBox 32"/>
          <p:cNvSpPr txBox="1">
            <a:spLocks noChangeArrowheads="1"/>
          </p:cNvSpPr>
          <p:nvPr/>
        </p:nvSpPr>
        <p:spPr bwMode="auto">
          <a:xfrm>
            <a:off x="0" y="-77702"/>
            <a:ext cx="9144000" cy="846386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th-TH" alt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ตัวการที่ทำให้เกิดสภาพอากาศ เดือน ม.ค.๖๕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th-TH" altLang="th-TH" sz="9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8267879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กลุ่ม 58"/>
          <p:cNvGrpSpPr>
            <a:grpSpLocks/>
          </p:cNvGrpSpPr>
          <p:nvPr/>
        </p:nvGrpSpPr>
        <p:grpSpPr bwMode="auto">
          <a:xfrm>
            <a:off x="-124210" y="693098"/>
            <a:ext cx="9251950" cy="6238875"/>
            <a:chOff x="-76200" y="0"/>
            <a:chExt cx="9251950" cy="6958013"/>
          </a:xfrm>
        </p:grpSpPr>
        <p:pic>
          <p:nvPicPr>
            <p:cNvPr id="15415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สี่เหลี่ยมผืนผ้า 60"/>
            <p:cNvSpPr/>
            <p:nvPr/>
          </p:nvSpPr>
          <p:spPr bwMode="auto">
            <a:xfrm>
              <a:off x="-76200" y="0"/>
              <a:ext cx="9251950" cy="6858866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15363" name="TextBox 84"/>
          <p:cNvSpPr txBox="1">
            <a:spLocks noChangeArrowheads="1"/>
          </p:cNvSpPr>
          <p:nvPr/>
        </p:nvSpPr>
        <p:spPr bwMode="auto">
          <a:xfrm>
            <a:off x="9396413" y="4581525"/>
            <a:ext cx="2092325" cy="12001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>
                <a:solidFill>
                  <a:schemeClr val="bg1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เกณฑ์อุณหภูมิ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หนาวจัด 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</a:t>
            </a: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  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&lt; 8.0   C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หนาว 	  8.0 -15.9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h-TH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เย็น  	 16.0-22.9  </a:t>
            </a:r>
            <a:r>
              <a:rPr lang="th-TH" altLang="th-TH" sz="1800" b="1" baseline="30000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๐</a:t>
            </a:r>
            <a:r>
              <a:rPr lang="en-US" altLang="th-TH" sz="1800" b="1">
                <a:solidFill>
                  <a:srgbClr val="FFFF00"/>
                </a:solidFill>
                <a:latin typeface="TH SarabunPSK" panose="020B0500040200020003" pitchFamily="34" charset="-34"/>
                <a:ea typeface="MS PGothic" panose="020B0600070205080204" pitchFamily="34" charset="-128"/>
                <a:cs typeface="TH SarabunPSK" panose="020B0500040200020003" pitchFamily="34" charset="-34"/>
              </a:rPr>
              <a:t>C</a:t>
            </a:r>
          </a:p>
        </p:txBody>
      </p:sp>
      <p:sp>
        <p:nvSpPr>
          <p:cNvPr id="15365" name="กล่องข้อความ 102"/>
          <p:cNvSpPr txBox="1">
            <a:spLocks noChangeArrowheads="1"/>
          </p:cNvSpPr>
          <p:nvPr/>
        </p:nvSpPr>
        <p:spPr bwMode="auto">
          <a:xfrm>
            <a:off x="9396413" y="5849938"/>
            <a:ext cx="1779587" cy="1108075"/>
          </a:xfrm>
          <a:prstGeom prst="rect">
            <a:avLst/>
          </a:prstGeom>
          <a:solidFill>
            <a:srgbClr val="FF0000"/>
          </a:solidFill>
          <a:ln w="317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1800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อุณหภูมิ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HOT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35 – 39 </a:t>
            </a:r>
            <a:r>
              <a:rPr lang="en-US" altLang="th-TH" sz="1600" b="1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VERY HOT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1600" b="1" u="sng" dirty="0">
                <a:solidFill>
                  <a:schemeClr val="bg1"/>
                </a:solidFill>
                <a:latin typeface="AngsanaUPC" panose="02020603050405020304" pitchFamily="18" charset="-34"/>
                <a:ea typeface="AngsanaUPC" panose="02020603050405020304" pitchFamily="18" charset="-34"/>
              </a:rPr>
              <a:t>&gt;</a:t>
            </a:r>
            <a:r>
              <a:rPr lang="th-TH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40 </a:t>
            </a:r>
            <a:r>
              <a:rPr lang="en-US" altLang="th-TH" sz="1600" b="1" baseline="300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°</a:t>
            </a:r>
            <a:r>
              <a:rPr lang="en-US" alt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h-TH" sz="1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689" name="Picture 9" descr="mapthai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7707" r="4140" b="5974"/>
          <a:stretch>
            <a:fillRect/>
          </a:stretch>
        </p:blipFill>
        <p:spPr bwMode="auto">
          <a:xfrm>
            <a:off x="230187" y="1268760"/>
            <a:ext cx="3782531" cy="34709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981" name="กล่องข้อความ 42"/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๕-๑๕ / ๒๐-๓๐ นอต</a:t>
            </a:r>
          </a:p>
        </p:txBody>
      </p:sp>
      <p:sp>
        <p:nvSpPr>
          <p:cNvPr id="15370" name="สี่เหลี่ยมผืนผ้า 45"/>
          <p:cNvSpPr>
            <a:spLocks noChangeArrowheads="1"/>
          </p:cNvSpPr>
          <p:nvPr/>
        </p:nvSpPr>
        <p:spPr bwMode="auto">
          <a:xfrm>
            <a:off x="3656013" y="5697538"/>
            <a:ext cx="1841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h-TH" altLang="th-TH" sz="1200"/>
          </a:p>
        </p:txBody>
      </p:sp>
      <p:graphicFrame>
        <p:nvGraphicFramePr>
          <p:cNvPr id="52" name="ตาราง 51"/>
          <p:cNvGraphicFramePr>
            <a:graphicFrameLocks noGrp="1"/>
          </p:cNvGraphicFramePr>
          <p:nvPr/>
        </p:nvGraphicFramePr>
        <p:xfrm>
          <a:off x="4568696" y="1484789"/>
          <a:ext cx="4479273" cy="1828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54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เย็น - หนาว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47176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5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หมอก - หมอหหนา</a:t>
                      </a:r>
                      <a:endParaRPr lang="th-TH" altLang="th-TH" sz="5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4" name="ตาราง 93"/>
          <p:cNvGraphicFramePr>
            <a:graphicFrameLocks noGrp="1"/>
          </p:cNvGraphicFramePr>
          <p:nvPr/>
        </p:nvGraphicFramePr>
        <p:xfrm>
          <a:off x="4792242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เมฆบางส่วน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1" name="ตาราง 110"/>
          <p:cNvGraphicFramePr>
            <a:graphicFrameLocks noGrp="1"/>
          </p:cNvGraphicFramePr>
          <p:nvPr/>
        </p:nvGraphicFramePr>
        <p:xfrm>
          <a:off x="6651982" y="4786313"/>
          <a:ext cx="2329475" cy="154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หนาวจัด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น้อยกว่า 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๘.๐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๘.๐ - ๑๕.๙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เย็น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๑๕.๙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๒๒.๙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-36513" y="-26988"/>
            <a:ext cx="9212263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ภาคเหนือ</a:t>
            </a:r>
          </a:p>
        </p:txBody>
      </p:sp>
      <p:graphicFrame>
        <p:nvGraphicFramePr>
          <p:cNvPr id="56" name="ตาราง 55">
            <a:extLst>
              <a:ext uri="{FF2B5EF4-FFF2-40B4-BE49-F238E27FC236}">
                <a16:creationId xmlns:a16="http://schemas.microsoft.com/office/drawing/2014/main" id="{6BC70EF2-1C55-472E-AE6B-D16DCCFF302C}"/>
              </a:ext>
            </a:extLst>
          </p:cNvPr>
          <p:cNvGraphicFramePr>
            <a:graphicFrameLocks noGrp="1"/>
          </p:cNvGraphicFramePr>
          <p:nvPr/>
        </p:nvGraphicFramePr>
        <p:xfrm>
          <a:off x="9311385" y="2430852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/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F3875169-1140-49C8-AB6C-B7FA9900FD94}"/>
              </a:ext>
            </a:extLst>
          </p:cNvPr>
          <p:cNvSpPr/>
          <p:nvPr/>
        </p:nvSpPr>
        <p:spPr>
          <a:xfrm>
            <a:off x="-2844824" y="365485"/>
            <a:ext cx="1189459" cy="6190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>
              <a:solidFill>
                <a:prstClr val="white"/>
              </a:solidFill>
              <a:latin typeface="Calibri"/>
              <a:cs typeface="Cordia New" panose="020B0304020202020204"/>
            </a:endParaRPr>
          </a:p>
        </p:txBody>
      </p:sp>
      <p:grpSp>
        <p:nvGrpSpPr>
          <p:cNvPr id="58" name="กลุ่ม 18">
            <a:extLst>
              <a:ext uri="{FF2B5EF4-FFF2-40B4-BE49-F238E27FC236}">
                <a16:creationId xmlns:a16="http://schemas.microsoft.com/office/drawing/2014/main" id="{EF4A8A65-C83A-4F1A-B24B-F5F093778C9D}"/>
              </a:ext>
            </a:extLst>
          </p:cNvPr>
          <p:cNvGrpSpPr>
            <a:grpSpLocks/>
          </p:cNvGrpSpPr>
          <p:nvPr/>
        </p:nvGrpSpPr>
        <p:grpSpPr bwMode="auto">
          <a:xfrm>
            <a:off x="-2582153" y="4398512"/>
            <a:ext cx="680568" cy="920714"/>
            <a:chOff x="5292080" y="3140968"/>
            <a:chExt cx="1512168" cy="204416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78" name="กลุ่ม 17">
              <a:extLst>
                <a:ext uri="{FF2B5EF4-FFF2-40B4-BE49-F238E27FC236}">
                  <a16:creationId xmlns:a16="http://schemas.microsoft.com/office/drawing/2014/main" id="{3C6695F5-F1D4-4855-8DF3-DEADC07B0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82" name="รูปภาพ 76" descr="1211810702 (1).png">
                <a:extLst>
                  <a:ext uri="{FF2B5EF4-FFF2-40B4-BE49-F238E27FC236}">
                    <a16:creationId xmlns:a16="http://schemas.microsoft.com/office/drawing/2014/main" id="{026ED704-82EC-45BE-858E-5E62A6B2C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3" name="กลุ่ม 16">
                <a:extLst>
                  <a:ext uri="{FF2B5EF4-FFF2-40B4-BE49-F238E27FC236}">
                    <a16:creationId xmlns:a16="http://schemas.microsoft.com/office/drawing/2014/main" id="{3238A6E5-1BC0-43A9-9F91-33DBACA256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84" name="รูปภาพ 110" descr="1211810689.png">
                  <a:extLst>
                    <a:ext uri="{FF2B5EF4-FFF2-40B4-BE49-F238E27FC236}">
                      <a16:creationId xmlns:a16="http://schemas.microsoft.com/office/drawing/2014/main" id="{59DE6526-4401-4132-BDD2-5211BE501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5" name="รูปภาพ 84" descr="1211810679.png">
                  <a:extLst>
                    <a:ext uri="{FF2B5EF4-FFF2-40B4-BE49-F238E27FC236}">
                      <a16:creationId xmlns:a16="http://schemas.microsoft.com/office/drawing/2014/main" id="{5962C21E-2D09-4A9F-8DF8-5921486B30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79" name="Group 11">
              <a:extLst>
                <a:ext uri="{FF2B5EF4-FFF2-40B4-BE49-F238E27FC236}">
                  <a16:creationId xmlns:a16="http://schemas.microsoft.com/office/drawing/2014/main" id="{5B41B71C-EB0C-4EF8-9BFE-1346FEE651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2798" y="3932982"/>
              <a:ext cx="1441450" cy="1252153"/>
              <a:chOff x="4067175" y="3932962"/>
              <a:chExt cx="1441282" cy="1252094"/>
            </a:xfrm>
          </p:grpSpPr>
          <p:pic>
            <p:nvPicPr>
              <p:cNvPr id="80" name="รูปภาพ 67" descr="1211810668.png">
                <a:extLst>
                  <a:ext uri="{FF2B5EF4-FFF2-40B4-BE49-F238E27FC236}">
                    <a16:creationId xmlns:a16="http://schemas.microsoft.com/office/drawing/2014/main" id="{95E1F518-4D5E-4742-A68F-B46FA66F0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Rectangle 44">
                <a:extLst>
                  <a:ext uri="{FF2B5EF4-FFF2-40B4-BE49-F238E27FC236}">
                    <a16:creationId xmlns:a16="http://schemas.microsoft.com/office/drawing/2014/main" id="{27187CE8-1B14-40A5-A717-89B31D6A5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86" name="กลุ่ม 10">
            <a:extLst>
              <a:ext uri="{FF2B5EF4-FFF2-40B4-BE49-F238E27FC236}">
                <a16:creationId xmlns:a16="http://schemas.microsoft.com/office/drawing/2014/main" id="{6EED15D3-2AB4-447E-BD6D-2FC1A70272EC}"/>
              </a:ext>
            </a:extLst>
          </p:cNvPr>
          <p:cNvGrpSpPr>
            <a:grpSpLocks/>
          </p:cNvGrpSpPr>
          <p:nvPr/>
        </p:nvGrpSpPr>
        <p:grpSpPr bwMode="auto">
          <a:xfrm>
            <a:off x="-2604982" y="473334"/>
            <a:ext cx="734366" cy="515273"/>
            <a:chOff x="5327749" y="908720"/>
            <a:chExt cx="1332483" cy="936278"/>
          </a:xfrm>
        </p:grpSpPr>
        <p:grpSp>
          <p:nvGrpSpPr>
            <p:cNvPr id="87" name="กลุ่ม 91">
              <a:extLst>
                <a:ext uri="{FF2B5EF4-FFF2-40B4-BE49-F238E27FC236}">
                  <a16:creationId xmlns:a16="http://schemas.microsoft.com/office/drawing/2014/main" id="{6E0A1069-55A6-4715-B8F5-26072A9E7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89" name="รูปภาพ 73" descr="1211810689.png">
                <a:extLst>
                  <a:ext uri="{FF2B5EF4-FFF2-40B4-BE49-F238E27FC236}">
                    <a16:creationId xmlns:a16="http://schemas.microsoft.com/office/drawing/2014/main" id="{6099089A-018B-4BD4-AD4E-87014F9B2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รูปภาพ 84" descr="1211810704.png">
                <a:extLst>
                  <a:ext uri="{FF2B5EF4-FFF2-40B4-BE49-F238E27FC236}">
                    <a16:creationId xmlns:a16="http://schemas.microsoft.com/office/drawing/2014/main" id="{1C827283-38E3-4ADA-9E23-767C91D88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8" name="รูปภาพ 96" descr="1211810704.png">
              <a:extLst>
                <a:ext uri="{FF2B5EF4-FFF2-40B4-BE49-F238E27FC236}">
                  <a16:creationId xmlns:a16="http://schemas.microsoft.com/office/drawing/2014/main" id="{C96B8D5A-0F02-4FBE-98CB-F32507CC5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กลุ่ม 91">
            <a:extLst>
              <a:ext uri="{FF2B5EF4-FFF2-40B4-BE49-F238E27FC236}">
                <a16:creationId xmlns:a16="http://schemas.microsoft.com/office/drawing/2014/main" id="{0F0D3803-FA78-4FBD-8378-D6CF319DB8BB}"/>
              </a:ext>
            </a:extLst>
          </p:cNvPr>
          <p:cNvGrpSpPr>
            <a:grpSpLocks/>
          </p:cNvGrpSpPr>
          <p:nvPr/>
        </p:nvGrpSpPr>
        <p:grpSpPr bwMode="auto">
          <a:xfrm>
            <a:off x="-2556791" y="5408051"/>
            <a:ext cx="694681" cy="515273"/>
            <a:chOff x="3851275" y="405160"/>
            <a:chExt cx="1260475" cy="936278"/>
          </a:xfrm>
        </p:grpSpPr>
        <p:pic>
          <p:nvPicPr>
            <p:cNvPr id="92" name="รูปภาพ 73" descr="1211810689.png">
              <a:extLst>
                <a:ext uri="{FF2B5EF4-FFF2-40B4-BE49-F238E27FC236}">
                  <a16:creationId xmlns:a16="http://schemas.microsoft.com/office/drawing/2014/main" id="{80CA0DCB-8C27-4D68-A81A-116E0B21E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05160"/>
              <a:ext cx="12604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รูปภาพ 84" descr="1211810704.png">
              <a:extLst>
                <a:ext uri="{FF2B5EF4-FFF2-40B4-BE49-F238E27FC236}">
                  <a16:creationId xmlns:a16="http://schemas.microsoft.com/office/drawing/2014/main" id="{819223D8-FC1B-40B0-A76E-903408A5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713" y="549275"/>
              <a:ext cx="1155700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3B7D7BA0-0750-4045-958B-4928B747E5AF}"/>
              </a:ext>
            </a:extLst>
          </p:cNvPr>
          <p:cNvGrpSpPr/>
          <p:nvPr/>
        </p:nvGrpSpPr>
        <p:grpSpPr>
          <a:xfrm>
            <a:off x="-2609706" y="3398573"/>
            <a:ext cx="734366" cy="970603"/>
            <a:chOff x="-1332354" y="3553320"/>
            <a:chExt cx="734366" cy="970603"/>
          </a:xfrm>
        </p:grpSpPr>
        <p:grpSp>
          <p:nvGrpSpPr>
            <p:cNvPr id="96" name="Group 11">
              <a:extLst>
                <a:ext uri="{FF2B5EF4-FFF2-40B4-BE49-F238E27FC236}">
                  <a16:creationId xmlns:a16="http://schemas.microsoft.com/office/drawing/2014/main" id="{5E27949C-57B2-453C-9A0C-305F22EC5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49535" y="3959940"/>
              <a:ext cx="648741" cy="563983"/>
              <a:chOff x="4067175" y="3932962"/>
              <a:chExt cx="1441282" cy="1252094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pic>
            <p:nvPicPr>
              <p:cNvPr id="114" name="รูปภาพ 67" descr="1211810668.png">
                <a:extLst>
                  <a:ext uri="{FF2B5EF4-FFF2-40B4-BE49-F238E27FC236}">
                    <a16:creationId xmlns:a16="http://schemas.microsoft.com/office/drawing/2014/main" id="{36C180D1-041B-4169-B200-B60A89CFE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Rectangle 44">
                <a:extLst>
                  <a:ext uri="{FF2B5EF4-FFF2-40B4-BE49-F238E27FC236}">
                    <a16:creationId xmlns:a16="http://schemas.microsoft.com/office/drawing/2014/main" id="{A5A59495-2F2D-434A-AB68-79CE210B2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7" name="กลุ่ม 10">
              <a:extLst>
                <a:ext uri="{FF2B5EF4-FFF2-40B4-BE49-F238E27FC236}">
                  <a16:creationId xmlns:a16="http://schemas.microsoft.com/office/drawing/2014/main" id="{4A17DF20-7CAA-427C-8746-6749A0DE4F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332354" y="3553320"/>
              <a:ext cx="734366" cy="515273"/>
              <a:chOff x="5327749" y="908720"/>
              <a:chExt cx="1332483" cy="936278"/>
            </a:xfrm>
          </p:grpSpPr>
          <p:grpSp>
            <p:nvGrpSpPr>
              <p:cNvPr id="98" name="กลุ่ม 91">
                <a:extLst>
                  <a:ext uri="{FF2B5EF4-FFF2-40B4-BE49-F238E27FC236}">
                    <a16:creationId xmlns:a16="http://schemas.microsoft.com/office/drawing/2014/main" id="{8941F565-ACE5-4C04-AD7B-D017F0914D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112" name="รูปภาพ 73" descr="1211810689.png">
                  <a:extLst>
                    <a:ext uri="{FF2B5EF4-FFF2-40B4-BE49-F238E27FC236}">
                      <a16:creationId xmlns:a16="http://schemas.microsoft.com/office/drawing/2014/main" id="{0C8E40A2-1666-4FE7-A224-054038418B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" name="รูปภาพ 84" descr="1211810704.png">
                  <a:extLst>
                    <a:ext uri="{FF2B5EF4-FFF2-40B4-BE49-F238E27FC236}">
                      <a16:creationId xmlns:a16="http://schemas.microsoft.com/office/drawing/2014/main" id="{A9FDB353-4568-4997-ABDB-E4946534DC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0" name="รูปภาพ 96" descr="1211810704.png">
                <a:extLst>
                  <a:ext uri="{FF2B5EF4-FFF2-40B4-BE49-F238E27FC236}">
                    <a16:creationId xmlns:a16="http://schemas.microsoft.com/office/drawing/2014/main" id="{13ABD7A2-7F05-4261-BD85-E54385355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6" name="กลุ่ม 115">
            <a:extLst>
              <a:ext uri="{FF2B5EF4-FFF2-40B4-BE49-F238E27FC236}">
                <a16:creationId xmlns:a16="http://schemas.microsoft.com/office/drawing/2014/main" id="{F473C3AB-CE85-4BB0-88B8-227B221E2BCE}"/>
              </a:ext>
            </a:extLst>
          </p:cNvPr>
          <p:cNvGrpSpPr/>
          <p:nvPr/>
        </p:nvGrpSpPr>
        <p:grpSpPr>
          <a:xfrm>
            <a:off x="-2592004" y="2656066"/>
            <a:ext cx="694681" cy="500759"/>
            <a:chOff x="-1145621" y="1742081"/>
            <a:chExt cx="694681" cy="500759"/>
          </a:xfrm>
        </p:grpSpPr>
        <p:pic>
          <p:nvPicPr>
            <p:cNvPr id="117" name="รูปภาพ 73" descr="1211810689.png">
              <a:extLst>
                <a:ext uri="{FF2B5EF4-FFF2-40B4-BE49-F238E27FC236}">
                  <a16:creationId xmlns:a16="http://schemas.microsoft.com/office/drawing/2014/main" id="{FA71B21F-143D-4EDA-98CB-212A99511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5621" y="1742081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รูปภาพ 84" descr="1211810704.png">
              <a:extLst>
                <a:ext uri="{FF2B5EF4-FFF2-40B4-BE49-F238E27FC236}">
                  <a16:creationId xmlns:a16="http://schemas.microsoft.com/office/drawing/2014/main" id="{BA02D10F-864E-4C1A-A6E3-B7A785710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1735" y="1887700"/>
              <a:ext cx="518859" cy="355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9" name="กลุ่ม 118">
            <a:extLst>
              <a:ext uri="{FF2B5EF4-FFF2-40B4-BE49-F238E27FC236}">
                <a16:creationId xmlns:a16="http://schemas.microsoft.com/office/drawing/2014/main" id="{409C1A87-3DFC-481C-89BF-E54A009A49B7}"/>
              </a:ext>
            </a:extLst>
          </p:cNvPr>
          <p:cNvGrpSpPr/>
          <p:nvPr/>
        </p:nvGrpSpPr>
        <p:grpSpPr>
          <a:xfrm>
            <a:off x="-2588436" y="1240625"/>
            <a:ext cx="694681" cy="482287"/>
            <a:chOff x="-1170404" y="1155124"/>
            <a:chExt cx="694681" cy="482287"/>
          </a:xfrm>
        </p:grpSpPr>
        <p:pic>
          <p:nvPicPr>
            <p:cNvPr id="120" name="รูปภาพ 73" descr="1211810689.png">
              <a:extLst>
                <a:ext uri="{FF2B5EF4-FFF2-40B4-BE49-F238E27FC236}">
                  <a16:creationId xmlns:a16="http://schemas.microsoft.com/office/drawing/2014/main" id="{FB827650-1D5B-45B9-B154-02CB571E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รูปภาพ 84" descr="1211810704.png">
              <a:extLst>
                <a:ext uri="{FF2B5EF4-FFF2-40B4-BE49-F238E27FC236}">
                  <a16:creationId xmlns:a16="http://schemas.microsoft.com/office/drawing/2014/main" id="{571DD377-48A3-4D52-9629-DFB810BA4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0EF802D7-7564-4AE0-B3C8-7ECD45AF1847}"/>
              </a:ext>
            </a:extLst>
          </p:cNvPr>
          <p:cNvGrpSpPr/>
          <p:nvPr/>
        </p:nvGrpSpPr>
        <p:grpSpPr>
          <a:xfrm>
            <a:off x="-2349280" y="2123526"/>
            <a:ext cx="214157" cy="82728"/>
            <a:chOff x="-2349280" y="2123526"/>
            <a:chExt cx="214157" cy="82728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6DE196E8-EFC6-4ECE-AF3D-E307DE1BFCD0}"/>
                </a:ext>
              </a:extLst>
            </p:cNvPr>
            <p:cNvCxnSpPr/>
            <p:nvPr/>
          </p:nvCxnSpPr>
          <p:spPr>
            <a:xfrm>
              <a:off x="-2349280" y="2123526"/>
              <a:ext cx="20981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1D745CE0-95A6-4C8D-BDD9-F3B98D396ADA}"/>
                </a:ext>
              </a:extLst>
            </p:cNvPr>
            <p:cNvCxnSpPr/>
            <p:nvPr/>
          </p:nvCxnSpPr>
          <p:spPr>
            <a:xfrm>
              <a:off x="-2344933" y="2206254"/>
              <a:ext cx="20981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กลุ่ม 124">
            <a:extLst>
              <a:ext uri="{FF2B5EF4-FFF2-40B4-BE49-F238E27FC236}">
                <a16:creationId xmlns:a16="http://schemas.microsoft.com/office/drawing/2014/main" id="{0284CA55-0CE0-4794-9B9D-48130EF01C7B}"/>
              </a:ext>
            </a:extLst>
          </p:cNvPr>
          <p:cNvGrpSpPr/>
          <p:nvPr/>
        </p:nvGrpSpPr>
        <p:grpSpPr>
          <a:xfrm>
            <a:off x="1693232" y="2780052"/>
            <a:ext cx="1575492" cy="1093796"/>
            <a:chOff x="-1170404" y="1155124"/>
            <a:chExt cx="694681" cy="482287"/>
          </a:xfrm>
        </p:grpSpPr>
        <p:pic>
          <p:nvPicPr>
            <p:cNvPr id="126" name="รูปภาพ 73" descr="1211810689.png">
              <a:extLst>
                <a:ext uri="{FF2B5EF4-FFF2-40B4-BE49-F238E27FC236}">
                  <a16:creationId xmlns:a16="http://schemas.microsoft.com/office/drawing/2014/main" id="{303B7802-B69F-473D-8F06-8F543A83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รูปภาพ 84" descr="1211810704.png">
              <a:extLst>
                <a:ext uri="{FF2B5EF4-FFF2-40B4-BE49-F238E27FC236}">
                  <a16:creationId xmlns:a16="http://schemas.microsoft.com/office/drawing/2014/main" id="{EA839F29-ECFD-4AC9-98E7-CD2A08F0A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F7020F2D-5923-4BD3-9281-493DEFB6A4A7}"/>
              </a:ext>
            </a:extLst>
          </p:cNvPr>
          <p:cNvGrpSpPr/>
          <p:nvPr/>
        </p:nvGrpSpPr>
        <p:grpSpPr>
          <a:xfrm>
            <a:off x="1079764" y="2163936"/>
            <a:ext cx="615740" cy="179696"/>
            <a:chOff x="1079764" y="2163936"/>
            <a:chExt cx="615740" cy="179696"/>
          </a:xfrm>
        </p:grpSpPr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E26E8BD8-D57F-4BF2-8F08-B0B520851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79764" y="2163936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ตัวเชื่อมต่อตรง 130">
              <a:extLst>
                <a:ext uri="{FF2B5EF4-FFF2-40B4-BE49-F238E27FC236}">
                  <a16:creationId xmlns:a16="http://schemas.microsoft.com/office/drawing/2014/main" id="{8DB4B637-B2CF-491A-A3BF-C49E612DE1AE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6" y="2343632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E7CE70F6-B25F-498E-B40B-02D62004E55D}"/>
              </a:ext>
            </a:extLst>
          </p:cNvPr>
          <p:cNvGrpSpPr/>
          <p:nvPr/>
        </p:nvGrpSpPr>
        <p:grpSpPr>
          <a:xfrm>
            <a:off x="4717581" y="4992558"/>
            <a:ext cx="694681" cy="773607"/>
            <a:chOff x="4717581" y="4992558"/>
            <a:chExt cx="694681" cy="773607"/>
          </a:xfrm>
        </p:grpSpPr>
        <p:grpSp>
          <p:nvGrpSpPr>
            <p:cNvPr id="132" name="กลุ่ม 131">
              <a:extLst>
                <a:ext uri="{FF2B5EF4-FFF2-40B4-BE49-F238E27FC236}">
                  <a16:creationId xmlns:a16="http://schemas.microsoft.com/office/drawing/2014/main" id="{F6404854-9B78-41AD-9CB0-11EF546EBD60}"/>
                </a:ext>
              </a:extLst>
            </p:cNvPr>
            <p:cNvGrpSpPr/>
            <p:nvPr/>
          </p:nvGrpSpPr>
          <p:grpSpPr>
            <a:xfrm>
              <a:off x="4717581" y="5283878"/>
              <a:ext cx="694681" cy="482287"/>
              <a:chOff x="-1170404" y="1155124"/>
              <a:chExt cx="694681" cy="482287"/>
            </a:xfrm>
          </p:grpSpPr>
          <p:pic>
            <p:nvPicPr>
              <p:cNvPr id="133" name="รูปภาพ 73" descr="1211810689.png">
                <a:extLst>
                  <a:ext uri="{FF2B5EF4-FFF2-40B4-BE49-F238E27FC236}">
                    <a16:creationId xmlns:a16="http://schemas.microsoft.com/office/drawing/2014/main" id="{C1648D87-E684-432B-849B-2CD9767D9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0404" y="1155124"/>
                <a:ext cx="694681" cy="47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4" name="รูปภาพ 84" descr="1211810704.png">
                <a:extLst>
                  <a:ext uri="{FF2B5EF4-FFF2-40B4-BE49-F238E27FC236}">
                    <a16:creationId xmlns:a16="http://schemas.microsoft.com/office/drawing/2014/main" id="{D5381526-9480-4E0D-955D-69CADEF15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9500" y="1351209"/>
                <a:ext cx="418141" cy="286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A5DF7C70-56A0-4B8C-BB61-5D98A778A90B}"/>
                </a:ext>
              </a:extLst>
            </p:cNvPr>
            <p:cNvGrpSpPr/>
            <p:nvPr/>
          </p:nvGrpSpPr>
          <p:grpSpPr>
            <a:xfrm>
              <a:off x="4938485" y="4992558"/>
              <a:ext cx="209823" cy="82728"/>
              <a:chOff x="4938485" y="4992558"/>
              <a:chExt cx="209823" cy="82728"/>
            </a:xfrm>
          </p:grpSpPr>
          <p:cxnSp>
            <p:nvCxnSpPr>
              <p:cNvPr id="136" name="ตัวเชื่อมต่อตรง 135">
                <a:extLst>
                  <a:ext uri="{FF2B5EF4-FFF2-40B4-BE49-F238E27FC236}">
                    <a16:creationId xmlns:a16="http://schemas.microsoft.com/office/drawing/2014/main" id="{013F9633-E5AA-472E-877D-BF3D2F6EFB2D}"/>
                  </a:ext>
                </a:extLst>
              </p:cNvPr>
              <p:cNvCxnSpPr/>
              <p:nvPr/>
            </p:nvCxnSpPr>
            <p:spPr>
              <a:xfrm>
                <a:off x="4938485" y="4992558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ตัวเชื่อมต่อตรง 136">
                <a:extLst>
                  <a:ext uri="{FF2B5EF4-FFF2-40B4-BE49-F238E27FC236}">
                    <a16:creationId xmlns:a16="http://schemas.microsoft.com/office/drawing/2014/main" id="{7E51B585-186A-42C8-B8F6-ECBF8D6B754D}"/>
                  </a:ext>
                </a:extLst>
              </p:cNvPr>
              <p:cNvCxnSpPr/>
              <p:nvPr/>
            </p:nvCxnSpPr>
            <p:spPr>
              <a:xfrm>
                <a:off x="4938498" y="5075286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961552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กลุ่ม 64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746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สี่เหลี่ยมผืนผ้า 66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pic>
        <p:nvPicPr>
          <p:cNvPr id="29744" name="Picture 8" descr="mapthai-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12476" b="14230"/>
          <a:stretch>
            <a:fillRect/>
          </a:stretch>
        </p:blipFill>
        <p:spPr bwMode="auto">
          <a:xfrm>
            <a:off x="179512" y="1196752"/>
            <a:ext cx="3891647" cy="33939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0" y="-26988"/>
            <a:ext cx="91440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</a:p>
        </p:txBody>
      </p:sp>
      <p:sp>
        <p:nvSpPr>
          <p:cNvPr id="60" name="กล่องข้อความ 42">
            <a:extLst>
              <a:ext uri="{FF2B5EF4-FFF2-40B4-BE49-F238E27FC236}">
                <a16:creationId xmlns:a16="http://schemas.microsoft.com/office/drawing/2014/main" id="{AE6E0020-8DCD-497C-9964-02BE9B1A1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๕-๑๕ / ๒๐-๓๐ นอต</a:t>
            </a:r>
          </a:p>
        </p:txBody>
      </p:sp>
      <p:graphicFrame>
        <p:nvGraphicFramePr>
          <p:cNvPr id="61" name="ตาราง 60">
            <a:extLst>
              <a:ext uri="{FF2B5EF4-FFF2-40B4-BE49-F238E27FC236}">
                <a16:creationId xmlns:a16="http://schemas.microsoft.com/office/drawing/2014/main" id="{BD8B8276-AD8E-414E-B097-8E9B369B800D}"/>
              </a:ext>
            </a:extLst>
          </p:cNvPr>
          <p:cNvGraphicFramePr>
            <a:graphicFrameLocks noGrp="1"/>
          </p:cNvGraphicFramePr>
          <p:nvPr/>
        </p:nvGraphicFramePr>
        <p:xfrm>
          <a:off x="4568696" y="1420621"/>
          <a:ext cx="4479273" cy="1828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54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เย็น - หนาว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47176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54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หมอก - หมอกหนา</a:t>
                      </a:r>
                      <a:endParaRPr lang="th-TH" altLang="th-TH" sz="54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2" name="ตาราง 61">
            <a:extLst>
              <a:ext uri="{FF2B5EF4-FFF2-40B4-BE49-F238E27FC236}">
                <a16:creationId xmlns:a16="http://schemas.microsoft.com/office/drawing/2014/main" id="{A6BCAAB4-04A9-4F7F-A2BD-0F28F37DA8CC}"/>
              </a:ext>
            </a:extLst>
          </p:cNvPr>
          <p:cNvGraphicFramePr>
            <a:graphicFrameLocks noGrp="1"/>
          </p:cNvGraphicFramePr>
          <p:nvPr/>
        </p:nvGraphicFramePr>
        <p:xfrm>
          <a:off x="4792242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เมฆบางส่วน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3" name="ตาราง 62">
            <a:extLst>
              <a:ext uri="{FF2B5EF4-FFF2-40B4-BE49-F238E27FC236}">
                <a16:creationId xmlns:a16="http://schemas.microsoft.com/office/drawing/2014/main" id="{166E97E6-3CAC-4913-B498-DC3DE8B5B949}"/>
              </a:ext>
            </a:extLst>
          </p:cNvPr>
          <p:cNvGraphicFramePr>
            <a:graphicFrameLocks noGrp="1"/>
          </p:cNvGraphicFramePr>
          <p:nvPr/>
        </p:nvGraphicFramePr>
        <p:xfrm>
          <a:off x="6651982" y="4786313"/>
          <a:ext cx="2329475" cy="154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เกณฑ์อุณหภูมิ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หนาวจัด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๘.๐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หนาว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๘.๐ - ๑๕.๙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เย็น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๑๕.๙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๒๒.๙ ° ซ.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4" name="กลุ่ม 63">
            <a:extLst>
              <a:ext uri="{FF2B5EF4-FFF2-40B4-BE49-F238E27FC236}">
                <a16:creationId xmlns:a16="http://schemas.microsoft.com/office/drawing/2014/main" id="{850B1C7C-5DD9-4C62-A86B-922695303666}"/>
              </a:ext>
            </a:extLst>
          </p:cNvPr>
          <p:cNvGrpSpPr/>
          <p:nvPr/>
        </p:nvGrpSpPr>
        <p:grpSpPr>
          <a:xfrm>
            <a:off x="1693232" y="2780052"/>
            <a:ext cx="1575492" cy="1093796"/>
            <a:chOff x="-1170404" y="1155124"/>
            <a:chExt cx="694681" cy="482287"/>
          </a:xfrm>
        </p:grpSpPr>
        <p:pic>
          <p:nvPicPr>
            <p:cNvPr id="65" name="รูปภาพ 73" descr="1211810689.png">
              <a:extLst>
                <a:ext uri="{FF2B5EF4-FFF2-40B4-BE49-F238E27FC236}">
                  <a16:creationId xmlns:a16="http://schemas.microsoft.com/office/drawing/2014/main" id="{2DC8ED62-231A-45F7-97D4-AAA6660F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รูปภาพ 84" descr="1211810704.png">
              <a:extLst>
                <a:ext uri="{FF2B5EF4-FFF2-40B4-BE49-F238E27FC236}">
                  <a16:creationId xmlns:a16="http://schemas.microsoft.com/office/drawing/2014/main" id="{488D8DB3-2223-422C-947E-8AE5450C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กลุ่ม 67">
            <a:extLst>
              <a:ext uri="{FF2B5EF4-FFF2-40B4-BE49-F238E27FC236}">
                <a16:creationId xmlns:a16="http://schemas.microsoft.com/office/drawing/2014/main" id="{52181C19-01EB-4544-B93B-AA1E29CBAC4E}"/>
              </a:ext>
            </a:extLst>
          </p:cNvPr>
          <p:cNvGrpSpPr/>
          <p:nvPr/>
        </p:nvGrpSpPr>
        <p:grpSpPr>
          <a:xfrm>
            <a:off x="1224142" y="2163936"/>
            <a:ext cx="615740" cy="179696"/>
            <a:chOff x="1079764" y="2163936"/>
            <a:chExt cx="615740" cy="179696"/>
          </a:xfrm>
        </p:grpSpPr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AAC473E3-FCA1-465A-90A9-A2F489DB10A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764" y="2163936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73375C62-34F4-4155-94F2-21F43BC88472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6" y="2343632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647FA304-2AC0-4BB7-9C86-D55790833F80}"/>
              </a:ext>
            </a:extLst>
          </p:cNvPr>
          <p:cNvGrpSpPr/>
          <p:nvPr/>
        </p:nvGrpSpPr>
        <p:grpSpPr>
          <a:xfrm>
            <a:off x="4717581" y="4992558"/>
            <a:ext cx="694681" cy="773607"/>
            <a:chOff x="4717581" y="4992558"/>
            <a:chExt cx="694681" cy="773607"/>
          </a:xfrm>
        </p:grpSpPr>
        <p:grpSp>
          <p:nvGrpSpPr>
            <p:cNvPr id="72" name="กลุ่ม 71">
              <a:extLst>
                <a:ext uri="{FF2B5EF4-FFF2-40B4-BE49-F238E27FC236}">
                  <a16:creationId xmlns:a16="http://schemas.microsoft.com/office/drawing/2014/main" id="{6E22DE64-0BDD-4766-BD7E-6FE364731D6F}"/>
                </a:ext>
              </a:extLst>
            </p:cNvPr>
            <p:cNvGrpSpPr/>
            <p:nvPr/>
          </p:nvGrpSpPr>
          <p:grpSpPr>
            <a:xfrm>
              <a:off x="4717581" y="5283878"/>
              <a:ext cx="694681" cy="482287"/>
              <a:chOff x="-1170404" y="1155124"/>
              <a:chExt cx="694681" cy="482287"/>
            </a:xfrm>
          </p:grpSpPr>
          <p:pic>
            <p:nvPicPr>
              <p:cNvPr id="85" name="รูปภาพ 73" descr="1211810689.png">
                <a:extLst>
                  <a:ext uri="{FF2B5EF4-FFF2-40B4-BE49-F238E27FC236}">
                    <a16:creationId xmlns:a16="http://schemas.microsoft.com/office/drawing/2014/main" id="{FF542EC5-5544-4EC6-BD22-DA2497542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70404" y="1155124"/>
                <a:ext cx="694681" cy="475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รูปภาพ 84" descr="1211810704.png">
                <a:extLst>
                  <a:ext uri="{FF2B5EF4-FFF2-40B4-BE49-F238E27FC236}">
                    <a16:creationId xmlns:a16="http://schemas.microsoft.com/office/drawing/2014/main" id="{02C48890-B531-4908-8428-C3F8C32FD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89500" y="1351209"/>
                <a:ext cx="418141" cy="286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54B79412-837E-4121-8053-2012D09BEB61}"/>
                </a:ext>
              </a:extLst>
            </p:cNvPr>
            <p:cNvGrpSpPr/>
            <p:nvPr/>
          </p:nvGrpSpPr>
          <p:grpSpPr>
            <a:xfrm>
              <a:off x="4938485" y="4992558"/>
              <a:ext cx="209823" cy="82728"/>
              <a:chOff x="4938485" y="4992558"/>
              <a:chExt cx="209823" cy="82728"/>
            </a:xfrm>
          </p:grpSpPr>
          <p:cxnSp>
            <p:nvCxnSpPr>
              <p:cNvPr id="83" name="ตัวเชื่อมต่อตรง 82">
                <a:extLst>
                  <a:ext uri="{FF2B5EF4-FFF2-40B4-BE49-F238E27FC236}">
                    <a16:creationId xmlns:a16="http://schemas.microsoft.com/office/drawing/2014/main" id="{CD2C5B05-8127-4B69-B7F2-8170FB83797C}"/>
                  </a:ext>
                </a:extLst>
              </p:cNvPr>
              <p:cNvCxnSpPr/>
              <p:nvPr/>
            </p:nvCxnSpPr>
            <p:spPr>
              <a:xfrm>
                <a:off x="4938485" y="4992558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ตัวเชื่อมต่อตรง 83">
                <a:extLst>
                  <a:ext uri="{FF2B5EF4-FFF2-40B4-BE49-F238E27FC236}">
                    <a16:creationId xmlns:a16="http://schemas.microsoft.com/office/drawing/2014/main" id="{5A90ED09-E0F6-4721-8335-A18F9F5FB0A0}"/>
                  </a:ext>
                </a:extLst>
              </p:cNvPr>
              <p:cNvCxnSpPr/>
              <p:nvPr/>
            </p:nvCxnSpPr>
            <p:spPr>
              <a:xfrm>
                <a:off x="4938498" y="5075286"/>
                <a:ext cx="20981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36259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กลุ่ม 6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9511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สี่เหลี่ยมผืนผ้า 70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ตัวเชื่อมต่อตรง 44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31799" name="Picture 8" descr="mapthai-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0770" r="4555" b="9230"/>
          <a:stretch>
            <a:fillRect/>
          </a:stretch>
        </p:blipFill>
        <p:spPr bwMode="auto">
          <a:xfrm>
            <a:off x="179512" y="1268760"/>
            <a:ext cx="3969147" cy="33477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1" name="ตาราง 80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6" name="TextBox 17"/>
          <p:cNvSpPr txBox="1">
            <a:spLocks noChangeArrowheads="1"/>
          </p:cNvSpPr>
          <p:nvPr/>
        </p:nvSpPr>
        <p:spPr bwMode="auto">
          <a:xfrm>
            <a:off x="-12700" y="-26988"/>
            <a:ext cx="9156700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ภาคกลาง</a:t>
            </a:r>
          </a:p>
        </p:txBody>
      </p:sp>
      <p:graphicFrame>
        <p:nvGraphicFramePr>
          <p:cNvPr id="49" name="ตาราง 48">
            <a:extLst>
              <a:ext uri="{FF2B5EF4-FFF2-40B4-BE49-F238E27FC236}">
                <a16:creationId xmlns:a16="http://schemas.microsoft.com/office/drawing/2014/main" id="{FB110F31-9558-4BD7-8447-7BE90586F606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147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เมฆบางส่วน</a:t>
                      </a:r>
                      <a:endParaRPr lang="th-TH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6848462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</a:t>
                      </a:r>
                    </a:p>
                  </a:txBody>
                  <a:tcPr marL="91396" marR="91396" marT="45667" marB="45667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2" name="ตาราง 61">
            <a:extLst>
              <a:ext uri="{FF2B5EF4-FFF2-40B4-BE49-F238E27FC236}">
                <a16:creationId xmlns:a16="http://schemas.microsoft.com/office/drawing/2014/main" id="{7BFEE8FC-9AD7-41E4-9D4A-E1DE1AA53C92}"/>
              </a:ext>
            </a:extLst>
          </p:cNvPr>
          <p:cNvGraphicFramePr>
            <a:graphicFrameLocks noGrp="1"/>
          </p:cNvGraphicFramePr>
          <p:nvPr/>
        </p:nvGraphicFramePr>
        <p:xfrm>
          <a:off x="4340308" y="1420621"/>
          <a:ext cx="4707661" cy="2468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 - หมอกหนา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47176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ฝนบางแห่ง ๑๐ - ๒๐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เย็น</a:t>
                      </a:r>
                      <a:r>
                        <a:rPr lang="en-US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- หนาว</a:t>
                      </a:r>
                      <a:endParaRPr lang="th-TH" altLang="th-TH" sz="4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415827"/>
                  </a:ext>
                </a:extLst>
              </a:tr>
            </a:tbl>
          </a:graphicData>
        </a:graphic>
      </p:graphicFrame>
      <p:grpSp>
        <p:nvGrpSpPr>
          <p:cNvPr id="72" name="กลุ่ม 71">
            <a:extLst>
              <a:ext uri="{FF2B5EF4-FFF2-40B4-BE49-F238E27FC236}">
                <a16:creationId xmlns:a16="http://schemas.microsoft.com/office/drawing/2014/main" id="{B57DBADD-0F61-41A3-A5E4-388BE918B522}"/>
              </a:ext>
            </a:extLst>
          </p:cNvPr>
          <p:cNvGrpSpPr/>
          <p:nvPr/>
        </p:nvGrpSpPr>
        <p:grpSpPr>
          <a:xfrm>
            <a:off x="2568347" y="2769307"/>
            <a:ext cx="1073928" cy="1419398"/>
            <a:chOff x="-1332354" y="3553320"/>
            <a:chExt cx="734366" cy="970603"/>
          </a:xfrm>
        </p:grpSpPr>
        <p:grpSp>
          <p:nvGrpSpPr>
            <p:cNvPr id="73" name="Group 11">
              <a:extLst>
                <a:ext uri="{FF2B5EF4-FFF2-40B4-BE49-F238E27FC236}">
                  <a16:creationId xmlns:a16="http://schemas.microsoft.com/office/drawing/2014/main" id="{DD476242-D645-457C-A3A8-75E7B2EF0B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49535" y="3959940"/>
              <a:ext cx="648741" cy="563983"/>
              <a:chOff x="4067175" y="3932962"/>
              <a:chExt cx="1441282" cy="1252094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pic>
            <p:nvPicPr>
              <p:cNvPr id="79" name="รูปภาพ 67" descr="1211810668.png">
                <a:extLst>
                  <a:ext uri="{FF2B5EF4-FFF2-40B4-BE49-F238E27FC236}">
                    <a16:creationId xmlns:a16="http://schemas.microsoft.com/office/drawing/2014/main" id="{2A44B150-0F08-40FA-AA7C-3DADCC88A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Rectangle 44">
                <a:extLst>
                  <a:ext uri="{FF2B5EF4-FFF2-40B4-BE49-F238E27FC236}">
                    <a16:creationId xmlns:a16="http://schemas.microsoft.com/office/drawing/2014/main" id="{3B724236-5355-4966-AA39-DE487AAF5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1301" y="4365105"/>
                <a:ext cx="410409" cy="8199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74" name="กลุ่ม 10">
              <a:extLst>
                <a:ext uri="{FF2B5EF4-FFF2-40B4-BE49-F238E27FC236}">
                  <a16:creationId xmlns:a16="http://schemas.microsoft.com/office/drawing/2014/main" id="{8EB315A4-592D-425F-9A6C-BECED62D72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332354" y="3553320"/>
              <a:ext cx="734366" cy="515273"/>
              <a:chOff x="5327749" y="908720"/>
              <a:chExt cx="1332483" cy="936278"/>
            </a:xfrm>
          </p:grpSpPr>
          <p:grpSp>
            <p:nvGrpSpPr>
              <p:cNvPr id="75" name="กลุ่ม 91">
                <a:extLst>
                  <a:ext uri="{FF2B5EF4-FFF2-40B4-BE49-F238E27FC236}">
                    <a16:creationId xmlns:a16="http://schemas.microsoft.com/office/drawing/2014/main" id="{AD4A07A2-CFA0-4DF4-B346-33427ACC50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77" name="รูปภาพ 73" descr="1211810689.png">
                  <a:extLst>
                    <a:ext uri="{FF2B5EF4-FFF2-40B4-BE49-F238E27FC236}">
                      <a16:creationId xmlns:a16="http://schemas.microsoft.com/office/drawing/2014/main" id="{2C906ECA-F57F-4F6D-9A2C-4FACE11CCD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8" name="รูปภาพ 84" descr="1211810704.png">
                  <a:extLst>
                    <a:ext uri="{FF2B5EF4-FFF2-40B4-BE49-F238E27FC236}">
                      <a16:creationId xmlns:a16="http://schemas.microsoft.com/office/drawing/2014/main" id="{0018E8DB-C963-4D79-BC98-E94BE27618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6" name="รูปภาพ 96" descr="1211810704.png">
                <a:extLst>
                  <a:ext uri="{FF2B5EF4-FFF2-40B4-BE49-F238E27FC236}">
                    <a16:creationId xmlns:a16="http://schemas.microsoft.com/office/drawing/2014/main" id="{FABB3B3F-3924-4356-9581-3AC9EB7A5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323FA2BC-E552-44C5-A74F-FDB3FD58C8F3}"/>
              </a:ext>
            </a:extLst>
          </p:cNvPr>
          <p:cNvGrpSpPr/>
          <p:nvPr/>
        </p:nvGrpSpPr>
        <p:grpSpPr>
          <a:xfrm>
            <a:off x="1437606" y="2179329"/>
            <a:ext cx="1192221" cy="827708"/>
            <a:chOff x="-1170404" y="1155124"/>
            <a:chExt cx="694681" cy="482287"/>
          </a:xfrm>
        </p:grpSpPr>
        <p:pic>
          <p:nvPicPr>
            <p:cNvPr id="96" name="รูปภาพ 73" descr="1211810689.png">
              <a:extLst>
                <a:ext uri="{FF2B5EF4-FFF2-40B4-BE49-F238E27FC236}">
                  <a16:creationId xmlns:a16="http://schemas.microsoft.com/office/drawing/2014/main" id="{8B1F965F-802C-4033-8273-795E013D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70404" y="1155124"/>
              <a:ext cx="694681" cy="4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รูปภาพ 84" descr="1211810704.png">
              <a:extLst>
                <a:ext uri="{FF2B5EF4-FFF2-40B4-BE49-F238E27FC236}">
                  <a16:creationId xmlns:a16="http://schemas.microsoft.com/office/drawing/2014/main" id="{78188968-9FBA-40C6-9EA4-D4F00E26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9500" y="1351209"/>
              <a:ext cx="418141" cy="28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กลุ่ม 100">
            <a:extLst>
              <a:ext uri="{FF2B5EF4-FFF2-40B4-BE49-F238E27FC236}">
                <a16:creationId xmlns:a16="http://schemas.microsoft.com/office/drawing/2014/main" id="{FADD3C41-4E87-43DC-8CAE-1633E6161528}"/>
              </a:ext>
            </a:extLst>
          </p:cNvPr>
          <p:cNvGrpSpPr/>
          <p:nvPr/>
        </p:nvGrpSpPr>
        <p:grpSpPr>
          <a:xfrm>
            <a:off x="1127890" y="1762886"/>
            <a:ext cx="615740" cy="179696"/>
            <a:chOff x="1079764" y="2163936"/>
            <a:chExt cx="615740" cy="179696"/>
          </a:xfrm>
        </p:grpSpPr>
        <p:cxnSp>
          <p:nvCxnSpPr>
            <p:cNvPr id="102" name="ตัวเชื่อมต่อตรง 101">
              <a:extLst>
                <a:ext uri="{FF2B5EF4-FFF2-40B4-BE49-F238E27FC236}">
                  <a16:creationId xmlns:a16="http://schemas.microsoft.com/office/drawing/2014/main" id="{F4A83CF6-DD0E-44B9-A028-6E4B465BC52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764" y="2163936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ตัวเชื่อมต่อตรง 102">
              <a:extLst>
                <a:ext uri="{FF2B5EF4-FFF2-40B4-BE49-F238E27FC236}">
                  <a16:creationId xmlns:a16="http://schemas.microsoft.com/office/drawing/2014/main" id="{0BB6DE78-9ABC-4DA2-9878-AAB2934209A2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6" y="2343632"/>
              <a:ext cx="613468" cy="0"/>
            </a:xfrm>
            <a:prstGeom prst="line">
              <a:avLst/>
            </a:prstGeom>
            <a:ln w="1016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06FE381-38F7-4070-857D-442D19B77D12}"/>
              </a:ext>
            </a:extLst>
          </p:cNvPr>
          <p:cNvGrpSpPr/>
          <p:nvPr/>
        </p:nvGrpSpPr>
        <p:grpSpPr>
          <a:xfrm>
            <a:off x="4412783" y="4992558"/>
            <a:ext cx="694681" cy="1527560"/>
            <a:chOff x="4412783" y="4992558"/>
            <a:chExt cx="694681" cy="1527560"/>
          </a:xfrm>
        </p:grpSpPr>
        <p:grpSp>
          <p:nvGrpSpPr>
            <p:cNvPr id="104" name="กลุ่ม 103">
              <a:extLst>
                <a:ext uri="{FF2B5EF4-FFF2-40B4-BE49-F238E27FC236}">
                  <a16:creationId xmlns:a16="http://schemas.microsoft.com/office/drawing/2014/main" id="{E213C5BD-8A9A-4CF6-959A-B4298BA03DC9}"/>
                </a:ext>
              </a:extLst>
            </p:cNvPr>
            <p:cNvGrpSpPr/>
            <p:nvPr/>
          </p:nvGrpSpPr>
          <p:grpSpPr>
            <a:xfrm>
              <a:off x="4412783" y="4992558"/>
              <a:ext cx="694681" cy="773607"/>
              <a:chOff x="4717581" y="4992558"/>
              <a:chExt cx="694681" cy="773607"/>
            </a:xfrm>
          </p:grpSpPr>
          <p:grpSp>
            <p:nvGrpSpPr>
              <p:cNvPr id="105" name="กลุ่ม 104">
                <a:extLst>
                  <a:ext uri="{FF2B5EF4-FFF2-40B4-BE49-F238E27FC236}">
                    <a16:creationId xmlns:a16="http://schemas.microsoft.com/office/drawing/2014/main" id="{725F330A-15D2-4526-B92F-D9118703B6A7}"/>
                  </a:ext>
                </a:extLst>
              </p:cNvPr>
              <p:cNvGrpSpPr/>
              <p:nvPr/>
            </p:nvGrpSpPr>
            <p:grpSpPr>
              <a:xfrm>
                <a:off x="4717581" y="5283878"/>
                <a:ext cx="694681" cy="482287"/>
                <a:chOff x="-1170404" y="1155124"/>
                <a:chExt cx="694681" cy="482287"/>
              </a:xfrm>
            </p:grpSpPr>
            <p:pic>
              <p:nvPicPr>
                <p:cNvPr id="109" name="รูปภาพ 73" descr="1211810689.png">
                  <a:extLst>
                    <a:ext uri="{FF2B5EF4-FFF2-40B4-BE49-F238E27FC236}">
                      <a16:creationId xmlns:a16="http://schemas.microsoft.com/office/drawing/2014/main" id="{A3B241B3-F3DE-4CD2-B917-E62C7BEA8B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170404" y="1155124"/>
                  <a:ext cx="694681" cy="475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0" name="รูปภาพ 84" descr="1211810704.png">
                  <a:extLst>
                    <a:ext uri="{FF2B5EF4-FFF2-40B4-BE49-F238E27FC236}">
                      <a16:creationId xmlns:a16="http://schemas.microsoft.com/office/drawing/2014/main" id="{B2DC72EC-D4FE-4DA5-8AEE-2758EECDEC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089500" y="1351209"/>
                  <a:ext cx="418141" cy="286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6" name="กลุ่ม 105">
                <a:extLst>
                  <a:ext uri="{FF2B5EF4-FFF2-40B4-BE49-F238E27FC236}">
                    <a16:creationId xmlns:a16="http://schemas.microsoft.com/office/drawing/2014/main" id="{F1BECFAB-2B11-44F4-A034-61C5E79AB0B6}"/>
                  </a:ext>
                </a:extLst>
              </p:cNvPr>
              <p:cNvGrpSpPr/>
              <p:nvPr/>
            </p:nvGrpSpPr>
            <p:grpSpPr>
              <a:xfrm>
                <a:off x="4938485" y="4992558"/>
                <a:ext cx="209823" cy="82728"/>
                <a:chOff x="4938485" y="4992558"/>
                <a:chExt cx="209823" cy="82728"/>
              </a:xfrm>
            </p:grpSpPr>
            <p:cxnSp>
              <p:nvCxnSpPr>
                <p:cNvPr id="107" name="ตัวเชื่อมต่อตรง 106">
                  <a:extLst>
                    <a:ext uri="{FF2B5EF4-FFF2-40B4-BE49-F238E27FC236}">
                      <a16:creationId xmlns:a16="http://schemas.microsoft.com/office/drawing/2014/main" id="{A7430CAA-2897-4761-8437-25BE626D5D69}"/>
                    </a:ext>
                  </a:extLst>
                </p:cNvPr>
                <p:cNvCxnSpPr/>
                <p:nvPr/>
              </p:nvCxnSpPr>
              <p:spPr>
                <a:xfrm>
                  <a:off x="4938485" y="4992558"/>
                  <a:ext cx="209810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ตัวเชื่อมต่อตรง 107">
                  <a:extLst>
                    <a:ext uri="{FF2B5EF4-FFF2-40B4-BE49-F238E27FC236}">
                      <a16:creationId xmlns:a16="http://schemas.microsoft.com/office/drawing/2014/main" id="{EE1F8470-5BCF-4B0E-A4F5-D26C436C5EBC}"/>
                    </a:ext>
                  </a:extLst>
                </p:cNvPr>
                <p:cNvCxnSpPr/>
                <p:nvPr/>
              </p:nvCxnSpPr>
              <p:spPr>
                <a:xfrm>
                  <a:off x="4938498" y="5075286"/>
                  <a:ext cx="209810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1" name="กลุ่ม 110">
              <a:extLst>
                <a:ext uri="{FF2B5EF4-FFF2-40B4-BE49-F238E27FC236}">
                  <a16:creationId xmlns:a16="http://schemas.microsoft.com/office/drawing/2014/main" id="{C522A8EC-23FA-4271-8E20-5FEC4E693DDE}"/>
                </a:ext>
              </a:extLst>
            </p:cNvPr>
            <p:cNvGrpSpPr/>
            <p:nvPr/>
          </p:nvGrpSpPr>
          <p:grpSpPr>
            <a:xfrm>
              <a:off x="4449596" y="5747038"/>
              <a:ext cx="584919" cy="773080"/>
              <a:chOff x="-1332354" y="3553320"/>
              <a:chExt cx="734366" cy="970603"/>
            </a:xfrm>
          </p:grpSpPr>
          <p:grpSp>
            <p:nvGrpSpPr>
              <p:cNvPr id="112" name="Group 11">
                <a:extLst>
                  <a:ext uri="{FF2B5EF4-FFF2-40B4-BE49-F238E27FC236}">
                    <a16:creationId xmlns:a16="http://schemas.microsoft.com/office/drawing/2014/main" id="{87BE12F3-912D-4A3F-8761-5FC5AB1343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249535" y="3959940"/>
                <a:ext cx="648741" cy="563983"/>
                <a:chOff x="4067175" y="3932962"/>
                <a:chExt cx="1441282" cy="1252094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pic>
              <p:nvPicPr>
                <p:cNvPr id="118" name="รูปภาพ 67" descr="1211810668.png">
                  <a:extLst>
                    <a:ext uri="{FF2B5EF4-FFF2-40B4-BE49-F238E27FC236}">
                      <a16:creationId xmlns:a16="http://schemas.microsoft.com/office/drawing/2014/main" id="{73CD9E18-E878-47BA-90A1-7214656BAC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4543"/>
                <a:stretch>
                  <a:fillRect/>
                </a:stretch>
              </p:blipFill>
              <p:spPr bwMode="auto">
                <a:xfrm>
                  <a:off x="4067175" y="3932962"/>
                  <a:ext cx="1441282" cy="44941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9" name="Rectangle 44">
                  <a:extLst>
                    <a:ext uri="{FF2B5EF4-FFF2-40B4-BE49-F238E27FC236}">
                      <a16:creationId xmlns:a16="http://schemas.microsoft.com/office/drawing/2014/main" id="{B97677FB-6BF9-40FE-B7C1-25103FB9AB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1301" y="4365105"/>
                  <a:ext cx="410409" cy="81995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Cordia New" panose="020B0304020202020204" pitchFamily="34" charset="-34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None/>
                    <a:defRPr/>
                  </a:pPr>
                  <a:endParaRPr lang="th-TH" altLang="th-TH" sz="1800" b="1" dirty="0">
                    <a:solidFill>
                      <a:srgbClr val="FFFF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113" name="กลุ่ม 10">
                <a:extLst>
                  <a:ext uri="{FF2B5EF4-FFF2-40B4-BE49-F238E27FC236}">
                    <a16:creationId xmlns:a16="http://schemas.microsoft.com/office/drawing/2014/main" id="{3FADDFC8-E275-4E8D-A17C-2021E09ECF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332354" y="3553320"/>
                <a:ext cx="734366" cy="515273"/>
                <a:chOff x="5327749" y="908720"/>
                <a:chExt cx="1332483" cy="936278"/>
              </a:xfrm>
            </p:grpSpPr>
            <p:grpSp>
              <p:nvGrpSpPr>
                <p:cNvPr id="114" name="กลุ่ม 91">
                  <a:extLst>
                    <a:ext uri="{FF2B5EF4-FFF2-40B4-BE49-F238E27FC236}">
                      <a16:creationId xmlns:a16="http://schemas.microsoft.com/office/drawing/2014/main" id="{C841B405-9F54-4D25-BD40-8692995828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27749" y="908720"/>
                  <a:ext cx="1260475" cy="936278"/>
                  <a:chOff x="3851275" y="405160"/>
                  <a:chExt cx="1260475" cy="936278"/>
                </a:xfrm>
              </p:grpSpPr>
              <p:pic>
                <p:nvPicPr>
                  <p:cNvPr id="116" name="รูปภาพ 73" descr="1211810689.png">
                    <a:extLst>
                      <a:ext uri="{FF2B5EF4-FFF2-40B4-BE49-F238E27FC236}">
                        <a16:creationId xmlns:a16="http://schemas.microsoft.com/office/drawing/2014/main" id="{7E3E6483-72B2-4151-9E13-AA56F64FAB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851275" y="405160"/>
                    <a:ext cx="1260475" cy="863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7" name="รูปภาพ 84" descr="1211810704.png">
                    <a:extLst>
                      <a:ext uri="{FF2B5EF4-FFF2-40B4-BE49-F238E27FC236}">
                        <a16:creationId xmlns:a16="http://schemas.microsoft.com/office/drawing/2014/main" id="{865E63AB-199A-48ED-B31A-A0FEFCC55B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922713" y="549275"/>
                    <a:ext cx="1155700" cy="79216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15" name="รูปภาพ 96" descr="1211810704.png">
                  <a:extLst>
                    <a:ext uri="{FF2B5EF4-FFF2-40B4-BE49-F238E27FC236}">
                      <a16:creationId xmlns:a16="http://schemas.microsoft.com/office/drawing/2014/main" id="{2265413F-3AFF-4AC2-B710-85B03D3BA2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4532" y="980902"/>
                  <a:ext cx="1155700" cy="792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120" name="กล่องข้อความ 42">
            <a:extLst>
              <a:ext uri="{FF2B5EF4-FFF2-40B4-BE49-F238E27FC236}">
                <a16:creationId xmlns:a16="http://schemas.microsoft.com/office/drawing/2014/main" id="{90A31F9A-4B7B-4C71-9884-88812E1AA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908577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๕-๑๕ / ๒๐-๓๐ นอต</a:t>
            </a:r>
          </a:p>
        </p:txBody>
      </p:sp>
    </p:spTree>
    <p:extLst>
      <p:ext uri="{BB962C8B-B14F-4D97-AF65-F5344CB8AC3E}">
        <p14:creationId xmlns:p14="http://schemas.microsoft.com/office/powerpoint/2010/main" val="33434391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กลุ่ม 65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1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สี่เหลี่ยมผืนผ้า 67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ตัวเชื่อมต่อตรง 41"/>
          <p:cNvCxnSpPr/>
          <p:nvPr/>
        </p:nvCxnSpPr>
        <p:spPr bwMode="auto">
          <a:xfrm rot="5400000" flipH="1" flipV="1">
            <a:off x="6676013" y="-20494625"/>
            <a:ext cx="363975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pic>
        <p:nvPicPr>
          <p:cNvPr id="49" name="Picture 12" descr="mapthai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r="8264"/>
          <a:stretch>
            <a:fillRect/>
          </a:stretch>
        </p:blipFill>
        <p:spPr bwMode="auto">
          <a:xfrm>
            <a:off x="251520" y="1268636"/>
            <a:ext cx="2937153" cy="36428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" y="4828613"/>
            <a:ext cx="1866977" cy="104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2" name="กลุ่ม 18"/>
          <p:cNvGrpSpPr>
            <a:grpSpLocks/>
          </p:cNvGrpSpPr>
          <p:nvPr/>
        </p:nvGrpSpPr>
        <p:grpSpPr bwMode="auto">
          <a:xfrm>
            <a:off x="1141494" y="3391177"/>
            <a:ext cx="1092519" cy="1152128"/>
            <a:chOff x="5292080" y="3140968"/>
            <a:chExt cx="1512168" cy="1593435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93" name="กลุ่ม 17"/>
            <p:cNvGrpSpPr>
              <a:grpSpLocks/>
            </p:cNvGrpSpPr>
            <p:nvPr/>
          </p:nvGrpSpPr>
          <p:grpSpPr bwMode="auto">
            <a:xfrm>
              <a:off x="5292080" y="3140968"/>
              <a:ext cx="1487487" cy="1296144"/>
              <a:chOff x="5220072" y="2996952"/>
              <a:chExt cx="1487487" cy="1296144"/>
            </a:xfrm>
          </p:grpSpPr>
          <p:pic>
            <p:nvPicPr>
              <p:cNvPr id="97" name="รูปภาพ 76" descr="1211810702 (1)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0072" y="3273695"/>
                <a:ext cx="1487487" cy="1019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8" name="กลุ่ม 16"/>
              <p:cNvGrpSpPr>
                <a:grpSpLocks/>
              </p:cNvGrpSpPr>
              <p:nvPr/>
            </p:nvGrpSpPr>
            <p:grpSpPr bwMode="auto">
              <a:xfrm>
                <a:off x="5302728" y="2996952"/>
                <a:ext cx="1400175" cy="1259185"/>
                <a:chOff x="5302728" y="3465618"/>
                <a:chExt cx="1400175" cy="1259185"/>
              </a:xfrm>
            </p:grpSpPr>
            <p:pic>
              <p:nvPicPr>
                <p:cNvPr id="99" name="รูปภาพ 110" descr="1211810689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2728" y="3465618"/>
                  <a:ext cx="1400175" cy="96075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รูปภาพ 99" descr="1211810679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9516" y="3717032"/>
                  <a:ext cx="1350716" cy="10077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p3d prstMaterial="matte">
                  <a:bevelT w="1270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4" name="Group 11"/>
            <p:cNvGrpSpPr>
              <a:grpSpLocks/>
            </p:cNvGrpSpPr>
            <p:nvPr/>
          </p:nvGrpSpPr>
          <p:grpSpPr bwMode="auto">
            <a:xfrm>
              <a:off x="5362798" y="3932983"/>
              <a:ext cx="1441450" cy="801420"/>
              <a:chOff x="4067175" y="3932962"/>
              <a:chExt cx="1441282" cy="801382"/>
            </a:xfrm>
          </p:grpSpPr>
          <p:pic>
            <p:nvPicPr>
              <p:cNvPr id="95" name="รูปภาพ 67" descr="1211810668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543"/>
              <a:stretch>
                <a:fillRect/>
              </a:stretch>
            </p:blipFill>
            <p:spPr bwMode="auto">
              <a:xfrm>
                <a:off x="4067175" y="3932962"/>
                <a:ext cx="1441282" cy="44941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Rectangle 44"/>
              <p:cNvSpPr>
                <a:spLocks noChangeArrowheads="1"/>
              </p:cNvSpPr>
              <p:nvPr/>
            </p:nvSpPr>
            <p:spPr bwMode="auto">
              <a:xfrm>
                <a:off x="4684097" y="4365104"/>
                <a:ext cx="184815" cy="3692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  <a:defRPr/>
                </a:pPr>
                <a:endParaRPr lang="th-TH" altLang="th-TH" sz="1800" b="1" dirty="0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aphicFrame>
        <p:nvGraphicFramePr>
          <p:cNvPr id="44" name="ตาราง 43"/>
          <p:cNvGraphicFramePr>
            <a:graphicFrameLocks noGrp="1"/>
          </p:cNvGraphicFramePr>
          <p:nvPr/>
        </p:nvGraphicFramePr>
        <p:xfrm>
          <a:off x="3443651" y="1093541"/>
          <a:ext cx="5555966" cy="3200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5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หมอก</a:t>
                      </a: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4221134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พายุฝนฟ้าคะนองเป็นแห่งๆ</a:t>
                      </a:r>
                      <a:b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ถึงกระจาย ๔๐ - ๖๐ </a:t>
                      </a:r>
                      <a:r>
                        <a:rPr lang="en-US" alt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altLang="th-TH" sz="4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altLang="th-TH" sz="48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ฝนหนัก บางแห่ง</a:t>
                      </a:r>
                      <a:endParaRPr lang="th-TH" altLang="th-TH" sz="4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41" marR="91441" marT="45699" marB="4569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ตาราง 40"/>
          <p:cNvGraphicFramePr>
            <a:graphicFrameLocks noGrp="1"/>
          </p:cNvGraphicFramePr>
          <p:nvPr/>
        </p:nvGraphicFramePr>
        <p:xfrm>
          <a:off x="6288088" y="4786313"/>
          <a:ext cx="2747962" cy="195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FFFF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เกณฑ์ฝน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ฝนเล็กน้อย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๐.๑ - ๑๐.๐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ฝนปานกลาง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๑๐.๑ - ๓๕.๐ </a:t>
                      </a:r>
                      <a:r>
                        <a:rPr lang="th-TH" sz="1800" b="0" baseline="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ea typeface="MS PGothic" panose="020B0600070205080204" pitchFamily="34" charset="-128"/>
                          <a:cs typeface="TH SarabunPSK" panose="020B0500040200020003" pitchFamily="34" charset="-34"/>
                        </a:rPr>
                        <a:t>ฝนหนัก</a:t>
                      </a:r>
                      <a:endParaRPr lang="th-TH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๓๕.๑ - ๙๐.๐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ฝนหนักมาก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 ๙๐.๑ </a:t>
                      </a:r>
                      <a:r>
                        <a:rPr lang="th-TH" sz="1800" dirty="0" err="1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</a:t>
                      </a: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.ขึ้นไป</a:t>
                      </a:r>
                    </a:p>
                  </a:txBody>
                  <a:tcPr marL="91415" marR="91415" marT="45698" marB="45698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1545" name="กลุ่ม 10"/>
          <p:cNvGrpSpPr>
            <a:grpSpLocks/>
          </p:cNvGrpSpPr>
          <p:nvPr/>
        </p:nvGrpSpPr>
        <p:grpSpPr bwMode="auto">
          <a:xfrm>
            <a:off x="250825" y="2478088"/>
            <a:ext cx="1149350" cy="806450"/>
            <a:chOff x="5327749" y="908720"/>
            <a:chExt cx="1332483" cy="936278"/>
          </a:xfrm>
        </p:grpSpPr>
        <p:grpSp>
          <p:nvGrpSpPr>
            <p:cNvPr id="21546" name="กลุ่ม 91"/>
            <p:cNvGrpSpPr>
              <a:grpSpLocks/>
            </p:cNvGrpSpPr>
            <p:nvPr/>
          </p:nvGrpSpPr>
          <p:grpSpPr bwMode="auto">
            <a:xfrm>
              <a:off x="5327749" y="908720"/>
              <a:ext cx="1260475" cy="936278"/>
              <a:chOff x="3851275" y="405160"/>
              <a:chExt cx="1260475" cy="936278"/>
            </a:xfrm>
          </p:grpSpPr>
          <p:pic>
            <p:nvPicPr>
              <p:cNvPr id="21548" name="รูปภาพ 73" descr="1211810689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275" y="405160"/>
                <a:ext cx="126047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549" name="รูปภาพ 84" descr="1211810704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2713" y="549275"/>
                <a:ext cx="1155700" cy="792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47" name="รูปภาพ 96" descr="1211810704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32" y="980902"/>
              <a:ext cx="1155700" cy="79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Box 17"/>
          <p:cNvSpPr txBox="1">
            <a:spLocks noChangeArrowheads="1"/>
          </p:cNvSpPr>
          <p:nvPr/>
        </p:nvSpPr>
        <p:spPr bwMode="auto">
          <a:xfrm>
            <a:off x="3175" y="6350"/>
            <a:ext cx="9140825" cy="7699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alt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ภาคใต้</a:t>
            </a:r>
          </a:p>
        </p:txBody>
      </p:sp>
      <p:sp>
        <p:nvSpPr>
          <p:cNvPr id="45" name="กล่องข้อความ 42">
            <a:extLst>
              <a:ext uri="{FF2B5EF4-FFF2-40B4-BE49-F238E27FC236}">
                <a16:creationId xmlns:a16="http://schemas.microsoft.com/office/drawing/2014/main" id="{BA984475-4D83-477C-9913-2B5CAE440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99" y="5895514"/>
            <a:ext cx="4681538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๕-๑๕ / ๒๐-๔๐ นอต</a:t>
            </a:r>
          </a:p>
        </p:txBody>
      </p:sp>
      <p:graphicFrame>
        <p:nvGraphicFramePr>
          <p:cNvPr id="54" name="ตาราง 53">
            <a:extLst>
              <a:ext uri="{FF2B5EF4-FFF2-40B4-BE49-F238E27FC236}">
                <a16:creationId xmlns:a16="http://schemas.microsoft.com/office/drawing/2014/main" id="{D39342A1-14C9-4688-9DF7-31546665CC62}"/>
              </a:ext>
            </a:extLst>
          </p:cNvPr>
          <p:cNvGraphicFramePr>
            <a:graphicFrameLocks noGrp="1"/>
          </p:cNvGraphicFramePr>
          <p:nvPr/>
        </p:nvGraphicFramePr>
        <p:xfrm>
          <a:off x="4478338" y="4784725"/>
          <a:ext cx="1749425" cy="98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เมฆมาก</a:t>
                      </a:r>
                      <a:endParaRPr lang="th-TH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/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ฝนฟ้าคะนอง</a:t>
                      </a:r>
                    </a:p>
                  </a:txBody>
                  <a:tcPr marL="91396" marR="91396" marT="45667" marB="4566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" name="กลุ่ม 26">
            <a:extLst>
              <a:ext uri="{FF2B5EF4-FFF2-40B4-BE49-F238E27FC236}">
                <a16:creationId xmlns:a16="http://schemas.microsoft.com/office/drawing/2014/main" id="{B6CDE47F-746E-4F06-AB12-C03DBD55FBA9}"/>
              </a:ext>
            </a:extLst>
          </p:cNvPr>
          <p:cNvGrpSpPr>
            <a:grpSpLocks/>
          </p:cNvGrpSpPr>
          <p:nvPr/>
        </p:nvGrpSpPr>
        <p:grpSpPr bwMode="auto">
          <a:xfrm>
            <a:off x="4418013" y="4830763"/>
            <a:ext cx="604837" cy="1022350"/>
            <a:chOff x="4418013" y="4830763"/>
            <a:chExt cx="604837" cy="1022350"/>
          </a:xfrm>
        </p:grpSpPr>
        <p:grpSp>
          <p:nvGrpSpPr>
            <p:cNvPr id="56" name="กลุ่ม 57">
              <a:extLst>
                <a:ext uri="{FF2B5EF4-FFF2-40B4-BE49-F238E27FC236}">
                  <a16:creationId xmlns:a16="http://schemas.microsoft.com/office/drawing/2014/main" id="{7F110879-552E-4943-9D2D-ED841FB32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6750" y="5230813"/>
              <a:ext cx="533400" cy="622300"/>
              <a:chOff x="5294206" y="6075654"/>
              <a:chExt cx="533829" cy="623129"/>
            </a:xfrm>
          </p:grpSpPr>
          <p:sp>
            <p:nvSpPr>
              <p:cNvPr id="71" name="Rectangle 85">
                <a:extLst>
                  <a:ext uri="{FF2B5EF4-FFF2-40B4-BE49-F238E27FC236}">
                    <a16:creationId xmlns:a16="http://schemas.microsoft.com/office/drawing/2014/main" id="{792FB063-40B4-420E-803D-87CEB0C20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564" y="6075654"/>
                <a:ext cx="510416" cy="161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Cordia New" panose="020B0304020202020204" pitchFamily="34" charset="-34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th-TH" altLang="th-TH" sz="1800" b="1">
                  <a:solidFill>
                    <a:srgbClr val="FFFF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74" name="กลุ่ม 18">
                <a:extLst>
                  <a:ext uri="{FF2B5EF4-FFF2-40B4-BE49-F238E27FC236}">
                    <a16:creationId xmlns:a16="http://schemas.microsoft.com/office/drawing/2014/main" id="{D67FAC70-6B96-482B-8852-7EB1BEDFBF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4206" y="6135828"/>
                <a:ext cx="533829" cy="562955"/>
                <a:chOff x="5292080" y="3140968"/>
                <a:chExt cx="1512168" cy="1593435"/>
              </a:xfrm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</p:grpSpPr>
            <p:grpSp>
              <p:nvGrpSpPr>
                <p:cNvPr id="75" name="กลุ่ม 17">
                  <a:extLst>
                    <a:ext uri="{FF2B5EF4-FFF2-40B4-BE49-F238E27FC236}">
                      <a16:creationId xmlns:a16="http://schemas.microsoft.com/office/drawing/2014/main" id="{BB5A26F0-2DDB-4915-9A3F-4CD52C5876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92080" y="3140968"/>
                  <a:ext cx="1487487" cy="1296144"/>
                  <a:chOff x="5220072" y="2996952"/>
                  <a:chExt cx="1487487" cy="1296144"/>
                </a:xfrm>
              </p:grpSpPr>
              <p:pic>
                <p:nvPicPr>
                  <p:cNvPr id="79" name="รูปภาพ 76" descr="1211810702 (1).png">
                    <a:extLst>
                      <a:ext uri="{FF2B5EF4-FFF2-40B4-BE49-F238E27FC236}">
                        <a16:creationId xmlns:a16="http://schemas.microsoft.com/office/drawing/2014/main" id="{FC700A8A-AB9E-457F-8CF2-70D7F3A900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20072" y="3273695"/>
                    <a:ext cx="1487487" cy="1019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0" name="กลุ่ม 16">
                    <a:extLst>
                      <a:ext uri="{FF2B5EF4-FFF2-40B4-BE49-F238E27FC236}">
                        <a16:creationId xmlns:a16="http://schemas.microsoft.com/office/drawing/2014/main" id="{93B3F976-6D6E-42A4-AF6F-70D3B0DB4A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02728" y="2996952"/>
                    <a:ext cx="1400175" cy="1259185"/>
                    <a:chOff x="5302728" y="3465618"/>
                    <a:chExt cx="1400175" cy="1259185"/>
                  </a:xfrm>
                </p:grpSpPr>
                <p:pic>
                  <p:nvPicPr>
                    <p:cNvPr id="81" name="รูปภาพ 110" descr="1211810689.png">
                      <a:extLst>
                        <a:ext uri="{FF2B5EF4-FFF2-40B4-BE49-F238E27FC236}">
                          <a16:creationId xmlns:a16="http://schemas.microsoft.com/office/drawing/2014/main" id="{FD711244-7569-45C7-8A19-DDA175A05A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2728" y="3465618"/>
                      <a:ext cx="1400175" cy="9607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82" name="รูปภาพ 70" descr="1211810679.png">
                      <a:extLst>
                        <a:ext uri="{FF2B5EF4-FFF2-40B4-BE49-F238E27FC236}">
                          <a16:creationId xmlns:a16="http://schemas.microsoft.com/office/drawing/2014/main" id="{BB8EA7E3-92BE-413F-85C4-B481F07E36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09516" y="3717032"/>
                      <a:ext cx="1350716" cy="10077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190500" dist="228600" dir="2700000" algn="ctr">
                        <a:srgbClr val="000000">
                          <a:alpha val="30000"/>
                        </a:srgbClr>
                      </a:outerShdw>
                    </a:effectLst>
                    <a:sp3d prstMaterial="matte">
                      <a:bevelT w="127000" h="63500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337E1D97-8FA2-4377-A65F-17381640E5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62798" y="3932983"/>
                  <a:ext cx="1441450" cy="801420"/>
                  <a:chOff x="4067175" y="3932962"/>
                  <a:chExt cx="1441282" cy="801382"/>
                </a:xfrm>
              </p:grpSpPr>
              <p:pic>
                <p:nvPicPr>
                  <p:cNvPr id="77" name="รูปภาพ 67" descr="1211810668.png">
                    <a:extLst>
                      <a:ext uri="{FF2B5EF4-FFF2-40B4-BE49-F238E27FC236}">
                        <a16:creationId xmlns:a16="http://schemas.microsoft.com/office/drawing/2014/main" id="{D587AC27-322D-41CC-A225-CAE1B6D7D0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4543"/>
                  <a:stretch>
                    <a:fillRect/>
                  </a:stretch>
                </p:blipFill>
                <p:spPr bwMode="auto">
                  <a:xfrm>
                    <a:off x="4067175" y="3932962"/>
                    <a:ext cx="1441282" cy="449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8" name="Rectangle 44">
                    <a:extLst>
                      <a:ext uri="{FF2B5EF4-FFF2-40B4-BE49-F238E27FC236}">
                        <a16:creationId xmlns:a16="http://schemas.microsoft.com/office/drawing/2014/main" id="{71276EBD-3FA9-4757-8FEB-C74886D5AF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84097" y="4365104"/>
                    <a:ext cx="184815" cy="3692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p3d prstMaterial="matte">
                    <a:bevelT w="127000" h="63500"/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ordia New" panose="020B0304020202020204" pitchFamily="34" charset="-34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  <a:defRPr/>
                    </a:pPr>
                    <a:endParaRPr lang="th-TH" altLang="th-TH" sz="1800" b="1" dirty="0">
                      <a:solidFill>
                        <a:srgbClr val="FFFF0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endParaRPr>
                  </a:p>
                </p:txBody>
              </p:sp>
            </p:grpSp>
          </p:grpSp>
        </p:grpSp>
        <p:grpSp>
          <p:nvGrpSpPr>
            <p:cNvPr id="58" name="กลุ่ม 10">
              <a:extLst>
                <a:ext uri="{FF2B5EF4-FFF2-40B4-BE49-F238E27FC236}">
                  <a16:creationId xmlns:a16="http://schemas.microsoft.com/office/drawing/2014/main" id="{A01AA859-8705-4519-BD8F-C2827ADD01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013" y="4830763"/>
              <a:ext cx="604837" cy="423862"/>
              <a:chOff x="5327749" y="908720"/>
              <a:chExt cx="1332483" cy="936278"/>
            </a:xfrm>
          </p:grpSpPr>
          <p:grpSp>
            <p:nvGrpSpPr>
              <p:cNvPr id="59" name="กลุ่ม 91">
                <a:extLst>
                  <a:ext uri="{FF2B5EF4-FFF2-40B4-BE49-F238E27FC236}">
                    <a16:creationId xmlns:a16="http://schemas.microsoft.com/office/drawing/2014/main" id="{4A945E57-B40D-43A9-A80C-671C890E5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27749" y="908720"/>
                <a:ext cx="1260475" cy="936278"/>
                <a:chOff x="3851275" y="405160"/>
                <a:chExt cx="1260475" cy="936278"/>
              </a:xfrm>
            </p:grpSpPr>
            <p:pic>
              <p:nvPicPr>
                <p:cNvPr id="61" name="รูปภาพ 73" descr="1211810689.png">
                  <a:extLst>
                    <a:ext uri="{FF2B5EF4-FFF2-40B4-BE49-F238E27FC236}">
                      <a16:creationId xmlns:a16="http://schemas.microsoft.com/office/drawing/2014/main" id="{F5DCD700-9B7E-45B3-8262-3B9F79F23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1275" y="405160"/>
                  <a:ext cx="1260475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รูปภาพ 84" descr="1211810704.png">
                  <a:extLst>
                    <a:ext uri="{FF2B5EF4-FFF2-40B4-BE49-F238E27FC236}">
                      <a16:creationId xmlns:a16="http://schemas.microsoft.com/office/drawing/2014/main" id="{19FAB213-CDD1-488E-B3CF-6961BF2D6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22713" y="549275"/>
                  <a:ext cx="1155700" cy="792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0" name="รูปภาพ 96" descr="1211810704.png">
                <a:extLst>
                  <a:ext uri="{FF2B5EF4-FFF2-40B4-BE49-F238E27FC236}">
                    <a16:creationId xmlns:a16="http://schemas.microsoft.com/office/drawing/2014/main" id="{5F67074B-B0D6-4EE4-AF0D-0FC1AECE8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4532" y="980902"/>
                <a:ext cx="1155700" cy="792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6273080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23557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สี่เหลี่ยมผืนผ้า 8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1588"/>
            <a:ext cx="9145588" cy="7080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h-TH" sz="40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สภาพอากาศที่เป็นอุปสรรคต่อการบิน เดือน ธ.ค.๖๔</a:t>
            </a:r>
          </a:p>
        </p:txBody>
      </p:sp>
      <p:graphicFrame>
        <p:nvGraphicFramePr>
          <p:cNvPr id="2" name="ตาราง 3">
            <a:extLst>
              <a:ext uri="{FF2B5EF4-FFF2-40B4-BE49-F238E27FC236}">
                <a16:creationId xmlns:a16="http://schemas.microsoft.com/office/drawing/2014/main" id="{E6E641BC-1C81-48C3-9639-DF61D3A39B30}"/>
              </a:ext>
            </a:extLst>
          </p:cNvPr>
          <p:cNvGraphicFramePr>
            <a:graphicFrameLocks noGrp="1"/>
          </p:cNvGraphicFramePr>
          <p:nvPr/>
        </p:nvGraphicFramePr>
        <p:xfrm>
          <a:off x="261258" y="1174929"/>
          <a:ext cx="8634548" cy="5278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6761">
                  <a:extLst>
                    <a:ext uri="{9D8B030D-6E8A-4147-A177-3AD203B41FA5}">
                      <a16:colId xmlns:a16="http://schemas.microsoft.com/office/drawing/2014/main" val="2436643645"/>
                    </a:ext>
                  </a:extLst>
                </a:gridCol>
                <a:gridCol w="4737787">
                  <a:extLst>
                    <a:ext uri="{9D8B030D-6E8A-4147-A177-3AD203B41FA5}">
                      <a16:colId xmlns:a16="http://schemas.microsoft.com/office/drawing/2014/main" val="2165061081"/>
                    </a:ext>
                  </a:extLst>
                </a:gridCol>
              </a:tblGrid>
              <a:tr h="659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หมอกและหมอกหนา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 ต่ำกว่า</a:t>
                      </a:r>
                      <a:r>
                        <a:rPr lang="th-TH" altLang="th-TH" sz="36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ไมล์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318503"/>
                  </a:ext>
                </a:extLst>
              </a:tr>
              <a:tr h="659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หมอกแดด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ทัศนวิสัยลดลง เหลือ</a:t>
                      </a:r>
                      <a:r>
                        <a:rPr lang="th-TH" altLang="th-TH" sz="36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 ๑ - ๓ ไมล์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655842"/>
                  </a:ext>
                </a:extLst>
              </a:tr>
              <a:tr h="659766">
                <a:tc>
                  <a:txBody>
                    <a:bodyPr/>
                    <a:lstStyle/>
                    <a:p>
                      <a:r>
                        <a:rPr lang="th-TH" altLang="th-TH" sz="36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ฝนหรือพายุฝนฟ้าคะนอง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altLang="th-TH" sz="3600" b="1" baseline="0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ทัศนวิสัยลดลง ต่ำกว่า ๑ ไมล์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983477"/>
                  </a:ext>
                </a:extLst>
              </a:tr>
              <a:tr h="659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ลมกระโชก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ความเร็ว ๒๐ - ๔๐ นอต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803666"/>
                  </a:ext>
                </a:extLst>
              </a:tr>
              <a:tr h="659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ลมแรง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ความเร็ว ๒๐ - ๓๐ นอต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007198"/>
                  </a:ext>
                </a:extLst>
              </a:tr>
              <a:tr h="6597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th-TH" sz="3600" b="1" dirty="0">
                          <a:solidFill>
                            <a:srgbClr val="FFFF00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คลื่นภูเขา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altLang="th-TH" sz="3600" b="1" dirty="0">
                          <a:solidFill>
                            <a:schemeClr val="bg1"/>
                          </a:solidFill>
                          <a:effectLst/>
                          <a:latin typeface="Arial Rounded MT Bold" panose="020F0704030504030204" pitchFamily="34" charset="0"/>
                          <a:cs typeface="TH SarabunPSK" panose="020B0500040200020003" pitchFamily="34" charset="-34"/>
                        </a:rPr>
                        <a:t>อ.เสียการทรงตัว</a:t>
                      </a: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398775"/>
                  </a:ext>
                </a:extLst>
              </a:tr>
              <a:tr h="65976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ชั้นอุณหภูมิกลับ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ผิวพื้น - ๑,๕๐๐ ฟุต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4558"/>
                  </a:ext>
                </a:extLst>
              </a:tr>
              <a:tr h="65976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3600" dirty="0">
                        <a:effectLst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36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๖,๐๐๐ - ๑๐,๐๐๐ ฟุต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928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5019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กลุ่ม 58"/>
          <p:cNvGrpSpPr>
            <a:grpSpLocks/>
          </p:cNvGrpSpPr>
          <p:nvPr/>
        </p:nvGrpSpPr>
        <p:grpSpPr bwMode="auto">
          <a:xfrm>
            <a:off x="-76200" y="0"/>
            <a:ext cx="9251950" cy="6958013"/>
            <a:chOff x="-76200" y="0"/>
            <a:chExt cx="9251950" cy="6958013"/>
          </a:xfrm>
        </p:grpSpPr>
        <p:pic>
          <p:nvPicPr>
            <p:cNvPr id="11" name="รูปภาพ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37" y="0"/>
              <a:ext cx="9143437" cy="6958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สี่เหลี่ยมผืนผ้า 11"/>
            <p:cNvSpPr/>
            <p:nvPr/>
          </p:nvSpPr>
          <p:spPr bwMode="auto">
            <a:xfrm>
              <a:off x="-76200" y="0"/>
              <a:ext cx="9251950" cy="6858000"/>
            </a:xfrm>
            <a:prstGeom prst="rect">
              <a:avLst/>
            </a:prstGeom>
            <a:solidFill>
              <a:srgbClr val="254061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th-TH" sz="180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2" name="ตาราง 31"/>
          <p:cNvGraphicFramePr>
            <a:graphicFrameLocks noGrp="1"/>
          </p:cNvGraphicFramePr>
          <p:nvPr/>
        </p:nvGraphicFramePr>
        <p:xfrm>
          <a:off x="256374" y="1485533"/>
          <a:ext cx="8631252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6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4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0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ช่วงเวลา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ภาคเหนือ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- ๑๗๐๐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ภาคตะวันออกเฉียงเหนือ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๑๐๐๐ - ๑๗๐๐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ภาคกลางและบริเวณอ่าวไทย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๐๙๐๐ - ๑๗๐๐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ภาคใต้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4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๐๘๐๐ - ๑๔๐๐</a:t>
                      </a:r>
                    </a:p>
                  </a:txBody>
                  <a:tcPr>
                    <a:lnL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" name="TextBox 3"/>
          <p:cNvSpPr txBox="1"/>
          <p:nvPr/>
        </p:nvSpPr>
        <p:spPr bwMode="auto">
          <a:xfrm>
            <a:off x="-1" y="-932"/>
            <a:ext cx="9144001" cy="769441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defTabSz="914400">
              <a:defRPr/>
            </a:pPr>
            <a:r>
              <a:rPr lang="th-TH" sz="44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เวลาที่เหมาะแก่การปฏิบัติทางอากาศ</a:t>
            </a:r>
          </a:p>
        </p:txBody>
      </p:sp>
    </p:spTree>
    <p:extLst>
      <p:ext uri="{BB962C8B-B14F-4D97-AF65-F5344CB8AC3E}">
        <p14:creationId xmlns:p14="http://schemas.microsoft.com/office/powerpoint/2010/main" val="210049496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471</Words>
  <Application>Microsoft Office PowerPoint</Application>
  <PresentationFormat>นำเสนอทางหน้าจอ (4:3)</PresentationFormat>
  <Paragraphs>144</Paragraphs>
  <Slides>11</Slides>
  <Notes>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20" baseType="lpstr">
      <vt:lpstr>Angsana New</vt:lpstr>
      <vt:lpstr>AngsanaUPC</vt:lpstr>
      <vt:lpstr>Arial</vt:lpstr>
      <vt:lpstr>Arial Rounded MT Bold</vt:lpstr>
      <vt:lpstr>Calibri</vt:lpstr>
      <vt:lpstr>Calibri Light</vt:lpstr>
      <vt:lpstr>TH SarabunPSK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DAOC-WEATHER-KRIT</dc:creator>
  <cp:lastModifiedBy>DAOC-WEATHER-KRIT</cp:lastModifiedBy>
  <cp:revision>1</cp:revision>
  <dcterms:created xsi:type="dcterms:W3CDTF">2021-12-07T01:56:03Z</dcterms:created>
  <dcterms:modified xsi:type="dcterms:W3CDTF">2021-12-07T01:56:58Z</dcterms:modified>
</cp:coreProperties>
</file>