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507" r:id="rId2"/>
    <p:sldId id="497" r:id="rId3"/>
    <p:sldId id="498" r:id="rId4"/>
    <p:sldId id="499" r:id="rId5"/>
    <p:sldId id="500" r:id="rId6"/>
    <p:sldId id="501" r:id="rId7"/>
    <p:sldId id="502" r:id="rId8"/>
    <p:sldId id="511" r:id="rId9"/>
    <p:sldId id="504" r:id="rId10"/>
    <p:sldId id="505" r:id="rId11"/>
    <p:sldId id="51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1A13B-981B-4E02-98A2-20F950E9968C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53EA4-09A5-472D-93F5-17F3C5436A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298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3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044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ตัวยึดรูปบนภาพนิ่ง 1">
            <a:extLst>
              <a:ext uri="{FF2B5EF4-FFF2-40B4-BE49-F238E27FC236}">
                <a16:creationId xmlns:a16="http://schemas.microsoft.com/office/drawing/2014/main" id="{D8E9921E-5B5E-4F3C-805F-13DBEB9FD7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ตัวยึดบันทึกย่อ 2">
            <a:extLst>
              <a:ext uri="{FF2B5EF4-FFF2-40B4-BE49-F238E27FC236}">
                <a16:creationId xmlns:a16="http://schemas.microsoft.com/office/drawing/2014/main" id="{05F60AAB-33B6-4112-83EB-D5910CCE5F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40964" name="ตัวยึดหมายเลขภาพนิ่ง 3">
            <a:extLst>
              <a:ext uri="{FF2B5EF4-FFF2-40B4-BE49-F238E27FC236}">
                <a16:creationId xmlns:a16="http://schemas.microsoft.com/office/drawing/2014/main" id="{09D89056-9068-4831-84E1-BE1881A9B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01A7E496-C210-48E2-BF48-97C67BC5E11A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4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5965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ตัวยึดรูปบนภาพนิ่ง 1">
            <a:extLst>
              <a:ext uri="{FF2B5EF4-FFF2-40B4-BE49-F238E27FC236}">
                <a16:creationId xmlns:a16="http://schemas.microsoft.com/office/drawing/2014/main" id="{18AE24FF-A973-4158-BC83-F20AE1DED6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ตัวยึดบันทึกย่อ 2">
            <a:extLst>
              <a:ext uri="{FF2B5EF4-FFF2-40B4-BE49-F238E27FC236}">
                <a16:creationId xmlns:a16="http://schemas.microsoft.com/office/drawing/2014/main" id="{5CA0945D-DC4E-472D-B6BB-5345105424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h-TH"/>
          </a:p>
        </p:txBody>
      </p:sp>
      <p:sp>
        <p:nvSpPr>
          <p:cNvPr id="43012" name="ตัวยึดหมายเลขภาพนิ่ง 3">
            <a:extLst>
              <a:ext uri="{FF2B5EF4-FFF2-40B4-BE49-F238E27FC236}">
                <a16:creationId xmlns:a16="http://schemas.microsoft.com/office/drawing/2014/main" id="{5C195B8A-1108-4AB9-A0A1-0826538F5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21100A4F-2F9A-4887-9758-264D26D25FA3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5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1432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ตัวยึดรูปบนภาพนิ่ง 1">
            <a:extLst>
              <a:ext uri="{FF2B5EF4-FFF2-40B4-BE49-F238E27FC236}">
                <a16:creationId xmlns:a16="http://schemas.microsoft.com/office/drawing/2014/main" id="{C8D1386B-A871-4EB2-A887-32D3D189EF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ตัวยึดบันทึกย่อ 2">
            <a:extLst>
              <a:ext uri="{FF2B5EF4-FFF2-40B4-BE49-F238E27FC236}">
                <a16:creationId xmlns:a16="http://schemas.microsoft.com/office/drawing/2014/main" id="{A64E3FE8-37DF-4E8F-8ED1-1238DA6CC8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45060" name="ตัวยึดหมายเลขภาพนิ่ง 3">
            <a:extLst>
              <a:ext uri="{FF2B5EF4-FFF2-40B4-BE49-F238E27FC236}">
                <a16:creationId xmlns:a16="http://schemas.microsoft.com/office/drawing/2014/main" id="{687DAF54-BCCC-4B1F-9C7D-6BB30E8FA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5910755D-6C2E-48DA-A210-5285FECC86CC}" type="slidenum">
              <a:rPr lang="th-TH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9941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>
            <a:extLst>
              <a:ext uri="{FF2B5EF4-FFF2-40B4-BE49-F238E27FC236}">
                <a16:creationId xmlns:a16="http://schemas.microsoft.com/office/drawing/2014/main" id="{70ABD7AD-6E03-4713-AFFD-025745EF9C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ตัวยึดบันทึกย่อ 2">
            <a:extLst>
              <a:ext uri="{FF2B5EF4-FFF2-40B4-BE49-F238E27FC236}">
                <a16:creationId xmlns:a16="http://schemas.microsoft.com/office/drawing/2014/main" id="{82858B87-96D6-419B-BB2A-2FFEA7EAB8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/>
          </a:p>
        </p:txBody>
      </p:sp>
      <p:sp>
        <p:nvSpPr>
          <p:cNvPr id="47108" name="ตัวยึดหมายเลขภาพนิ่ง 3">
            <a:extLst>
              <a:ext uri="{FF2B5EF4-FFF2-40B4-BE49-F238E27FC236}">
                <a16:creationId xmlns:a16="http://schemas.microsoft.com/office/drawing/2014/main" id="{2F11C53A-E800-486F-952C-BB5CDF358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3596B598-3655-4E57-8C62-CA97801770D3}" type="slidenum">
              <a:rPr lang="th-TH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7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089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ตัวแทนรูปบนสไลด์ 1">
            <a:extLst>
              <a:ext uri="{FF2B5EF4-FFF2-40B4-BE49-F238E27FC236}">
                <a16:creationId xmlns:a16="http://schemas.microsoft.com/office/drawing/2014/main" id="{8A13E876-A27A-4D5F-B283-A06318FD3D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ตัวแทนบันทึกย่อ 2">
            <a:extLst>
              <a:ext uri="{FF2B5EF4-FFF2-40B4-BE49-F238E27FC236}">
                <a16:creationId xmlns:a16="http://schemas.microsoft.com/office/drawing/2014/main" id="{9EEBA7F3-0270-4ECC-9AEB-044929EF5D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6B06128-2CF2-46D4-A263-301BC29F7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1286D9B2-4619-49AD-97B9-5EA40B4556D0}" type="slidenum">
              <a:rPr lang="th-TH" altLang="th-TH" sz="1200"/>
              <a:pPr/>
              <a:t>8</a:t>
            </a:fld>
            <a:endParaRPr lang="th-TH" altLang="th-TH" sz="1200"/>
          </a:p>
        </p:txBody>
      </p:sp>
    </p:spTree>
    <p:extLst>
      <p:ext uri="{BB962C8B-B14F-4D97-AF65-F5344CB8AC3E}">
        <p14:creationId xmlns:p14="http://schemas.microsoft.com/office/powerpoint/2010/main" val="2238464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ตัวยึดรูปบนภาพนิ่ง 1">
            <a:extLst>
              <a:ext uri="{FF2B5EF4-FFF2-40B4-BE49-F238E27FC236}">
                <a16:creationId xmlns:a16="http://schemas.microsoft.com/office/drawing/2014/main" id="{8C5F7C62-5674-4F9C-A81D-58E933ABE0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ตัวยึดบันทึกย่อ 2">
            <a:extLst>
              <a:ext uri="{FF2B5EF4-FFF2-40B4-BE49-F238E27FC236}">
                <a16:creationId xmlns:a16="http://schemas.microsoft.com/office/drawing/2014/main" id="{AD04C18B-D51D-40D1-8A4F-7CC440681A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4276" name="ตัวยึดหมายเลขภาพนิ่ง 3">
            <a:extLst>
              <a:ext uri="{FF2B5EF4-FFF2-40B4-BE49-F238E27FC236}">
                <a16:creationId xmlns:a16="http://schemas.microsoft.com/office/drawing/2014/main" id="{EA477E2B-A8D5-49B4-8763-EE654D9B5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173EB4A1-F9BD-43F8-B1E2-E38DB5989B5B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8918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853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016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1514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429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382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932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097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6912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891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155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59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243D1-C23B-4D9B-8958-9A94AD616CCD}" type="datetimeFigureOut">
              <a:rPr lang="th-TH" smtClean="0"/>
              <a:t>17/05/65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1311D-A6D5-46E0-8BCD-AF9D3CA381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850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1.gif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gif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9.png"/><Relationship Id="rId3" Type="http://schemas.openxmlformats.org/officeDocument/2006/relationships/image" Target="../media/image1.gif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openxmlformats.org/officeDocument/2006/relationships/image" Target="../media/image21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กลุ่ม 3">
            <a:extLst>
              <a:ext uri="{FF2B5EF4-FFF2-40B4-BE49-F238E27FC236}">
                <a16:creationId xmlns:a16="http://schemas.microsoft.com/office/drawing/2014/main" id="{D5EEDAF8-1D02-4DE7-9D9E-18E4C122AD14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0"/>
            <a:ext cx="9251951" cy="6958013"/>
            <a:chOff x="-1548680" y="0"/>
            <a:chExt cx="9251950" cy="6958013"/>
          </a:xfrm>
        </p:grpSpPr>
        <p:pic>
          <p:nvPicPr>
            <p:cNvPr id="55303" name="รูปภาพ 2">
              <a:extLst>
                <a:ext uri="{FF2B5EF4-FFF2-40B4-BE49-F238E27FC236}">
                  <a16:creationId xmlns:a16="http://schemas.microsoft.com/office/drawing/2014/main" id="{EEC6B98C-0F03-495B-A2F6-C019F1ECB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461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7D8E9985-5516-431D-A27B-188A77531D4B}"/>
                </a:ext>
              </a:extLst>
            </p:cNvPr>
            <p:cNvSpPr/>
            <p:nvPr/>
          </p:nvSpPr>
          <p:spPr bwMode="auto">
            <a:xfrm>
              <a:off x="-1548680" y="0"/>
              <a:ext cx="9251950" cy="6858000"/>
            </a:xfrm>
            <a:prstGeom prst="rect">
              <a:avLst/>
            </a:prstGeom>
            <a:solidFill>
              <a:srgbClr val="25406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55299" name="รูปภาพ 1">
            <a:extLst>
              <a:ext uri="{FF2B5EF4-FFF2-40B4-BE49-F238E27FC236}">
                <a16:creationId xmlns:a16="http://schemas.microsoft.com/office/drawing/2014/main" id="{A2A23682-C13C-42EB-BEFB-627C25500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8501" r="19289" b="17450"/>
          <a:stretch>
            <a:fillRect/>
          </a:stretch>
        </p:blipFill>
        <p:spPr bwMode="auto">
          <a:xfrm>
            <a:off x="-36513" y="0"/>
            <a:ext cx="918051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5B1E966-7E02-4F37-8BB3-F96A283E1E7A}"/>
              </a:ext>
            </a:extLst>
          </p:cNvPr>
          <p:cNvSpPr txBox="1"/>
          <p:nvPr/>
        </p:nvSpPr>
        <p:spPr>
          <a:xfrm>
            <a:off x="4610197" y="2396832"/>
            <a:ext cx="4554452" cy="20621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กรกฎาคม ๒๕๖๕</a:t>
            </a:r>
          </a:p>
        </p:txBody>
      </p:sp>
    </p:spTree>
    <p:extLst>
      <p:ext uri="{BB962C8B-B14F-4D97-AF65-F5344CB8AC3E}">
        <p14:creationId xmlns:p14="http://schemas.microsoft.com/office/powerpoint/2010/main" val="185892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">
            <a:extLst>
              <a:ext uri="{FF2B5EF4-FFF2-40B4-BE49-F238E27FC236}">
                <a16:creationId xmlns:a16="http://schemas.microsoft.com/office/drawing/2014/main" id="{6461CD53-E3DA-4E86-A1A6-B681A8F59AC2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</p:grpSpPr>
        <p:pic>
          <p:nvPicPr>
            <p:cNvPr id="53266" name="Picture 2" descr="http://www.bloggang.com/data/moonfleet/picture/1366805653.jpg">
              <a:extLst>
                <a:ext uri="{FF2B5EF4-FFF2-40B4-BE49-F238E27FC236}">
                  <a16:creationId xmlns:a16="http://schemas.microsoft.com/office/drawing/2014/main" id="{85338EC6-2632-427A-B59C-FBE76CFB1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7" name="TextBox 8">
              <a:extLst>
                <a:ext uri="{FF2B5EF4-FFF2-40B4-BE49-F238E27FC236}">
                  <a16:creationId xmlns:a16="http://schemas.microsoft.com/office/drawing/2014/main" id="{93D3C5CB-3BC5-48CB-BFB1-510A8C62D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98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- ตก ประเทศไทย</a:t>
              </a:r>
            </a:p>
          </p:txBody>
        </p:sp>
      </p:grpSp>
      <p:grpSp>
        <p:nvGrpSpPr>
          <p:cNvPr id="53251" name="กลุ่ม 1">
            <a:extLst>
              <a:ext uri="{FF2B5EF4-FFF2-40B4-BE49-F238E27FC236}">
                <a16:creationId xmlns:a16="http://schemas.microsoft.com/office/drawing/2014/main" id="{C74FDB4A-E8EC-4571-8055-00CDD1CDA08F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3705224"/>
            <a:ext cx="3006725" cy="1395612"/>
            <a:chOff x="6948264" y="3678123"/>
            <a:chExt cx="2087786" cy="1394297"/>
          </a:xfrm>
        </p:grpSpPr>
        <p:sp>
          <p:nvSpPr>
            <p:cNvPr id="37904" name="Rectangle 4">
              <a:extLst>
                <a:ext uri="{FF2B5EF4-FFF2-40B4-BE49-F238E27FC236}">
                  <a16:creationId xmlns:a16="http://schemas.microsoft.com/office/drawing/2014/main" id="{E9BE0ED8-C9C3-49F7-883D-DE06F5A85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28B6086D-EFDA-49FA-83DE-C2EE78C0C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๑๘๔๗ - ๑๘๔๘</a:t>
              </a:r>
            </a:p>
          </p:txBody>
        </p:sp>
      </p:grpSp>
      <p:grpSp>
        <p:nvGrpSpPr>
          <p:cNvPr id="53252" name="กลุ่ม 13">
            <a:extLst>
              <a:ext uri="{FF2B5EF4-FFF2-40B4-BE49-F238E27FC236}">
                <a16:creationId xmlns:a16="http://schemas.microsoft.com/office/drawing/2014/main" id="{728D04CB-A34A-4777-8C23-0D7D6DB0CE8F}"/>
              </a:ext>
            </a:extLst>
          </p:cNvPr>
          <p:cNvGrpSpPr>
            <a:grpSpLocks/>
          </p:cNvGrpSpPr>
          <p:nvPr/>
        </p:nvGrpSpPr>
        <p:grpSpPr bwMode="auto">
          <a:xfrm>
            <a:off x="44450" y="3705225"/>
            <a:ext cx="3087688" cy="1395727"/>
            <a:chOff x="6948264" y="3678123"/>
            <a:chExt cx="2087786" cy="1394174"/>
          </a:xfrm>
        </p:grpSpPr>
        <p:sp>
          <p:nvSpPr>
            <p:cNvPr id="37900" name="Rectangle 4">
              <a:extLst>
                <a:ext uri="{FF2B5EF4-FFF2-40B4-BE49-F238E27FC236}">
                  <a16:creationId xmlns:a16="http://schemas.microsoft.com/office/drawing/2014/main" id="{6B3252C3-EEC8-4F5C-A50B-2A9E9EBD9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EE8FBBCF-75B8-4119-ADF7-3BEED542E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39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๐๕๕๓ - ๐๖๐๒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>
            <a:extLst>
              <a:ext uri="{FF2B5EF4-FFF2-40B4-BE49-F238E27FC236}">
                <a16:creationId xmlns:a16="http://schemas.microsoft.com/office/drawing/2014/main" id="{7D3AB554-3428-4B9D-B441-2336E09BF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ก.ค.๖๕</a:t>
            </a:r>
            <a:endParaRPr lang="th-TH" altLang="th-TH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7462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กลุ่ม 3">
            <a:extLst>
              <a:ext uri="{FF2B5EF4-FFF2-40B4-BE49-F238E27FC236}">
                <a16:creationId xmlns:a16="http://schemas.microsoft.com/office/drawing/2014/main" id="{D5EEDAF8-1D02-4DE7-9D9E-18E4C122AD14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0"/>
            <a:ext cx="9251951" cy="6958013"/>
            <a:chOff x="-1548680" y="0"/>
            <a:chExt cx="9251950" cy="6958013"/>
          </a:xfrm>
        </p:grpSpPr>
        <p:pic>
          <p:nvPicPr>
            <p:cNvPr id="55303" name="รูปภาพ 2">
              <a:extLst>
                <a:ext uri="{FF2B5EF4-FFF2-40B4-BE49-F238E27FC236}">
                  <a16:creationId xmlns:a16="http://schemas.microsoft.com/office/drawing/2014/main" id="{EEC6B98C-0F03-495B-A2F6-C019F1ECB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461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7D8E9985-5516-431D-A27B-188A77531D4B}"/>
                </a:ext>
              </a:extLst>
            </p:cNvPr>
            <p:cNvSpPr/>
            <p:nvPr/>
          </p:nvSpPr>
          <p:spPr bwMode="auto">
            <a:xfrm>
              <a:off x="-1548680" y="0"/>
              <a:ext cx="9251950" cy="6858000"/>
            </a:xfrm>
            <a:prstGeom prst="rect">
              <a:avLst/>
            </a:prstGeom>
            <a:solidFill>
              <a:srgbClr val="25406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55299" name="รูปภาพ 1">
            <a:extLst>
              <a:ext uri="{FF2B5EF4-FFF2-40B4-BE49-F238E27FC236}">
                <a16:creationId xmlns:a16="http://schemas.microsoft.com/office/drawing/2014/main" id="{A2A23682-C13C-42EB-BEFB-627C25500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8501" r="19289" b="17450"/>
          <a:stretch>
            <a:fillRect/>
          </a:stretch>
        </p:blipFill>
        <p:spPr bwMode="auto">
          <a:xfrm>
            <a:off x="-36513" y="0"/>
            <a:ext cx="918051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5B1E966-7E02-4F37-8BB3-F96A283E1E7A}"/>
              </a:ext>
            </a:extLst>
          </p:cNvPr>
          <p:cNvSpPr txBox="1"/>
          <p:nvPr/>
        </p:nvSpPr>
        <p:spPr>
          <a:xfrm>
            <a:off x="4610197" y="2737124"/>
            <a:ext cx="4554452" cy="13542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ก.ค.๖๕</a:t>
            </a:r>
          </a:p>
        </p:txBody>
      </p:sp>
    </p:spTree>
    <p:extLst>
      <p:ext uri="{BB962C8B-B14F-4D97-AF65-F5344CB8AC3E}">
        <p14:creationId xmlns:p14="http://schemas.microsoft.com/office/powerpoint/2010/main" val="275879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รูปภาพ 1">
            <a:extLst>
              <a:ext uri="{FF2B5EF4-FFF2-40B4-BE49-F238E27FC236}">
                <a16:creationId xmlns:a16="http://schemas.microsoft.com/office/drawing/2014/main" id="{DB2301FF-978D-488F-A9B8-615443FE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2"/>
          <a:stretch>
            <a:fillRect/>
          </a:stretch>
        </p:blipFill>
        <p:spPr bwMode="auto">
          <a:xfrm>
            <a:off x="0" y="-17584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CB486EF-3EEF-4CE6-B6AE-127D9B13723F}"/>
              </a:ext>
            </a:extLst>
          </p:cNvPr>
          <p:cNvGrpSpPr/>
          <p:nvPr/>
        </p:nvGrpSpPr>
        <p:grpSpPr>
          <a:xfrm>
            <a:off x="2520775" y="1826255"/>
            <a:ext cx="3664882" cy="1154137"/>
            <a:chOff x="2370123" y="2249107"/>
            <a:chExt cx="3664882" cy="1154137"/>
          </a:xfrm>
        </p:grpSpPr>
        <p:grpSp>
          <p:nvGrpSpPr>
            <p:cNvPr id="35" name="กลุ่ม 5">
              <a:extLst>
                <a:ext uri="{FF2B5EF4-FFF2-40B4-BE49-F238E27FC236}">
                  <a16:creationId xmlns:a16="http://schemas.microsoft.com/office/drawing/2014/main" id="{AF34F777-78C2-4025-B59B-0CD544221005}"/>
                </a:ext>
              </a:extLst>
            </p:cNvPr>
            <p:cNvGrpSpPr>
              <a:grpSpLocks/>
            </p:cNvGrpSpPr>
            <p:nvPr/>
          </p:nvGrpSpPr>
          <p:grpSpPr bwMode="auto">
            <a:xfrm rot="21409097">
              <a:off x="2902822" y="2537524"/>
              <a:ext cx="2535237" cy="852488"/>
              <a:chOff x="2743200" y="4539088"/>
              <a:chExt cx="2536166" cy="852421"/>
            </a:xfrm>
          </p:grpSpPr>
          <p:sp>
            <p:nvSpPr>
              <p:cNvPr id="44" name="รูปแบบอิสระ 4">
                <a:extLst>
                  <a:ext uri="{FF2B5EF4-FFF2-40B4-BE49-F238E27FC236}">
                    <a16:creationId xmlns:a16="http://schemas.microsoft.com/office/drawing/2014/main" id="{DFE9A8CB-0E68-4643-B8D6-C01059F827DC}"/>
                  </a:ext>
                </a:extLst>
              </p:cNvPr>
              <p:cNvSpPr/>
              <p:nvPr/>
            </p:nvSpPr>
            <p:spPr>
              <a:xfrm>
                <a:off x="2743200" y="4727986"/>
                <a:ext cx="2536166" cy="663523"/>
              </a:xfrm>
              <a:custGeom>
                <a:avLst/>
                <a:gdLst>
                  <a:gd name="connsiteX0" fmla="*/ 0 w 2536166"/>
                  <a:gd name="connsiteY0" fmla="*/ 0 h 664234"/>
                  <a:gd name="connsiteX1" fmla="*/ 1147313 w 2536166"/>
                  <a:gd name="connsiteY1" fmla="*/ 500332 h 664234"/>
                  <a:gd name="connsiteX2" fmla="*/ 2536166 w 2536166"/>
                  <a:gd name="connsiteY2" fmla="*/ 664234 h 66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6166" h="664234">
                    <a:moveTo>
                      <a:pt x="0" y="0"/>
                    </a:moveTo>
                    <a:cubicBezTo>
                      <a:pt x="362309" y="194813"/>
                      <a:pt x="724619" y="389626"/>
                      <a:pt x="1147313" y="500332"/>
                    </a:cubicBezTo>
                    <a:cubicBezTo>
                      <a:pt x="1570007" y="611038"/>
                      <a:pt x="2053086" y="637636"/>
                      <a:pt x="2536166" y="664234"/>
                    </a:cubicBezTo>
                  </a:path>
                </a:pathLst>
              </a:custGeom>
              <a:noFill/>
              <a:ln w="190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45" name="รูปแบบอิสระ 30">
                <a:extLst>
                  <a:ext uri="{FF2B5EF4-FFF2-40B4-BE49-F238E27FC236}">
                    <a16:creationId xmlns:a16="http://schemas.microsoft.com/office/drawing/2014/main" id="{D5F940A2-F79C-4125-89EC-F6F409DBAFAA}"/>
                  </a:ext>
                </a:extLst>
              </p:cNvPr>
              <p:cNvSpPr/>
              <p:nvPr/>
            </p:nvSpPr>
            <p:spPr>
              <a:xfrm>
                <a:off x="2870247" y="4539088"/>
                <a:ext cx="2351949" cy="663523"/>
              </a:xfrm>
              <a:custGeom>
                <a:avLst/>
                <a:gdLst>
                  <a:gd name="connsiteX0" fmla="*/ 0 w 2536166"/>
                  <a:gd name="connsiteY0" fmla="*/ 0 h 664234"/>
                  <a:gd name="connsiteX1" fmla="*/ 1147313 w 2536166"/>
                  <a:gd name="connsiteY1" fmla="*/ 500332 h 664234"/>
                  <a:gd name="connsiteX2" fmla="*/ 2536166 w 2536166"/>
                  <a:gd name="connsiteY2" fmla="*/ 664234 h 66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6166" h="664234">
                    <a:moveTo>
                      <a:pt x="0" y="0"/>
                    </a:moveTo>
                    <a:cubicBezTo>
                      <a:pt x="362309" y="194813"/>
                      <a:pt x="724619" y="389626"/>
                      <a:pt x="1147313" y="500332"/>
                    </a:cubicBezTo>
                    <a:cubicBezTo>
                      <a:pt x="1570007" y="611038"/>
                      <a:pt x="2053086" y="637636"/>
                      <a:pt x="2536166" y="664234"/>
                    </a:cubicBezTo>
                  </a:path>
                </a:pathLst>
              </a:custGeom>
              <a:noFill/>
              <a:ln w="190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</p:grpSp>
        <p:grpSp>
          <p:nvGrpSpPr>
            <p:cNvPr id="36" name="กลุ่ม 3">
              <a:extLst>
                <a:ext uri="{FF2B5EF4-FFF2-40B4-BE49-F238E27FC236}">
                  <a16:creationId xmlns:a16="http://schemas.microsoft.com/office/drawing/2014/main" id="{98E65CD2-A480-4E61-8A77-716A01621861}"/>
                </a:ext>
              </a:extLst>
            </p:cNvPr>
            <p:cNvGrpSpPr>
              <a:grpSpLocks/>
            </p:cNvGrpSpPr>
            <p:nvPr/>
          </p:nvGrpSpPr>
          <p:grpSpPr bwMode="auto">
            <a:xfrm rot="21409097">
              <a:off x="5246018" y="2773007"/>
              <a:ext cx="788987" cy="630237"/>
              <a:chOff x="4651375" y="2559030"/>
              <a:chExt cx="788987" cy="630238"/>
            </a:xfrm>
            <a:noFill/>
          </p:grpSpPr>
          <p:sp>
            <p:nvSpPr>
              <p:cNvPr id="42" name="วงรี 41">
                <a:extLst>
                  <a:ext uri="{FF2B5EF4-FFF2-40B4-BE49-F238E27FC236}">
                    <a16:creationId xmlns:a16="http://schemas.microsoft.com/office/drawing/2014/main" id="{C8C7D612-931F-4642-8D45-78DC5B505811}"/>
                  </a:ext>
                </a:extLst>
              </p:cNvPr>
              <p:cNvSpPr/>
              <p:nvPr/>
            </p:nvSpPr>
            <p:spPr bwMode="auto">
              <a:xfrm>
                <a:off x="4773612" y="2755880"/>
                <a:ext cx="501650" cy="385763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136F0106-3E82-4ECD-B65E-94A7FDA21D7A}"/>
                  </a:ext>
                </a:extLst>
              </p:cNvPr>
              <p:cNvSpPr/>
              <p:nvPr/>
            </p:nvSpPr>
            <p:spPr bwMode="auto">
              <a:xfrm>
                <a:off x="4651375" y="2559030"/>
                <a:ext cx="788987" cy="630238"/>
              </a:xfrm>
              <a:prstGeom prst="ellipse">
                <a:avLst/>
              </a:prstGeom>
              <a:grp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glow rad="1143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38" name="กลุ่ม 3">
              <a:extLst>
                <a:ext uri="{FF2B5EF4-FFF2-40B4-BE49-F238E27FC236}">
                  <a16:creationId xmlns:a16="http://schemas.microsoft.com/office/drawing/2014/main" id="{F235A438-324D-440D-ABA6-926C50B98EE6}"/>
                </a:ext>
              </a:extLst>
            </p:cNvPr>
            <p:cNvGrpSpPr>
              <a:grpSpLocks/>
            </p:cNvGrpSpPr>
            <p:nvPr/>
          </p:nvGrpSpPr>
          <p:grpSpPr bwMode="auto">
            <a:xfrm rot="21409097">
              <a:off x="2370123" y="2249107"/>
              <a:ext cx="788987" cy="629660"/>
              <a:chOff x="4650650" y="2572085"/>
              <a:chExt cx="788987" cy="630238"/>
            </a:xfrm>
            <a:noFill/>
          </p:grpSpPr>
          <p:sp>
            <p:nvSpPr>
              <p:cNvPr id="40" name="วงรี 39">
                <a:extLst>
                  <a:ext uri="{FF2B5EF4-FFF2-40B4-BE49-F238E27FC236}">
                    <a16:creationId xmlns:a16="http://schemas.microsoft.com/office/drawing/2014/main" id="{A146389E-645F-4B3E-84E7-1A51D63ADF57}"/>
                  </a:ext>
                </a:extLst>
              </p:cNvPr>
              <p:cNvSpPr/>
              <p:nvPr/>
            </p:nvSpPr>
            <p:spPr bwMode="auto">
              <a:xfrm>
                <a:off x="4773612" y="2755880"/>
                <a:ext cx="501650" cy="385763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90577773-8EFC-4426-845D-0FCB42AC5E9E}"/>
                  </a:ext>
                </a:extLst>
              </p:cNvPr>
              <p:cNvSpPr/>
              <p:nvPr/>
            </p:nvSpPr>
            <p:spPr bwMode="auto">
              <a:xfrm>
                <a:off x="4650650" y="2572085"/>
                <a:ext cx="788987" cy="630238"/>
              </a:xfrm>
              <a:prstGeom prst="ellipse">
                <a:avLst/>
              </a:prstGeom>
              <a:grp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glow rad="1143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sp>
        <p:nvSpPr>
          <p:cNvPr id="46" name="TextBox 32">
            <a:extLst>
              <a:ext uri="{FF2B5EF4-FFF2-40B4-BE49-F238E27FC236}">
                <a16:creationId xmlns:a16="http://schemas.microsoft.com/office/drawing/2014/main" id="{646D6EBF-9486-4FD6-992D-18F145C51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ก.ค.๖๕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90758F-BAE2-6E61-9735-E0228736C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200" y="589192"/>
            <a:ext cx="4218798" cy="1335140"/>
          </a:xfrm>
          <a:prstGeom prst="rect">
            <a:avLst/>
          </a:prstGeom>
        </p:spPr>
      </p:pic>
      <p:sp>
        <p:nvSpPr>
          <p:cNvPr id="49" name="Freeform 403">
            <a:extLst>
              <a:ext uri="{FF2B5EF4-FFF2-40B4-BE49-F238E27FC236}">
                <a16:creationId xmlns:a16="http://schemas.microsoft.com/office/drawing/2014/main" id="{B088C70A-5AB8-7C00-E619-8171273D9297}"/>
              </a:ext>
            </a:extLst>
          </p:cNvPr>
          <p:cNvSpPr>
            <a:spLocks/>
          </p:cNvSpPr>
          <p:nvPr/>
        </p:nvSpPr>
        <p:spPr bwMode="auto">
          <a:xfrm rot="21306857">
            <a:off x="5798328" y="2182812"/>
            <a:ext cx="2962280" cy="1740425"/>
          </a:xfrm>
          <a:custGeom>
            <a:avLst/>
            <a:gdLst>
              <a:gd name="connsiteX0" fmla="*/ 9404 w 9404"/>
              <a:gd name="connsiteY0" fmla="*/ 9909 h 9909"/>
              <a:gd name="connsiteX1" fmla="*/ 0 w 9404"/>
              <a:gd name="connsiteY1" fmla="*/ 0 h 9909"/>
              <a:gd name="connsiteX0" fmla="*/ 10749 w 10749"/>
              <a:gd name="connsiteY0" fmla="*/ 12530 h 12530"/>
              <a:gd name="connsiteX1" fmla="*/ 0 w 10749"/>
              <a:gd name="connsiteY1" fmla="*/ 0 h 12530"/>
              <a:gd name="connsiteX0" fmla="*/ 10749 w 10749"/>
              <a:gd name="connsiteY0" fmla="*/ 12530 h 12530"/>
              <a:gd name="connsiteX1" fmla="*/ 0 w 10749"/>
              <a:gd name="connsiteY1" fmla="*/ 0 h 1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49" h="12530">
                <a:moveTo>
                  <a:pt x="10749" y="12530"/>
                </a:moveTo>
                <a:cubicBezTo>
                  <a:pt x="7166" y="8353"/>
                  <a:pt x="2603" y="10518"/>
                  <a:pt x="0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ysDot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tIns="118800" anchor="ctr">
            <a:spAutoFit/>
          </a:bodyPr>
          <a:lstStyle/>
          <a:p>
            <a:pPr>
              <a:defRPr/>
            </a:pPr>
            <a:endParaRPr lang="th-TH"/>
          </a:p>
        </p:txBody>
      </p:sp>
      <p:sp>
        <p:nvSpPr>
          <p:cNvPr id="50" name="Freeform 419">
            <a:extLst>
              <a:ext uri="{FF2B5EF4-FFF2-40B4-BE49-F238E27FC236}">
                <a16:creationId xmlns:a16="http://schemas.microsoft.com/office/drawing/2014/main" id="{0633E9B9-F151-78A1-7591-93D10DC408BD}"/>
              </a:ext>
            </a:extLst>
          </p:cNvPr>
          <p:cNvSpPr>
            <a:spLocks/>
          </p:cNvSpPr>
          <p:nvPr/>
        </p:nvSpPr>
        <p:spPr bwMode="auto">
          <a:xfrm rot="21306857">
            <a:off x="4891760" y="2590510"/>
            <a:ext cx="1812977" cy="1513297"/>
          </a:xfrm>
          <a:custGeom>
            <a:avLst/>
            <a:gdLst>
              <a:gd name="connsiteX0" fmla="*/ 12081 w 12081"/>
              <a:gd name="connsiteY0" fmla="*/ 13270 h 13270"/>
              <a:gd name="connsiteX1" fmla="*/ 0 w 12081"/>
              <a:gd name="connsiteY1" fmla="*/ 0 h 13270"/>
              <a:gd name="connsiteX0" fmla="*/ 8998 w 8998"/>
              <a:gd name="connsiteY0" fmla="*/ 19507 h 19507"/>
              <a:gd name="connsiteX1" fmla="*/ 0 w 8998"/>
              <a:gd name="connsiteY1" fmla="*/ 0 h 19507"/>
              <a:gd name="connsiteX0" fmla="*/ 10000 w 10000"/>
              <a:gd name="connsiteY0" fmla="*/ 10000 h 10000"/>
              <a:gd name="connsiteX1" fmla="*/ 0 w 10000"/>
              <a:gd name="connsiteY1" fmla="*/ 0 h 10000"/>
              <a:gd name="connsiteX0" fmla="*/ 10536 w 10536"/>
              <a:gd name="connsiteY0" fmla="*/ 9411 h 9411"/>
              <a:gd name="connsiteX1" fmla="*/ 0 w 10536"/>
              <a:gd name="connsiteY1" fmla="*/ 0 h 9411"/>
              <a:gd name="connsiteX0" fmla="*/ 10000 w 10000"/>
              <a:gd name="connsiteY0" fmla="*/ 10000 h 10000"/>
              <a:gd name="connsiteX1" fmla="*/ 0 w 10000"/>
              <a:gd name="connsiteY1" fmla="*/ 0 h 10000"/>
              <a:gd name="connsiteX0" fmla="*/ 9767 w 9767"/>
              <a:gd name="connsiteY0" fmla="*/ 9053 h 9053"/>
              <a:gd name="connsiteX1" fmla="*/ 0 w 9767"/>
              <a:gd name="connsiteY1" fmla="*/ 0 h 9053"/>
              <a:gd name="connsiteX0" fmla="*/ 10227 w 10227"/>
              <a:gd name="connsiteY0" fmla="*/ 10116 h 10116"/>
              <a:gd name="connsiteX1" fmla="*/ 0 w 10227"/>
              <a:gd name="connsiteY1" fmla="*/ 0 h 10116"/>
              <a:gd name="connsiteX0" fmla="*/ 10227 w 10227"/>
              <a:gd name="connsiteY0" fmla="*/ 10116 h 10116"/>
              <a:gd name="connsiteX1" fmla="*/ 0 w 10227"/>
              <a:gd name="connsiteY1" fmla="*/ 0 h 1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27" h="10116">
                <a:moveTo>
                  <a:pt x="10227" y="10116"/>
                </a:moveTo>
                <a:cubicBezTo>
                  <a:pt x="7191" y="8543"/>
                  <a:pt x="4944" y="3727"/>
                  <a:pt x="0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ysDot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tIns="118800" anchor="ctr">
            <a:spAutoFit/>
          </a:bodyPr>
          <a:lstStyle/>
          <a:p>
            <a:pPr>
              <a:defRPr/>
            </a:pPr>
            <a:endParaRPr lang="th-TH"/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C27DFDE5-CA18-4664-2AD4-20FADE1B6081}"/>
              </a:ext>
            </a:extLst>
          </p:cNvPr>
          <p:cNvGrpSpPr/>
          <p:nvPr/>
        </p:nvGrpSpPr>
        <p:grpSpPr>
          <a:xfrm>
            <a:off x="6510094" y="3629037"/>
            <a:ext cx="2710135" cy="776028"/>
            <a:chOff x="6510094" y="3629037"/>
            <a:chExt cx="2710135" cy="776028"/>
          </a:xfrm>
        </p:grpSpPr>
        <p:grpSp>
          <p:nvGrpSpPr>
            <p:cNvPr id="28" name="Group 398">
              <a:extLst>
                <a:ext uri="{FF2B5EF4-FFF2-40B4-BE49-F238E27FC236}">
                  <a16:creationId xmlns:a16="http://schemas.microsoft.com/office/drawing/2014/main" id="{3D6BE889-33D0-175C-741E-69B31EF586C1}"/>
                </a:ext>
              </a:extLst>
            </p:cNvPr>
            <p:cNvGrpSpPr>
              <a:grpSpLocks/>
            </p:cNvGrpSpPr>
            <p:nvPr/>
          </p:nvGrpSpPr>
          <p:grpSpPr bwMode="auto">
            <a:xfrm rot="4187567">
              <a:off x="8643967" y="3484574"/>
              <a:ext cx="431800" cy="720725"/>
              <a:chOff x="884" y="2523"/>
              <a:chExt cx="272" cy="454"/>
            </a:xfrm>
          </p:grpSpPr>
          <p:sp>
            <p:nvSpPr>
              <p:cNvPr id="39" name="Oval 395">
                <a:extLst>
                  <a:ext uri="{FF2B5EF4-FFF2-40B4-BE49-F238E27FC236}">
                    <a16:creationId xmlns:a16="http://schemas.microsoft.com/office/drawing/2014/main" id="{698051C0-4D74-DBB6-64E5-79CA4A842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2659"/>
                <a:ext cx="181" cy="181"/>
              </a:xfrm>
              <a:prstGeom prst="ellips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47" name="AutoShape 396">
                <a:extLst>
                  <a:ext uri="{FF2B5EF4-FFF2-40B4-BE49-F238E27FC236}">
                    <a16:creationId xmlns:a16="http://schemas.microsoft.com/office/drawing/2014/main" id="{AC6AF279-9915-ACD9-BB00-29E3C5A6B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" y="2523"/>
                <a:ext cx="91" cy="318"/>
              </a:xfrm>
              <a:prstGeom prst="moon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48" name="AutoShape 397">
                <a:extLst>
                  <a:ext uri="{FF2B5EF4-FFF2-40B4-BE49-F238E27FC236}">
                    <a16:creationId xmlns:a16="http://schemas.microsoft.com/office/drawing/2014/main" id="{963EFFBA-9D8C-339A-8614-62D3706FD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65" y="2659"/>
                <a:ext cx="91" cy="318"/>
              </a:xfrm>
              <a:prstGeom prst="moon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</p:grpSp>
        <p:grpSp>
          <p:nvGrpSpPr>
            <p:cNvPr id="29" name="Group 399">
              <a:extLst>
                <a:ext uri="{FF2B5EF4-FFF2-40B4-BE49-F238E27FC236}">
                  <a16:creationId xmlns:a16="http://schemas.microsoft.com/office/drawing/2014/main" id="{AA1DD1BC-BA51-3FF3-6CEB-A58FF70813E8}"/>
                </a:ext>
              </a:extLst>
            </p:cNvPr>
            <p:cNvGrpSpPr>
              <a:grpSpLocks/>
            </p:cNvGrpSpPr>
            <p:nvPr/>
          </p:nvGrpSpPr>
          <p:grpSpPr bwMode="auto">
            <a:xfrm rot="4187567">
              <a:off x="6654557" y="3828802"/>
              <a:ext cx="431800" cy="720725"/>
              <a:chOff x="884" y="2523"/>
              <a:chExt cx="272" cy="454"/>
            </a:xfrm>
          </p:grpSpPr>
          <p:sp>
            <p:nvSpPr>
              <p:cNvPr id="31" name="Oval 400">
                <a:extLst>
                  <a:ext uri="{FF2B5EF4-FFF2-40B4-BE49-F238E27FC236}">
                    <a16:creationId xmlns:a16="http://schemas.microsoft.com/office/drawing/2014/main" id="{C8E48617-33AA-47DC-9B3B-30F12A8FD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2659"/>
                <a:ext cx="181" cy="181"/>
              </a:xfrm>
              <a:prstGeom prst="ellips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34" name="AutoShape 401">
                <a:extLst>
                  <a:ext uri="{FF2B5EF4-FFF2-40B4-BE49-F238E27FC236}">
                    <a16:creationId xmlns:a16="http://schemas.microsoft.com/office/drawing/2014/main" id="{182B7987-FB6B-15C4-269A-85D183CBC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" y="2523"/>
                <a:ext cx="91" cy="318"/>
              </a:xfrm>
              <a:prstGeom prst="moon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37" name="AutoShape 402">
                <a:extLst>
                  <a:ext uri="{FF2B5EF4-FFF2-40B4-BE49-F238E27FC236}">
                    <a16:creationId xmlns:a16="http://schemas.microsoft.com/office/drawing/2014/main" id="{13476481-9221-A2FC-267C-0A97CA192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65" y="2659"/>
                <a:ext cx="91" cy="318"/>
              </a:xfrm>
              <a:prstGeom prst="moon">
                <a:avLst>
                  <a:gd name="adj" fmla="val 50000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tIns="118800" anchor="ctr">
                <a:spAutoFit/>
              </a:bodyPr>
              <a:lstStyle/>
              <a:p>
                <a:endParaRPr lang="th-TH"/>
              </a:p>
            </p:txBody>
          </p:sp>
        </p:grp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F86DE987-F2DA-3E97-6695-206102244CB7}"/>
              </a:ext>
            </a:extLst>
          </p:cNvPr>
          <p:cNvGrpSpPr/>
          <p:nvPr/>
        </p:nvGrpSpPr>
        <p:grpSpPr>
          <a:xfrm>
            <a:off x="1571168" y="3593254"/>
            <a:ext cx="2731526" cy="1896764"/>
            <a:chOff x="1571168" y="3593254"/>
            <a:chExt cx="2731526" cy="1896764"/>
          </a:xfrm>
        </p:grpSpPr>
        <p:sp>
          <p:nvSpPr>
            <p:cNvPr id="51" name="ลูกศรขวา 129">
              <a:extLst>
                <a:ext uri="{FF2B5EF4-FFF2-40B4-BE49-F238E27FC236}">
                  <a16:creationId xmlns:a16="http://schemas.microsoft.com/office/drawing/2014/main" id="{8BE10A67-224D-18C2-777C-84744C830995}"/>
                </a:ext>
              </a:extLst>
            </p:cNvPr>
            <p:cNvSpPr/>
            <p:nvPr/>
          </p:nvSpPr>
          <p:spPr bwMode="auto">
            <a:xfrm rot="20057654">
              <a:off x="1843087" y="3593254"/>
              <a:ext cx="2459607" cy="1052233"/>
            </a:xfrm>
            <a:prstGeom prst="rightArrow">
              <a:avLst/>
            </a:prstGeom>
            <a:gradFill>
              <a:gsLst>
                <a:gs pos="0">
                  <a:srgbClr val="00B0F0"/>
                </a:gs>
                <a:gs pos="100000">
                  <a:schemeClr val="bg1"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th-TH"/>
            </a:p>
          </p:txBody>
        </p:sp>
        <p:sp>
          <p:nvSpPr>
            <p:cNvPr id="52" name="ลูกศรขวา 129">
              <a:extLst>
                <a:ext uri="{FF2B5EF4-FFF2-40B4-BE49-F238E27FC236}">
                  <a16:creationId xmlns:a16="http://schemas.microsoft.com/office/drawing/2014/main" id="{5862980D-3C6F-1365-15F0-30626D1F830B}"/>
                </a:ext>
              </a:extLst>
            </p:cNvPr>
            <p:cNvSpPr/>
            <p:nvPr/>
          </p:nvSpPr>
          <p:spPr bwMode="auto">
            <a:xfrm rot="20057654">
              <a:off x="1571168" y="4958130"/>
              <a:ext cx="2459607" cy="531888"/>
            </a:xfrm>
            <a:prstGeom prst="rightArrow">
              <a:avLst/>
            </a:prstGeom>
            <a:gradFill>
              <a:gsLst>
                <a:gs pos="0">
                  <a:srgbClr val="00B0F0"/>
                </a:gs>
                <a:gs pos="100000">
                  <a:schemeClr val="bg1"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26762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7C07C56-81F3-4A82-A650-BCFE42898667}"/>
              </a:ext>
            </a:extLst>
          </p:cNvPr>
          <p:cNvGrpSpPr/>
          <p:nvPr/>
        </p:nvGrpSpPr>
        <p:grpSpPr>
          <a:xfrm>
            <a:off x="971601" y="2492896"/>
            <a:ext cx="7200799" cy="2123658"/>
            <a:chOff x="3976577" y="3888292"/>
            <a:chExt cx="5154723" cy="212365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26496DC9-5C25-4FB2-AB46-3CD1D8BA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40860E2F-ADEB-4C55-8EA5-7F3A3D792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 </a:t>
              </a:r>
              <a:r>
                <a:rPr lang="th-TH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กรกฎาคม</a:t>
              </a: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พ.ศ. </a:t>
              </a:r>
              <a:r>
                <a:rPr lang="th-TH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๒๕๖๕</a:t>
              </a:r>
              <a:endParaRPr lang="th-TH" alt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310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กลุ่ม 58">
            <a:extLst>
              <a:ext uri="{FF2B5EF4-FFF2-40B4-BE49-F238E27FC236}">
                <a16:creationId xmlns:a16="http://schemas.microsoft.com/office/drawing/2014/main" id="{FEE32489-39BB-470B-896E-939B050879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719138"/>
            <a:ext cx="9251950" cy="6238875"/>
            <a:chOff x="-76200" y="0"/>
            <a:chExt cx="9251950" cy="6958013"/>
          </a:xfrm>
        </p:grpSpPr>
        <p:pic>
          <p:nvPicPr>
            <p:cNvPr id="39985" name="รูปภาพ 2">
              <a:extLst>
                <a:ext uri="{FF2B5EF4-FFF2-40B4-BE49-F238E27FC236}">
                  <a16:creationId xmlns:a16="http://schemas.microsoft.com/office/drawing/2014/main" id="{377AE66D-543F-41FB-AF16-AEED03F4B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1D2A35C4-7855-42DF-8CC9-A2AC56AD9D7B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42" name="TextBox 17">
            <a:extLst>
              <a:ext uri="{FF2B5EF4-FFF2-40B4-BE49-F238E27FC236}">
                <a16:creationId xmlns:a16="http://schemas.microsoft.com/office/drawing/2014/main" id="{201AE268-E549-456A-B135-BD7EC1B59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-26988"/>
            <a:ext cx="9212263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pic>
        <p:nvPicPr>
          <p:cNvPr id="27689" name="Picture 9" descr="mapthai-N">
            <a:extLst>
              <a:ext uri="{FF2B5EF4-FFF2-40B4-BE49-F238E27FC236}">
                <a16:creationId xmlns:a16="http://schemas.microsoft.com/office/drawing/2014/main" id="{DD72FB0C-4155-48B4-B8BE-02CF93E5B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30187" y="1268760"/>
            <a:ext cx="3782531" cy="347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55BDDE4B-B3AA-4701-BD8F-3F2821AAF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981" name="กล่องข้อความ 42">
            <a:extLst>
              <a:ext uri="{FF2B5EF4-FFF2-40B4-BE49-F238E27FC236}">
                <a16:creationId xmlns:a16="http://schemas.microsoft.com/office/drawing/2014/main" id="{24C1DA24-E9B8-453D-9B33-F6F44089B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681538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๑๐นอต/๒๐ - ๔๐ นอต</a:t>
            </a:r>
          </a:p>
        </p:txBody>
      </p:sp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1B54617A-4DE1-4AAD-907C-B444A8C6B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186606"/>
              </p:ext>
            </p:extLst>
          </p:nvPr>
        </p:nvGraphicFramePr>
        <p:xfrm>
          <a:off x="9374164" y="5287168"/>
          <a:ext cx="1870075" cy="1376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1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เกณฑ์อุณหภูมิ</a:t>
                      </a:r>
                      <a:endParaRPr lang="th-TH" sz="1800" dirty="0"/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ร้อน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๓๕ - ๓๙ </a:t>
                      </a:r>
                      <a:r>
                        <a:rPr lang="th-TH" sz="1800" b="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°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ร้อนจัด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 หรือเท่ากับ ๔๐ </a:t>
                      </a:r>
                      <a:r>
                        <a:rPr lang="th-TH" sz="1800" b="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°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970" name="สี่เหลี่ยมผืนผ้า 45">
            <a:extLst>
              <a:ext uri="{FF2B5EF4-FFF2-40B4-BE49-F238E27FC236}">
                <a16:creationId xmlns:a16="http://schemas.microsoft.com/office/drawing/2014/main" id="{4285A426-7068-4EDC-9E31-FB56D544E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pSp>
        <p:nvGrpSpPr>
          <p:cNvPr id="63" name="กลุ่ม 18">
            <a:extLst>
              <a:ext uri="{FF2B5EF4-FFF2-40B4-BE49-F238E27FC236}">
                <a16:creationId xmlns:a16="http://schemas.microsoft.com/office/drawing/2014/main" id="{88EB054E-1535-479B-B6A0-4AC53CD79063}"/>
              </a:ext>
            </a:extLst>
          </p:cNvPr>
          <p:cNvGrpSpPr>
            <a:grpSpLocks/>
          </p:cNvGrpSpPr>
          <p:nvPr/>
        </p:nvGrpSpPr>
        <p:grpSpPr bwMode="auto">
          <a:xfrm>
            <a:off x="1971947" y="2993581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64" name="กลุ่ม 17">
              <a:extLst>
                <a:ext uri="{FF2B5EF4-FFF2-40B4-BE49-F238E27FC236}">
                  <a16:creationId xmlns:a16="http://schemas.microsoft.com/office/drawing/2014/main" id="{56472E21-71B1-4919-987D-FED661CA1C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68" name="รูปภาพ 76" descr="1211810702 (1).png">
                <a:extLst>
                  <a:ext uri="{FF2B5EF4-FFF2-40B4-BE49-F238E27FC236}">
                    <a16:creationId xmlns:a16="http://schemas.microsoft.com/office/drawing/2014/main" id="{DFCA08EC-FAF9-4DE1-8F49-35CFF299C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9" name="กลุ่ม 16">
                <a:extLst>
                  <a:ext uri="{FF2B5EF4-FFF2-40B4-BE49-F238E27FC236}">
                    <a16:creationId xmlns:a16="http://schemas.microsoft.com/office/drawing/2014/main" id="{491DD3EF-CBAD-4F75-A6C7-6759FF3E4C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70" name="รูปภาพ 110" descr="1211810689.png">
                  <a:extLst>
                    <a:ext uri="{FF2B5EF4-FFF2-40B4-BE49-F238E27FC236}">
                      <a16:creationId xmlns:a16="http://schemas.microsoft.com/office/drawing/2014/main" id="{496C76F3-2E50-4D4B-B5EE-AD84A8F6D6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รูปภาพ 70" descr="1211810679.png">
                  <a:extLst>
                    <a:ext uri="{FF2B5EF4-FFF2-40B4-BE49-F238E27FC236}">
                      <a16:creationId xmlns:a16="http://schemas.microsoft.com/office/drawing/2014/main" id="{6FE05F17-2737-44CC-A7A0-26D53D3B99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5" name="Group 11">
              <a:extLst>
                <a:ext uri="{FF2B5EF4-FFF2-40B4-BE49-F238E27FC236}">
                  <a16:creationId xmlns:a16="http://schemas.microsoft.com/office/drawing/2014/main" id="{8934B1D9-925A-4FB2-82E7-0D20329AC3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66" name="รูปภาพ 67" descr="1211810668.png">
                <a:extLst>
                  <a:ext uri="{FF2B5EF4-FFF2-40B4-BE49-F238E27FC236}">
                    <a16:creationId xmlns:a16="http://schemas.microsoft.com/office/drawing/2014/main" id="{08520B0D-04E8-46B3-8029-90436772A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Rectangle 44">
                <a:extLst>
                  <a:ext uri="{FF2B5EF4-FFF2-40B4-BE49-F238E27FC236}">
                    <a16:creationId xmlns:a16="http://schemas.microsoft.com/office/drawing/2014/main" id="{BE10091A-7A6E-4034-A807-A5B03694A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2" name="ตาราง 51">
            <a:extLst>
              <a:ext uri="{FF2B5EF4-FFF2-40B4-BE49-F238E27FC236}">
                <a16:creationId xmlns:a16="http://schemas.microsoft.com/office/drawing/2014/main" id="{5353D681-14F4-4E01-860E-47B06BA00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453810"/>
              </p:ext>
            </p:extLst>
          </p:nvPr>
        </p:nvGraphicFramePr>
        <p:xfrm>
          <a:off x="4425623" y="1732944"/>
          <a:ext cx="4474126" cy="271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เมฆเป็นส่วนมาก </a:t>
                      </a:r>
                      <a:endParaRPr lang="th-TH" altLang="th-TH" sz="40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พายุฝนฟ้าคะนองเป็นแห่งๆถึงกระจาย ๔๐ - ๖๐ </a:t>
                      </a:r>
                      <a:r>
                        <a:rPr lang="en-US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0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1" name="ตาราง 50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13398EFF-D387-46FB-AA26-F538BE3E0DCB}"/>
              </a:ext>
            </a:extLst>
          </p:cNvPr>
          <p:cNvGrpSpPr/>
          <p:nvPr/>
        </p:nvGrpSpPr>
        <p:grpSpPr>
          <a:xfrm>
            <a:off x="1142325" y="1924048"/>
            <a:ext cx="1125419" cy="805619"/>
            <a:chOff x="361401" y="2941208"/>
            <a:chExt cx="1033830" cy="694671"/>
          </a:xfrm>
        </p:grpSpPr>
        <p:pic>
          <p:nvPicPr>
            <p:cNvPr id="45" name="รูปภาพ 110" descr="1211810689.png">
              <a:extLst>
                <a:ext uri="{FF2B5EF4-FFF2-40B4-BE49-F238E27FC236}">
                  <a16:creationId xmlns:a16="http://schemas.microsoft.com/office/drawing/2014/main" id="{FCF328D6-FBFC-4DCE-AF8F-5A089FB7E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01" y="2941208"/>
              <a:ext cx="1011605" cy="69467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รูปภาพ 46" descr="1211810679.png">
              <a:extLst>
                <a:ext uri="{FF2B5EF4-FFF2-40B4-BE49-F238E27FC236}">
                  <a16:creationId xmlns:a16="http://schemas.microsoft.com/office/drawing/2014/main" id="{D34C74A9-8C95-44A6-9909-B5582B077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42"/>
            <a:stretch/>
          </p:blipFill>
          <p:spPr bwMode="auto">
            <a:xfrm>
              <a:off x="419359" y="3189068"/>
              <a:ext cx="975872" cy="38953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8" name="ตาราง 47">
            <a:extLst>
              <a:ext uri="{FF2B5EF4-FFF2-40B4-BE49-F238E27FC236}">
                <a16:creationId xmlns:a16="http://schemas.microsoft.com/office/drawing/2014/main" id="{918B1150-4CA0-46F8-B0D3-946247142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37735"/>
              </p:ext>
            </p:extLst>
          </p:nvPr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B96F2766-EF4D-4D01-ABF0-8CC6DE7E58E4}"/>
              </a:ext>
            </a:extLst>
          </p:cNvPr>
          <p:cNvGrpSpPr/>
          <p:nvPr/>
        </p:nvGrpSpPr>
        <p:grpSpPr>
          <a:xfrm>
            <a:off x="4299435" y="4798493"/>
            <a:ext cx="591662" cy="1094969"/>
            <a:chOff x="4299435" y="4907677"/>
            <a:chExt cx="591662" cy="1094969"/>
          </a:xfrm>
        </p:grpSpPr>
        <p:grpSp>
          <p:nvGrpSpPr>
            <p:cNvPr id="50" name="กลุ่ม 18">
              <a:extLst>
                <a:ext uri="{FF2B5EF4-FFF2-40B4-BE49-F238E27FC236}">
                  <a16:creationId xmlns:a16="http://schemas.microsoft.com/office/drawing/2014/main" id="{33114425-0C90-49FD-B804-910BF41327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59" name="กลุ่ม 17">
                <a:extLst>
                  <a:ext uri="{FF2B5EF4-FFF2-40B4-BE49-F238E27FC236}">
                    <a16:creationId xmlns:a16="http://schemas.microsoft.com/office/drawing/2014/main" id="{D6303751-9688-4DAC-B79E-DD6A6DF3F3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83" name="รูปภาพ 76" descr="1211810702 (1).png">
                  <a:extLst>
                    <a:ext uri="{FF2B5EF4-FFF2-40B4-BE49-F238E27FC236}">
                      <a16:creationId xmlns:a16="http://schemas.microsoft.com/office/drawing/2014/main" id="{B3BF4253-A67B-4AFF-9EB9-6F08B241D1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4" name="กลุ่ม 16">
                  <a:extLst>
                    <a:ext uri="{FF2B5EF4-FFF2-40B4-BE49-F238E27FC236}">
                      <a16:creationId xmlns:a16="http://schemas.microsoft.com/office/drawing/2014/main" id="{D3C49122-2199-4657-886A-4B7B134088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85" name="รูปภาพ 110" descr="1211810689.png">
                    <a:extLst>
                      <a:ext uri="{FF2B5EF4-FFF2-40B4-BE49-F238E27FC236}">
                        <a16:creationId xmlns:a16="http://schemas.microsoft.com/office/drawing/2014/main" id="{229F1CAA-83A6-437B-82A8-AB67BF86FE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6" name="รูปภาพ 70" descr="1211810679.png">
                    <a:extLst>
                      <a:ext uri="{FF2B5EF4-FFF2-40B4-BE49-F238E27FC236}">
                        <a16:creationId xmlns:a16="http://schemas.microsoft.com/office/drawing/2014/main" id="{225004AC-7EDB-43FC-8ABD-ECB808671F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60" name="Group 11">
                <a:extLst>
                  <a:ext uri="{FF2B5EF4-FFF2-40B4-BE49-F238E27FC236}">
                    <a16:creationId xmlns:a16="http://schemas.microsoft.com/office/drawing/2014/main" id="{5D702DE5-5FEF-4B92-A50F-0A9ACCF9DF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62" name="รูปภาพ 67" descr="1211810668.png">
                  <a:extLst>
                    <a:ext uri="{FF2B5EF4-FFF2-40B4-BE49-F238E27FC236}">
                      <a16:creationId xmlns:a16="http://schemas.microsoft.com/office/drawing/2014/main" id="{50B5ACD0-B2AF-4C86-B267-63FB1FC7F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" name="Rectangle 44">
                  <a:extLst>
                    <a:ext uri="{FF2B5EF4-FFF2-40B4-BE49-F238E27FC236}">
                      <a16:creationId xmlns:a16="http://schemas.microsoft.com/office/drawing/2014/main" id="{F149D369-EDFF-4726-A19E-B193F39CD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56" name="กลุ่ม 55">
              <a:extLst>
                <a:ext uri="{FF2B5EF4-FFF2-40B4-BE49-F238E27FC236}">
                  <a16:creationId xmlns:a16="http://schemas.microsoft.com/office/drawing/2014/main" id="{26B758B0-4670-419A-996D-F55F779A6C73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57" name="รูปภาพ 110" descr="1211810689.png">
                <a:extLst>
                  <a:ext uri="{FF2B5EF4-FFF2-40B4-BE49-F238E27FC236}">
                    <a16:creationId xmlns:a16="http://schemas.microsoft.com/office/drawing/2014/main" id="{FA8C81C4-0A85-4F7F-AE4D-6D88F28FA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รูปภาพ 57" descr="1211810679.png">
                <a:extLst>
                  <a:ext uri="{FF2B5EF4-FFF2-40B4-BE49-F238E27FC236}">
                    <a16:creationId xmlns:a16="http://schemas.microsoft.com/office/drawing/2014/main" id="{9255F47C-06DD-4571-A589-3425843E90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5094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กลุ่ม 64">
            <a:extLst>
              <a:ext uri="{FF2B5EF4-FFF2-40B4-BE49-F238E27FC236}">
                <a16:creationId xmlns:a16="http://schemas.microsoft.com/office/drawing/2014/main" id="{BA1B87CF-23CC-49F9-928E-691F00D3E541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2029" name="รูปภาพ 2">
              <a:extLst>
                <a:ext uri="{FF2B5EF4-FFF2-40B4-BE49-F238E27FC236}">
                  <a16:creationId xmlns:a16="http://schemas.microsoft.com/office/drawing/2014/main" id="{857F6736-45D7-443A-B2FC-4B0358109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สี่เหลี่ยมผืนผ้า 66">
              <a:extLst>
                <a:ext uri="{FF2B5EF4-FFF2-40B4-BE49-F238E27FC236}">
                  <a16:creationId xmlns:a16="http://schemas.microsoft.com/office/drawing/2014/main" id="{6168FA8A-214D-4D8D-9518-78E164FC5665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40" name="TextBox 17">
            <a:extLst>
              <a:ext uri="{FF2B5EF4-FFF2-40B4-BE49-F238E27FC236}">
                <a16:creationId xmlns:a16="http://schemas.microsoft.com/office/drawing/2014/main" id="{56F73B98-06B5-4D61-937F-033E7B27B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pic>
        <p:nvPicPr>
          <p:cNvPr id="29744" name="Picture 8" descr="mapthai-NE">
            <a:extLst>
              <a:ext uri="{FF2B5EF4-FFF2-40B4-BE49-F238E27FC236}">
                <a16:creationId xmlns:a16="http://schemas.microsoft.com/office/drawing/2014/main" id="{19D07C40-AC63-4071-8590-9082EF1FF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179512" y="1196752"/>
            <a:ext cx="3891647" cy="33939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2FA68C90-5B0A-4348-B139-3A8AAC6585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3" name="กลุ่ม 18">
            <a:extLst>
              <a:ext uri="{FF2B5EF4-FFF2-40B4-BE49-F238E27FC236}">
                <a16:creationId xmlns:a16="http://schemas.microsoft.com/office/drawing/2014/main" id="{0A89CBEB-6D80-4961-8CFF-B071FCA4FCC2}"/>
              </a:ext>
            </a:extLst>
          </p:cNvPr>
          <p:cNvGrpSpPr>
            <a:grpSpLocks/>
          </p:cNvGrpSpPr>
          <p:nvPr/>
        </p:nvGrpSpPr>
        <p:grpSpPr bwMode="auto">
          <a:xfrm>
            <a:off x="2084938" y="3082813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74" name="กลุ่ม 17">
              <a:extLst>
                <a:ext uri="{FF2B5EF4-FFF2-40B4-BE49-F238E27FC236}">
                  <a16:creationId xmlns:a16="http://schemas.microsoft.com/office/drawing/2014/main" id="{72690363-A772-4DA1-9558-9C38F39B93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78" name="รูปภาพ 76" descr="1211810702 (1).png">
                <a:extLst>
                  <a:ext uri="{FF2B5EF4-FFF2-40B4-BE49-F238E27FC236}">
                    <a16:creationId xmlns:a16="http://schemas.microsoft.com/office/drawing/2014/main" id="{B4C238ED-EA19-471B-9FB9-E9E0556F1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9" name="กลุ่ม 16">
                <a:extLst>
                  <a:ext uri="{FF2B5EF4-FFF2-40B4-BE49-F238E27FC236}">
                    <a16:creationId xmlns:a16="http://schemas.microsoft.com/office/drawing/2014/main" id="{4981A721-A08A-4917-80C9-B50D3B7F29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80" name="รูปภาพ 110" descr="1211810689.png">
                  <a:extLst>
                    <a:ext uri="{FF2B5EF4-FFF2-40B4-BE49-F238E27FC236}">
                      <a16:creationId xmlns:a16="http://schemas.microsoft.com/office/drawing/2014/main" id="{870B8CD9-CADE-4FF1-AE99-B12CA5DC4F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รูปภาพ 80" descr="1211810679.png">
                  <a:extLst>
                    <a:ext uri="{FF2B5EF4-FFF2-40B4-BE49-F238E27FC236}">
                      <a16:creationId xmlns:a16="http://schemas.microsoft.com/office/drawing/2014/main" id="{46DFAFA7-FDA8-4B10-BA6F-BE16C95909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5" name="Group 11">
              <a:extLst>
                <a:ext uri="{FF2B5EF4-FFF2-40B4-BE49-F238E27FC236}">
                  <a16:creationId xmlns:a16="http://schemas.microsoft.com/office/drawing/2014/main" id="{FB3902B2-A898-458D-835E-B3AFCA4A55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76" name="รูปภาพ 67" descr="1211810668.png">
                <a:extLst>
                  <a:ext uri="{FF2B5EF4-FFF2-40B4-BE49-F238E27FC236}">
                    <a16:creationId xmlns:a16="http://schemas.microsoft.com/office/drawing/2014/main" id="{AB51F14D-8390-46BF-86EB-169659217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44">
                <a:extLst>
                  <a:ext uri="{FF2B5EF4-FFF2-40B4-BE49-F238E27FC236}">
                    <a16:creationId xmlns:a16="http://schemas.microsoft.com/office/drawing/2014/main" id="{AE8FD98A-3112-4B8E-9E49-43ADF87B4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53" name="กล่องข้อความ 42">
            <a:extLst>
              <a:ext uri="{FF2B5EF4-FFF2-40B4-BE49-F238E27FC236}">
                <a16:creationId xmlns:a16="http://schemas.microsoft.com/office/drawing/2014/main" id="{FC6CA74E-4D08-4CD3-8E28-C421429DD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321175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๔๐ นอต</a:t>
            </a:r>
          </a:p>
        </p:txBody>
      </p:sp>
      <p:graphicFrame>
        <p:nvGraphicFramePr>
          <p:cNvPr id="44" name="ตาราง 43">
            <a:extLst>
              <a:ext uri="{FF2B5EF4-FFF2-40B4-BE49-F238E27FC236}">
                <a16:creationId xmlns:a16="http://schemas.microsoft.com/office/drawing/2014/main" id="{139B23C3-637F-47D1-9ABF-874AA21BE1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445566"/>
              </p:ext>
            </p:extLst>
          </p:nvPr>
        </p:nvGraphicFramePr>
        <p:xfrm>
          <a:off x="3826724" y="1732944"/>
          <a:ext cx="5290169" cy="2057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0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เมฆเป็นส่วนมากถึงเมฆมาก </a:t>
                      </a:r>
                      <a:endParaRPr lang="th-TH" altLang="th-TH" sz="39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</a:t>
                      </a:r>
                      <a:r>
                        <a:rPr lang="en-US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๕๐-๖๐ </a:t>
                      </a:r>
                      <a:r>
                        <a:rPr lang="en-US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9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" name="ตาราง 47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CBD02D92-8D76-4A69-8171-ADADEA8562CB}"/>
              </a:ext>
            </a:extLst>
          </p:cNvPr>
          <p:cNvGrpSpPr/>
          <p:nvPr/>
        </p:nvGrpSpPr>
        <p:grpSpPr>
          <a:xfrm>
            <a:off x="1048302" y="1901900"/>
            <a:ext cx="1073150" cy="769839"/>
            <a:chOff x="1048302" y="1901900"/>
            <a:chExt cx="1073150" cy="769839"/>
          </a:xfrm>
        </p:grpSpPr>
        <p:pic>
          <p:nvPicPr>
            <p:cNvPr id="43" name="รูปภาพ 110" descr="1211810689.png">
              <a:extLst>
                <a:ext uri="{FF2B5EF4-FFF2-40B4-BE49-F238E27FC236}">
                  <a16:creationId xmlns:a16="http://schemas.microsoft.com/office/drawing/2014/main" id="{372CD760-6CEA-4C70-AB73-16940A47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02" y="1901900"/>
              <a:ext cx="1073150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รูปภาพ 96" descr="1211810704.png">
              <a:extLst>
                <a:ext uri="{FF2B5EF4-FFF2-40B4-BE49-F238E27FC236}">
                  <a16:creationId xmlns:a16="http://schemas.microsoft.com/office/drawing/2014/main" id="{4FCFB739-9216-4BA7-B954-9DAB80509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2" y="2071045"/>
              <a:ext cx="673488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รูปภาพ 96" descr="1211810704.png">
              <a:extLst>
                <a:ext uri="{FF2B5EF4-FFF2-40B4-BE49-F238E27FC236}">
                  <a16:creationId xmlns:a16="http://schemas.microsoft.com/office/drawing/2014/main" id="{3425079F-80E7-41E2-8B5C-9A9C6B518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605" y="2063932"/>
              <a:ext cx="752314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8" name="ตาราง 57">
            <a:extLst>
              <a:ext uri="{FF2B5EF4-FFF2-40B4-BE49-F238E27FC236}">
                <a16:creationId xmlns:a16="http://schemas.microsoft.com/office/drawing/2014/main" id="{77F5E423-E5F3-438A-8827-38B396AAF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613962"/>
              </p:ext>
            </p:extLst>
          </p:nvPr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FC052969-2C5B-4043-9DAB-64B7C70B3DD3}"/>
              </a:ext>
            </a:extLst>
          </p:cNvPr>
          <p:cNvGrpSpPr/>
          <p:nvPr/>
        </p:nvGrpSpPr>
        <p:grpSpPr>
          <a:xfrm>
            <a:off x="4300275" y="4828613"/>
            <a:ext cx="613123" cy="1037553"/>
            <a:chOff x="4300275" y="4828613"/>
            <a:chExt cx="613123" cy="1037553"/>
          </a:xfrm>
        </p:grpSpPr>
        <p:grpSp>
          <p:nvGrpSpPr>
            <p:cNvPr id="60" name="กลุ่ม 18">
              <a:extLst>
                <a:ext uri="{FF2B5EF4-FFF2-40B4-BE49-F238E27FC236}">
                  <a16:creationId xmlns:a16="http://schemas.microsoft.com/office/drawing/2014/main" id="{9BA53BA2-1C2B-4F28-9234-B3C37B7222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30295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65" name="กลุ่ม 17">
                <a:extLst>
                  <a:ext uri="{FF2B5EF4-FFF2-40B4-BE49-F238E27FC236}">
                    <a16:creationId xmlns:a16="http://schemas.microsoft.com/office/drawing/2014/main" id="{F91CD558-5800-46C9-9C6F-169B6B051B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70" name="รูปภาพ 76" descr="1211810702 (1).png">
                  <a:extLst>
                    <a:ext uri="{FF2B5EF4-FFF2-40B4-BE49-F238E27FC236}">
                      <a16:creationId xmlns:a16="http://schemas.microsoft.com/office/drawing/2014/main" id="{6D02D069-E6D2-4301-B86C-4D16D95502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3" name="กลุ่ม 16">
                  <a:extLst>
                    <a:ext uri="{FF2B5EF4-FFF2-40B4-BE49-F238E27FC236}">
                      <a16:creationId xmlns:a16="http://schemas.microsoft.com/office/drawing/2014/main" id="{A7E03871-6F3D-423A-87B3-E534C00AD3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94" name="รูปภาพ 110" descr="1211810689.png">
                    <a:extLst>
                      <a:ext uri="{FF2B5EF4-FFF2-40B4-BE49-F238E27FC236}">
                        <a16:creationId xmlns:a16="http://schemas.microsoft.com/office/drawing/2014/main" id="{3347F0FB-1ECE-4A85-9CE0-5BF79E9A62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5" name="รูปภาพ 70" descr="1211810679.png">
                    <a:extLst>
                      <a:ext uri="{FF2B5EF4-FFF2-40B4-BE49-F238E27FC236}">
                        <a16:creationId xmlns:a16="http://schemas.microsoft.com/office/drawing/2014/main" id="{C1CDDBCD-264D-4E49-84C2-F84F317563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66" name="Group 11">
                <a:extLst>
                  <a:ext uri="{FF2B5EF4-FFF2-40B4-BE49-F238E27FC236}">
                    <a16:creationId xmlns:a16="http://schemas.microsoft.com/office/drawing/2014/main" id="{58031DAD-CD3E-42E5-ADD9-6C3CF85772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68" name="รูปภาพ 67" descr="1211810668.png">
                  <a:extLst>
                    <a:ext uri="{FF2B5EF4-FFF2-40B4-BE49-F238E27FC236}">
                      <a16:creationId xmlns:a16="http://schemas.microsoft.com/office/drawing/2014/main" id="{81A7BB91-5E94-46C7-B705-91CD3D6DE5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9" name="Rectangle 44">
                  <a:extLst>
                    <a:ext uri="{FF2B5EF4-FFF2-40B4-BE49-F238E27FC236}">
                      <a16:creationId xmlns:a16="http://schemas.microsoft.com/office/drawing/2014/main" id="{02A8A467-73E5-4C84-9202-B42C03DA5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DCC70310-B4C7-499A-B7A6-CA1FC818FCA5}"/>
                </a:ext>
              </a:extLst>
            </p:cNvPr>
            <p:cNvGrpSpPr/>
            <p:nvPr/>
          </p:nvGrpSpPr>
          <p:grpSpPr>
            <a:xfrm>
              <a:off x="4300275" y="4828613"/>
              <a:ext cx="613123" cy="439832"/>
              <a:chOff x="1048302" y="1901900"/>
              <a:chExt cx="1073150" cy="769839"/>
            </a:xfrm>
          </p:grpSpPr>
          <p:pic>
            <p:nvPicPr>
              <p:cNvPr id="62" name="รูปภาพ 110" descr="1211810689.png">
                <a:extLst>
                  <a:ext uri="{FF2B5EF4-FFF2-40B4-BE49-F238E27FC236}">
                    <a16:creationId xmlns:a16="http://schemas.microsoft.com/office/drawing/2014/main" id="{A787CE57-6D1B-4F74-9897-A99EC4092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302" y="1901900"/>
                <a:ext cx="1073150" cy="736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รูปภาพ 96" descr="1211810704.png">
                <a:extLst>
                  <a:ext uri="{FF2B5EF4-FFF2-40B4-BE49-F238E27FC236}">
                    <a16:creationId xmlns:a16="http://schemas.microsoft.com/office/drawing/2014/main" id="{66BC5843-A5A3-4E45-B2AD-2A4580F13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762" y="2071045"/>
                <a:ext cx="673488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รูปภาพ 96" descr="1211810704.png">
                <a:extLst>
                  <a:ext uri="{FF2B5EF4-FFF2-40B4-BE49-F238E27FC236}">
                    <a16:creationId xmlns:a16="http://schemas.microsoft.com/office/drawing/2014/main" id="{CDD6AAEE-3386-4969-9DE5-A000FE847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605" y="2063932"/>
                <a:ext cx="752314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0" name="กลุ่ม 10">
            <a:extLst>
              <a:ext uri="{FF2B5EF4-FFF2-40B4-BE49-F238E27FC236}">
                <a16:creationId xmlns:a16="http://schemas.microsoft.com/office/drawing/2014/main" id="{8DDDA0A3-2599-49FD-B990-FCC1A1AD9634}"/>
              </a:ext>
            </a:extLst>
          </p:cNvPr>
          <p:cNvGrpSpPr>
            <a:grpSpLocks/>
          </p:cNvGrpSpPr>
          <p:nvPr/>
        </p:nvGrpSpPr>
        <p:grpSpPr bwMode="auto">
          <a:xfrm>
            <a:off x="1083521" y="1873526"/>
            <a:ext cx="1149350" cy="806450"/>
            <a:chOff x="5327749" y="908720"/>
            <a:chExt cx="1332483" cy="936278"/>
          </a:xfrm>
        </p:grpSpPr>
        <p:grpSp>
          <p:nvGrpSpPr>
            <p:cNvPr id="51" name="กลุ่ม 91">
              <a:extLst>
                <a:ext uri="{FF2B5EF4-FFF2-40B4-BE49-F238E27FC236}">
                  <a16:creationId xmlns:a16="http://schemas.microsoft.com/office/drawing/2014/main" id="{481CD028-DE99-45AB-BDD2-58CF30BECD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54" name="รูปภาพ 73" descr="1211810689.png">
                <a:extLst>
                  <a:ext uri="{FF2B5EF4-FFF2-40B4-BE49-F238E27FC236}">
                    <a16:creationId xmlns:a16="http://schemas.microsoft.com/office/drawing/2014/main" id="{C5F8EBF2-2040-48D5-ADE4-F65A34ED8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รูปภาพ 84" descr="1211810704.png">
                <a:extLst>
                  <a:ext uri="{FF2B5EF4-FFF2-40B4-BE49-F238E27FC236}">
                    <a16:creationId xmlns:a16="http://schemas.microsoft.com/office/drawing/2014/main" id="{B53D2AAA-47C9-47CD-94EC-21DC59F8E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2" name="รูปภาพ 96" descr="1211810704.png">
              <a:extLst>
                <a:ext uri="{FF2B5EF4-FFF2-40B4-BE49-F238E27FC236}">
                  <a16:creationId xmlns:a16="http://schemas.microsoft.com/office/drawing/2014/main" id="{F3498D11-1D8F-45B7-9E13-02B298B2D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กลุ่ม 10">
            <a:extLst>
              <a:ext uri="{FF2B5EF4-FFF2-40B4-BE49-F238E27FC236}">
                <a16:creationId xmlns:a16="http://schemas.microsoft.com/office/drawing/2014/main" id="{6E52D928-4AA8-4C4D-BD05-D40946FD6B3A}"/>
              </a:ext>
            </a:extLst>
          </p:cNvPr>
          <p:cNvGrpSpPr>
            <a:grpSpLocks/>
          </p:cNvGrpSpPr>
          <p:nvPr/>
        </p:nvGrpSpPr>
        <p:grpSpPr bwMode="auto">
          <a:xfrm>
            <a:off x="4280617" y="4802489"/>
            <a:ext cx="627160" cy="521135"/>
            <a:chOff x="5327749" y="908720"/>
            <a:chExt cx="1332483" cy="936278"/>
          </a:xfrm>
        </p:grpSpPr>
        <p:grpSp>
          <p:nvGrpSpPr>
            <p:cNvPr id="57" name="กลุ่ม 91">
              <a:extLst>
                <a:ext uri="{FF2B5EF4-FFF2-40B4-BE49-F238E27FC236}">
                  <a16:creationId xmlns:a16="http://schemas.microsoft.com/office/drawing/2014/main" id="{C5B2FCDD-FBA5-43B6-BBF0-8E7033C0C8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72" name="รูปภาพ 73" descr="1211810689.png">
                <a:extLst>
                  <a:ext uri="{FF2B5EF4-FFF2-40B4-BE49-F238E27FC236}">
                    <a16:creationId xmlns:a16="http://schemas.microsoft.com/office/drawing/2014/main" id="{ECA1C29F-ABD2-4F26-B505-23E02DAD15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รูปภาพ 84" descr="1211810704.png">
                <a:extLst>
                  <a:ext uri="{FF2B5EF4-FFF2-40B4-BE49-F238E27FC236}">
                    <a16:creationId xmlns:a16="http://schemas.microsoft.com/office/drawing/2014/main" id="{F49A5F68-8932-4D34-AC8B-38643DFBA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" name="รูปภาพ 96" descr="1211810704.png">
              <a:extLst>
                <a:ext uri="{FF2B5EF4-FFF2-40B4-BE49-F238E27FC236}">
                  <a16:creationId xmlns:a16="http://schemas.microsoft.com/office/drawing/2014/main" id="{3DFD80DD-E70F-432C-BC64-AB3B74D3C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53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กลุ่ม 68">
            <a:extLst>
              <a:ext uri="{FF2B5EF4-FFF2-40B4-BE49-F238E27FC236}">
                <a16:creationId xmlns:a16="http://schemas.microsoft.com/office/drawing/2014/main" id="{42B094C4-6176-4D46-AD1F-696012F220DF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4080" name="รูปภาพ 2">
              <a:extLst>
                <a:ext uri="{FF2B5EF4-FFF2-40B4-BE49-F238E27FC236}">
                  <a16:creationId xmlns:a16="http://schemas.microsoft.com/office/drawing/2014/main" id="{DAEA4F1F-820B-4E23-BD72-B2D6B5754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302F4457-035E-44C0-B0A2-ECE4764F2F93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>
            <a:extLst>
              <a:ext uri="{FF2B5EF4-FFF2-40B4-BE49-F238E27FC236}">
                <a16:creationId xmlns:a16="http://schemas.microsoft.com/office/drawing/2014/main" id="{27F3071F-C2AD-42F7-A94A-A1AED17AF4B4}"/>
              </a:ext>
            </a:extLst>
          </p:cNvPr>
          <p:cNvCxnSpPr/>
          <p:nvPr/>
        </p:nvCxnSpPr>
        <p:spPr bwMode="auto">
          <a:xfrm rot="5400000" flipH="1" flipV="1">
            <a:off x="6676013" y="-18303081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4036" name="รูปภาพ 9" descr="คปอ1.png">
            <a:extLst>
              <a:ext uri="{FF2B5EF4-FFF2-40B4-BE49-F238E27FC236}">
                <a16:creationId xmlns:a16="http://schemas.microsoft.com/office/drawing/2014/main" id="{BAD55E81-04F0-4DCD-909D-19DCE77FA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563"/>
            <a:ext cx="5619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รูปภาพ 153">
            <a:extLst>
              <a:ext uri="{FF2B5EF4-FFF2-40B4-BE49-F238E27FC236}">
                <a16:creationId xmlns:a16="http://schemas.microsoft.com/office/drawing/2014/main" id="{CAEA6B66-3FE4-4ECE-8179-7CB6F1FDA1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03188"/>
            <a:ext cx="7477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7">
            <a:extLst>
              <a:ext uri="{FF2B5EF4-FFF2-40B4-BE49-F238E27FC236}">
                <a16:creationId xmlns:a16="http://schemas.microsoft.com/office/drawing/2014/main" id="{3A68290F-D8BF-4B04-93DF-649696BD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-26988"/>
            <a:ext cx="9156700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</a:t>
            </a:r>
          </a:p>
        </p:txBody>
      </p:sp>
      <p:pic>
        <p:nvPicPr>
          <p:cNvPr id="31799" name="Picture 8" descr="mapthai-C">
            <a:extLst>
              <a:ext uri="{FF2B5EF4-FFF2-40B4-BE49-F238E27FC236}">
                <a16:creationId xmlns:a16="http://schemas.microsoft.com/office/drawing/2014/main" id="{68155866-B340-45E3-B042-6BF96B76A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179512" y="1268760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8EFFC156-FE32-4D67-B2C2-72B520DAAC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3" name="กลุ่ม 18">
            <a:extLst>
              <a:ext uri="{FF2B5EF4-FFF2-40B4-BE49-F238E27FC236}">
                <a16:creationId xmlns:a16="http://schemas.microsoft.com/office/drawing/2014/main" id="{45F6A1CC-02C3-4317-B20A-C1462D6E9618}"/>
              </a:ext>
            </a:extLst>
          </p:cNvPr>
          <p:cNvGrpSpPr>
            <a:grpSpLocks/>
          </p:cNvGrpSpPr>
          <p:nvPr/>
        </p:nvGrpSpPr>
        <p:grpSpPr bwMode="auto">
          <a:xfrm>
            <a:off x="2474386" y="2696655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84" name="กลุ่ม 17">
              <a:extLst>
                <a:ext uri="{FF2B5EF4-FFF2-40B4-BE49-F238E27FC236}">
                  <a16:creationId xmlns:a16="http://schemas.microsoft.com/office/drawing/2014/main" id="{4D4D48E1-0852-46B7-8679-506FEF87F4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88" name="รูปภาพ 76" descr="1211810702 (1).png">
                <a:extLst>
                  <a:ext uri="{FF2B5EF4-FFF2-40B4-BE49-F238E27FC236}">
                    <a16:creationId xmlns:a16="http://schemas.microsoft.com/office/drawing/2014/main" id="{92B9806C-73B5-4BD1-AA09-60C786916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9" name="กลุ่ม 16">
                <a:extLst>
                  <a:ext uri="{FF2B5EF4-FFF2-40B4-BE49-F238E27FC236}">
                    <a16:creationId xmlns:a16="http://schemas.microsoft.com/office/drawing/2014/main" id="{C37B89B0-146A-465F-9056-AEA83B85DC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0" name="รูปภาพ 110" descr="1211810689.png">
                  <a:extLst>
                    <a:ext uri="{FF2B5EF4-FFF2-40B4-BE49-F238E27FC236}">
                      <a16:creationId xmlns:a16="http://schemas.microsoft.com/office/drawing/2014/main" id="{5D1250A3-E90E-43BB-9AB1-5FEE9B2DC7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รูปภาพ 90" descr="1211810679.png">
                  <a:extLst>
                    <a:ext uri="{FF2B5EF4-FFF2-40B4-BE49-F238E27FC236}">
                      <a16:creationId xmlns:a16="http://schemas.microsoft.com/office/drawing/2014/main" id="{41DC51AB-D2CA-4246-92DF-6A11ED5E39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85" name="Group 11">
              <a:extLst>
                <a:ext uri="{FF2B5EF4-FFF2-40B4-BE49-F238E27FC236}">
                  <a16:creationId xmlns:a16="http://schemas.microsoft.com/office/drawing/2014/main" id="{21D472DA-3815-4AD8-BB35-3792165FA3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86" name="รูปภาพ 67" descr="1211810668.png">
                <a:extLst>
                  <a:ext uri="{FF2B5EF4-FFF2-40B4-BE49-F238E27FC236}">
                    <a16:creationId xmlns:a16="http://schemas.microsoft.com/office/drawing/2014/main" id="{9E3DE400-0DA0-44ED-A775-A0D2DA76B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Rectangle 44">
                <a:extLst>
                  <a:ext uri="{FF2B5EF4-FFF2-40B4-BE49-F238E27FC236}">
                    <a16:creationId xmlns:a16="http://schemas.microsoft.com/office/drawing/2014/main" id="{3BBF6B91-9304-4073-865D-AF8CD82C0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55" name="กล่องข้อความ 42">
            <a:extLst>
              <a:ext uri="{FF2B5EF4-FFF2-40B4-BE49-F238E27FC236}">
                <a16:creationId xmlns:a16="http://schemas.microsoft.com/office/drawing/2014/main" id="{59E1162E-A326-4E20-9317-051135195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321175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๔๐ นอต</a:t>
            </a:r>
          </a:p>
        </p:txBody>
      </p:sp>
      <p:graphicFrame>
        <p:nvGraphicFramePr>
          <p:cNvPr id="46" name="ตาราง 45">
            <a:extLst>
              <a:ext uri="{FF2B5EF4-FFF2-40B4-BE49-F238E27FC236}">
                <a16:creationId xmlns:a16="http://schemas.microsoft.com/office/drawing/2014/main" id="{83D5BC8A-4AE5-40DD-A048-C29D78872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21191"/>
              </p:ext>
            </p:extLst>
          </p:nvPr>
        </p:nvGraphicFramePr>
        <p:xfrm>
          <a:off x="4063768" y="1732944"/>
          <a:ext cx="5011222" cy="1920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เมฆเป็นส่วนมากถึงเมฆมาก </a:t>
                      </a:r>
                      <a:endParaRPr lang="th-TH" altLang="th-TH" sz="36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 ๕๐-๖๐ </a:t>
                      </a:r>
                      <a:r>
                        <a:rPr lang="en-US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6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0" name="ตาราง 49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4318E5C-41A4-40E5-BD3A-EA68E3FB8168}"/>
              </a:ext>
            </a:extLst>
          </p:cNvPr>
          <p:cNvGrpSpPr/>
          <p:nvPr/>
        </p:nvGrpSpPr>
        <p:grpSpPr>
          <a:xfrm>
            <a:off x="996221" y="1732944"/>
            <a:ext cx="1125419" cy="805619"/>
            <a:chOff x="361401" y="2941208"/>
            <a:chExt cx="1033830" cy="694671"/>
          </a:xfrm>
        </p:grpSpPr>
        <p:pic>
          <p:nvPicPr>
            <p:cNvPr id="49" name="รูปภาพ 110" descr="1211810689.png">
              <a:extLst>
                <a:ext uri="{FF2B5EF4-FFF2-40B4-BE49-F238E27FC236}">
                  <a16:creationId xmlns:a16="http://schemas.microsoft.com/office/drawing/2014/main" id="{661BE987-7539-4DC8-8922-56EF077D2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01" y="2941208"/>
              <a:ext cx="1011605" cy="69467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รูปภาพ 56" descr="1211810679.png">
              <a:extLst>
                <a:ext uri="{FF2B5EF4-FFF2-40B4-BE49-F238E27FC236}">
                  <a16:creationId xmlns:a16="http://schemas.microsoft.com/office/drawing/2014/main" id="{6F69F1B8-8A65-4924-8D52-167681DBC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42"/>
            <a:stretch/>
          </p:blipFill>
          <p:spPr bwMode="auto">
            <a:xfrm>
              <a:off x="419359" y="3189068"/>
              <a:ext cx="975872" cy="38953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62" name="ตาราง 61">
            <a:extLst>
              <a:ext uri="{FF2B5EF4-FFF2-40B4-BE49-F238E27FC236}">
                <a16:creationId xmlns:a16="http://schemas.microsoft.com/office/drawing/2014/main" id="{3D81E83F-8DEE-4406-B07D-9FEC3023C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37735"/>
              </p:ext>
            </p:extLst>
          </p:nvPr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3" name="กลุ่ม 62">
            <a:extLst>
              <a:ext uri="{FF2B5EF4-FFF2-40B4-BE49-F238E27FC236}">
                <a16:creationId xmlns:a16="http://schemas.microsoft.com/office/drawing/2014/main" id="{6F1CA993-9BF3-4775-88C6-22319A79B1A2}"/>
              </a:ext>
            </a:extLst>
          </p:cNvPr>
          <p:cNvGrpSpPr/>
          <p:nvPr/>
        </p:nvGrpSpPr>
        <p:grpSpPr>
          <a:xfrm>
            <a:off x="4299435" y="4798493"/>
            <a:ext cx="591662" cy="1094969"/>
            <a:chOff x="4299435" y="4907677"/>
            <a:chExt cx="591662" cy="1094969"/>
          </a:xfrm>
        </p:grpSpPr>
        <p:grpSp>
          <p:nvGrpSpPr>
            <p:cNvPr id="64" name="กลุ่ม 18">
              <a:extLst>
                <a:ext uri="{FF2B5EF4-FFF2-40B4-BE49-F238E27FC236}">
                  <a16:creationId xmlns:a16="http://schemas.microsoft.com/office/drawing/2014/main" id="{60A61DA9-6386-488E-B486-452ED371D8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68" name="กลุ่ม 17">
                <a:extLst>
                  <a:ext uri="{FF2B5EF4-FFF2-40B4-BE49-F238E27FC236}">
                    <a16:creationId xmlns:a16="http://schemas.microsoft.com/office/drawing/2014/main" id="{A94146EC-A571-41AB-A38D-D620A56349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74" name="รูปภาพ 76" descr="1211810702 (1).png">
                  <a:extLst>
                    <a:ext uri="{FF2B5EF4-FFF2-40B4-BE49-F238E27FC236}">
                      <a16:creationId xmlns:a16="http://schemas.microsoft.com/office/drawing/2014/main" id="{5D3FC5E9-CF2A-49E8-8F78-1EFDF7AC94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2" name="กลุ่ม 16">
                  <a:extLst>
                    <a:ext uri="{FF2B5EF4-FFF2-40B4-BE49-F238E27FC236}">
                      <a16:creationId xmlns:a16="http://schemas.microsoft.com/office/drawing/2014/main" id="{5B318398-656D-457C-9877-5C1288CCF5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92" name="รูปภาพ 110" descr="1211810689.png">
                    <a:extLst>
                      <a:ext uri="{FF2B5EF4-FFF2-40B4-BE49-F238E27FC236}">
                        <a16:creationId xmlns:a16="http://schemas.microsoft.com/office/drawing/2014/main" id="{CA4FF2FF-5398-4E5C-978E-72DCCED268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3" name="รูปภาพ 70" descr="1211810679.png">
                    <a:extLst>
                      <a:ext uri="{FF2B5EF4-FFF2-40B4-BE49-F238E27FC236}">
                        <a16:creationId xmlns:a16="http://schemas.microsoft.com/office/drawing/2014/main" id="{7F62421F-1C84-45E8-A47C-2F8AB5E97B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69" name="Group 11">
                <a:extLst>
                  <a:ext uri="{FF2B5EF4-FFF2-40B4-BE49-F238E27FC236}">
                    <a16:creationId xmlns:a16="http://schemas.microsoft.com/office/drawing/2014/main" id="{9D4244B7-D0F0-41A9-97B0-D78A11949D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72" name="รูปภาพ 67" descr="1211810668.png">
                  <a:extLst>
                    <a:ext uri="{FF2B5EF4-FFF2-40B4-BE49-F238E27FC236}">
                      <a16:creationId xmlns:a16="http://schemas.microsoft.com/office/drawing/2014/main" id="{38FD9F24-C584-4688-B990-3EE50CB53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3" name="Rectangle 44">
                  <a:extLst>
                    <a:ext uri="{FF2B5EF4-FFF2-40B4-BE49-F238E27FC236}">
                      <a16:creationId xmlns:a16="http://schemas.microsoft.com/office/drawing/2014/main" id="{A6368751-1AF2-4294-95DD-DE6725014E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65" name="กลุ่ม 64">
              <a:extLst>
                <a:ext uri="{FF2B5EF4-FFF2-40B4-BE49-F238E27FC236}">
                  <a16:creationId xmlns:a16="http://schemas.microsoft.com/office/drawing/2014/main" id="{3479F966-495B-4025-A0F5-3DAAB1E7878F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66" name="รูปภาพ 110" descr="1211810689.png">
                <a:extLst>
                  <a:ext uri="{FF2B5EF4-FFF2-40B4-BE49-F238E27FC236}">
                    <a16:creationId xmlns:a16="http://schemas.microsoft.com/office/drawing/2014/main" id="{9C98EA7B-1C9E-4016-8E51-078ED0A5C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รูปภาพ 66" descr="1211810679.png">
                <a:extLst>
                  <a:ext uri="{FF2B5EF4-FFF2-40B4-BE49-F238E27FC236}">
                    <a16:creationId xmlns:a16="http://schemas.microsoft.com/office/drawing/2014/main" id="{659F44B4-B7EF-4000-B6DA-94860D917C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7" name="กลุ่ม 10">
            <a:extLst>
              <a:ext uri="{FF2B5EF4-FFF2-40B4-BE49-F238E27FC236}">
                <a16:creationId xmlns:a16="http://schemas.microsoft.com/office/drawing/2014/main" id="{F36A66FB-0398-4534-BCC7-B54A98715CEB}"/>
              </a:ext>
            </a:extLst>
          </p:cNvPr>
          <p:cNvGrpSpPr>
            <a:grpSpLocks/>
          </p:cNvGrpSpPr>
          <p:nvPr/>
        </p:nvGrpSpPr>
        <p:grpSpPr bwMode="auto">
          <a:xfrm>
            <a:off x="926069" y="1698492"/>
            <a:ext cx="1436399" cy="1011475"/>
            <a:chOff x="5327749" y="908720"/>
            <a:chExt cx="1332483" cy="936278"/>
          </a:xfrm>
        </p:grpSpPr>
        <p:grpSp>
          <p:nvGrpSpPr>
            <p:cNvPr id="51" name="กลุ่ม 91">
              <a:extLst>
                <a:ext uri="{FF2B5EF4-FFF2-40B4-BE49-F238E27FC236}">
                  <a16:creationId xmlns:a16="http://schemas.microsoft.com/office/drawing/2014/main" id="{B776ED6B-DFD0-4738-AFB6-8E662687B9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53" name="รูปภาพ 73" descr="1211810689.png">
                <a:extLst>
                  <a:ext uri="{FF2B5EF4-FFF2-40B4-BE49-F238E27FC236}">
                    <a16:creationId xmlns:a16="http://schemas.microsoft.com/office/drawing/2014/main" id="{B6DFFE2D-E09A-4924-AC11-D95E82342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รูปภาพ 84" descr="1211810704.png">
                <a:extLst>
                  <a:ext uri="{FF2B5EF4-FFF2-40B4-BE49-F238E27FC236}">
                    <a16:creationId xmlns:a16="http://schemas.microsoft.com/office/drawing/2014/main" id="{A6A88D5D-47A6-4AC7-9C25-44EF8682A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2" name="รูปภาพ 96" descr="1211810704.png">
              <a:extLst>
                <a:ext uri="{FF2B5EF4-FFF2-40B4-BE49-F238E27FC236}">
                  <a16:creationId xmlns:a16="http://schemas.microsoft.com/office/drawing/2014/main" id="{4D7967EF-8858-49F1-A7A3-77964FE01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กลุ่ม 10">
            <a:extLst>
              <a:ext uri="{FF2B5EF4-FFF2-40B4-BE49-F238E27FC236}">
                <a16:creationId xmlns:a16="http://schemas.microsoft.com/office/drawing/2014/main" id="{1386FE85-4A18-4F3A-8049-2C3CEB0CF251}"/>
              </a:ext>
            </a:extLst>
          </p:cNvPr>
          <p:cNvGrpSpPr>
            <a:grpSpLocks/>
          </p:cNvGrpSpPr>
          <p:nvPr/>
        </p:nvGrpSpPr>
        <p:grpSpPr bwMode="auto">
          <a:xfrm>
            <a:off x="4280617" y="4802489"/>
            <a:ext cx="627160" cy="521135"/>
            <a:chOff x="5327749" y="908720"/>
            <a:chExt cx="1332483" cy="936278"/>
          </a:xfrm>
        </p:grpSpPr>
        <p:grpSp>
          <p:nvGrpSpPr>
            <p:cNvPr id="58" name="กลุ่ม 91">
              <a:extLst>
                <a:ext uri="{FF2B5EF4-FFF2-40B4-BE49-F238E27FC236}">
                  <a16:creationId xmlns:a16="http://schemas.microsoft.com/office/drawing/2014/main" id="{D8FB2757-FA35-48C4-80B4-EBDEEEA962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60" name="รูปภาพ 73" descr="1211810689.png">
                <a:extLst>
                  <a:ext uri="{FF2B5EF4-FFF2-40B4-BE49-F238E27FC236}">
                    <a16:creationId xmlns:a16="http://schemas.microsoft.com/office/drawing/2014/main" id="{E43AE5F0-7831-4D45-8098-80BA9B4F7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รูปภาพ 84" descr="1211810704.png">
                <a:extLst>
                  <a:ext uri="{FF2B5EF4-FFF2-40B4-BE49-F238E27FC236}">
                    <a16:creationId xmlns:a16="http://schemas.microsoft.com/office/drawing/2014/main" id="{8835ABF2-63DB-40BE-A46D-4A0091ECF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9" name="รูปภาพ 96" descr="1211810704.png">
              <a:extLst>
                <a:ext uri="{FF2B5EF4-FFF2-40B4-BE49-F238E27FC236}">
                  <a16:creationId xmlns:a16="http://schemas.microsoft.com/office/drawing/2014/main" id="{6646F9F5-DDFC-4737-B813-C49DBAEF1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260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กลุ่ม 65">
            <a:extLst>
              <a:ext uri="{FF2B5EF4-FFF2-40B4-BE49-F238E27FC236}">
                <a16:creationId xmlns:a16="http://schemas.microsoft.com/office/drawing/2014/main" id="{BFD58FAE-F965-403D-9CC0-9BCE42BAAF22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6113" name="รูปภาพ 2">
              <a:extLst>
                <a:ext uri="{FF2B5EF4-FFF2-40B4-BE49-F238E27FC236}">
                  <a16:creationId xmlns:a16="http://schemas.microsoft.com/office/drawing/2014/main" id="{9CB4303A-109C-4C37-95DC-4CE018DDD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520E4768-9227-405F-8C3C-6811573B2C87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>
            <a:extLst>
              <a:ext uri="{FF2B5EF4-FFF2-40B4-BE49-F238E27FC236}">
                <a16:creationId xmlns:a16="http://schemas.microsoft.com/office/drawing/2014/main" id="{D0EAAB11-7F94-4946-865F-9E81E5CB368A}"/>
              </a:ext>
            </a:extLst>
          </p:cNvPr>
          <p:cNvCxnSpPr/>
          <p:nvPr/>
        </p:nvCxnSpPr>
        <p:spPr bwMode="auto">
          <a:xfrm rot="5400000" flipH="1" flipV="1">
            <a:off x="6676013" y="-18303081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sp>
        <p:nvSpPr>
          <p:cNvPr id="66" name="TextBox 17">
            <a:extLst>
              <a:ext uri="{FF2B5EF4-FFF2-40B4-BE49-F238E27FC236}">
                <a16:creationId xmlns:a16="http://schemas.microsoft.com/office/drawing/2014/main" id="{B89925DA-4352-4BA6-ACB6-9E7C606B2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6350"/>
            <a:ext cx="9140825" cy="1016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pic>
        <p:nvPicPr>
          <p:cNvPr id="49" name="Picture 12" descr="mapthai-S">
            <a:extLst>
              <a:ext uri="{FF2B5EF4-FFF2-40B4-BE49-F238E27FC236}">
                <a16:creationId xmlns:a16="http://schemas.microsoft.com/office/drawing/2014/main" id="{03B01F76-69F0-43B9-AB86-DB09619B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251520" y="1268636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7FECB6C3-1755-4A35-91C5-ADEC800FB3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กล่องข้อความ 42">
            <a:extLst>
              <a:ext uri="{FF2B5EF4-FFF2-40B4-BE49-F238E27FC236}">
                <a16:creationId xmlns:a16="http://schemas.microsoft.com/office/drawing/2014/main" id="{D90655A3-95FC-4FCA-A812-A0321A631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76925"/>
            <a:ext cx="4679950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๔๐ นอต</a:t>
            </a:r>
          </a:p>
        </p:txBody>
      </p:sp>
      <p:grpSp>
        <p:nvGrpSpPr>
          <p:cNvPr id="92" name="กลุ่ม 18">
            <a:extLst>
              <a:ext uri="{FF2B5EF4-FFF2-40B4-BE49-F238E27FC236}">
                <a16:creationId xmlns:a16="http://schemas.microsoft.com/office/drawing/2014/main" id="{18DE452A-4707-40FD-BA2F-F71684839791}"/>
              </a:ext>
            </a:extLst>
          </p:cNvPr>
          <p:cNvGrpSpPr>
            <a:grpSpLocks/>
          </p:cNvGrpSpPr>
          <p:nvPr/>
        </p:nvGrpSpPr>
        <p:grpSpPr bwMode="auto">
          <a:xfrm>
            <a:off x="905966" y="3588111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93" name="กลุ่ม 17">
              <a:extLst>
                <a:ext uri="{FF2B5EF4-FFF2-40B4-BE49-F238E27FC236}">
                  <a16:creationId xmlns:a16="http://schemas.microsoft.com/office/drawing/2014/main" id="{4BB9ED85-B160-4891-AA13-992C017913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97" name="รูปภาพ 76" descr="1211810702 (1).png">
                <a:extLst>
                  <a:ext uri="{FF2B5EF4-FFF2-40B4-BE49-F238E27FC236}">
                    <a16:creationId xmlns:a16="http://schemas.microsoft.com/office/drawing/2014/main" id="{BA231077-BCF3-421B-875A-AA28ED800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8" name="กลุ่ม 16">
                <a:extLst>
                  <a:ext uri="{FF2B5EF4-FFF2-40B4-BE49-F238E27FC236}">
                    <a16:creationId xmlns:a16="http://schemas.microsoft.com/office/drawing/2014/main" id="{14BF9E87-6BB1-4D2E-AAA4-72A8EB646C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9" name="รูปภาพ 110" descr="1211810689.png">
                  <a:extLst>
                    <a:ext uri="{FF2B5EF4-FFF2-40B4-BE49-F238E27FC236}">
                      <a16:creationId xmlns:a16="http://schemas.microsoft.com/office/drawing/2014/main" id="{C930E380-9881-4541-B4E2-A037F8F173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รูปภาพ 99" descr="1211810679.png">
                  <a:extLst>
                    <a:ext uri="{FF2B5EF4-FFF2-40B4-BE49-F238E27FC236}">
                      <a16:creationId xmlns:a16="http://schemas.microsoft.com/office/drawing/2014/main" id="{1C7ED26F-0F23-4BF8-AF1E-2DAEA6D75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4" name="Group 11">
              <a:extLst>
                <a:ext uri="{FF2B5EF4-FFF2-40B4-BE49-F238E27FC236}">
                  <a16:creationId xmlns:a16="http://schemas.microsoft.com/office/drawing/2014/main" id="{4447CD86-73ED-48D9-9133-86EE659575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95" name="รูปภาพ 67" descr="1211810668.png">
                <a:extLst>
                  <a:ext uri="{FF2B5EF4-FFF2-40B4-BE49-F238E27FC236}">
                    <a16:creationId xmlns:a16="http://schemas.microsoft.com/office/drawing/2014/main" id="{528191A0-A0C4-4EAF-A8DB-C8B136318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Rectangle 44">
                <a:extLst>
                  <a:ext uri="{FF2B5EF4-FFF2-40B4-BE49-F238E27FC236}">
                    <a16:creationId xmlns:a16="http://schemas.microsoft.com/office/drawing/2014/main" id="{8A4D1124-A7FE-4D62-A2A4-E4AEB8535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44" name="ตาราง 43">
            <a:extLst>
              <a:ext uri="{FF2B5EF4-FFF2-40B4-BE49-F238E27FC236}">
                <a16:creationId xmlns:a16="http://schemas.microsoft.com/office/drawing/2014/main" id="{31FC80AA-932D-474D-8DB2-9025EAB00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21393"/>
              </p:ext>
            </p:extLst>
          </p:nvPr>
        </p:nvGraphicFramePr>
        <p:xfrm>
          <a:off x="3685535" y="1988840"/>
          <a:ext cx="5329728" cy="271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9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เมฆบางส่วนถึงเมฆเป็นส่วนมาก 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พายุฝนฟ้าคะนองเป็นแห่งๆ</a:t>
                      </a:r>
                      <a:b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ถึงกระจาย ๔๐-๖๐ </a:t>
                      </a:r>
                      <a:r>
                        <a:rPr lang="en-US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0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923855"/>
                  </a:ext>
                </a:extLst>
              </a:tr>
            </a:tbl>
          </a:graphicData>
        </a:graphic>
      </p:graphicFrame>
      <p:graphicFrame>
        <p:nvGraphicFramePr>
          <p:cNvPr id="39" name="ตาราง 38">
            <a:extLst>
              <a:ext uri="{FF2B5EF4-FFF2-40B4-BE49-F238E27FC236}">
                <a16:creationId xmlns:a16="http://schemas.microsoft.com/office/drawing/2014/main" id="{625771CD-C3D3-4863-9BAF-D6D4A3F4E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580623"/>
              </p:ext>
            </p:extLst>
          </p:nvPr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ตาราง 39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7" name="กลุ่ม 56"/>
          <p:cNvGrpSpPr/>
          <p:nvPr/>
        </p:nvGrpSpPr>
        <p:grpSpPr>
          <a:xfrm>
            <a:off x="4299435" y="4798493"/>
            <a:ext cx="591662" cy="1094969"/>
            <a:chOff x="4299435" y="4907677"/>
            <a:chExt cx="591662" cy="1094969"/>
          </a:xfrm>
        </p:grpSpPr>
        <p:grpSp>
          <p:nvGrpSpPr>
            <p:cNvPr id="60" name="กลุ่ม 18">
              <a:extLst>
                <a:ext uri="{FF2B5EF4-FFF2-40B4-BE49-F238E27FC236}">
                  <a16:creationId xmlns:a16="http://schemas.microsoft.com/office/drawing/2014/main" id="{6B3A2E46-B08B-4084-9422-8D4309A0DB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64" name="กลุ่ม 17">
                <a:extLst>
                  <a:ext uri="{FF2B5EF4-FFF2-40B4-BE49-F238E27FC236}">
                    <a16:creationId xmlns:a16="http://schemas.microsoft.com/office/drawing/2014/main" id="{9F31DC21-4BCB-4606-BE81-6D8BC4C0CE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70" name="รูปภาพ 76" descr="1211810702 (1).png">
                  <a:extLst>
                    <a:ext uri="{FF2B5EF4-FFF2-40B4-BE49-F238E27FC236}">
                      <a16:creationId xmlns:a16="http://schemas.microsoft.com/office/drawing/2014/main" id="{60025CCA-60DA-443D-803B-B62ACFCA11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1" name="กลุ่ม 16">
                  <a:extLst>
                    <a:ext uri="{FF2B5EF4-FFF2-40B4-BE49-F238E27FC236}">
                      <a16:creationId xmlns:a16="http://schemas.microsoft.com/office/drawing/2014/main" id="{DF9FEC6B-161A-4979-BF0D-EF85E554B9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72" name="รูปภาพ 110" descr="1211810689.png">
                    <a:extLst>
                      <a:ext uri="{FF2B5EF4-FFF2-40B4-BE49-F238E27FC236}">
                        <a16:creationId xmlns:a16="http://schemas.microsoft.com/office/drawing/2014/main" id="{23EE2655-4274-4BCF-9EB0-08049596F3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3" name="รูปภาพ 70" descr="1211810679.png">
                    <a:extLst>
                      <a:ext uri="{FF2B5EF4-FFF2-40B4-BE49-F238E27FC236}">
                        <a16:creationId xmlns:a16="http://schemas.microsoft.com/office/drawing/2014/main" id="{6EF5A31B-3346-463A-B568-53D95929DB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65" name="Group 11">
                <a:extLst>
                  <a:ext uri="{FF2B5EF4-FFF2-40B4-BE49-F238E27FC236}">
                    <a16:creationId xmlns:a16="http://schemas.microsoft.com/office/drawing/2014/main" id="{A2A0A0AB-DD87-4C4C-8F65-EDA31B08D8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67" name="รูปภาพ 67" descr="1211810668.png">
                  <a:extLst>
                    <a:ext uri="{FF2B5EF4-FFF2-40B4-BE49-F238E27FC236}">
                      <a16:creationId xmlns:a16="http://schemas.microsoft.com/office/drawing/2014/main" id="{0CD343C9-780D-4ECC-9C73-C4C5563A24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9" name="Rectangle 44">
                  <a:extLst>
                    <a:ext uri="{FF2B5EF4-FFF2-40B4-BE49-F238E27FC236}">
                      <a16:creationId xmlns:a16="http://schemas.microsoft.com/office/drawing/2014/main" id="{1F1E70EF-F30A-4822-B5C6-D74B67CE7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39602102-CC35-49B1-A238-0A01C1C71086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62" name="รูปภาพ 110" descr="1211810689.png">
                <a:extLst>
                  <a:ext uri="{FF2B5EF4-FFF2-40B4-BE49-F238E27FC236}">
                    <a16:creationId xmlns:a16="http://schemas.microsoft.com/office/drawing/2014/main" id="{0881A503-B72A-46D0-AB2E-767D969D0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รูปภาพ 62" descr="1211810679.png">
                <a:extLst>
                  <a:ext uri="{FF2B5EF4-FFF2-40B4-BE49-F238E27FC236}">
                    <a16:creationId xmlns:a16="http://schemas.microsoft.com/office/drawing/2014/main" id="{EEB7BCB5-172F-43DF-9F26-8FFE594123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C6FF1133-9B5D-4B8A-A9D3-D7A51BA2C510}"/>
              </a:ext>
            </a:extLst>
          </p:cNvPr>
          <p:cNvGrpSpPr/>
          <p:nvPr/>
        </p:nvGrpSpPr>
        <p:grpSpPr>
          <a:xfrm>
            <a:off x="194096" y="2484853"/>
            <a:ext cx="1125419" cy="805619"/>
            <a:chOff x="361401" y="2941208"/>
            <a:chExt cx="1033830" cy="694671"/>
          </a:xfrm>
        </p:grpSpPr>
        <p:pic>
          <p:nvPicPr>
            <p:cNvPr id="43" name="รูปภาพ 110" descr="1211810689.png">
              <a:extLst>
                <a:ext uri="{FF2B5EF4-FFF2-40B4-BE49-F238E27FC236}">
                  <a16:creationId xmlns:a16="http://schemas.microsoft.com/office/drawing/2014/main" id="{BCFFE25F-688A-4E3E-AA92-3FA901A18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01" y="2941208"/>
              <a:ext cx="1011605" cy="69467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รูปภาพ 44" descr="1211810679.png">
              <a:extLst>
                <a:ext uri="{FF2B5EF4-FFF2-40B4-BE49-F238E27FC236}">
                  <a16:creationId xmlns:a16="http://schemas.microsoft.com/office/drawing/2014/main" id="{2DACF9BC-F043-4816-A8D1-8B7CE44C4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42"/>
            <a:stretch/>
          </p:blipFill>
          <p:spPr bwMode="auto">
            <a:xfrm>
              <a:off x="419359" y="3189068"/>
              <a:ext cx="975872" cy="38953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379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กลุ่ม 58">
            <a:extLst>
              <a:ext uri="{FF2B5EF4-FFF2-40B4-BE49-F238E27FC236}">
                <a16:creationId xmlns:a16="http://schemas.microsoft.com/office/drawing/2014/main" id="{FFF4A046-24FB-4E4E-904D-F97A14EFE241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8133" name="รูปภาพ 2">
              <a:extLst>
                <a:ext uri="{FF2B5EF4-FFF2-40B4-BE49-F238E27FC236}">
                  <a16:creationId xmlns:a16="http://schemas.microsoft.com/office/drawing/2014/main" id="{48452E5B-2C8C-447A-ACCB-61F63CE72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91801A2B-5B7F-4584-814F-25D1FF18C464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66" name="TextBox 3">
            <a:extLst>
              <a:ext uri="{FF2B5EF4-FFF2-40B4-BE49-F238E27FC236}">
                <a16:creationId xmlns:a16="http://schemas.microsoft.com/office/drawing/2014/main" id="{73E46C74-F181-4F77-B079-986AD1EEE949}"/>
              </a:ext>
            </a:extLst>
          </p:cNvPr>
          <p:cNvSpPr txBox="1"/>
          <p:nvPr/>
        </p:nvSpPr>
        <p:spPr bwMode="auto">
          <a:xfrm>
            <a:off x="0" y="1588"/>
            <a:ext cx="9145588" cy="6461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สภาพอากาศที่เป็นอุปสรรคต่อการปฏิบัติงาน เดือน ก.ค.๖๕</a:t>
            </a: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C72601D0-FA57-4500-BA2A-478171DC3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966681"/>
              </p:ext>
            </p:extLst>
          </p:nvPr>
        </p:nvGraphicFramePr>
        <p:xfrm>
          <a:off x="488950" y="1558776"/>
          <a:ext cx="8067221" cy="2270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2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4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01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rgbClr val="FFFF00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ฝนหรือพายุฝนฟ้าคะนอง</a:t>
                      </a:r>
                      <a:endParaRPr lang="th-TH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 err="1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</a:t>
                      </a: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วิสัยลดลงต่ำกว่า</a:t>
                      </a:r>
                      <a:r>
                        <a:rPr lang="th-TH" altLang="th-TH" sz="4000" b="1" baseline="0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๑ ไมล์</a:t>
                      </a:r>
                      <a:endParaRPr lang="th-TH" sz="4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rgbClr val="FFFF00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ลมกระโชก </a:t>
                      </a:r>
                      <a:endParaRPr lang="th-TH" sz="4000" b="1" dirty="0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ความเร็ว ๒๐ - ๔๐ นอต</a:t>
                      </a:r>
                      <a:endParaRPr lang="th-TH" sz="4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221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8">
            <a:extLst>
              <a:ext uri="{FF2B5EF4-FFF2-40B4-BE49-F238E27FC236}">
                <a16:creationId xmlns:a16="http://schemas.microsoft.com/office/drawing/2014/main" id="{A3B7D7B7-07E3-4A3C-A322-48220100B0D2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5" name="รูปภาพ 2">
              <a:extLst>
                <a:ext uri="{FF2B5EF4-FFF2-40B4-BE49-F238E27FC236}">
                  <a16:creationId xmlns:a16="http://schemas.microsoft.com/office/drawing/2014/main" id="{3B30C822-52B2-4A48-9C33-DABDCC74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D66AAE85-4784-4FEC-BC66-EE28160EA2C9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629864F7-9595-4F3A-9C71-65D3726B1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634"/>
            <a:ext cx="9144000" cy="83099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809726"/>
              </p:ext>
            </p:extLst>
          </p:nvPr>
        </p:nvGraphicFramePr>
        <p:xfrm>
          <a:off x="558800" y="1870075"/>
          <a:ext cx="8039100" cy="29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– ๑๕๐๐</a:t>
                      </a: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 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– ๑๕๐๐</a:t>
                      </a: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– ๑๕๐๐</a:t>
                      </a: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– ๑๖๐๐</a:t>
                      </a: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630837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481</TotalTime>
  <Words>421</Words>
  <Application>Microsoft Office PowerPoint</Application>
  <PresentationFormat>นำเสนอทางหน้าจอ (4:3)</PresentationFormat>
  <Paragraphs>106</Paragraphs>
  <Slides>11</Slides>
  <Notes>7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TH SarabunPSK</vt:lpstr>
      <vt:lpstr>Times New Roman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ฐากร ภูวดิษฯ</dc:creator>
  <cp:lastModifiedBy>DAOC-WEATHER-CLIMATE</cp:lastModifiedBy>
  <cp:revision>30</cp:revision>
  <dcterms:created xsi:type="dcterms:W3CDTF">2020-04-22T04:16:37Z</dcterms:created>
  <dcterms:modified xsi:type="dcterms:W3CDTF">2022-05-17T07:07:08Z</dcterms:modified>
</cp:coreProperties>
</file>