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3"/>
  </p:notesMasterIdLst>
  <p:sldIdLst>
    <p:sldId id="507" r:id="rId2"/>
    <p:sldId id="488" r:id="rId3"/>
    <p:sldId id="489" r:id="rId4"/>
    <p:sldId id="490" r:id="rId5"/>
    <p:sldId id="491" r:id="rId6"/>
    <p:sldId id="492" r:id="rId7"/>
    <p:sldId id="493" r:id="rId8"/>
    <p:sldId id="512" r:id="rId9"/>
    <p:sldId id="496" r:id="rId10"/>
    <p:sldId id="495" r:id="rId11"/>
    <p:sldId id="510" r:id="rId1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1350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หัวกระดาษ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C1A13B-981B-4E02-98A2-20F950E9968C}" type="datetimeFigureOut">
              <a:rPr lang="th-TH" smtClean="0"/>
              <a:t>17/05/65</a:t>
            </a:fld>
            <a:endParaRPr lang="th-TH"/>
          </a:p>
        </p:txBody>
      </p:sp>
      <p:sp>
        <p:nvSpPr>
          <p:cNvPr id="4" name="ตัวแทนรูปบนสไลด์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h-TH"/>
          </a:p>
        </p:txBody>
      </p:sp>
      <p:sp>
        <p:nvSpPr>
          <p:cNvPr id="5" name="ตัวแทนบันทึกย่อ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7" name="ตัวแทนหมายเลขสไลด์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353EA4-09A5-472D-93F5-17F3C5436AF4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6529872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ตัวยึดรูปบนภาพนิ่ง 1">
            <a:extLst>
              <a:ext uri="{FF2B5EF4-FFF2-40B4-BE49-F238E27FC236}">
                <a16:creationId xmlns:a16="http://schemas.microsoft.com/office/drawing/2014/main" id="{A1D42ED3-CEA5-4044-9518-1B063A7E51E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915" name="ตัวยึดบันทึกย่อ 2">
            <a:extLst>
              <a:ext uri="{FF2B5EF4-FFF2-40B4-BE49-F238E27FC236}">
                <a16:creationId xmlns:a16="http://schemas.microsoft.com/office/drawing/2014/main" id="{6ED2424F-DDDD-4FCC-A150-B2F146BC9EB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th-TH"/>
          </a:p>
        </p:txBody>
      </p:sp>
      <p:sp>
        <p:nvSpPr>
          <p:cNvPr id="38916" name="ตัวยึดหมายเลขภาพนิ่ง 3">
            <a:extLst>
              <a:ext uri="{FF2B5EF4-FFF2-40B4-BE49-F238E27FC236}">
                <a16:creationId xmlns:a16="http://schemas.microsoft.com/office/drawing/2014/main" id="{52C6B927-C9AB-48D3-8657-3432CDE5CDF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9pPr>
          </a:lstStyle>
          <a:p>
            <a:fld id="{9AD9F90A-6CD2-4A48-AF1C-609D33E37472}" type="slidenum">
              <a:rPr lang="en-US" altLang="th-TH" sz="1200">
                <a:solidFill>
                  <a:srgbClr val="000000"/>
                </a:solidFill>
                <a:latin typeface="Arial" panose="020B0604020202020204" pitchFamily="34" charset="0"/>
                <a:cs typeface="Angsana New" panose="02020603050405020304" pitchFamily="18" charset="-34"/>
              </a:rPr>
              <a:pPr/>
              <a:t>3</a:t>
            </a:fld>
            <a:endParaRPr lang="th-TH" altLang="th-TH" sz="1200">
              <a:solidFill>
                <a:srgbClr val="000000"/>
              </a:solidFill>
              <a:latin typeface="Arial" panose="020B0604020202020204" pitchFamily="34" charset="0"/>
              <a:cs typeface="Angsana New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8921975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ตัวยึดรูปบนภาพนิ่ง 1">
            <a:extLst>
              <a:ext uri="{FF2B5EF4-FFF2-40B4-BE49-F238E27FC236}">
                <a16:creationId xmlns:a16="http://schemas.microsoft.com/office/drawing/2014/main" id="{D8E9921E-5B5E-4F3C-805F-13DBEB9FD79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63" name="ตัวยึดบันทึกย่อ 2">
            <a:extLst>
              <a:ext uri="{FF2B5EF4-FFF2-40B4-BE49-F238E27FC236}">
                <a16:creationId xmlns:a16="http://schemas.microsoft.com/office/drawing/2014/main" id="{05F60AAB-33B6-4112-83EB-D5910CCE5F5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th-TH"/>
          </a:p>
        </p:txBody>
      </p:sp>
      <p:sp>
        <p:nvSpPr>
          <p:cNvPr id="40964" name="ตัวยึดหมายเลขภาพนิ่ง 3">
            <a:extLst>
              <a:ext uri="{FF2B5EF4-FFF2-40B4-BE49-F238E27FC236}">
                <a16:creationId xmlns:a16="http://schemas.microsoft.com/office/drawing/2014/main" id="{09D89056-9068-4831-84E1-BE1881A9B8B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9pPr>
          </a:lstStyle>
          <a:p>
            <a:fld id="{01A7E496-C210-48E2-BF48-97C67BC5E11A}" type="slidenum">
              <a:rPr lang="en-US" altLang="th-TH" sz="1200">
                <a:solidFill>
                  <a:srgbClr val="000000"/>
                </a:solidFill>
                <a:latin typeface="Arial" panose="020B0604020202020204" pitchFamily="34" charset="0"/>
                <a:cs typeface="Angsana New" panose="02020603050405020304" pitchFamily="18" charset="-34"/>
              </a:rPr>
              <a:pPr/>
              <a:t>4</a:t>
            </a:fld>
            <a:endParaRPr lang="th-TH" altLang="th-TH" sz="1200">
              <a:solidFill>
                <a:srgbClr val="000000"/>
              </a:solidFill>
              <a:latin typeface="Arial" panose="020B0604020202020204" pitchFamily="34" charset="0"/>
              <a:cs typeface="Angsana New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1500609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ตัวยึดรูปบนภาพนิ่ง 1">
            <a:extLst>
              <a:ext uri="{FF2B5EF4-FFF2-40B4-BE49-F238E27FC236}">
                <a16:creationId xmlns:a16="http://schemas.microsoft.com/office/drawing/2014/main" id="{18AE24FF-A973-4158-BC83-F20AE1DED6E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3011" name="ตัวยึดบันทึกย่อ 2">
            <a:extLst>
              <a:ext uri="{FF2B5EF4-FFF2-40B4-BE49-F238E27FC236}">
                <a16:creationId xmlns:a16="http://schemas.microsoft.com/office/drawing/2014/main" id="{5CA0945D-DC4E-472D-B6BB-53451054243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th-TH"/>
          </a:p>
        </p:txBody>
      </p:sp>
      <p:sp>
        <p:nvSpPr>
          <p:cNvPr id="43012" name="ตัวยึดหมายเลขภาพนิ่ง 3">
            <a:extLst>
              <a:ext uri="{FF2B5EF4-FFF2-40B4-BE49-F238E27FC236}">
                <a16:creationId xmlns:a16="http://schemas.microsoft.com/office/drawing/2014/main" id="{5C195B8A-1108-4AB9-A0A1-0826538F57B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9pPr>
          </a:lstStyle>
          <a:p>
            <a:fld id="{21100A4F-2F9A-4887-9758-264D26D25FA3}" type="slidenum">
              <a:rPr lang="en-US" altLang="th-TH" sz="1200">
                <a:solidFill>
                  <a:srgbClr val="000000"/>
                </a:solidFill>
                <a:latin typeface="Arial" panose="020B0604020202020204" pitchFamily="34" charset="0"/>
                <a:cs typeface="Angsana New" panose="02020603050405020304" pitchFamily="18" charset="-34"/>
              </a:rPr>
              <a:pPr/>
              <a:t>5</a:t>
            </a:fld>
            <a:endParaRPr lang="th-TH" altLang="th-TH" sz="1200">
              <a:solidFill>
                <a:srgbClr val="000000"/>
              </a:solidFill>
              <a:latin typeface="Arial" panose="020B0604020202020204" pitchFamily="34" charset="0"/>
              <a:cs typeface="Angsana New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7759624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ตัวยึดรูปบนภาพนิ่ง 1">
            <a:extLst>
              <a:ext uri="{FF2B5EF4-FFF2-40B4-BE49-F238E27FC236}">
                <a16:creationId xmlns:a16="http://schemas.microsoft.com/office/drawing/2014/main" id="{C8D1386B-A871-4EB2-A887-32D3D189EF1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059" name="ตัวยึดบันทึกย่อ 2">
            <a:extLst>
              <a:ext uri="{FF2B5EF4-FFF2-40B4-BE49-F238E27FC236}">
                <a16:creationId xmlns:a16="http://schemas.microsoft.com/office/drawing/2014/main" id="{A64E3FE8-37DF-4E8F-8ED1-1238DA6CC87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th-TH"/>
          </a:p>
        </p:txBody>
      </p:sp>
      <p:sp>
        <p:nvSpPr>
          <p:cNvPr id="45060" name="ตัวยึดหมายเลขภาพนิ่ง 3">
            <a:extLst>
              <a:ext uri="{FF2B5EF4-FFF2-40B4-BE49-F238E27FC236}">
                <a16:creationId xmlns:a16="http://schemas.microsoft.com/office/drawing/2014/main" id="{687DAF54-BCCC-4B1F-9C7D-6BB30E8FA46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9pPr>
          </a:lstStyle>
          <a:p>
            <a:fld id="{5910755D-6C2E-48DA-A210-5285FECC86CC}" type="slidenum">
              <a:rPr lang="th-TH" altLang="th-TH" sz="1200">
                <a:solidFill>
                  <a:srgbClr val="000000"/>
                </a:solidFill>
                <a:latin typeface="Arial" panose="020B0604020202020204" pitchFamily="34" charset="0"/>
                <a:cs typeface="Angsana New" panose="02020603050405020304" pitchFamily="18" charset="-34"/>
              </a:rPr>
              <a:pPr/>
              <a:t>6</a:t>
            </a:fld>
            <a:endParaRPr lang="th-TH" altLang="th-TH" sz="1200">
              <a:solidFill>
                <a:srgbClr val="000000"/>
              </a:solidFill>
              <a:latin typeface="Arial" panose="020B0604020202020204" pitchFamily="34" charset="0"/>
              <a:cs typeface="Angsana New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9768618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ตัวยึดรูปบนภาพนิ่ง 1">
            <a:extLst>
              <a:ext uri="{FF2B5EF4-FFF2-40B4-BE49-F238E27FC236}">
                <a16:creationId xmlns:a16="http://schemas.microsoft.com/office/drawing/2014/main" id="{70ABD7AD-6E03-4713-AFFD-025745EF9CB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07" name="ตัวยึดบันทึกย่อ 2">
            <a:extLst>
              <a:ext uri="{FF2B5EF4-FFF2-40B4-BE49-F238E27FC236}">
                <a16:creationId xmlns:a16="http://schemas.microsoft.com/office/drawing/2014/main" id="{82858B87-96D6-419B-BB2A-2FFEA7EAB8E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th-TH"/>
          </a:p>
        </p:txBody>
      </p:sp>
      <p:sp>
        <p:nvSpPr>
          <p:cNvPr id="47108" name="ตัวยึดหมายเลขภาพนิ่ง 3">
            <a:extLst>
              <a:ext uri="{FF2B5EF4-FFF2-40B4-BE49-F238E27FC236}">
                <a16:creationId xmlns:a16="http://schemas.microsoft.com/office/drawing/2014/main" id="{2F11C53A-E800-486F-952C-BB5CDF358BA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9pPr>
          </a:lstStyle>
          <a:p>
            <a:fld id="{3596B598-3655-4E57-8C62-CA97801770D3}" type="slidenum">
              <a:rPr lang="th-TH" altLang="th-TH" sz="1200">
                <a:solidFill>
                  <a:srgbClr val="000000"/>
                </a:solidFill>
                <a:latin typeface="Arial" panose="020B0604020202020204" pitchFamily="34" charset="0"/>
                <a:cs typeface="Angsana New" panose="02020603050405020304" pitchFamily="18" charset="-34"/>
              </a:rPr>
              <a:pPr/>
              <a:t>7</a:t>
            </a:fld>
            <a:endParaRPr lang="th-TH" altLang="th-TH" sz="1200">
              <a:solidFill>
                <a:srgbClr val="000000"/>
              </a:solidFill>
              <a:latin typeface="Arial" panose="020B0604020202020204" pitchFamily="34" charset="0"/>
              <a:cs typeface="Angsana New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7962975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ตัวแทนรูปบนสไลด์ 1">
            <a:extLst>
              <a:ext uri="{FF2B5EF4-FFF2-40B4-BE49-F238E27FC236}">
                <a16:creationId xmlns:a16="http://schemas.microsoft.com/office/drawing/2014/main" id="{8A13E876-A27A-4D5F-B283-A06318FD3D4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9155" name="ตัวแทนบันทึกย่อ 2">
            <a:extLst>
              <a:ext uri="{FF2B5EF4-FFF2-40B4-BE49-F238E27FC236}">
                <a16:creationId xmlns:a16="http://schemas.microsoft.com/office/drawing/2014/main" id="{9EEBA7F3-0270-4ECC-9AEB-044929EF5D6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th-TH" altLang="th-TH"/>
          </a:p>
        </p:txBody>
      </p:sp>
      <p:sp>
        <p:nvSpPr>
          <p:cNvPr id="4" name="ตัวแทนหมายเลขสไลด์ 3">
            <a:extLst>
              <a:ext uri="{FF2B5EF4-FFF2-40B4-BE49-F238E27FC236}">
                <a16:creationId xmlns:a16="http://schemas.microsoft.com/office/drawing/2014/main" id="{D6B06128-2CF2-46D4-A263-301BC29F761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9pPr>
          </a:lstStyle>
          <a:p>
            <a:fld id="{1286D9B2-4619-49AD-97B9-5EA40B4556D0}" type="slidenum">
              <a:rPr lang="th-TH" altLang="th-TH" sz="1200"/>
              <a:pPr/>
              <a:t>8</a:t>
            </a:fld>
            <a:endParaRPr lang="th-TH" altLang="th-TH" sz="1200"/>
          </a:p>
        </p:txBody>
      </p:sp>
    </p:spTree>
    <p:extLst>
      <p:ext uri="{BB962C8B-B14F-4D97-AF65-F5344CB8AC3E}">
        <p14:creationId xmlns:p14="http://schemas.microsoft.com/office/powerpoint/2010/main" val="15646178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ตัวยึดรูปบนภาพนิ่ง 1">
            <a:extLst>
              <a:ext uri="{FF2B5EF4-FFF2-40B4-BE49-F238E27FC236}">
                <a16:creationId xmlns:a16="http://schemas.microsoft.com/office/drawing/2014/main" id="{8C5F7C62-5674-4F9C-A81D-58E933ABE0B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4275" name="ตัวยึดบันทึกย่อ 2">
            <a:extLst>
              <a:ext uri="{FF2B5EF4-FFF2-40B4-BE49-F238E27FC236}">
                <a16:creationId xmlns:a16="http://schemas.microsoft.com/office/drawing/2014/main" id="{AD04C18B-D51D-40D1-8A4F-7CC440681A7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th-TH"/>
          </a:p>
        </p:txBody>
      </p:sp>
      <p:sp>
        <p:nvSpPr>
          <p:cNvPr id="54276" name="ตัวยึดหมายเลขภาพนิ่ง 3">
            <a:extLst>
              <a:ext uri="{FF2B5EF4-FFF2-40B4-BE49-F238E27FC236}">
                <a16:creationId xmlns:a16="http://schemas.microsoft.com/office/drawing/2014/main" id="{EA477E2B-A8D5-49B4-8763-EE654D9B5D4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9pPr>
          </a:lstStyle>
          <a:p>
            <a:fld id="{173EB4A1-F9BD-43F8-B1E2-E38DB5989B5B}" type="slidenum">
              <a:rPr lang="en-US" altLang="th-TH" sz="1200">
                <a:solidFill>
                  <a:srgbClr val="000000"/>
                </a:solidFill>
                <a:latin typeface="Arial" panose="020B0604020202020204" pitchFamily="34" charset="0"/>
              </a:rPr>
              <a:pPr/>
              <a:t>10</a:t>
            </a:fld>
            <a:endParaRPr lang="th-TH" altLang="th-TH" sz="1200">
              <a:solidFill>
                <a:srgbClr val="000000"/>
              </a:solidFill>
              <a:latin typeface="Arial" panose="020B0604020202020204" pitchFamily="34" charset="0"/>
              <a:cs typeface="Angsana New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7459443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สไลด์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h-TH"/>
              <a:t>คลิกเพื่อแก้ไขสไตล์ชื่อเรื่องรองต้นแบบ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B243D1-C23B-4D9B-8958-9A94AD616CCD}" type="datetimeFigureOut">
              <a:rPr lang="th-TH" smtClean="0"/>
              <a:t>17/05/65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1311D-A6D5-46E0-8BCD-AF9D3CA38118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8385322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B243D1-C23B-4D9B-8958-9A94AD616CCD}" type="datetimeFigureOut">
              <a:rPr lang="th-TH" smtClean="0"/>
              <a:t>17/05/65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1311D-A6D5-46E0-8BCD-AF9D3CA38118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2701661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B243D1-C23B-4D9B-8958-9A94AD616CCD}" type="datetimeFigureOut">
              <a:rPr lang="th-TH" smtClean="0"/>
              <a:t>17/05/65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1311D-A6D5-46E0-8BCD-AF9D3CA38118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0215146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B243D1-C23B-4D9B-8958-9A94AD616CCD}" type="datetimeFigureOut">
              <a:rPr lang="th-TH" smtClean="0"/>
              <a:t>17/05/65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1311D-A6D5-46E0-8BCD-AF9D3CA38118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4442978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B243D1-C23B-4D9B-8958-9A94AD616CCD}" type="datetimeFigureOut">
              <a:rPr lang="th-TH" smtClean="0"/>
              <a:t>17/05/65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1311D-A6D5-46E0-8BCD-AF9D3CA38118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5738248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B243D1-C23B-4D9B-8958-9A94AD616CCD}" type="datetimeFigureOut">
              <a:rPr lang="th-TH" smtClean="0"/>
              <a:t>17/05/65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1311D-A6D5-46E0-8BCD-AF9D3CA38118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4893285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B243D1-C23B-4D9B-8958-9A94AD616CCD}" type="datetimeFigureOut">
              <a:rPr lang="th-TH" smtClean="0"/>
              <a:t>17/05/65</a:t>
            </a:fld>
            <a:endParaRPr lang="th-TH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1311D-A6D5-46E0-8BCD-AF9D3CA38118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0109720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B243D1-C23B-4D9B-8958-9A94AD616CCD}" type="datetimeFigureOut">
              <a:rPr lang="th-TH" smtClean="0"/>
              <a:t>17/05/65</a:t>
            </a:fld>
            <a:endParaRPr lang="th-TH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1311D-A6D5-46E0-8BCD-AF9D3CA38118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7369125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B243D1-C23B-4D9B-8958-9A94AD616CCD}" type="datetimeFigureOut">
              <a:rPr lang="th-TH" smtClean="0"/>
              <a:t>17/05/65</a:t>
            </a:fld>
            <a:endParaRPr lang="th-TH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1311D-A6D5-46E0-8BCD-AF9D3CA38118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4289168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B243D1-C23B-4D9B-8958-9A94AD616CCD}" type="datetimeFigureOut">
              <a:rPr lang="th-TH" smtClean="0"/>
              <a:t>17/05/65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1311D-A6D5-46E0-8BCD-AF9D3CA38118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6615562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th-TH"/>
              <a:t>คลิกไอคอนเพื่อเพิ่มรูปภาพ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B243D1-C23B-4D9B-8958-9A94AD616CCD}" type="datetimeFigureOut">
              <a:rPr lang="th-TH" smtClean="0"/>
              <a:t>17/05/65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1311D-A6D5-46E0-8BCD-AF9D3CA38118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235999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B243D1-C23B-4D9B-8958-9A94AD616CCD}" type="datetimeFigureOut">
              <a:rPr lang="th-TH" smtClean="0"/>
              <a:t>17/05/65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61311D-A6D5-46E0-8BCD-AF9D3CA38118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6785074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1.gif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gif"/><Relationship Id="rId15" Type="http://schemas.openxmlformats.org/officeDocument/2006/relationships/image" Target="../media/image1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1.gif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gif"/><Relationship Id="rId15" Type="http://schemas.openxmlformats.org/officeDocument/2006/relationships/image" Target="../media/image16.png"/><Relationship Id="rId10" Type="http://schemas.openxmlformats.org/officeDocument/2006/relationships/image" Target="../media/image11.png"/><Relationship Id="rId4" Type="http://schemas.openxmlformats.org/officeDocument/2006/relationships/image" Target="../media/image17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1.gif"/><Relationship Id="rId7" Type="http://schemas.openxmlformats.org/officeDocument/2006/relationships/image" Target="../media/image6.gif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11" Type="http://schemas.openxmlformats.org/officeDocument/2006/relationships/image" Target="../media/image10.png"/><Relationship Id="rId5" Type="http://schemas.openxmlformats.org/officeDocument/2006/relationships/image" Target="../media/image19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18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6.png"/><Relationship Id="rId3" Type="http://schemas.openxmlformats.org/officeDocument/2006/relationships/image" Target="../media/image1.gif"/><Relationship Id="rId7" Type="http://schemas.openxmlformats.org/officeDocument/2006/relationships/image" Target="../media/image8.png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4.png"/><Relationship Id="rId5" Type="http://schemas.openxmlformats.org/officeDocument/2006/relationships/image" Target="../media/image6.gif"/><Relationship Id="rId15" Type="http://schemas.openxmlformats.org/officeDocument/2006/relationships/image" Target="../media/image23.png"/><Relationship Id="rId10" Type="http://schemas.openxmlformats.org/officeDocument/2006/relationships/image" Target="../media/image13.png"/><Relationship Id="rId4" Type="http://schemas.openxmlformats.org/officeDocument/2006/relationships/image" Target="../media/image21.png"/><Relationship Id="rId9" Type="http://schemas.openxmlformats.org/officeDocument/2006/relationships/image" Target="../media/image10.png"/><Relationship Id="rId1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298" name="กลุ่ม 3">
            <a:extLst>
              <a:ext uri="{FF2B5EF4-FFF2-40B4-BE49-F238E27FC236}">
                <a16:creationId xmlns:a16="http://schemas.microsoft.com/office/drawing/2014/main" id="{D5EEDAF8-1D02-4DE7-9D9E-18E4C122AD14}"/>
              </a:ext>
            </a:extLst>
          </p:cNvPr>
          <p:cNvGrpSpPr>
            <a:grpSpLocks/>
          </p:cNvGrpSpPr>
          <p:nvPr/>
        </p:nvGrpSpPr>
        <p:grpSpPr bwMode="auto">
          <a:xfrm>
            <a:off x="-36513" y="0"/>
            <a:ext cx="9251951" cy="6958013"/>
            <a:chOff x="-1548680" y="0"/>
            <a:chExt cx="9251950" cy="6958013"/>
          </a:xfrm>
        </p:grpSpPr>
        <p:pic>
          <p:nvPicPr>
            <p:cNvPr id="55303" name="รูปภาพ 2">
              <a:extLst>
                <a:ext uri="{FF2B5EF4-FFF2-40B4-BE49-F238E27FC236}">
                  <a16:creationId xmlns:a16="http://schemas.microsoft.com/office/drawing/2014/main" id="{EEC6B98C-0F03-495B-A2F6-C019F1ECBDB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484617" y="0"/>
              <a:ext cx="9143437" cy="69580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สี่เหลี่ยมผืนผ้า 7">
              <a:extLst>
                <a:ext uri="{FF2B5EF4-FFF2-40B4-BE49-F238E27FC236}">
                  <a16:creationId xmlns:a16="http://schemas.microsoft.com/office/drawing/2014/main" id="{7D8E9985-5516-431D-A27B-188A77531D4B}"/>
                </a:ext>
              </a:extLst>
            </p:cNvPr>
            <p:cNvSpPr/>
            <p:nvPr/>
          </p:nvSpPr>
          <p:spPr bwMode="auto">
            <a:xfrm>
              <a:off x="-1548680" y="0"/>
              <a:ext cx="9251950" cy="6858000"/>
            </a:xfrm>
            <a:prstGeom prst="rect">
              <a:avLst/>
            </a:prstGeom>
            <a:solidFill>
              <a:srgbClr val="254061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th-TH" sz="1800">
                <a:solidFill>
                  <a:prstClr val="white"/>
                </a:solidFill>
              </a:endParaRPr>
            </a:p>
          </p:txBody>
        </p:sp>
      </p:grpSp>
      <p:pic>
        <p:nvPicPr>
          <p:cNvPr id="55299" name="รูปภาพ 1">
            <a:extLst>
              <a:ext uri="{FF2B5EF4-FFF2-40B4-BE49-F238E27FC236}">
                <a16:creationId xmlns:a16="http://schemas.microsoft.com/office/drawing/2014/main" id="{A2A23682-C13C-42EB-BEFB-627C25500D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25" t="18501" r="19289" b="17450"/>
          <a:stretch>
            <a:fillRect/>
          </a:stretch>
        </p:blipFill>
        <p:spPr bwMode="auto">
          <a:xfrm>
            <a:off x="-36513" y="0"/>
            <a:ext cx="9180513" cy="682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5">
            <a:extLst>
              <a:ext uri="{FF2B5EF4-FFF2-40B4-BE49-F238E27FC236}">
                <a16:creationId xmlns:a16="http://schemas.microsoft.com/office/drawing/2014/main" id="{55B1E966-7E02-4F37-8BB3-F96A283E1E7A}"/>
              </a:ext>
            </a:extLst>
          </p:cNvPr>
          <p:cNvSpPr txBox="1"/>
          <p:nvPr/>
        </p:nvSpPr>
        <p:spPr>
          <a:xfrm>
            <a:off x="4610197" y="2396832"/>
            <a:ext cx="4554452" cy="2062103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 anchor="ctr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1200"/>
              </a:spcAft>
              <a:defRPr/>
            </a:pPr>
            <a:r>
              <a:rPr lang="th-TH" sz="3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คาดหมายสภาพอากาศประเทศไทย</a:t>
            </a:r>
          </a:p>
          <a:p>
            <a:pPr algn="ctr" eaLnBrk="1" fontAlgn="auto" hangingPunct="1">
              <a:spcBef>
                <a:spcPts val="0"/>
              </a:spcBef>
              <a:spcAft>
                <a:spcPts val="1200"/>
              </a:spcAft>
              <a:defRPr/>
            </a:pPr>
            <a:r>
              <a:rPr lang="th-TH" sz="3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ประจำเดือน </a:t>
            </a:r>
            <a:endParaRPr lang="en-US" sz="36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itchFamily="34" charset="-34"/>
              <a:cs typeface="TH SarabunPSK" pitchFamily="34" charset="-34"/>
            </a:endParaRPr>
          </a:p>
          <a:p>
            <a:pPr algn="ctr" eaLnBrk="1" fontAlgn="auto" hangingPunct="1">
              <a:spcBef>
                <a:spcPts val="0"/>
              </a:spcBef>
              <a:defRPr/>
            </a:pPr>
            <a:r>
              <a:rPr lang="th-TH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มิถุนายน ๒๕๖๕</a:t>
            </a:r>
            <a:r>
              <a:rPr lang="th-TH" sz="3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 </a:t>
            </a:r>
            <a:endParaRPr lang="en-US" sz="36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itchFamily="34" charset="-34"/>
              <a:cs typeface="TH SarabunPSK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8589200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250" name="Group 1">
            <a:extLst>
              <a:ext uri="{FF2B5EF4-FFF2-40B4-BE49-F238E27FC236}">
                <a16:creationId xmlns:a16="http://schemas.microsoft.com/office/drawing/2014/main" id="{6461CD53-E3DA-4E86-A1A6-B681A8F59AC2}"/>
              </a:ext>
            </a:extLst>
          </p:cNvPr>
          <p:cNvGrpSpPr>
            <a:grpSpLocks/>
          </p:cNvGrpSpPr>
          <p:nvPr/>
        </p:nvGrpSpPr>
        <p:grpSpPr bwMode="auto">
          <a:xfrm>
            <a:off x="-36513" y="-26988"/>
            <a:ext cx="9180513" cy="6905626"/>
            <a:chOff x="-1" y="-48021"/>
            <a:chExt cx="9180514" cy="6906021"/>
          </a:xfrm>
        </p:grpSpPr>
        <p:pic>
          <p:nvPicPr>
            <p:cNvPr id="53266" name="Picture 2" descr="http://www.bloggang.com/data/moonfleet/picture/1366805653.jpg">
              <a:extLst>
                <a:ext uri="{FF2B5EF4-FFF2-40B4-BE49-F238E27FC236}">
                  <a16:creationId xmlns:a16="http://schemas.microsoft.com/office/drawing/2014/main" id="{85338EC6-2632-427A-B59C-FBE76CFB145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47625"/>
              <a:ext cx="9180513" cy="6905625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9947" name="TextBox 8">
              <a:extLst>
                <a:ext uri="{FF2B5EF4-FFF2-40B4-BE49-F238E27FC236}">
                  <a16:creationId xmlns:a16="http://schemas.microsoft.com/office/drawing/2014/main" id="{93D3C5CB-3BC5-48CB-BFB1-510A8C62DEC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1" y="-48021"/>
              <a:ext cx="9180514" cy="769982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 w="19050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  <a:defRPr/>
              </a:pPr>
              <a:r>
                <a:rPr lang="th-TH" altLang="th-TH" sz="4400" b="1" dirty="0">
                  <a:solidFill>
                    <a:schemeClr val="bg1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ดวงอาทิตย์ ขึ้น - ตก ประเทศไทย</a:t>
              </a:r>
            </a:p>
          </p:txBody>
        </p:sp>
      </p:grpSp>
      <p:grpSp>
        <p:nvGrpSpPr>
          <p:cNvPr id="53251" name="กลุ่ม 1">
            <a:extLst>
              <a:ext uri="{FF2B5EF4-FFF2-40B4-BE49-F238E27FC236}">
                <a16:creationId xmlns:a16="http://schemas.microsoft.com/office/drawing/2014/main" id="{C74FDB4A-E8EC-4571-8055-00CDD1CDA08F}"/>
              </a:ext>
            </a:extLst>
          </p:cNvPr>
          <p:cNvGrpSpPr>
            <a:grpSpLocks/>
          </p:cNvGrpSpPr>
          <p:nvPr/>
        </p:nvGrpSpPr>
        <p:grpSpPr bwMode="auto">
          <a:xfrm>
            <a:off x="6084888" y="3705225"/>
            <a:ext cx="3006725" cy="1395612"/>
            <a:chOff x="6948264" y="3678123"/>
            <a:chExt cx="2087786" cy="1394297"/>
          </a:xfrm>
        </p:grpSpPr>
        <p:sp>
          <p:nvSpPr>
            <p:cNvPr id="37904" name="Rectangle 4">
              <a:extLst>
                <a:ext uri="{FF2B5EF4-FFF2-40B4-BE49-F238E27FC236}">
                  <a16:creationId xmlns:a16="http://schemas.microsoft.com/office/drawing/2014/main" id="{E9BE0ED8-C9C3-49F7-883D-DE06F5A8506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48264" y="3678123"/>
              <a:ext cx="2087786" cy="830997"/>
            </a:xfrm>
            <a:prstGeom prst="rect">
              <a:avLst/>
            </a:prstGeom>
            <a:noFill/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>
              <a:bevelT w="127000" h="63500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9pPr>
            </a:lstStyle>
            <a:p>
              <a:pPr algn="ctr">
                <a:spcBef>
                  <a:spcPct val="50000"/>
                </a:spcBef>
                <a:buFontTx/>
                <a:buNone/>
                <a:defRPr/>
              </a:pPr>
              <a:r>
                <a:rPr lang="th-TH" altLang="th-TH" sz="40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PSK" panose="020B0500040200020003" pitchFamily="34" charset="-34"/>
                  <a:cs typeface="TH SarabunPSK" panose="020B0500040200020003" pitchFamily="34" charset="-34"/>
                </a:rPr>
                <a:t>ตกเวลา</a:t>
              </a:r>
              <a:r>
                <a:rPr lang="en-US" altLang="th-TH" sz="4800" b="1" dirty="0">
                  <a:solidFill>
                    <a:srgbClr val="6699FF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           </a:t>
              </a:r>
              <a:endParaRPr lang="th-TH" altLang="th-TH" sz="4400" b="1" dirty="0">
                <a:solidFill>
                  <a:srgbClr val="FFFF00"/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12" name="Rectangle 4">
              <a:extLst>
                <a:ext uri="{FF2B5EF4-FFF2-40B4-BE49-F238E27FC236}">
                  <a16:creationId xmlns:a16="http://schemas.microsoft.com/office/drawing/2014/main" id="{28B6086D-EFDA-49FA-83DE-C2EE78C0C2A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48264" y="4352902"/>
              <a:ext cx="2016224" cy="719518"/>
            </a:xfrm>
            <a:prstGeom prst="rect">
              <a:avLst/>
            </a:prstGeom>
            <a:noFill/>
            <a:ln>
              <a:noFill/>
            </a:ln>
            <a:effectLst>
              <a:glow rad="101600">
                <a:schemeClr val="accent2">
                  <a:satMod val="175000"/>
                  <a:alpha val="40000"/>
                </a:schemeClr>
              </a:glow>
              <a:outerShdw blurRad="190500" dist="228600" dir="2700000" algn="ctr">
                <a:srgbClr val="000000">
                  <a:alpha val="3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9pPr>
            </a:lstStyle>
            <a:p>
              <a:pPr algn="ctr">
                <a:lnSpc>
                  <a:spcPct val="80000"/>
                </a:lnSpc>
                <a:spcBef>
                  <a:spcPct val="50000"/>
                </a:spcBef>
                <a:buFontTx/>
                <a:buNone/>
                <a:defRPr/>
              </a:pPr>
              <a:r>
                <a:rPr lang="th-TH" altLang="th-TH" sz="4800" b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PSK" panose="020B0500040200020003" pitchFamily="34" charset="-34"/>
                  <a:cs typeface="TH SarabunPSK" panose="020B0500040200020003" pitchFamily="34" charset="-34"/>
                </a:rPr>
                <a:t>๑๘๔๑ - ๑๘๔๗</a:t>
              </a:r>
              <a:endParaRPr lang="th-TH" altLang="th-TH" sz="4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</p:grpSp>
      <p:grpSp>
        <p:nvGrpSpPr>
          <p:cNvPr id="53252" name="กลุ่ม 13">
            <a:extLst>
              <a:ext uri="{FF2B5EF4-FFF2-40B4-BE49-F238E27FC236}">
                <a16:creationId xmlns:a16="http://schemas.microsoft.com/office/drawing/2014/main" id="{728D04CB-A34A-4777-8C23-0D7D6DB0CE8F}"/>
              </a:ext>
            </a:extLst>
          </p:cNvPr>
          <p:cNvGrpSpPr>
            <a:grpSpLocks/>
          </p:cNvGrpSpPr>
          <p:nvPr/>
        </p:nvGrpSpPr>
        <p:grpSpPr bwMode="auto">
          <a:xfrm>
            <a:off x="44450" y="3705225"/>
            <a:ext cx="3087688" cy="1395728"/>
            <a:chOff x="6948264" y="3678123"/>
            <a:chExt cx="2087786" cy="1394175"/>
          </a:xfrm>
        </p:grpSpPr>
        <p:sp>
          <p:nvSpPr>
            <p:cNvPr id="37900" name="Rectangle 4">
              <a:extLst>
                <a:ext uri="{FF2B5EF4-FFF2-40B4-BE49-F238E27FC236}">
                  <a16:creationId xmlns:a16="http://schemas.microsoft.com/office/drawing/2014/main" id="{6B3252C3-EEC8-4F5C-A50B-2A9E9EBD92C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48264" y="3678123"/>
              <a:ext cx="2087786" cy="830997"/>
            </a:xfrm>
            <a:prstGeom prst="rect">
              <a:avLst/>
            </a:prstGeom>
            <a:noFill/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9pPr>
            </a:lstStyle>
            <a:p>
              <a:pPr algn="ctr">
                <a:spcBef>
                  <a:spcPct val="50000"/>
                </a:spcBef>
                <a:buFontTx/>
                <a:buNone/>
                <a:defRPr/>
              </a:pPr>
              <a:r>
                <a:rPr lang="th-TH" altLang="th-TH" sz="40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PSK" panose="020B0500040200020003" pitchFamily="34" charset="-34"/>
                  <a:cs typeface="TH SarabunPSK" panose="020B0500040200020003" pitchFamily="34" charset="-34"/>
                </a:rPr>
                <a:t>ขึ้นเวลา</a:t>
              </a:r>
              <a:r>
                <a:rPr lang="en-US" altLang="th-TH" sz="4800" b="1" dirty="0">
                  <a:solidFill>
                    <a:srgbClr val="6699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PSK" panose="020B0500040200020003" pitchFamily="34" charset="-34"/>
                  <a:cs typeface="TH SarabunPSK" panose="020B0500040200020003" pitchFamily="34" charset="-34"/>
                </a:rPr>
                <a:t>           </a:t>
              </a:r>
              <a:endParaRPr lang="th-TH" altLang="th-TH" sz="4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16" name="Rectangle 4">
              <a:extLst>
                <a:ext uri="{FF2B5EF4-FFF2-40B4-BE49-F238E27FC236}">
                  <a16:creationId xmlns:a16="http://schemas.microsoft.com/office/drawing/2014/main" id="{EE8FBBCF-75B8-4119-ADF7-3BEED542E23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48264" y="4352902"/>
              <a:ext cx="2016224" cy="719396"/>
            </a:xfrm>
            <a:prstGeom prst="rect">
              <a:avLst/>
            </a:prstGeom>
            <a:noFill/>
            <a:ln>
              <a:noFill/>
            </a:ln>
            <a:effectLst>
              <a:glow rad="101600">
                <a:schemeClr val="accent2">
                  <a:satMod val="175000"/>
                  <a:alpha val="40000"/>
                </a:schemeClr>
              </a:glow>
              <a:outerShdw blurRad="190500" dist="228600" dir="2700000" algn="ctr">
                <a:srgbClr val="000000">
                  <a:alpha val="3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9pPr>
            </a:lstStyle>
            <a:p>
              <a:pPr algn="ctr">
                <a:lnSpc>
                  <a:spcPct val="80000"/>
                </a:lnSpc>
                <a:spcBef>
                  <a:spcPct val="50000"/>
                </a:spcBef>
                <a:buFontTx/>
                <a:buNone/>
                <a:defRPr/>
              </a:pPr>
              <a:r>
                <a:rPr lang="th-TH" altLang="th-TH" sz="48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PSK" panose="020B0500040200020003" pitchFamily="34" charset="-34"/>
                  <a:cs typeface="TH SarabunPSK" panose="020B0500040200020003" pitchFamily="34" charset="-34"/>
                </a:rPr>
                <a:t>๐๕๔๙ - ๐๕๕๓</a:t>
              </a:r>
              <a:endParaRPr lang="en-US" altLang="th-TH" sz="4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</p:grpSp>
      <p:sp>
        <p:nvSpPr>
          <p:cNvPr id="11" name="TextBox 2">
            <a:extLst>
              <a:ext uri="{FF2B5EF4-FFF2-40B4-BE49-F238E27FC236}">
                <a16:creationId xmlns:a16="http://schemas.microsoft.com/office/drawing/2014/main" id="{7D3AB554-3428-4B9D-B441-2336E09BFA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71800" y="692696"/>
            <a:ext cx="36004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algn="ctr">
              <a:spcBef>
                <a:spcPct val="0"/>
              </a:spcBef>
              <a:spcAft>
                <a:spcPts val="3000"/>
              </a:spcAft>
              <a:buFontTx/>
              <a:buNone/>
              <a:defRPr/>
            </a:pPr>
            <a:r>
              <a:rPr lang="th-TH" altLang="th-TH" sz="5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เดือน มิ.ย.๖๕</a:t>
            </a:r>
            <a:endParaRPr lang="th-TH" altLang="th-TH" sz="6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3250134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298" name="กลุ่ม 3">
            <a:extLst>
              <a:ext uri="{FF2B5EF4-FFF2-40B4-BE49-F238E27FC236}">
                <a16:creationId xmlns:a16="http://schemas.microsoft.com/office/drawing/2014/main" id="{D5EEDAF8-1D02-4DE7-9D9E-18E4C122AD14}"/>
              </a:ext>
            </a:extLst>
          </p:cNvPr>
          <p:cNvGrpSpPr>
            <a:grpSpLocks/>
          </p:cNvGrpSpPr>
          <p:nvPr/>
        </p:nvGrpSpPr>
        <p:grpSpPr bwMode="auto">
          <a:xfrm>
            <a:off x="-36513" y="0"/>
            <a:ext cx="9251951" cy="6958013"/>
            <a:chOff x="-1548680" y="0"/>
            <a:chExt cx="9251950" cy="6958013"/>
          </a:xfrm>
        </p:grpSpPr>
        <p:pic>
          <p:nvPicPr>
            <p:cNvPr id="55303" name="รูปภาพ 2">
              <a:extLst>
                <a:ext uri="{FF2B5EF4-FFF2-40B4-BE49-F238E27FC236}">
                  <a16:creationId xmlns:a16="http://schemas.microsoft.com/office/drawing/2014/main" id="{EEC6B98C-0F03-495B-A2F6-C019F1ECBDB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484617" y="0"/>
              <a:ext cx="9143437" cy="69580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สี่เหลี่ยมผืนผ้า 7">
              <a:extLst>
                <a:ext uri="{FF2B5EF4-FFF2-40B4-BE49-F238E27FC236}">
                  <a16:creationId xmlns:a16="http://schemas.microsoft.com/office/drawing/2014/main" id="{7D8E9985-5516-431D-A27B-188A77531D4B}"/>
                </a:ext>
              </a:extLst>
            </p:cNvPr>
            <p:cNvSpPr/>
            <p:nvPr/>
          </p:nvSpPr>
          <p:spPr bwMode="auto">
            <a:xfrm>
              <a:off x="-1548680" y="0"/>
              <a:ext cx="9251950" cy="6858000"/>
            </a:xfrm>
            <a:prstGeom prst="rect">
              <a:avLst/>
            </a:prstGeom>
            <a:solidFill>
              <a:srgbClr val="254061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th-TH" sz="1800">
                <a:solidFill>
                  <a:prstClr val="white"/>
                </a:solidFill>
              </a:endParaRPr>
            </a:p>
          </p:txBody>
        </p:sp>
      </p:grpSp>
      <p:pic>
        <p:nvPicPr>
          <p:cNvPr id="55299" name="รูปภาพ 1">
            <a:extLst>
              <a:ext uri="{FF2B5EF4-FFF2-40B4-BE49-F238E27FC236}">
                <a16:creationId xmlns:a16="http://schemas.microsoft.com/office/drawing/2014/main" id="{A2A23682-C13C-42EB-BEFB-627C25500D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25" t="18501" r="19289" b="17450"/>
          <a:stretch>
            <a:fillRect/>
          </a:stretch>
        </p:blipFill>
        <p:spPr bwMode="auto">
          <a:xfrm>
            <a:off x="-36513" y="0"/>
            <a:ext cx="9180513" cy="682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5">
            <a:extLst>
              <a:ext uri="{FF2B5EF4-FFF2-40B4-BE49-F238E27FC236}">
                <a16:creationId xmlns:a16="http://schemas.microsoft.com/office/drawing/2014/main" id="{55B1E966-7E02-4F37-8BB3-F96A283E1E7A}"/>
              </a:ext>
            </a:extLst>
          </p:cNvPr>
          <p:cNvSpPr txBox="1"/>
          <p:nvPr/>
        </p:nvSpPr>
        <p:spPr>
          <a:xfrm>
            <a:off x="4610197" y="2737124"/>
            <a:ext cx="4554452" cy="135421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 anchor="ctr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1200"/>
              </a:spcAft>
              <a:defRPr/>
            </a:pPr>
            <a:r>
              <a:rPr lang="th-TH" sz="3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คาดหมายสภาพอากาศประเทศไทย</a:t>
            </a:r>
          </a:p>
          <a:p>
            <a:pPr algn="ctr" eaLnBrk="1" fontAlgn="auto" hangingPunct="1">
              <a:spcBef>
                <a:spcPts val="0"/>
              </a:spcBef>
              <a:spcAft>
                <a:spcPts val="1200"/>
              </a:spcAft>
              <a:defRPr/>
            </a:pPr>
            <a:r>
              <a:rPr lang="th-TH" sz="3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ประจำเดือน </a:t>
            </a:r>
            <a:r>
              <a:rPr lang="th-TH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มิ.ย.๖๕</a:t>
            </a:r>
          </a:p>
        </p:txBody>
      </p:sp>
    </p:spTree>
    <p:extLst>
      <p:ext uri="{BB962C8B-B14F-4D97-AF65-F5344CB8AC3E}">
        <p14:creationId xmlns:p14="http://schemas.microsoft.com/office/powerpoint/2010/main" val="27587986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รูปภาพ 1">
            <a:extLst>
              <a:ext uri="{FF2B5EF4-FFF2-40B4-BE49-F238E27FC236}">
                <a16:creationId xmlns:a16="http://schemas.microsoft.com/office/drawing/2014/main" id="{394AEF74-199A-42D2-8600-9897569F04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052"/>
          <a:stretch>
            <a:fillRect/>
          </a:stretch>
        </p:blipFill>
        <p:spPr bwMode="auto">
          <a:xfrm>
            <a:off x="0" y="-26988"/>
            <a:ext cx="9144000" cy="688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Freeform 419">
            <a:extLst>
              <a:ext uri="{FF2B5EF4-FFF2-40B4-BE49-F238E27FC236}">
                <a16:creationId xmlns:a16="http://schemas.microsoft.com/office/drawing/2014/main" id="{4AB347CF-FB46-4CD9-AA61-9884F7C80D3E}"/>
              </a:ext>
            </a:extLst>
          </p:cNvPr>
          <p:cNvSpPr>
            <a:spLocks/>
          </p:cNvSpPr>
          <p:nvPr/>
        </p:nvSpPr>
        <p:spPr bwMode="auto">
          <a:xfrm rot="20886921">
            <a:off x="4147687" y="2159077"/>
            <a:ext cx="4400536" cy="1647475"/>
          </a:xfrm>
          <a:custGeom>
            <a:avLst/>
            <a:gdLst>
              <a:gd name="connsiteX0" fmla="*/ 20134 w 20134"/>
              <a:gd name="connsiteY0" fmla="*/ 14982 h 14982"/>
              <a:gd name="connsiteX1" fmla="*/ 0 w 20134"/>
              <a:gd name="connsiteY1" fmla="*/ 0 h 14982"/>
              <a:gd name="connsiteX0" fmla="*/ 20134 w 20134"/>
              <a:gd name="connsiteY0" fmla="*/ 14982 h 14982"/>
              <a:gd name="connsiteX1" fmla="*/ 0 w 20134"/>
              <a:gd name="connsiteY1" fmla="*/ 0 h 14982"/>
              <a:gd name="connsiteX0" fmla="*/ 20134 w 20134"/>
              <a:gd name="connsiteY0" fmla="*/ 14982 h 14982"/>
              <a:gd name="connsiteX1" fmla="*/ 0 w 20134"/>
              <a:gd name="connsiteY1" fmla="*/ 0 h 14982"/>
              <a:gd name="connsiteX0" fmla="*/ 20134 w 20134"/>
              <a:gd name="connsiteY0" fmla="*/ 14982 h 14982"/>
              <a:gd name="connsiteX1" fmla="*/ 0 w 20134"/>
              <a:gd name="connsiteY1" fmla="*/ 0 h 14982"/>
              <a:gd name="connsiteX0" fmla="*/ 22985 w 22985"/>
              <a:gd name="connsiteY0" fmla="*/ 18303 h 18303"/>
              <a:gd name="connsiteX1" fmla="*/ 0 w 22985"/>
              <a:gd name="connsiteY1" fmla="*/ 0 h 18303"/>
              <a:gd name="connsiteX0" fmla="*/ 22985 w 22985"/>
              <a:gd name="connsiteY0" fmla="*/ 18303 h 18303"/>
              <a:gd name="connsiteX1" fmla="*/ 0 w 22985"/>
              <a:gd name="connsiteY1" fmla="*/ 0 h 18303"/>
              <a:gd name="connsiteX0" fmla="*/ 22985 w 22985"/>
              <a:gd name="connsiteY0" fmla="*/ 18303 h 18303"/>
              <a:gd name="connsiteX1" fmla="*/ 0 w 22985"/>
              <a:gd name="connsiteY1" fmla="*/ 0 h 183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2985" h="18303">
                <a:moveTo>
                  <a:pt x="22985" y="18303"/>
                </a:moveTo>
                <a:cubicBezTo>
                  <a:pt x="13227" y="14471"/>
                  <a:pt x="5122" y="4633"/>
                  <a:pt x="0" y="0"/>
                </a:cubicBezTo>
              </a:path>
            </a:pathLst>
          </a:custGeom>
          <a:noFill/>
          <a:ln w="38100" cap="flat" cmpd="sng">
            <a:solidFill>
              <a:srgbClr val="FFFF00"/>
            </a:solidFill>
            <a:prstDash val="sysDot"/>
            <a:round/>
            <a:headEnd type="none" w="med" len="med"/>
            <a:tailEnd type="triangle" w="med" len="med"/>
          </a:ln>
          <a:effectLst>
            <a:outerShdw dist="35921" dir="2700000" algn="ctr" rotWithShape="0">
              <a:schemeClr val="tx2"/>
            </a:outerShdw>
          </a:effectLst>
        </p:spPr>
        <p:txBody>
          <a:bodyPr tIns="118800" anchor="ctr">
            <a:spAutoFit/>
          </a:bodyPr>
          <a:lstStyle/>
          <a:p>
            <a:pPr>
              <a:defRPr/>
            </a:pPr>
            <a:endParaRPr lang="th-TH"/>
          </a:p>
        </p:txBody>
      </p:sp>
      <p:grpSp>
        <p:nvGrpSpPr>
          <p:cNvPr id="7" name="กลุ่ม 6">
            <a:extLst>
              <a:ext uri="{FF2B5EF4-FFF2-40B4-BE49-F238E27FC236}">
                <a16:creationId xmlns:a16="http://schemas.microsoft.com/office/drawing/2014/main" id="{6A933AE2-E194-1AE8-DF40-B4E68D061312}"/>
              </a:ext>
            </a:extLst>
          </p:cNvPr>
          <p:cNvGrpSpPr/>
          <p:nvPr/>
        </p:nvGrpSpPr>
        <p:grpSpPr>
          <a:xfrm>
            <a:off x="6193304" y="3000325"/>
            <a:ext cx="3046425" cy="596179"/>
            <a:chOff x="6193304" y="3000325"/>
            <a:chExt cx="3046425" cy="596179"/>
          </a:xfrm>
        </p:grpSpPr>
        <p:grpSp>
          <p:nvGrpSpPr>
            <p:cNvPr id="21" name="Group 398">
              <a:extLst>
                <a:ext uri="{FF2B5EF4-FFF2-40B4-BE49-F238E27FC236}">
                  <a16:creationId xmlns:a16="http://schemas.microsoft.com/office/drawing/2014/main" id="{16915A37-B9F3-4E2C-B4DE-8E89695C3A10}"/>
                </a:ext>
              </a:extLst>
            </p:cNvPr>
            <p:cNvGrpSpPr>
              <a:grpSpLocks/>
            </p:cNvGrpSpPr>
            <p:nvPr/>
          </p:nvGrpSpPr>
          <p:grpSpPr bwMode="auto">
            <a:xfrm rot="4183979">
              <a:off x="8663466" y="3020241"/>
              <a:ext cx="431801" cy="720725"/>
              <a:chOff x="884" y="2523"/>
              <a:chExt cx="272" cy="454"/>
            </a:xfrm>
          </p:grpSpPr>
          <p:sp>
            <p:nvSpPr>
              <p:cNvPr id="26" name="Oval 395">
                <a:extLst>
                  <a:ext uri="{FF2B5EF4-FFF2-40B4-BE49-F238E27FC236}">
                    <a16:creationId xmlns:a16="http://schemas.microsoft.com/office/drawing/2014/main" id="{E9F51AD3-0145-4AEA-B0BD-19AF08CD950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30" y="2659"/>
                <a:ext cx="181" cy="181"/>
              </a:xfrm>
              <a:prstGeom prst="ellipse">
                <a:avLst/>
              </a:prstGeom>
              <a:noFill/>
              <a:ln w="76200" algn="ctr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tIns="118800" anchor="ctr">
                <a:spAutoFit/>
              </a:bodyPr>
              <a:lstStyle/>
              <a:p>
                <a:endParaRPr lang="th-TH"/>
              </a:p>
            </p:txBody>
          </p:sp>
          <p:sp>
            <p:nvSpPr>
              <p:cNvPr id="27" name="AutoShape 396">
                <a:extLst>
                  <a:ext uri="{FF2B5EF4-FFF2-40B4-BE49-F238E27FC236}">
                    <a16:creationId xmlns:a16="http://schemas.microsoft.com/office/drawing/2014/main" id="{905FEFC9-5533-4DD9-8698-C0BF2F6E9F9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84" y="2523"/>
                <a:ext cx="91" cy="318"/>
              </a:xfrm>
              <a:prstGeom prst="moon">
                <a:avLst>
                  <a:gd name="adj" fmla="val 50000"/>
                </a:avLst>
              </a:prstGeom>
              <a:solidFill>
                <a:srgbClr val="FF0000"/>
              </a:solidFill>
              <a:ln w="9525" algn="ctr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tIns="118800" anchor="ctr">
                <a:spAutoFit/>
              </a:bodyPr>
              <a:lstStyle/>
              <a:p>
                <a:endParaRPr lang="th-TH"/>
              </a:p>
            </p:txBody>
          </p:sp>
          <p:sp>
            <p:nvSpPr>
              <p:cNvPr id="28" name="AutoShape 397">
                <a:extLst>
                  <a:ext uri="{FF2B5EF4-FFF2-40B4-BE49-F238E27FC236}">
                    <a16:creationId xmlns:a16="http://schemas.microsoft.com/office/drawing/2014/main" id="{903AC534-2550-43B0-A468-70FF1487B3E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>
                <a:off x="1065" y="2659"/>
                <a:ext cx="91" cy="318"/>
              </a:xfrm>
              <a:prstGeom prst="moon">
                <a:avLst>
                  <a:gd name="adj" fmla="val 50000"/>
                </a:avLst>
              </a:prstGeom>
              <a:solidFill>
                <a:srgbClr val="FF0000"/>
              </a:solidFill>
              <a:ln w="9525" algn="ctr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tIns="118800" anchor="ctr">
                <a:spAutoFit/>
              </a:bodyPr>
              <a:lstStyle/>
              <a:p>
                <a:endParaRPr lang="th-TH"/>
              </a:p>
            </p:txBody>
          </p:sp>
        </p:grpSp>
        <p:grpSp>
          <p:nvGrpSpPr>
            <p:cNvPr id="22" name="Group 399">
              <a:extLst>
                <a:ext uri="{FF2B5EF4-FFF2-40B4-BE49-F238E27FC236}">
                  <a16:creationId xmlns:a16="http://schemas.microsoft.com/office/drawing/2014/main" id="{7853D710-AF8F-4F2A-8215-A0E5FF0BA34B}"/>
                </a:ext>
              </a:extLst>
            </p:cNvPr>
            <p:cNvGrpSpPr>
              <a:grpSpLocks/>
            </p:cNvGrpSpPr>
            <p:nvPr/>
          </p:nvGrpSpPr>
          <p:grpSpPr bwMode="auto">
            <a:xfrm rot="4183979">
              <a:off x="6337766" y="2855863"/>
              <a:ext cx="431801" cy="720725"/>
              <a:chOff x="884" y="2523"/>
              <a:chExt cx="272" cy="454"/>
            </a:xfrm>
          </p:grpSpPr>
          <p:sp>
            <p:nvSpPr>
              <p:cNvPr id="23" name="Oval 400">
                <a:extLst>
                  <a:ext uri="{FF2B5EF4-FFF2-40B4-BE49-F238E27FC236}">
                    <a16:creationId xmlns:a16="http://schemas.microsoft.com/office/drawing/2014/main" id="{086E66BF-445F-4A5D-A3A4-9945AEB6E58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30" y="2659"/>
                <a:ext cx="181" cy="181"/>
              </a:xfrm>
              <a:prstGeom prst="ellipse">
                <a:avLst/>
              </a:prstGeom>
              <a:noFill/>
              <a:ln w="76200" algn="ctr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tIns="118800" anchor="ctr">
                <a:spAutoFit/>
              </a:bodyPr>
              <a:lstStyle/>
              <a:p>
                <a:endParaRPr lang="th-TH"/>
              </a:p>
            </p:txBody>
          </p:sp>
          <p:sp>
            <p:nvSpPr>
              <p:cNvPr id="24" name="AutoShape 401">
                <a:extLst>
                  <a:ext uri="{FF2B5EF4-FFF2-40B4-BE49-F238E27FC236}">
                    <a16:creationId xmlns:a16="http://schemas.microsoft.com/office/drawing/2014/main" id="{09A2F583-D40A-4B4E-862C-C9D82EA3368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84" y="2523"/>
                <a:ext cx="91" cy="318"/>
              </a:xfrm>
              <a:prstGeom prst="moon">
                <a:avLst>
                  <a:gd name="adj" fmla="val 50000"/>
                </a:avLst>
              </a:prstGeom>
              <a:solidFill>
                <a:srgbClr val="FF0000"/>
              </a:solidFill>
              <a:ln w="9525" algn="ctr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tIns="118800" anchor="ctr">
                <a:spAutoFit/>
              </a:bodyPr>
              <a:lstStyle/>
              <a:p>
                <a:endParaRPr lang="th-TH"/>
              </a:p>
            </p:txBody>
          </p:sp>
          <p:sp>
            <p:nvSpPr>
              <p:cNvPr id="25" name="AutoShape 402">
                <a:extLst>
                  <a:ext uri="{FF2B5EF4-FFF2-40B4-BE49-F238E27FC236}">
                    <a16:creationId xmlns:a16="http://schemas.microsoft.com/office/drawing/2014/main" id="{F976CEDD-5A78-4FA4-ABB1-46FAD5635BB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>
                <a:off x="1065" y="2659"/>
                <a:ext cx="91" cy="318"/>
              </a:xfrm>
              <a:prstGeom prst="moon">
                <a:avLst>
                  <a:gd name="adj" fmla="val 50000"/>
                </a:avLst>
              </a:prstGeom>
              <a:solidFill>
                <a:srgbClr val="FF0000"/>
              </a:solidFill>
              <a:ln w="9525" algn="ctr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tIns="118800" anchor="ctr">
                <a:spAutoFit/>
              </a:bodyPr>
              <a:lstStyle/>
              <a:p>
                <a:endParaRPr lang="th-TH"/>
              </a:p>
            </p:txBody>
          </p:sp>
        </p:grpSp>
      </p:grpSp>
      <p:grpSp>
        <p:nvGrpSpPr>
          <p:cNvPr id="42" name="กลุ่ม 41">
            <a:extLst>
              <a:ext uri="{FF2B5EF4-FFF2-40B4-BE49-F238E27FC236}">
                <a16:creationId xmlns:a16="http://schemas.microsoft.com/office/drawing/2014/main" id="{528B62AB-0D55-4A73-8591-9009936D494C}"/>
              </a:ext>
            </a:extLst>
          </p:cNvPr>
          <p:cNvGrpSpPr/>
          <p:nvPr/>
        </p:nvGrpSpPr>
        <p:grpSpPr>
          <a:xfrm>
            <a:off x="2327308" y="1700229"/>
            <a:ext cx="3593151" cy="1310273"/>
            <a:chOff x="2222241" y="2659347"/>
            <a:chExt cx="3593151" cy="1310273"/>
          </a:xfrm>
        </p:grpSpPr>
        <p:grpSp>
          <p:nvGrpSpPr>
            <p:cNvPr id="31" name="กลุ่ม 5">
              <a:extLst>
                <a:ext uri="{FF2B5EF4-FFF2-40B4-BE49-F238E27FC236}">
                  <a16:creationId xmlns:a16="http://schemas.microsoft.com/office/drawing/2014/main" id="{11F1EC09-FA7F-4812-AFB2-406CCCF479C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692378" y="3022499"/>
              <a:ext cx="2535237" cy="852488"/>
              <a:chOff x="2743200" y="4539088"/>
              <a:chExt cx="2536166" cy="852421"/>
            </a:xfrm>
          </p:grpSpPr>
          <p:sp>
            <p:nvSpPr>
              <p:cNvPr id="32" name="รูปแบบอิสระ 4">
                <a:extLst>
                  <a:ext uri="{FF2B5EF4-FFF2-40B4-BE49-F238E27FC236}">
                    <a16:creationId xmlns:a16="http://schemas.microsoft.com/office/drawing/2014/main" id="{22E405A2-B9B9-4C5C-BD82-4348DA485F04}"/>
                  </a:ext>
                </a:extLst>
              </p:cNvPr>
              <p:cNvSpPr/>
              <p:nvPr/>
            </p:nvSpPr>
            <p:spPr>
              <a:xfrm>
                <a:off x="2743200" y="4727986"/>
                <a:ext cx="2536166" cy="663523"/>
              </a:xfrm>
              <a:custGeom>
                <a:avLst/>
                <a:gdLst>
                  <a:gd name="connsiteX0" fmla="*/ 0 w 2536166"/>
                  <a:gd name="connsiteY0" fmla="*/ 0 h 664234"/>
                  <a:gd name="connsiteX1" fmla="*/ 1147313 w 2536166"/>
                  <a:gd name="connsiteY1" fmla="*/ 500332 h 664234"/>
                  <a:gd name="connsiteX2" fmla="*/ 2536166 w 2536166"/>
                  <a:gd name="connsiteY2" fmla="*/ 664234 h 6642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536166" h="664234">
                    <a:moveTo>
                      <a:pt x="0" y="0"/>
                    </a:moveTo>
                    <a:cubicBezTo>
                      <a:pt x="362309" y="194813"/>
                      <a:pt x="724619" y="389626"/>
                      <a:pt x="1147313" y="500332"/>
                    </a:cubicBezTo>
                    <a:cubicBezTo>
                      <a:pt x="1570007" y="611038"/>
                      <a:pt x="2053086" y="637636"/>
                      <a:pt x="2536166" y="664234"/>
                    </a:cubicBezTo>
                  </a:path>
                </a:pathLst>
              </a:custGeom>
              <a:noFill/>
              <a:ln w="19050">
                <a:solidFill>
                  <a:srgbClr val="FF99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th-TH"/>
              </a:p>
            </p:txBody>
          </p:sp>
          <p:sp>
            <p:nvSpPr>
              <p:cNvPr id="33" name="รูปแบบอิสระ 30">
                <a:extLst>
                  <a:ext uri="{FF2B5EF4-FFF2-40B4-BE49-F238E27FC236}">
                    <a16:creationId xmlns:a16="http://schemas.microsoft.com/office/drawing/2014/main" id="{E4B709E3-C2C6-4B6E-8E20-69E5F969ADEA}"/>
                  </a:ext>
                </a:extLst>
              </p:cNvPr>
              <p:cNvSpPr/>
              <p:nvPr/>
            </p:nvSpPr>
            <p:spPr>
              <a:xfrm>
                <a:off x="2870247" y="4539088"/>
                <a:ext cx="2351949" cy="663523"/>
              </a:xfrm>
              <a:custGeom>
                <a:avLst/>
                <a:gdLst>
                  <a:gd name="connsiteX0" fmla="*/ 0 w 2536166"/>
                  <a:gd name="connsiteY0" fmla="*/ 0 h 664234"/>
                  <a:gd name="connsiteX1" fmla="*/ 1147313 w 2536166"/>
                  <a:gd name="connsiteY1" fmla="*/ 500332 h 664234"/>
                  <a:gd name="connsiteX2" fmla="*/ 2536166 w 2536166"/>
                  <a:gd name="connsiteY2" fmla="*/ 664234 h 6642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536166" h="664234">
                    <a:moveTo>
                      <a:pt x="0" y="0"/>
                    </a:moveTo>
                    <a:cubicBezTo>
                      <a:pt x="362309" y="194813"/>
                      <a:pt x="724619" y="389626"/>
                      <a:pt x="1147313" y="500332"/>
                    </a:cubicBezTo>
                    <a:cubicBezTo>
                      <a:pt x="1570007" y="611038"/>
                      <a:pt x="2053086" y="637636"/>
                      <a:pt x="2536166" y="664234"/>
                    </a:cubicBezTo>
                  </a:path>
                </a:pathLst>
              </a:custGeom>
              <a:noFill/>
              <a:ln w="19050">
                <a:solidFill>
                  <a:srgbClr val="FF99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th-TH"/>
              </a:p>
            </p:txBody>
          </p:sp>
        </p:grpSp>
        <p:grpSp>
          <p:nvGrpSpPr>
            <p:cNvPr id="34" name="กลุ่ม 3">
              <a:extLst>
                <a:ext uri="{FF2B5EF4-FFF2-40B4-BE49-F238E27FC236}">
                  <a16:creationId xmlns:a16="http://schemas.microsoft.com/office/drawing/2014/main" id="{0790FB74-E5F5-47CA-86B5-D7AA59DE551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026405" y="3339383"/>
              <a:ext cx="788987" cy="630237"/>
              <a:chOff x="4651375" y="2559030"/>
              <a:chExt cx="788987" cy="630238"/>
            </a:xfrm>
            <a:noFill/>
          </p:grpSpPr>
          <p:sp>
            <p:nvSpPr>
              <p:cNvPr id="35" name="วงรี 34">
                <a:extLst>
                  <a:ext uri="{FF2B5EF4-FFF2-40B4-BE49-F238E27FC236}">
                    <a16:creationId xmlns:a16="http://schemas.microsoft.com/office/drawing/2014/main" id="{C7D9AD18-A232-4A6F-AD60-314982144042}"/>
                  </a:ext>
                </a:extLst>
              </p:cNvPr>
              <p:cNvSpPr/>
              <p:nvPr/>
            </p:nvSpPr>
            <p:spPr bwMode="auto">
              <a:xfrm>
                <a:off x="4773612" y="2755880"/>
                <a:ext cx="501650" cy="385763"/>
              </a:xfrm>
              <a:prstGeom prst="ellipse">
                <a:avLst/>
              </a:prstGeom>
              <a:grpFill/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th-TH"/>
              </a:p>
            </p:txBody>
          </p:sp>
          <p:sp>
            <p:nvSpPr>
              <p:cNvPr id="36" name="Oval 1">
                <a:extLst>
                  <a:ext uri="{FF2B5EF4-FFF2-40B4-BE49-F238E27FC236}">
                    <a16:creationId xmlns:a16="http://schemas.microsoft.com/office/drawing/2014/main" id="{F69AD2CE-7D49-451D-9632-8F090E4A01B4}"/>
                  </a:ext>
                </a:extLst>
              </p:cNvPr>
              <p:cNvSpPr/>
              <p:nvPr/>
            </p:nvSpPr>
            <p:spPr bwMode="auto">
              <a:xfrm>
                <a:off x="4651375" y="2559030"/>
                <a:ext cx="788987" cy="630238"/>
              </a:xfrm>
              <a:prstGeom prst="ellipse">
                <a:avLst/>
              </a:prstGeom>
              <a:grpFill/>
              <a:ln w="28575">
                <a:noFill/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7800000"/>
                </a:lightRig>
              </a:scene3d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2000" b="1" dirty="0">
                    <a:solidFill>
                      <a:srgbClr val="FF0000"/>
                    </a:solidFill>
                    <a:effectLst>
                      <a:glow rad="114300">
                        <a:schemeClr val="bg1">
                          <a:alpha val="90000"/>
                        </a:schemeClr>
                      </a:glo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</a:t>
                </a:r>
                <a:r>
                  <a:rPr lang="en-US" sz="3200" b="1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p:grpSp>
        <p:grpSp>
          <p:nvGrpSpPr>
            <p:cNvPr id="38" name="กลุ่ม 3">
              <a:extLst>
                <a:ext uri="{FF2B5EF4-FFF2-40B4-BE49-F238E27FC236}">
                  <a16:creationId xmlns:a16="http://schemas.microsoft.com/office/drawing/2014/main" id="{6BC79052-1FCC-48C5-8F2A-898C3EEF1B0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222241" y="2659347"/>
              <a:ext cx="788987" cy="629660"/>
              <a:chOff x="4776528" y="2645119"/>
              <a:chExt cx="788987" cy="630238"/>
            </a:xfrm>
            <a:noFill/>
          </p:grpSpPr>
          <p:sp>
            <p:nvSpPr>
              <p:cNvPr id="40" name="วงรี 39">
                <a:extLst>
                  <a:ext uri="{FF2B5EF4-FFF2-40B4-BE49-F238E27FC236}">
                    <a16:creationId xmlns:a16="http://schemas.microsoft.com/office/drawing/2014/main" id="{7D2776F5-60B5-4997-8B27-E4009764EBB7}"/>
                  </a:ext>
                </a:extLst>
              </p:cNvPr>
              <p:cNvSpPr/>
              <p:nvPr/>
            </p:nvSpPr>
            <p:spPr bwMode="auto">
              <a:xfrm>
                <a:off x="4856046" y="2820062"/>
                <a:ext cx="501650" cy="385763"/>
              </a:xfrm>
              <a:prstGeom prst="ellipse">
                <a:avLst/>
              </a:prstGeom>
              <a:grpFill/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th-TH"/>
              </a:p>
            </p:txBody>
          </p:sp>
          <p:sp>
            <p:nvSpPr>
              <p:cNvPr id="41" name="Oval 1">
                <a:extLst>
                  <a:ext uri="{FF2B5EF4-FFF2-40B4-BE49-F238E27FC236}">
                    <a16:creationId xmlns:a16="http://schemas.microsoft.com/office/drawing/2014/main" id="{39A8F927-196D-43BB-88E0-281FCC03BE35}"/>
                  </a:ext>
                </a:extLst>
              </p:cNvPr>
              <p:cNvSpPr/>
              <p:nvPr/>
            </p:nvSpPr>
            <p:spPr bwMode="auto">
              <a:xfrm>
                <a:off x="4776528" y="2645119"/>
                <a:ext cx="788987" cy="630238"/>
              </a:xfrm>
              <a:prstGeom prst="ellipse">
                <a:avLst/>
              </a:prstGeom>
              <a:grpFill/>
              <a:ln w="28575">
                <a:noFill/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7800000"/>
                </a:lightRig>
              </a:scene3d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2000" b="1" dirty="0">
                    <a:solidFill>
                      <a:srgbClr val="FF0000"/>
                    </a:solidFill>
                    <a:effectLst>
                      <a:glow rad="114300">
                        <a:schemeClr val="bg1">
                          <a:alpha val="90000"/>
                        </a:schemeClr>
                      </a:glo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</a:t>
                </a:r>
                <a:r>
                  <a:rPr lang="en-US" sz="3200" b="1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p:grpSp>
      </p:grpSp>
      <p:pic>
        <p:nvPicPr>
          <p:cNvPr id="2" name="Picture 37">
            <a:extLst>
              <a:ext uri="{FF2B5EF4-FFF2-40B4-BE49-F238E27FC236}">
                <a16:creationId xmlns:a16="http://schemas.microsoft.com/office/drawing/2014/main" id="{16172A1A-074C-4CC4-A06D-5E3A837F34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9426" y="2363776"/>
            <a:ext cx="1604106" cy="1336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TextBox 32">
            <a:extLst>
              <a:ext uri="{FF2B5EF4-FFF2-40B4-BE49-F238E27FC236}">
                <a16:creationId xmlns:a16="http://schemas.microsoft.com/office/drawing/2014/main" id="{F09E04B7-AB63-42B5-BC79-11647A6D25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-26988"/>
            <a:ext cx="9144000" cy="800101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th-TH" altLang="th-TH" sz="36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ตัวการที่ทำให้เกิดสภาพอากาศ เดือน มิ.ย.๖๕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endParaRPr lang="th-TH" altLang="th-TH" sz="9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44" name="ลูกศรขวา 129">
            <a:extLst>
              <a:ext uri="{FF2B5EF4-FFF2-40B4-BE49-F238E27FC236}">
                <a16:creationId xmlns:a16="http://schemas.microsoft.com/office/drawing/2014/main" id="{47281385-4383-4276-A3FE-A378D49A3AC2}"/>
              </a:ext>
            </a:extLst>
          </p:cNvPr>
          <p:cNvSpPr/>
          <p:nvPr/>
        </p:nvSpPr>
        <p:spPr bwMode="auto">
          <a:xfrm rot="19775290">
            <a:off x="2058714" y="3721799"/>
            <a:ext cx="1520200" cy="1052233"/>
          </a:xfrm>
          <a:prstGeom prst="rightArrow">
            <a:avLst/>
          </a:prstGeom>
          <a:gradFill>
            <a:gsLst>
              <a:gs pos="0">
                <a:srgbClr val="00B0F0"/>
              </a:gs>
              <a:gs pos="100000">
                <a:schemeClr val="bg1">
                  <a:alpha val="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08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eaLnBrk="0" hangingPunct="0">
              <a:defRPr/>
            </a:pPr>
            <a:endParaRPr lang="th-TH" dirty="0"/>
          </a:p>
        </p:txBody>
      </p:sp>
      <p:grpSp>
        <p:nvGrpSpPr>
          <p:cNvPr id="5" name="กลุ่ม 4">
            <a:extLst>
              <a:ext uri="{FF2B5EF4-FFF2-40B4-BE49-F238E27FC236}">
                <a16:creationId xmlns:a16="http://schemas.microsoft.com/office/drawing/2014/main" id="{3E5AA52F-3DF0-90CB-EDFA-691AD470DF87}"/>
              </a:ext>
            </a:extLst>
          </p:cNvPr>
          <p:cNvGrpSpPr/>
          <p:nvPr/>
        </p:nvGrpSpPr>
        <p:grpSpPr>
          <a:xfrm>
            <a:off x="2590230" y="844872"/>
            <a:ext cx="4188379" cy="1206947"/>
            <a:chOff x="2590230" y="844872"/>
            <a:chExt cx="4188379" cy="1206947"/>
          </a:xfrm>
        </p:grpSpPr>
        <p:grpSp>
          <p:nvGrpSpPr>
            <p:cNvPr id="48" name="กลุ่ม 5">
              <a:extLst>
                <a:ext uri="{FF2B5EF4-FFF2-40B4-BE49-F238E27FC236}">
                  <a16:creationId xmlns:a16="http://schemas.microsoft.com/office/drawing/2014/main" id="{32EC7401-FD68-94FA-360B-30FA17D23504}"/>
                </a:ext>
              </a:extLst>
            </p:cNvPr>
            <p:cNvGrpSpPr>
              <a:grpSpLocks/>
            </p:cNvGrpSpPr>
            <p:nvPr/>
          </p:nvGrpSpPr>
          <p:grpSpPr bwMode="auto">
            <a:xfrm rot="20176568">
              <a:off x="3059390" y="1073404"/>
              <a:ext cx="3165240" cy="955455"/>
              <a:chOff x="2743200" y="4539088"/>
              <a:chExt cx="2536166" cy="852421"/>
            </a:xfrm>
          </p:grpSpPr>
          <p:sp>
            <p:nvSpPr>
              <p:cNvPr id="55" name="รูปแบบอิสระ 4">
                <a:extLst>
                  <a:ext uri="{FF2B5EF4-FFF2-40B4-BE49-F238E27FC236}">
                    <a16:creationId xmlns:a16="http://schemas.microsoft.com/office/drawing/2014/main" id="{F8CA8E6B-B908-F665-577A-E6C88E9AEDE7}"/>
                  </a:ext>
                </a:extLst>
              </p:cNvPr>
              <p:cNvSpPr/>
              <p:nvPr/>
            </p:nvSpPr>
            <p:spPr>
              <a:xfrm>
                <a:off x="2743200" y="4727986"/>
                <a:ext cx="2536166" cy="663523"/>
              </a:xfrm>
              <a:custGeom>
                <a:avLst/>
                <a:gdLst>
                  <a:gd name="connsiteX0" fmla="*/ 0 w 2536166"/>
                  <a:gd name="connsiteY0" fmla="*/ 0 h 664234"/>
                  <a:gd name="connsiteX1" fmla="*/ 1147313 w 2536166"/>
                  <a:gd name="connsiteY1" fmla="*/ 500332 h 664234"/>
                  <a:gd name="connsiteX2" fmla="*/ 2536166 w 2536166"/>
                  <a:gd name="connsiteY2" fmla="*/ 664234 h 6642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536166" h="664234">
                    <a:moveTo>
                      <a:pt x="0" y="0"/>
                    </a:moveTo>
                    <a:cubicBezTo>
                      <a:pt x="362309" y="194813"/>
                      <a:pt x="724619" y="389626"/>
                      <a:pt x="1147313" y="500332"/>
                    </a:cubicBezTo>
                    <a:cubicBezTo>
                      <a:pt x="1570007" y="611038"/>
                      <a:pt x="2053086" y="637636"/>
                      <a:pt x="2536166" y="664234"/>
                    </a:cubicBezTo>
                  </a:path>
                </a:pathLst>
              </a:custGeom>
              <a:noFill/>
              <a:ln w="19050">
                <a:solidFill>
                  <a:srgbClr val="FF99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th-TH"/>
              </a:p>
            </p:txBody>
          </p:sp>
          <p:sp>
            <p:nvSpPr>
              <p:cNvPr id="56" name="รูปแบบอิสระ 30">
                <a:extLst>
                  <a:ext uri="{FF2B5EF4-FFF2-40B4-BE49-F238E27FC236}">
                    <a16:creationId xmlns:a16="http://schemas.microsoft.com/office/drawing/2014/main" id="{94F33435-FB4E-6732-52FA-31CCA675E67C}"/>
                  </a:ext>
                </a:extLst>
              </p:cNvPr>
              <p:cNvSpPr/>
              <p:nvPr/>
            </p:nvSpPr>
            <p:spPr>
              <a:xfrm>
                <a:off x="2870247" y="4539088"/>
                <a:ext cx="2351949" cy="663523"/>
              </a:xfrm>
              <a:custGeom>
                <a:avLst/>
                <a:gdLst>
                  <a:gd name="connsiteX0" fmla="*/ 0 w 2536166"/>
                  <a:gd name="connsiteY0" fmla="*/ 0 h 664234"/>
                  <a:gd name="connsiteX1" fmla="*/ 1147313 w 2536166"/>
                  <a:gd name="connsiteY1" fmla="*/ 500332 h 664234"/>
                  <a:gd name="connsiteX2" fmla="*/ 2536166 w 2536166"/>
                  <a:gd name="connsiteY2" fmla="*/ 664234 h 6642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536166" h="664234">
                    <a:moveTo>
                      <a:pt x="0" y="0"/>
                    </a:moveTo>
                    <a:cubicBezTo>
                      <a:pt x="362309" y="194813"/>
                      <a:pt x="724619" y="389626"/>
                      <a:pt x="1147313" y="500332"/>
                    </a:cubicBezTo>
                    <a:cubicBezTo>
                      <a:pt x="1570007" y="611038"/>
                      <a:pt x="2053086" y="637636"/>
                      <a:pt x="2536166" y="664234"/>
                    </a:cubicBezTo>
                  </a:path>
                </a:pathLst>
              </a:custGeom>
              <a:noFill/>
              <a:ln w="19050">
                <a:solidFill>
                  <a:srgbClr val="FF99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th-TH"/>
              </a:p>
            </p:txBody>
          </p:sp>
        </p:grpSp>
        <p:grpSp>
          <p:nvGrpSpPr>
            <p:cNvPr id="49" name="กลุ่ม 3">
              <a:extLst>
                <a:ext uri="{FF2B5EF4-FFF2-40B4-BE49-F238E27FC236}">
                  <a16:creationId xmlns:a16="http://schemas.microsoft.com/office/drawing/2014/main" id="{AE76F603-5C44-A128-020A-42D0C4E58CD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989622" y="844872"/>
              <a:ext cx="788987" cy="630237"/>
              <a:chOff x="4651375" y="2559030"/>
              <a:chExt cx="788987" cy="630238"/>
            </a:xfrm>
            <a:noFill/>
          </p:grpSpPr>
          <p:sp>
            <p:nvSpPr>
              <p:cNvPr id="53" name="วงรี 52">
                <a:extLst>
                  <a:ext uri="{FF2B5EF4-FFF2-40B4-BE49-F238E27FC236}">
                    <a16:creationId xmlns:a16="http://schemas.microsoft.com/office/drawing/2014/main" id="{8ED731EA-3D47-3318-408A-0E2FAC3531AF}"/>
                  </a:ext>
                </a:extLst>
              </p:cNvPr>
              <p:cNvSpPr/>
              <p:nvPr/>
            </p:nvSpPr>
            <p:spPr bwMode="auto">
              <a:xfrm>
                <a:off x="4773612" y="2755880"/>
                <a:ext cx="501650" cy="385763"/>
              </a:xfrm>
              <a:prstGeom prst="ellipse">
                <a:avLst/>
              </a:prstGeom>
              <a:grpFill/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th-TH"/>
              </a:p>
            </p:txBody>
          </p:sp>
          <p:sp>
            <p:nvSpPr>
              <p:cNvPr id="54" name="Oval 1">
                <a:extLst>
                  <a:ext uri="{FF2B5EF4-FFF2-40B4-BE49-F238E27FC236}">
                    <a16:creationId xmlns:a16="http://schemas.microsoft.com/office/drawing/2014/main" id="{E83B9B3F-7E1C-CAF0-EA11-170C7785685C}"/>
                  </a:ext>
                </a:extLst>
              </p:cNvPr>
              <p:cNvSpPr/>
              <p:nvPr/>
            </p:nvSpPr>
            <p:spPr bwMode="auto">
              <a:xfrm>
                <a:off x="4651375" y="2559030"/>
                <a:ext cx="788987" cy="630238"/>
              </a:xfrm>
              <a:prstGeom prst="ellipse">
                <a:avLst/>
              </a:prstGeom>
              <a:grpFill/>
              <a:ln w="28575">
                <a:noFill/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7800000"/>
                </a:lightRig>
              </a:scene3d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2000" b="1" dirty="0">
                    <a:solidFill>
                      <a:srgbClr val="FF0000"/>
                    </a:solidFill>
                    <a:effectLst>
                      <a:glow rad="114300">
                        <a:schemeClr val="bg1">
                          <a:alpha val="90000"/>
                        </a:schemeClr>
                      </a:glo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</a:t>
                </a:r>
                <a:r>
                  <a:rPr lang="en-US" sz="3200" b="1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p:grpSp>
        <p:grpSp>
          <p:nvGrpSpPr>
            <p:cNvPr id="50" name="กลุ่ม 3">
              <a:extLst>
                <a:ext uri="{FF2B5EF4-FFF2-40B4-BE49-F238E27FC236}">
                  <a16:creationId xmlns:a16="http://schemas.microsoft.com/office/drawing/2014/main" id="{5D72AF5C-C582-F5FD-181E-10700219A88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590230" y="1422159"/>
              <a:ext cx="788987" cy="629660"/>
              <a:chOff x="4776528" y="2645119"/>
              <a:chExt cx="788987" cy="630238"/>
            </a:xfrm>
            <a:noFill/>
          </p:grpSpPr>
          <p:sp>
            <p:nvSpPr>
              <p:cNvPr id="51" name="วงรี 50">
                <a:extLst>
                  <a:ext uri="{FF2B5EF4-FFF2-40B4-BE49-F238E27FC236}">
                    <a16:creationId xmlns:a16="http://schemas.microsoft.com/office/drawing/2014/main" id="{B7FDCF54-431D-D50B-FEDA-D58A541C1097}"/>
                  </a:ext>
                </a:extLst>
              </p:cNvPr>
              <p:cNvSpPr/>
              <p:nvPr/>
            </p:nvSpPr>
            <p:spPr bwMode="auto">
              <a:xfrm>
                <a:off x="4856046" y="2820062"/>
                <a:ext cx="501650" cy="385763"/>
              </a:xfrm>
              <a:prstGeom prst="ellipse">
                <a:avLst/>
              </a:prstGeom>
              <a:grpFill/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th-TH"/>
              </a:p>
            </p:txBody>
          </p:sp>
          <p:sp>
            <p:nvSpPr>
              <p:cNvPr id="52" name="Oval 1">
                <a:extLst>
                  <a:ext uri="{FF2B5EF4-FFF2-40B4-BE49-F238E27FC236}">
                    <a16:creationId xmlns:a16="http://schemas.microsoft.com/office/drawing/2014/main" id="{76D0A6C8-05B0-A249-BE19-98DCA592277D}"/>
                  </a:ext>
                </a:extLst>
              </p:cNvPr>
              <p:cNvSpPr/>
              <p:nvPr/>
            </p:nvSpPr>
            <p:spPr bwMode="auto">
              <a:xfrm>
                <a:off x="4776528" y="2645119"/>
                <a:ext cx="788987" cy="630238"/>
              </a:xfrm>
              <a:prstGeom prst="ellipse">
                <a:avLst/>
              </a:prstGeom>
              <a:grpFill/>
              <a:ln w="28575">
                <a:noFill/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7800000"/>
                </a:lightRig>
              </a:scene3d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2000" b="1" dirty="0">
                    <a:solidFill>
                      <a:srgbClr val="FF0000"/>
                    </a:solidFill>
                    <a:effectLst>
                      <a:glow rad="114300">
                        <a:schemeClr val="bg1">
                          <a:alpha val="90000"/>
                        </a:schemeClr>
                      </a:glo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</a:t>
                </a:r>
                <a:r>
                  <a:rPr lang="en-US" sz="3200" b="1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148310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4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890" name="กลุ่ม 58">
            <a:extLst>
              <a:ext uri="{FF2B5EF4-FFF2-40B4-BE49-F238E27FC236}">
                <a16:creationId xmlns:a16="http://schemas.microsoft.com/office/drawing/2014/main" id="{82A690CE-A60D-48C1-A853-78D043F08B76}"/>
              </a:ext>
            </a:extLst>
          </p:cNvPr>
          <p:cNvGrpSpPr>
            <a:grpSpLocks/>
          </p:cNvGrpSpPr>
          <p:nvPr/>
        </p:nvGrpSpPr>
        <p:grpSpPr bwMode="auto">
          <a:xfrm>
            <a:off x="-76200" y="0"/>
            <a:ext cx="9251950" cy="6958013"/>
            <a:chOff x="-76200" y="0"/>
            <a:chExt cx="9251950" cy="6958013"/>
          </a:xfrm>
        </p:grpSpPr>
        <p:pic>
          <p:nvPicPr>
            <p:cNvPr id="37892" name="รูปภาพ 2">
              <a:extLst>
                <a:ext uri="{FF2B5EF4-FFF2-40B4-BE49-F238E27FC236}">
                  <a16:creationId xmlns:a16="http://schemas.microsoft.com/office/drawing/2014/main" id="{EE8BAAD5-B927-40F9-BDB4-C1C2039ADAE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2137" y="0"/>
              <a:ext cx="9143437" cy="69580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1" name="สี่เหลี่ยมผืนผ้า 60">
              <a:extLst>
                <a:ext uri="{FF2B5EF4-FFF2-40B4-BE49-F238E27FC236}">
                  <a16:creationId xmlns:a16="http://schemas.microsoft.com/office/drawing/2014/main" id="{9BA2A131-3404-4920-81D3-30BA630BC1AF}"/>
                </a:ext>
              </a:extLst>
            </p:cNvPr>
            <p:cNvSpPr/>
            <p:nvPr/>
          </p:nvSpPr>
          <p:spPr bwMode="auto">
            <a:xfrm>
              <a:off x="-76200" y="0"/>
              <a:ext cx="9251950" cy="6858000"/>
            </a:xfrm>
            <a:prstGeom prst="rect">
              <a:avLst/>
            </a:prstGeom>
            <a:solidFill>
              <a:srgbClr val="254061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th-TH" sz="1800">
                <a:solidFill>
                  <a:prstClr val="white"/>
                </a:solidFill>
              </a:endParaRPr>
            </a:p>
          </p:txBody>
        </p:sp>
      </p:grpSp>
      <p:grpSp>
        <p:nvGrpSpPr>
          <p:cNvPr id="3" name="กลุ่ม 2">
            <a:extLst>
              <a:ext uri="{FF2B5EF4-FFF2-40B4-BE49-F238E27FC236}">
                <a16:creationId xmlns:a16="http://schemas.microsoft.com/office/drawing/2014/main" id="{57C07C56-81F3-4A82-A650-BCFE42898667}"/>
              </a:ext>
            </a:extLst>
          </p:cNvPr>
          <p:cNvGrpSpPr/>
          <p:nvPr/>
        </p:nvGrpSpPr>
        <p:grpSpPr>
          <a:xfrm>
            <a:off x="971601" y="2492896"/>
            <a:ext cx="7200799" cy="2123658"/>
            <a:chOff x="3976577" y="3888292"/>
            <a:chExt cx="5154723" cy="2123658"/>
          </a:xfrm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</p:grpSpPr>
        <p:sp>
          <p:nvSpPr>
            <p:cNvPr id="32" name="TextBox 2">
              <a:extLst>
                <a:ext uri="{FF2B5EF4-FFF2-40B4-BE49-F238E27FC236}">
                  <a16:creationId xmlns:a16="http://schemas.microsoft.com/office/drawing/2014/main" id="{26496DC9-5C25-4FB2-AB46-3CD1D8BA59E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76577" y="3888292"/>
              <a:ext cx="5143226" cy="21236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>
              <a:bevelT w="127000" h="63500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9pPr>
            </a:lstStyle>
            <a:p>
              <a:pPr algn="ctr">
                <a:spcBef>
                  <a:spcPct val="0"/>
                </a:spcBef>
                <a:spcAft>
                  <a:spcPts val="3000"/>
                </a:spcAft>
                <a:buFontTx/>
                <a:buNone/>
                <a:defRPr/>
              </a:pPr>
              <a:r>
                <a:rPr lang="th-TH" altLang="th-TH" sz="6600" b="1" dirty="0">
                  <a:solidFill>
                    <a:schemeClr val="bg1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สภาพอากาศประเทศไทย</a:t>
              </a:r>
            </a:p>
          </p:txBody>
        </p:sp>
        <p:sp>
          <p:nvSpPr>
            <p:cNvPr id="33" name="TextBox 2">
              <a:extLst>
                <a:ext uri="{FF2B5EF4-FFF2-40B4-BE49-F238E27FC236}">
                  <a16:creationId xmlns:a16="http://schemas.microsoft.com/office/drawing/2014/main" id="{40860E2F-ADEB-4C55-8EA5-7F3A3D7927C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76578" y="4815009"/>
              <a:ext cx="5154722" cy="11079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>
              <a:bevelT w="127000" h="63500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9pPr>
            </a:lstStyle>
            <a:p>
              <a:pPr algn="ctr">
                <a:spcBef>
                  <a:spcPct val="0"/>
                </a:spcBef>
                <a:spcAft>
                  <a:spcPts val="3000"/>
                </a:spcAft>
                <a:buFontTx/>
                <a:buNone/>
                <a:defRPr/>
              </a:pPr>
              <a:r>
                <a:rPr lang="th-TH" altLang="th-TH" sz="6600" b="1" dirty="0">
                  <a:solidFill>
                    <a:schemeClr val="bg1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เดือน </a:t>
              </a:r>
              <a:r>
                <a:rPr lang="th-TH" altLang="th-TH" sz="6600" b="1" dirty="0">
                  <a:solidFill>
                    <a:srgbClr val="FFFF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มิถุนายน </a:t>
              </a:r>
              <a:r>
                <a:rPr lang="th-TH" altLang="th-TH" sz="6600" b="1" dirty="0">
                  <a:solidFill>
                    <a:schemeClr val="bg1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พ.ศ. </a:t>
              </a:r>
              <a:r>
                <a:rPr lang="th-TH" altLang="th-TH" sz="6600" b="1" dirty="0">
                  <a:solidFill>
                    <a:srgbClr val="FFFF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๒๕๖๕</a:t>
              </a:r>
              <a:endParaRPr lang="th-TH" altLang="th-TH" sz="54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342374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938" name="กลุ่ม 58">
            <a:extLst>
              <a:ext uri="{FF2B5EF4-FFF2-40B4-BE49-F238E27FC236}">
                <a16:creationId xmlns:a16="http://schemas.microsoft.com/office/drawing/2014/main" id="{FEE32489-39BB-470B-896E-939B05087976}"/>
              </a:ext>
            </a:extLst>
          </p:cNvPr>
          <p:cNvGrpSpPr>
            <a:grpSpLocks/>
          </p:cNvGrpSpPr>
          <p:nvPr/>
        </p:nvGrpSpPr>
        <p:grpSpPr bwMode="auto">
          <a:xfrm>
            <a:off x="-76200" y="719138"/>
            <a:ext cx="9251950" cy="6238875"/>
            <a:chOff x="-76200" y="0"/>
            <a:chExt cx="9251950" cy="6958013"/>
          </a:xfrm>
        </p:grpSpPr>
        <p:pic>
          <p:nvPicPr>
            <p:cNvPr id="39985" name="รูปภาพ 2">
              <a:extLst>
                <a:ext uri="{FF2B5EF4-FFF2-40B4-BE49-F238E27FC236}">
                  <a16:creationId xmlns:a16="http://schemas.microsoft.com/office/drawing/2014/main" id="{377AE66D-543F-41FB-AF16-AEED03F4BA0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2137" y="0"/>
              <a:ext cx="9143437" cy="69580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1" name="สี่เหลี่ยมผืนผ้า 60">
              <a:extLst>
                <a:ext uri="{FF2B5EF4-FFF2-40B4-BE49-F238E27FC236}">
                  <a16:creationId xmlns:a16="http://schemas.microsoft.com/office/drawing/2014/main" id="{1D2A35C4-7855-42DF-8CC9-A2AC56AD9D7B}"/>
                </a:ext>
              </a:extLst>
            </p:cNvPr>
            <p:cNvSpPr/>
            <p:nvPr/>
          </p:nvSpPr>
          <p:spPr bwMode="auto">
            <a:xfrm>
              <a:off x="-76200" y="0"/>
              <a:ext cx="9251950" cy="6858866"/>
            </a:xfrm>
            <a:prstGeom prst="rect">
              <a:avLst/>
            </a:prstGeom>
            <a:solidFill>
              <a:srgbClr val="254061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th-TH" sz="1800">
                <a:solidFill>
                  <a:prstClr val="white"/>
                </a:solidFill>
              </a:endParaRPr>
            </a:p>
          </p:txBody>
        </p:sp>
      </p:grpSp>
      <p:sp>
        <p:nvSpPr>
          <p:cNvPr id="42" name="TextBox 17">
            <a:extLst>
              <a:ext uri="{FF2B5EF4-FFF2-40B4-BE49-F238E27FC236}">
                <a16:creationId xmlns:a16="http://schemas.microsoft.com/office/drawing/2014/main" id="{201AE268-E549-456A-B135-BD7EC1B591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36513" y="-26988"/>
            <a:ext cx="9212263" cy="1016001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th-TH" altLang="th-TH" sz="60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ภาคเหนือ</a:t>
            </a:r>
          </a:p>
        </p:txBody>
      </p:sp>
      <p:pic>
        <p:nvPicPr>
          <p:cNvPr id="27689" name="Picture 9" descr="mapthai-N">
            <a:extLst>
              <a:ext uri="{FF2B5EF4-FFF2-40B4-BE49-F238E27FC236}">
                <a16:creationId xmlns:a16="http://schemas.microsoft.com/office/drawing/2014/main" id="{DD72FB0C-4155-48B4-B8BE-02CF93E5BC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1" t="7707" r="4140" b="5974"/>
          <a:stretch>
            <a:fillRect/>
          </a:stretch>
        </p:blipFill>
        <p:spPr bwMode="auto">
          <a:xfrm>
            <a:off x="230187" y="1268760"/>
            <a:ext cx="3782531" cy="3470953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รูปภาพ 35">
            <a:extLst>
              <a:ext uri="{FF2B5EF4-FFF2-40B4-BE49-F238E27FC236}">
                <a16:creationId xmlns:a16="http://schemas.microsoft.com/office/drawing/2014/main" id="{55BDDE4B-B3AA-4701-BD8F-3F2821AAF40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767" y="4828613"/>
            <a:ext cx="1866977" cy="104865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0981" name="กล่องข้อความ 42">
            <a:extLst>
              <a:ext uri="{FF2B5EF4-FFF2-40B4-BE49-F238E27FC236}">
                <a16:creationId xmlns:a16="http://schemas.microsoft.com/office/drawing/2014/main" id="{24C1DA24-E9B8-453D-9B33-F6F44089B6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5876925"/>
            <a:ext cx="4681538" cy="646113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en-US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S </a:t>
            </a:r>
            <a:r>
              <a:rPr lang="th-TH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๕ - ๑๐นอต/๒๐ - ๔๐ นอต</a:t>
            </a:r>
          </a:p>
        </p:txBody>
      </p:sp>
      <p:graphicFrame>
        <p:nvGraphicFramePr>
          <p:cNvPr id="4" name="ตาราง 3">
            <a:extLst>
              <a:ext uri="{FF2B5EF4-FFF2-40B4-BE49-F238E27FC236}">
                <a16:creationId xmlns:a16="http://schemas.microsoft.com/office/drawing/2014/main" id="{1B54617A-4DE1-4AAD-907C-B444A8C6B4D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678894"/>
              </p:ext>
            </p:extLst>
          </p:nvPr>
        </p:nvGraphicFramePr>
        <p:xfrm>
          <a:off x="9292278" y="5408672"/>
          <a:ext cx="1870075" cy="13763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899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8013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65710"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b="0" dirty="0">
                          <a:solidFill>
                            <a:srgbClr val="00FFFF"/>
                          </a:solidFill>
                          <a:latin typeface="TH SarabunPSK" panose="020B0500040200020003" pitchFamily="34" charset="-34"/>
                          <a:ea typeface="MS PGothic" panose="020B0600070205080204" pitchFamily="34" charset="-128"/>
                          <a:cs typeface="TH SarabunPSK" panose="020B0500040200020003" pitchFamily="34" charset="-34"/>
                        </a:rPr>
                        <a:t>เกณฑ์อุณหภูมิ</a:t>
                      </a:r>
                      <a:endParaRPr lang="th-TH" sz="1800" dirty="0"/>
                    </a:p>
                  </a:txBody>
                  <a:tcPr marL="91441" marR="91441" marT="45695" marB="45695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62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b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MS PGothic" panose="020B0600070205080204" pitchFamily="34" charset="-128"/>
                          <a:cs typeface="TH SarabunPSK" panose="020B0500040200020003" pitchFamily="34" charset="-34"/>
                        </a:rPr>
                        <a:t>ร้อน</a:t>
                      </a:r>
                      <a:endParaRPr lang="th-TH" sz="1800" dirty="0">
                        <a:solidFill>
                          <a:schemeClr val="tx1"/>
                        </a:solidFill>
                      </a:endParaRPr>
                    </a:p>
                  </a:txBody>
                  <a:tcPr marL="91441" marR="91441" marT="45695" marB="45695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b="0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๓๕ - ๓๙ </a:t>
                      </a:r>
                      <a:r>
                        <a:rPr lang="th-TH" sz="1800" b="0" baseline="3000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°</a:t>
                      </a:r>
                      <a:r>
                        <a:rPr lang="th-TH" sz="1800" b="0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ซ</a:t>
                      </a:r>
                      <a:endParaRPr lang="th-TH" sz="1800" dirty="0">
                        <a:solidFill>
                          <a:schemeClr val="tx1"/>
                        </a:solidFill>
                      </a:endParaRPr>
                    </a:p>
                  </a:txBody>
                  <a:tcPr marL="91441" marR="91441" marT="45695" marB="45695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4003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b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MS PGothic" panose="020B0600070205080204" pitchFamily="34" charset="-128"/>
                          <a:cs typeface="TH SarabunPSK" panose="020B0500040200020003" pitchFamily="34" charset="-34"/>
                        </a:rPr>
                        <a:t>ร้อนจัด</a:t>
                      </a:r>
                      <a:endParaRPr lang="th-TH" sz="1800" dirty="0">
                        <a:solidFill>
                          <a:schemeClr val="tx1"/>
                        </a:solidFill>
                      </a:endParaRPr>
                    </a:p>
                  </a:txBody>
                  <a:tcPr marL="91441" marR="91441" marT="45695" marB="45695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b="0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มากกว่า หรือเท่ากับ ๔๐ </a:t>
                      </a:r>
                      <a:r>
                        <a:rPr lang="th-TH" sz="1800" b="0" baseline="3000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°</a:t>
                      </a:r>
                      <a:r>
                        <a:rPr lang="th-TH" sz="1800" b="0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ซ</a:t>
                      </a:r>
                      <a:endParaRPr lang="th-TH" sz="1800" dirty="0">
                        <a:solidFill>
                          <a:schemeClr val="tx1"/>
                        </a:solidFill>
                      </a:endParaRPr>
                    </a:p>
                  </a:txBody>
                  <a:tcPr marL="91441" marR="91441" marT="45695" marB="45695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48" name="ตาราง 47">
            <a:extLst>
              <a:ext uri="{FF2B5EF4-FFF2-40B4-BE49-F238E27FC236}">
                <a16:creationId xmlns:a16="http://schemas.microsoft.com/office/drawing/2014/main" id="{625771CD-C3D3-4863-9BAF-D6D4A3F4EC5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20562513"/>
              </p:ext>
            </p:extLst>
          </p:nvPr>
        </p:nvGraphicFramePr>
        <p:xfrm>
          <a:off x="4323214" y="4801766"/>
          <a:ext cx="1866977" cy="9826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3765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2931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9133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1800" dirty="0"/>
                    </a:p>
                  </a:txBody>
                  <a:tcPr marL="91396" marR="91396" marT="45667" marB="45667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b="0" baseline="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เมฆมาก</a:t>
                      </a:r>
                      <a:endParaRPr lang="th-TH" sz="1800" dirty="0"/>
                    </a:p>
                  </a:txBody>
                  <a:tcPr marL="91396" marR="91396" marT="45667" marB="45667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133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1800" dirty="0"/>
                    </a:p>
                  </a:txBody>
                  <a:tcPr marL="91396" marR="91396" marT="45667" marB="45667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dirty="0">
                          <a:solidFill>
                            <a:schemeClr val="bg1"/>
                          </a:solidFill>
                        </a:rPr>
                        <a:t>ฝนฟ้าคะนอง</a:t>
                      </a:r>
                    </a:p>
                  </a:txBody>
                  <a:tcPr marL="91396" marR="91396" marT="45667" marB="45667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9970" name="สี่เหลี่ยมผืนผ้า 45">
            <a:extLst>
              <a:ext uri="{FF2B5EF4-FFF2-40B4-BE49-F238E27FC236}">
                <a16:creationId xmlns:a16="http://schemas.microsoft.com/office/drawing/2014/main" id="{4285A426-7068-4EDC-9E31-FB56D544E4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56013" y="5697538"/>
            <a:ext cx="184150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th-TH" altLang="th-TH" sz="1200"/>
          </a:p>
        </p:txBody>
      </p:sp>
      <p:grpSp>
        <p:nvGrpSpPr>
          <p:cNvPr id="63" name="กลุ่ม 18">
            <a:extLst>
              <a:ext uri="{FF2B5EF4-FFF2-40B4-BE49-F238E27FC236}">
                <a16:creationId xmlns:a16="http://schemas.microsoft.com/office/drawing/2014/main" id="{88EB054E-1535-479B-B6A0-4AC53CD79063}"/>
              </a:ext>
            </a:extLst>
          </p:cNvPr>
          <p:cNvGrpSpPr>
            <a:grpSpLocks/>
          </p:cNvGrpSpPr>
          <p:nvPr/>
        </p:nvGrpSpPr>
        <p:grpSpPr bwMode="auto">
          <a:xfrm>
            <a:off x="1971947" y="2993581"/>
            <a:ext cx="1092519" cy="1152128"/>
            <a:chOff x="5292080" y="3140968"/>
            <a:chExt cx="1512168" cy="1593435"/>
          </a:xfrm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</p:grpSpPr>
        <p:grpSp>
          <p:nvGrpSpPr>
            <p:cNvPr id="64" name="กลุ่ม 17">
              <a:extLst>
                <a:ext uri="{FF2B5EF4-FFF2-40B4-BE49-F238E27FC236}">
                  <a16:creationId xmlns:a16="http://schemas.microsoft.com/office/drawing/2014/main" id="{56472E21-71B1-4919-987D-FED661CA1C0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292080" y="3140968"/>
              <a:ext cx="1487487" cy="1296144"/>
              <a:chOff x="5220072" y="2996952"/>
              <a:chExt cx="1487487" cy="1296144"/>
            </a:xfrm>
          </p:grpSpPr>
          <p:pic>
            <p:nvPicPr>
              <p:cNvPr id="68" name="รูปภาพ 76" descr="1211810702 (1).png">
                <a:extLst>
                  <a:ext uri="{FF2B5EF4-FFF2-40B4-BE49-F238E27FC236}">
                    <a16:creationId xmlns:a16="http://schemas.microsoft.com/office/drawing/2014/main" id="{DFCA08EC-FAF9-4DE1-8F49-35CFF299C17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220072" y="3273695"/>
                <a:ext cx="1487487" cy="1019401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p3d prstMaterial="matte">
                <a:bevelT w="127000" h="63500"/>
              </a:sp3d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69" name="กลุ่ม 16">
                <a:extLst>
                  <a:ext uri="{FF2B5EF4-FFF2-40B4-BE49-F238E27FC236}">
                    <a16:creationId xmlns:a16="http://schemas.microsoft.com/office/drawing/2014/main" id="{491DD3EF-CBAD-4F75-A6C7-6759FF3E4CF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302728" y="2996952"/>
                <a:ext cx="1400175" cy="1259185"/>
                <a:chOff x="5302728" y="3465618"/>
                <a:chExt cx="1400175" cy="1259185"/>
              </a:xfrm>
            </p:grpSpPr>
            <p:pic>
              <p:nvPicPr>
                <p:cNvPr id="70" name="รูปภาพ 110" descr="1211810689.png">
                  <a:extLst>
                    <a:ext uri="{FF2B5EF4-FFF2-40B4-BE49-F238E27FC236}">
                      <a16:creationId xmlns:a16="http://schemas.microsoft.com/office/drawing/2014/main" id="{496C76F3-2E50-4D4B-B5EE-AD84A8F6D6A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302728" y="3465618"/>
                  <a:ext cx="1400175" cy="960755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190500" dist="228600" dir="2700000" algn="ctr">
                    <a:srgbClr val="000000">
                      <a:alpha val="30000"/>
                    </a:srgbClr>
                  </a:outerShdw>
                </a:effectLst>
                <a:sp3d prstMaterial="matte">
                  <a:bevelT w="127000" h="63500"/>
                </a:sp3d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1" name="รูปภาพ 70" descr="1211810679.png">
                  <a:extLst>
                    <a:ext uri="{FF2B5EF4-FFF2-40B4-BE49-F238E27FC236}">
                      <a16:creationId xmlns:a16="http://schemas.microsoft.com/office/drawing/2014/main" id="{6FE05F17-2737-44CC-A7A0-26D53D3B996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309516" y="3717032"/>
                  <a:ext cx="1350716" cy="1007771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190500" dist="228600" dir="2700000" algn="ctr">
                    <a:srgbClr val="000000">
                      <a:alpha val="30000"/>
                    </a:srgbClr>
                  </a:outerShdw>
                </a:effectLst>
                <a:sp3d prstMaterial="matte">
                  <a:bevelT w="127000" h="63500"/>
                </a:sp3d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</p:grpSp>
        <p:grpSp>
          <p:nvGrpSpPr>
            <p:cNvPr id="65" name="Group 11">
              <a:extLst>
                <a:ext uri="{FF2B5EF4-FFF2-40B4-BE49-F238E27FC236}">
                  <a16:creationId xmlns:a16="http://schemas.microsoft.com/office/drawing/2014/main" id="{8934B1D9-925A-4FB2-82E7-0D20329AC3A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362798" y="3932983"/>
              <a:ext cx="1441450" cy="801420"/>
              <a:chOff x="4067175" y="3932962"/>
              <a:chExt cx="1441282" cy="801382"/>
            </a:xfrm>
          </p:grpSpPr>
          <p:pic>
            <p:nvPicPr>
              <p:cNvPr id="66" name="รูปภาพ 67" descr="1211810668.png">
                <a:extLst>
                  <a:ext uri="{FF2B5EF4-FFF2-40B4-BE49-F238E27FC236}">
                    <a16:creationId xmlns:a16="http://schemas.microsoft.com/office/drawing/2014/main" id="{08520B0D-04E8-46B3-8029-90436772ABD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4543"/>
              <a:stretch>
                <a:fillRect/>
              </a:stretch>
            </p:blipFill>
            <p:spPr bwMode="auto">
              <a:xfrm>
                <a:off x="4067175" y="3932962"/>
                <a:ext cx="1441282" cy="449411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p3d prstMaterial="matte">
                <a:bevelT w="127000" h="63500"/>
              </a:sp3d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67" name="Rectangle 44">
                <a:extLst>
                  <a:ext uri="{FF2B5EF4-FFF2-40B4-BE49-F238E27FC236}">
                    <a16:creationId xmlns:a16="http://schemas.microsoft.com/office/drawing/2014/main" id="{BE10091A-7A6E-4034-A807-A5B03694A17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4097" y="4365104"/>
                <a:ext cx="184815" cy="36924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p3d prstMaterial="matte">
                <a:bevelT w="127000" h="63500"/>
              </a:sp3d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  <a:defRPr/>
                </a:pPr>
                <a:endParaRPr lang="th-TH" altLang="th-TH" sz="1800" b="1" dirty="0">
                  <a:solidFill>
                    <a:srgbClr val="FFFF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</p:grpSp>
      </p:grpSp>
      <p:graphicFrame>
        <p:nvGraphicFramePr>
          <p:cNvPr id="52" name="ตาราง 51">
            <a:extLst>
              <a:ext uri="{FF2B5EF4-FFF2-40B4-BE49-F238E27FC236}">
                <a16:creationId xmlns:a16="http://schemas.microsoft.com/office/drawing/2014/main" id="{5353D681-14F4-4E01-860E-47B06BA0031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22694077"/>
              </p:ext>
            </p:extLst>
          </p:nvPr>
        </p:nvGraphicFramePr>
        <p:xfrm>
          <a:off x="4425623" y="1732944"/>
          <a:ext cx="4474126" cy="271259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7412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25283">
                <a:tc>
                  <a:txBody>
                    <a:bodyPr/>
                    <a:lstStyle/>
                    <a:p>
                      <a:pPr>
                        <a:spcBef>
                          <a:spcPct val="0"/>
                        </a:spcBef>
                        <a:buFont typeface="Arial" panose="020B0604020202020204" pitchFamily="34" charset="0"/>
                        <a:buNone/>
                        <a:defRPr/>
                      </a:pPr>
                      <a:r>
                        <a:rPr lang="th-TH" altLang="th-TH" sz="4000" b="1" dirty="0">
                          <a:solidFill>
                            <a:schemeClr val="bg1"/>
                          </a:solidFill>
                          <a:effectLst>
                            <a:glow rad="127000">
                              <a:schemeClr val="tx1">
                                <a:lumMod val="95000"/>
                                <a:lumOff val="5000"/>
                              </a:schemeClr>
                            </a:glow>
                          </a:effectLst>
                          <a:latin typeface="Arial Rounded MT Bold" panose="020F0704030504030204" pitchFamily="34" charset="0"/>
                          <a:cs typeface="TH SarabunPSK" panose="020B0500040200020003" pitchFamily="34" charset="-34"/>
                        </a:rPr>
                        <a:t>เมฆเป็นส่วนมากถึงเมฆมาก </a:t>
                      </a:r>
                      <a:endParaRPr lang="th-TH" altLang="th-TH" sz="4000" dirty="0">
                        <a:solidFill>
                          <a:schemeClr val="bg1"/>
                        </a:solidFill>
                        <a:effectLst>
                          <a:glow rad="127000">
                            <a:schemeClr val="tx1">
                              <a:lumMod val="95000"/>
                              <a:lumOff val="5000"/>
                            </a:schemeClr>
                          </a:glow>
                        </a:effectLst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1441" marR="91441" marT="45699" marB="45699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528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th-TH" altLang="th-TH" sz="4000" b="1" dirty="0">
                          <a:solidFill>
                            <a:schemeClr val="bg1"/>
                          </a:solidFill>
                          <a:effectLst>
                            <a:glow rad="127000">
                              <a:schemeClr val="tx1">
                                <a:lumMod val="95000"/>
                                <a:lumOff val="5000"/>
                              </a:schemeClr>
                            </a:glow>
                          </a:effectLst>
                          <a:latin typeface="Arial Rounded MT Bold" panose="020F0704030504030204" pitchFamily="34" charset="0"/>
                          <a:cs typeface="TH SarabunPSK" panose="020B0500040200020003" pitchFamily="34" charset="-34"/>
                        </a:rPr>
                        <a:t>พายุฝนฟ้าคะนองกระจายถึงเกือบทั่วไป ๖๐ - ๘๐ </a:t>
                      </a:r>
                      <a:r>
                        <a:rPr lang="en-US" altLang="th-TH" sz="4000" b="1" dirty="0">
                          <a:solidFill>
                            <a:schemeClr val="bg1"/>
                          </a:solidFill>
                          <a:effectLst>
                            <a:glow rad="127000">
                              <a:schemeClr val="tx1">
                                <a:lumMod val="95000"/>
                                <a:lumOff val="5000"/>
                              </a:schemeClr>
                            </a:glow>
                          </a:effectLst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%</a:t>
                      </a:r>
                      <a:endParaRPr lang="th-TH" altLang="th-TH" sz="4000" dirty="0">
                        <a:solidFill>
                          <a:schemeClr val="bg1"/>
                        </a:solidFill>
                        <a:effectLst>
                          <a:glow rad="127000">
                            <a:schemeClr val="tx1">
                              <a:lumMod val="95000"/>
                              <a:lumOff val="5000"/>
                            </a:schemeClr>
                          </a:glow>
                        </a:effectLst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1441" marR="91441" marT="45699" marB="45699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528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th-TH" altLang="th-TH" sz="4000" b="1" dirty="0">
                          <a:solidFill>
                            <a:schemeClr val="bg1"/>
                          </a:solidFill>
                          <a:effectLst>
                            <a:glow rad="127000">
                              <a:schemeClr val="tx1">
                                <a:lumMod val="95000"/>
                                <a:lumOff val="5000"/>
                              </a:schemeClr>
                            </a:glow>
                          </a:effectLst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ฝนตกหนักถึงหนักมากบางแห่ง</a:t>
                      </a:r>
                    </a:p>
                  </a:txBody>
                  <a:tcPr marL="91441" marR="91441" marT="45699" marB="45699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46" name="ตาราง 45"/>
          <p:cNvGraphicFramePr>
            <a:graphicFrameLocks noGrp="1"/>
          </p:cNvGraphicFramePr>
          <p:nvPr/>
        </p:nvGraphicFramePr>
        <p:xfrm>
          <a:off x="6288088" y="4786313"/>
          <a:ext cx="2747962" cy="195580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922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5571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65737"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b="0" dirty="0">
                          <a:solidFill>
                            <a:srgbClr val="00FFFF"/>
                          </a:solidFill>
                          <a:latin typeface="TH SarabunPSK" panose="020B0500040200020003" pitchFamily="34" charset="-34"/>
                          <a:ea typeface="MS PGothic" panose="020B0600070205080204" pitchFamily="34" charset="-128"/>
                          <a:cs typeface="TH SarabunPSK" panose="020B0500040200020003" pitchFamily="34" charset="-34"/>
                        </a:rPr>
                        <a:t>เกณฑ์ฝน</a:t>
                      </a:r>
                      <a:endParaRPr lang="th-TH" sz="1800" dirty="0"/>
                    </a:p>
                  </a:txBody>
                  <a:tcPr marL="91415" marR="91415" marT="45698" marB="45698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73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b="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ea typeface="MS PGothic" panose="020B0600070205080204" pitchFamily="34" charset="-128"/>
                          <a:cs typeface="TH SarabunPSK" panose="020B0500040200020003" pitchFamily="34" charset="-34"/>
                        </a:rPr>
                        <a:t>ฝนเล็กน้อย</a:t>
                      </a:r>
                      <a:endParaRPr lang="th-TH" sz="1800" dirty="0">
                        <a:solidFill>
                          <a:schemeClr val="bg1"/>
                        </a:solidFill>
                      </a:endParaRPr>
                    </a:p>
                  </a:txBody>
                  <a:tcPr marL="91415" marR="91415" marT="45698" marB="45698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b="0" baseline="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ตั้งแต่ ๐.๑ - ๑๐.๐ </a:t>
                      </a:r>
                      <a:r>
                        <a:rPr lang="th-TH" sz="1800" b="0" baseline="0" dirty="0" err="1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มม</a:t>
                      </a:r>
                      <a:r>
                        <a:rPr lang="th-TH" sz="1800" b="0" baseline="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.</a:t>
                      </a:r>
                      <a:endParaRPr lang="th-TH" sz="1800" dirty="0">
                        <a:solidFill>
                          <a:schemeClr val="bg1"/>
                        </a:solidFill>
                      </a:endParaRPr>
                    </a:p>
                  </a:txBody>
                  <a:tcPr marL="91415" marR="91415" marT="45698" marB="45698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810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b="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ea typeface="MS PGothic" panose="020B0600070205080204" pitchFamily="34" charset="-128"/>
                          <a:cs typeface="TH SarabunPSK" panose="020B0500040200020003" pitchFamily="34" charset="-34"/>
                        </a:rPr>
                        <a:t>ฝนปานกลาง</a:t>
                      </a:r>
                      <a:endParaRPr lang="th-TH" sz="1800" dirty="0">
                        <a:solidFill>
                          <a:schemeClr val="bg1"/>
                        </a:solidFill>
                      </a:endParaRPr>
                    </a:p>
                  </a:txBody>
                  <a:tcPr marL="91415" marR="91415" marT="45698" marB="45698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b="0" baseline="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๑๐.๑ - ๓๕.๐ </a:t>
                      </a:r>
                      <a:r>
                        <a:rPr lang="th-TH" sz="1800" b="0" baseline="0" dirty="0" err="1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มม</a:t>
                      </a:r>
                      <a:r>
                        <a:rPr lang="th-TH" sz="1800" b="0" baseline="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.</a:t>
                      </a:r>
                      <a:endParaRPr lang="th-TH" sz="1800" dirty="0">
                        <a:solidFill>
                          <a:schemeClr val="bg1"/>
                        </a:solidFill>
                      </a:endParaRPr>
                    </a:p>
                  </a:txBody>
                  <a:tcPr marL="91415" marR="91415" marT="45698" marB="45698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0810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b="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ea typeface="MS PGothic" panose="020B0600070205080204" pitchFamily="34" charset="-128"/>
                          <a:cs typeface="TH SarabunPSK" panose="020B0500040200020003" pitchFamily="34" charset="-34"/>
                        </a:rPr>
                        <a:t>ฝนหนัก</a:t>
                      </a:r>
                      <a:endParaRPr lang="th-TH" sz="1800" dirty="0">
                        <a:solidFill>
                          <a:schemeClr val="bg1"/>
                        </a:solidFill>
                      </a:endParaRPr>
                    </a:p>
                  </a:txBody>
                  <a:tcPr marL="91415" marR="91415" marT="45698" marB="45698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dirty="0">
                          <a:solidFill>
                            <a:schemeClr val="bg1"/>
                          </a:solidFill>
                        </a:rPr>
                        <a:t>๓๕.๑ - ๙๐.๐ </a:t>
                      </a:r>
                      <a:r>
                        <a:rPr lang="th-TH" sz="1800" dirty="0" err="1">
                          <a:solidFill>
                            <a:schemeClr val="bg1"/>
                          </a:solidFill>
                        </a:rPr>
                        <a:t>มม</a:t>
                      </a:r>
                      <a:r>
                        <a:rPr lang="th-TH" sz="1800" dirty="0">
                          <a:solidFill>
                            <a:schemeClr val="bg1"/>
                          </a:solidFill>
                        </a:rPr>
                        <a:t>.</a:t>
                      </a:r>
                    </a:p>
                  </a:txBody>
                  <a:tcPr marL="91415" marR="91415" marT="45698" marB="45698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810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dirty="0">
                          <a:solidFill>
                            <a:schemeClr val="bg1"/>
                          </a:solidFill>
                        </a:rPr>
                        <a:t>ฝนหนักมาก</a:t>
                      </a:r>
                    </a:p>
                  </a:txBody>
                  <a:tcPr marL="91415" marR="91415" marT="45698" marB="45698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dirty="0">
                          <a:solidFill>
                            <a:schemeClr val="bg1"/>
                          </a:solidFill>
                        </a:rPr>
                        <a:t>ตั้งแต่ ๙๐.๑ </a:t>
                      </a:r>
                      <a:r>
                        <a:rPr lang="th-TH" sz="1800" dirty="0" err="1">
                          <a:solidFill>
                            <a:schemeClr val="bg1"/>
                          </a:solidFill>
                        </a:rPr>
                        <a:t>มม</a:t>
                      </a:r>
                      <a:r>
                        <a:rPr lang="th-TH" sz="1800" dirty="0">
                          <a:solidFill>
                            <a:schemeClr val="bg1"/>
                          </a:solidFill>
                        </a:rPr>
                        <a:t>.ขึ้นไป</a:t>
                      </a:r>
                    </a:p>
                  </a:txBody>
                  <a:tcPr marL="91415" marR="91415" marT="45698" marB="45698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pSp>
        <p:nvGrpSpPr>
          <p:cNvPr id="5" name="กลุ่ม 4">
            <a:extLst>
              <a:ext uri="{FF2B5EF4-FFF2-40B4-BE49-F238E27FC236}">
                <a16:creationId xmlns:a16="http://schemas.microsoft.com/office/drawing/2014/main" id="{F455F19F-E95A-4D8E-9E23-763D78C92B45}"/>
              </a:ext>
            </a:extLst>
          </p:cNvPr>
          <p:cNvGrpSpPr/>
          <p:nvPr/>
        </p:nvGrpSpPr>
        <p:grpSpPr>
          <a:xfrm>
            <a:off x="1048302" y="1901900"/>
            <a:ext cx="1073150" cy="769839"/>
            <a:chOff x="1048302" y="1901900"/>
            <a:chExt cx="1073150" cy="769839"/>
          </a:xfrm>
        </p:grpSpPr>
        <p:pic>
          <p:nvPicPr>
            <p:cNvPr id="45" name="รูปภาพ 110" descr="1211810689.png">
              <a:extLst>
                <a:ext uri="{FF2B5EF4-FFF2-40B4-BE49-F238E27FC236}">
                  <a16:creationId xmlns:a16="http://schemas.microsoft.com/office/drawing/2014/main" id="{8A61E06E-B0A5-47B6-8AAC-803E6A69E1C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8302" y="1901900"/>
              <a:ext cx="1073150" cy="7364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" name="รูปภาพ 96" descr="1211810704.png">
              <a:extLst>
                <a:ext uri="{FF2B5EF4-FFF2-40B4-BE49-F238E27FC236}">
                  <a16:creationId xmlns:a16="http://schemas.microsoft.com/office/drawing/2014/main" id="{A310F162-99FB-4BF0-883E-B48F21F5DAC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3762" y="2071045"/>
              <a:ext cx="673488" cy="6006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3" name="รูปภาพ 96" descr="1211810704.png">
              <a:extLst>
                <a:ext uri="{FF2B5EF4-FFF2-40B4-BE49-F238E27FC236}">
                  <a16:creationId xmlns:a16="http://schemas.microsoft.com/office/drawing/2014/main" id="{D227BC57-2C9A-4C49-BDAA-3ABED5DC01C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93605" y="2063932"/>
              <a:ext cx="752314" cy="6006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6" name="กลุ่ม 5">
            <a:extLst>
              <a:ext uri="{FF2B5EF4-FFF2-40B4-BE49-F238E27FC236}">
                <a16:creationId xmlns:a16="http://schemas.microsoft.com/office/drawing/2014/main" id="{E432F544-60E0-4A63-ADDB-EEE9D13665ED}"/>
              </a:ext>
            </a:extLst>
          </p:cNvPr>
          <p:cNvGrpSpPr/>
          <p:nvPr/>
        </p:nvGrpSpPr>
        <p:grpSpPr>
          <a:xfrm>
            <a:off x="4300275" y="4828613"/>
            <a:ext cx="613123" cy="1037553"/>
            <a:chOff x="4300275" y="4828613"/>
            <a:chExt cx="613123" cy="1037553"/>
          </a:xfrm>
        </p:grpSpPr>
        <p:grpSp>
          <p:nvGrpSpPr>
            <p:cNvPr id="47" name="กลุ่ม 18">
              <a:extLst>
                <a:ext uri="{FF2B5EF4-FFF2-40B4-BE49-F238E27FC236}">
                  <a16:creationId xmlns:a16="http://schemas.microsoft.com/office/drawing/2014/main" id="{6B3A2E46-B08B-4084-9422-8D4309A0DB7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331639" y="5302956"/>
              <a:ext cx="533829" cy="563210"/>
              <a:chOff x="5292080" y="3140968"/>
              <a:chExt cx="1512168" cy="1593435"/>
            </a:xfrm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</p:grpSpPr>
          <p:grpSp>
            <p:nvGrpSpPr>
              <p:cNvPr id="49" name="กลุ่ม 17">
                <a:extLst>
                  <a:ext uri="{FF2B5EF4-FFF2-40B4-BE49-F238E27FC236}">
                    <a16:creationId xmlns:a16="http://schemas.microsoft.com/office/drawing/2014/main" id="{9F31DC21-4BCB-4606-BE81-6D8BC4C0CE6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2080" y="3140968"/>
                <a:ext cx="1487487" cy="1296144"/>
                <a:chOff x="5220072" y="2996952"/>
                <a:chExt cx="1487487" cy="1296144"/>
              </a:xfrm>
            </p:grpSpPr>
            <p:pic>
              <p:nvPicPr>
                <p:cNvPr id="58" name="รูปภาพ 76" descr="1211810702 (1).png">
                  <a:extLst>
                    <a:ext uri="{FF2B5EF4-FFF2-40B4-BE49-F238E27FC236}">
                      <a16:creationId xmlns:a16="http://schemas.microsoft.com/office/drawing/2014/main" id="{60025CCA-60DA-443D-803B-B62ACFCA110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220072" y="3273695"/>
                  <a:ext cx="1487487" cy="1019401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190500" dist="228600" dir="2700000" algn="ctr">
                    <a:srgbClr val="000000">
                      <a:alpha val="30000"/>
                    </a:srgbClr>
                  </a:outerShdw>
                </a:effectLst>
                <a:sp3d prstMaterial="matte">
                  <a:bevelT w="127000" h="63500"/>
                </a:sp3d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grpSp>
              <p:nvGrpSpPr>
                <p:cNvPr id="59" name="กลุ่ม 16">
                  <a:extLst>
                    <a:ext uri="{FF2B5EF4-FFF2-40B4-BE49-F238E27FC236}">
                      <a16:creationId xmlns:a16="http://schemas.microsoft.com/office/drawing/2014/main" id="{DF9FEC6B-161A-4979-BF0D-EF85E554B9C0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5302728" y="2996952"/>
                  <a:ext cx="1400175" cy="1259185"/>
                  <a:chOff x="5302728" y="3465618"/>
                  <a:chExt cx="1400175" cy="1259185"/>
                </a:xfrm>
              </p:grpSpPr>
              <p:pic>
                <p:nvPicPr>
                  <p:cNvPr id="60" name="รูปภาพ 110" descr="1211810689.png">
                    <a:extLst>
                      <a:ext uri="{FF2B5EF4-FFF2-40B4-BE49-F238E27FC236}">
                        <a16:creationId xmlns:a16="http://schemas.microsoft.com/office/drawing/2014/main" id="{23EE2655-4274-4BCF-9EB0-08049596F35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5302728" y="3465618"/>
                    <a:ext cx="1400175" cy="960755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>
                    <a:outerShdw blurRad="190500" dist="228600" dir="2700000" algn="ctr">
                      <a:srgbClr val="000000">
                        <a:alpha val="30000"/>
                      </a:srgbClr>
                    </a:outerShdw>
                  </a:effectLst>
                  <a:sp3d prstMaterial="matte">
                    <a:bevelT w="127000" h="63500"/>
                  </a:sp3d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62" name="รูปภาพ 70" descr="1211810679.png">
                    <a:extLst>
                      <a:ext uri="{FF2B5EF4-FFF2-40B4-BE49-F238E27FC236}">
                        <a16:creationId xmlns:a16="http://schemas.microsoft.com/office/drawing/2014/main" id="{6EF5A31B-3346-463A-B568-53D95929DB17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5309516" y="3717032"/>
                    <a:ext cx="1350716" cy="1007771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>
                    <a:outerShdw blurRad="190500" dist="228600" dir="2700000" algn="ctr">
                      <a:srgbClr val="000000">
                        <a:alpha val="30000"/>
                      </a:srgbClr>
                    </a:outerShdw>
                  </a:effectLst>
                  <a:sp3d prstMaterial="matte">
                    <a:bevelT w="127000" h="63500"/>
                  </a:sp3d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</p:grpSp>
          </p:grpSp>
          <p:grpSp>
            <p:nvGrpSpPr>
              <p:cNvPr id="50" name="Group 11">
                <a:extLst>
                  <a:ext uri="{FF2B5EF4-FFF2-40B4-BE49-F238E27FC236}">
                    <a16:creationId xmlns:a16="http://schemas.microsoft.com/office/drawing/2014/main" id="{A2A0A0AB-DD87-4C4C-8F65-EDA31B08D8F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362798" y="3932983"/>
                <a:ext cx="1441450" cy="801420"/>
                <a:chOff x="4067175" y="3932962"/>
                <a:chExt cx="1441282" cy="801382"/>
              </a:xfrm>
            </p:grpSpPr>
            <p:pic>
              <p:nvPicPr>
                <p:cNvPr id="56" name="รูปภาพ 67" descr="1211810668.png">
                  <a:extLst>
                    <a:ext uri="{FF2B5EF4-FFF2-40B4-BE49-F238E27FC236}">
                      <a16:creationId xmlns:a16="http://schemas.microsoft.com/office/drawing/2014/main" id="{0CD343C9-780D-4ECC-9C73-C4C5563A245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54543"/>
                <a:stretch>
                  <a:fillRect/>
                </a:stretch>
              </p:blipFill>
              <p:spPr bwMode="auto">
                <a:xfrm>
                  <a:off x="4067175" y="3932962"/>
                  <a:ext cx="1441282" cy="449411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190500" dist="228600" dir="2700000" algn="ctr">
                    <a:srgbClr val="000000">
                      <a:alpha val="30000"/>
                    </a:srgbClr>
                  </a:outerShdw>
                </a:effectLst>
                <a:sp3d prstMaterial="matte">
                  <a:bevelT w="127000" h="63500"/>
                </a:sp3d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57" name="Rectangle 44">
                  <a:extLst>
                    <a:ext uri="{FF2B5EF4-FFF2-40B4-BE49-F238E27FC236}">
                      <a16:creationId xmlns:a16="http://schemas.microsoft.com/office/drawing/2014/main" id="{1F1E70EF-F30A-4822-B5C6-D74B67CE7E4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684097" y="4365104"/>
                  <a:ext cx="184815" cy="36924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190500" dist="228600" dir="2700000" algn="ctr">
                    <a:srgbClr val="000000">
                      <a:alpha val="30000"/>
                    </a:srgbClr>
                  </a:outerShdw>
                </a:effectLst>
                <a:sp3d prstMaterial="matte">
                  <a:bevelT w="127000" h="63500"/>
                </a:sp3d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  <a:cs typeface="Cordia New" panose="020B0304020202020204" pitchFamily="34" charset="-34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  <a:cs typeface="Cordia New" panose="020B0304020202020204" pitchFamily="34" charset="-34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  <a:cs typeface="Cordia New" panose="020B0304020202020204" pitchFamily="34" charset="-34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cs typeface="Cordia New" panose="020B0304020202020204" pitchFamily="34" charset="-34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cs typeface="Cordia New" panose="020B0304020202020204" pitchFamily="34" charset="-34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cs typeface="Cordia New" panose="020B0304020202020204" pitchFamily="34" charset="-34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cs typeface="Cordia New" panose="020B0304020202020204" pitchFamily="34" charset="-34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cs typeface="Cordia New" panose="020B0304020202020204" pitchFamily="34" charset="-34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cs typeface="Cordia New" panose="020B0304020202020204" pitchFamily="34" charset="-34"/>
                    </a:defRPr>
                  </a:lvl9pPr>
                </a:lstStyle>
                <a:p>
                  <a:pPr algn="ctr">
                    <a:spcBef>
                      <a:spcPct val="0"/>
                    </a:spcBef>
                    <a:buFontTx/>
                    <a:buNone/>
                    <a:defRPr/>
                  </a:pPr>
                  <a:endParaRPr lang="th-TH" altLang="th-TH" sz="1800" b="1" dirty="0">
                    <a:solidFill>
                      <a:srgbClr val="FFFF00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endParaRPr>
                </a:p>
              </p:txBody>
            </p:sp>
          </p:grpSp>
        </p:grpSp>
        <p:grpSp>
          <p:nvGrpSpPr>
            <p:cNvPr id="54" name="กลุ่ม 53">
              <a:extLst>
                <a:ext uri="{FF2B5EF4-FFF2-40B4-BE49-F238E27FC236}">
                  <a16:creationId xmlns:a16="http://schemas.microsoft.com/office/drawing/2014/main" id="{D379183D-9CDB-4098-AB73-6B704252B1CF}"/>
                </a:ext>
              </a:extLst>
            </p:cNvPr>
            <p:cNvGrpSpPr/>
            <p:nvPr/>
          </p:nvGrpSpPr>
          <p:grpSpPr>
            <a:xfrm>
              <a:off x="4300275" y="4828613"/>
              <a:ext cx="613123" cy="439832"/>
              <a:chOff x="1048302" y="1901900"/>
              <a:chExt cx="1073150" cy="769839"/>
            </a:xfrm>
          </p:grpSpPr>
          <p:pic>
            <p:nvPicPr>
              <p:cNvPr id="55" name="รูปภาพ 110" descr="1211810689.png">
                <a:extLst>
                  <a:ext uri="{FF2B5EF4-FFF2-40B4-BE49-F238E27FC236}">
                    <a16:creationId xmlns:a16="http://schemas.microsoft.com/office/drawing/2014/main" id="{DA7367C6-B627-4EFC-87B6-A58EDBEECE3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48302" y="1901900"/>
                <a:ext cx="1073150" cy="73648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2" name="รูปภาพ 96" descr="1211810704.png">
                <a:extLst>
                  <a:ext uri="{FF2B5EF4-FFF2-40B4-BE49-F238E27FC236}">
                    <a16:creationId xmlns:a16="http://schemas.microsoft.com/office/drawing/2014/main" id="{CF3E7F9A-8EC5-4DC0-B1D4-851A4733B2C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03762" y="2071045"/>
                <a:ext cx="673488" cy="60069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3" name="รูปภาพ 96" descr="1211810704.png">
                <a:extLst>
                  <a:ext uri="{FF2B5EF4-FFF2-40B4-BE49-F238E27FC236}">
                    <a16:creationId xmlns:a16="http://schemas.microsoft.com/office/drawing/2014/main" id="{DB093936-6343-43C1-9009-A0F4154A391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93605" y="2063932"/>
                <a:ext cx="752314" cy="60069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grpSp>
        <p:nvGrpSpPr>
          <p:cNvPr id="41" name="กลุ่ม 10">
            <a:extLst>
              <a:ext uri="{FF2B5EF4-FFF2-40B4-BE49-F238E27FC236}">
                <a16:creationId xmlns:a16="http://schemas.microsoft.com/office/drawing/2014/main" id="{0E16023C-66B0-4B56-860C-EE55D189DA46}"/>
              </a:ext>
            </a:extLst>
          </p:cNvPr>
          <p:cNvGrpSpPr>
            <a:grpSpLocks/>
          </p:cNvGrpSpPr>
          <p:nvPr/>
        </p:nvGrpSpPr>
        <p:grpSpPr bwMode="auto">
          <a:xfrm>
            <a:off x="1131371" y="1844759"/>
            <a:ext cx="1149350" cy="806450"/>
            <a:chOff x="5327749" y="908720"/>
            <a:chExt cx="1332483" cy="936278"/>
          </a:xfrm>
        </p:grpSpPr>
        <p:grpSp>
          <p:nvGrpSpPr>
            <p:cNvPr id="43" name="กลุ่ม 91">
              <a:extLst>
                <a:ext uri="{FF2B5EF4-FFF2-40B4-BE49-F238E27FC236}">
                  <a16:creationId xmlns:a16="http://schemas.microsoft.com/office/drawing/2014/main" id="{7F7E80A4-FA9B-41EA-9289-50CC19D3BFB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327749" y="908720"/>
              <a:ext cx="1260475" cy="936278"/>
              <a:chOff x="3851275" y="405160"/>
              <a:chExt cx="1260475" cy="936278"/>
            </a:xfrm>
          </p:grpSpPr>
          <p:pic>
            <p:nvPicPr>
              <p:cNvPr id="74" name="รูปภาพ 73" descr="1211810689.png">
                <a:extLst>
                  <a:ext uri="{FF2B5EF4-FFF2-40B4-BE49-F238E27FC236}">
                    <a16:creationId xmlns:a16="http://schemas.microsoft.com/office/drawing/2014/main" id="{27B5E26D-A44D-443E-8F6C-478B9CF026F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851275" y="405160"/>
                <a:ext cx="1260475" cy="8636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5" name="รูปภาพ 84" descr="1211810704.png">
                <a:extLst>
                  <a:ext uri="{FF2B5EF4-FFF2-40B4-BE49-F238E27FC236}">
                    <a16:creationId xmlns:a16="http://schemas.microsoft.com/office/drawing/2014/main" id="{70F1D6D3-DA36-4639-8B75-FC5183ECAF9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22713" y="549275"/>
                <a:ext cx="1155700" cy="7921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44" name="รูปภาพ 96" descr="1211810704.png">
              <a:extLst>
                <a:ext uri="{FF2B5EF4-FFF2-40B4-BE49-F238E27FC236}">
                  <a16:creationId xmlns:a16="http://schemas.microsoft.com/office/drawing/2014/main" id="{290A6CD3-04D4-4C41-973A-B0FCD1EB7C3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04532" y="980902"/>
              <a:ext cx="1155700" cy="7922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76" name="กลุ่ม 10">
            <a:extLst>
              <a:ext uri="{FF2B5EF4-FFF2-40B4-BE49-F238E27FC236}">
                <a16:creationId xmlns:a16="http://schemas.microsoft.com/office/drawing/2014/main" id="{C215CE51-78D4-4154-93EE-EA448B40FC26}"/>
              </a:ext>
            </a:extLst>
          </p:cNvPr>
          <p:cNvGrpSpPr>
            <a:grpSpLocks/>
          </p:cNvGrpSpPr>
          <p:nvPr/>
        </p:nvGrpSpPr>
        <p:grpSpPr bwMode="auto">
          <a:xfrm>
            <a:off x="4280617" y="4802489"/>
            <a:ext cx="627160" cy="521135"/>
            <a:chOff x="5327749" y="908720"/>
            <a:chExt cx="1332483" cy="936278"/>
          </a:xfrm>
        </p:grpSpPr>
        <p:grpSp>
          <p:nvGrpSpPr>
            <p:cNvPr id="77" name="กลุ่ม 91">
              <a:extLst>
                <a:ext uri="{FF2B5EF4-FFF2-40B4-BE49-F238E27FC236}">
                  <a16:creationId xmlns:a16="http://schemas.microsoft.com/office/drawing/2014/main" id="{182CADE9-1A9C-42EB-ADB0-C9F202E7190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327749" y="908720"/>
              <a:ext cx="1260475" cy="936278"/>
              <a:chOff x="3851275" y="405160"/>
              <a:chExt cx="1260475" cy="936278"/>
            </a:xfrm>
          </p:grpSpPr>
          <p:pic>
            <p:nvPicPr>
              <p:cNvPr id="79" name="รูปภาพ 73" descr="1211810689.png">
                <a:extLst>
                  <a:ext uri="{FF2B5EF4-FFF2-40B4-BE49-F238E27FC236}">
                    <a16:creationId xmlns:a16="http://schemas.microsoft.com/office/drawing/2014/main" id="{CB0F7FF6-599B-4D64-AAD6-E2A957E01BF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851275" y="405160"/>
                <a:ext cx="1260475" cy="8636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80" name="รูปภาพ 84" descr="1211810704.png">
                <a:extLst>
                  <a:ext uri="{FF2B5EF4-FFF2-40B4-BE49-F238E27FC236}">
                    <a16:creationId xmlns:a16="http://schemas.microsoft.com/office/drawing/2014/main" id="{78E869CF-DCE7-47D3-A260-C93CE5B9C7D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22713" y="549275"/>
                <a:ext cx="1155700" cy="7921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78" name="รูปภาพ 96" descr="1211810704.png">
              <a:extLst>
                <a:ext uri="{FF2B5EF4-FFF2-40B4-BE49-F238E27FC236}">
                  <a16:creationId xmlns:a16="http://schemas.microsoft.com/office/drawing/2014/main" id="{04405177-DF6C-4A9F-8449-D1117FBA343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04532" y="980902"/>
              <a:ext cx="1155700" cy="7922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528413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986" name="กลุ่ม 64">
            <a:extLst>
              <a:ext uri="{FF2B5EF4-FFF2-40B4-BE49-F238E27FC236}">
                <a16:creationId xmlns:a16="http://schemas.microsoft.com/office/drawing/2014/main" id="{BA1B87CF-23CC-49F9-928E-691F00D3E541}"/>
              </a:ext>
            </a:extLst>
          </p:cNvPr>
          <p:cNvGrpSpPr>
            <a:grpSpLocks/>
          </p:cNvGrpSpPr>
          <p:nvPr/>
        </p:nvGrpSpPr>
        <p:grpSpPr bwMode="auto">
          <a:xfrm>
            <a:off x="-76200" y="0"/>
            <a:ext cx="9251950" cy="6958013"/>
            <a:chOff x="-76200" y="0"/>
            <a:chExt cx="9251950" cy="6958013"/>
          </a:xfrm>
        </p:grpSpPr>
        <p:pic>
          <p:nvPicPr>
            <p:cNvPr id="42029" name="รูปภาพ 2">
              <a:extLst>
                <a:ext uri="{FF2B5EF4-FFF2-40B4-BE49-F238E27FC236}">
                  <a16:creationId xmlns:a16="http://schemas.microsoft.com/office/drawing/2014/main" id="{857F6736-45D7-443A-B2FC-4B0358109D6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2137" y="0"/>
              <a:ext cx="9143437" cy="69580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7" name="สี่เหลี่ยมผืนผ้า 66">
              <a:extLst>
                <a:ext uri="{FF2B5EF4-FFF2-40B4-BE49-F238E27FC236}">
                  <a16:creationId xmlns:a16="http://schemas.microsoft.com/office/drawing/2014/main" id="{6168FA8A-214D-4D8D-9518-78E164FC5665}"/>
                </a:ext>
              </a:extLst>
            </p:cNvPr>
            <p:cNvSpPr/>
            <p:nvPr/>
          </p:nvSpPr>
          <p:spPr bwMode="auto">
            <a:xfrm>
              <a:off x="-76200" y="0"/>
              <a:ext cx="9251950" cy="6858000"/>
            </a:xfrm>
            <a:prstGeom prst="rect">
              <a:avLst/>
            </a:prstGeom>
            <a:solidFill>
              <a:srgbClr val="254061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th-TH" sz="1800">
                <a:solidFill>
                  <a:prstClr val="white"/>
                </a:solidFill>
              </a:endParaRPr>
            </a:p>
          </p:txBody>
        </p:sp>
      </p:grpSp>
      <p:sp>
        <p:nvSpPr>
          <p:cNvPr id="40" name="TextBox 17">
            <a:extLst>
              <a:ext uri="{FF2B5EF4-FFF2-40B4-BE49-F238E27FC236}">
                <a16:creationId xmlns:a16="http://schemas.microsoft.com/office/drawing/2014/main" id="{56F73B98-06B5-4D61-937F-033E7B27BD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-26988"/>
            <a:ext cx="9144000" cy="1016001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th-TH" altLang="th-TH" sz="60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ภาคตะวันออกเฉียงเหนือ</a:t>
            </a:r>
          </a:p>
        </p:txBody>
      </p:sp>
      <p:pic>
        <p:nvPicPr>
          <p:cNvPr id="29744" name="Picture 8" descr="mapthai-NE">
            <a:extLst>
              <a:ext uri="{FF2B5EF4-FFF2-40B4-BE49-F238E27FC236}">
                <a16:creationId xmlns:a16="http://schemas.microsoft.com/office/drawing/2014/main" id="{19D07C40-AC63-4071-8590-9082EF1FF9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13" t="12476" b="14230"/>
          <a:stretch>
            <a:fillRect/>
          </a:stretch>
        </p:blipFill>
        <p:spPr bwMode="auto">
          <a:xfrm>
            <a:off x="179512" y="1196752"/>
            <a:ext cx="3891647" cy="3393959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รูปภาพ 34">
            <a:extLst>
              <a:ext uri="{FF2B5EF4-FFF2-40B4-BE49-F238E27FC236}">
                <a16:creationId xmlns:a16="http://schemas.microsoft.com/office/drawing/2014/main" id="{2FA68C90-5B0A-4348-B139-3A8AAC6585C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767" y="4828613"/>
            <a:ext cx="1866977" cy="104865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pSp>
        <p:nvGrpSpPr>
          <p:cNvPr id="73" name="กลุ่ม 18">
            <a:extLst>
              <a:ext uri="{FF2B5EF4-FFF2-40B4-BE49-F238E27FC236}">
                <a16:creationId xmlns:a16="http://schemas.microsoft.com/office/drawing/2014/main" id="{0A89CBEB-6D80-4961-8CFF-B071FCA4FCC2}"/>
              </a:ext>
            </a:extLst>
          </p:cNvPr>
          <p:cNvGrpSpPr>
            <a:grpSpLocks/>
          </p:cNvGrpSpPr>
          <p:nvPr/>
        </p:nvGrpSpPr>
        <p:grpSpPr bwMode="auto">
          <a:xfrm>
            <a:off x="2084938" y="3082813"/>
            <a:ext cx="1092519" cy="1152128"/>
            <a:chOff x="5292080" y="3140968"/>
            <a:chExt cx="1512168" cy="1593435"/>
          </a:xfrm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</p:grpSpPr>
        <p:grpSp>
          <p:nvGrpSpPr>
            <p:cNvPr id="74" name="กลุ่ม 17">
              <a:extLst>
                <a:ext uri="{FF2B5EF4-FFF2-40B4-BE49-F238E27FC236}">
                  <a16:creationId xmlns:a16="http://schemas.microsoft.com/office/drawing/2014/main" id="{72690363-A772-4DA1-9558-9C38F39B93E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292080" y="3140968"/>
              <a:ext cx="1487487" cy="1296144"/>
              <a:chOff x="5220072" y="2996952"/>
              <a:chExt cx="1487487" cy="1296144"/>
            </a:xfrm>
          </p:grpSpPr>
          <p:pic>
            <p:nvPicPr>
              <p:cNvPr id="78" name="รูปภาพ 76" descr="1211810702 (1).png">
                <a:extLst>
                  <a:ext uri="{FF2B5EF4-FFF2-40B4-BE49-F238E27FC236}">
                    <a16:creationId xmlns:a16="http://schemas.microsoft.com/office/drawing/2014/main" id="{B4C238ED-EA19-471B-9FB9-E9E0556F11D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220072" y="3273695"/>
                <a:ext cx="1487487" cy="1019401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p3d prstMaterial="matte">
                <a:bevelT w="127000" h="63500"/>
              </a:sp3d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79" name="กลุ่ม 16">
                <a:extLst>
                  <a:ext uri="{FF2B5EF4-FFF2-40B4-BE49-F238E27FC236}">
                    <a16:creationId xmlns:a16="http://schemas.microsoft.com/office/drawing/2014/main" id="{4981A721-A08A-4917-80C9-B50D3B7F290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302728" y="2996952"/>
                <a:ext cx="1400175" cy="1259185"/>
                <a:chOff x="5302728" y="3465618"/>
                <a:chExt cx="1400175" cy="1259185"/>
              </a:xfrm>
            </p:grpSpPr>
            <p:pic>
              <p:nvPicPr>
                <p:cNvPr id="80" name="รูปภาพ 110" descr="1211810689.png">
                  <a:extLst>
                    <a:ext uri="{FF2B5EF4-FFF2-40B4-BE49-F238E27FC236}">
                      <a16:creationId xmlns:a16="http://schemas.microsoft.com/office/drawing/2014/main" id="{870B8CD9-CADE-4FF1-AE99-B12CA5DC4FB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302728" y="3465618"/>
                  <a:ext cx="1400175" cy="960755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190500" dist="228600" dir="2700000" algn="ctr">
                    <a:srgbClr val="000000">
                      <a:alpha val="30000"/>
                    </a:srgbClr>
                  </a:outerShdw>
                </a:effectLst>
                <a:sp3d prstMaterial="matte">
                  <a:bevelT w="127000" h="63500"/>
                </a:sp3d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81" name="รูปภาพ 80" descr="1211810679.png">
                  <a:extLst>
                    <a:ext uri="{FF2B5EF4-FFF2-40B4-BE49-F238E27FC236}">
                      <a16:creationId xmlns:a16="http://schemas.microsoft.com/office/drawing/2014/main" id="{46DFAFA7-FDA8-4B10-BA6F-BE16C95909F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309516" y="3717032"/>
                  <a:ext cx="1350716" cy="1007771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190500" dist="228600" dir="2700000" algn="ctr">
                    <a:srgbClr val="000000">
                      <a:alpha val="30000"/>
                    </a:srgbClr>
                  </a:outerShdw>
                </a:effectLst>
                <a:sp3d prstMaterial="matte">
                  <a:bevelT w="127000" h="63500"/>
                </a:sp3d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</p:grpSp>
        <p:grpSp>
          <p:nvGrpSpPr>
            <p:cNvPr id="75" name="Group 11">
              <a:extLst>
                <a:ext uri="{FF2B5EF4-FFF2-40B4-BE49-F238E27FC236}">
                  <a16:creationId xmlns:a16="http://schemas.microsoft.com/office/drawing/2014/main" id="{FB3902B2-A898-458D-835E-B3AFCA4A55A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362798" y="3932983"/>
              <a:ext cx="1441450" cy="801420"/>
              <a:chOff x="4067175" y="3932962"/>
              <a:chExt cx="1441282" cy="801382"/>
            </a:xfrm>
          </p:grpSpPr>
          <p:pic>
            <p:nvPicPr>
              <p:cNvPr id="76" name="รูปภาพ 67" descr="1211810668.png">
                <a:extLst>
                  <a:ext uri="{FF2B5EF4-FFF2-40B4-BE49-F238E27FC236}">
                    <a16:creationId xmlns:a16="http://schemas.microsoft.com/office/drawing/2014/main" id="{AB51F14D-8390-46BF-86EB-169659217EB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4543"/>
              <a:stretch>
                <a:fillRect/>
              </a:stretch>
            </p:blipFill>
            <p:spPr bwMode="auto">
              <a:xfrm>
                <a:off x="4067175" y="3932962"/>
                <a:ext cx="1441282" cy="449411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p3d prstMaterial="matte">
                <a:bevelT w="127000" h="63500"/>
              </a:sp3d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77" name="Rectangle 44">
                <a:extLst>
                  <a:ext uri="{FF2B5EF4-FFF2-40B4-BE49-F238E27FC236}">
                    <a16:creationId xmlns:a16="http://schemas.microsoft.com/office/drawing/2014/main" id="{AE8FD98A-3112-4B8E-9E49-43ADF87B4D9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4097" y="4365104"/>
                <a:ext cx="184815" cy="36924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p3d prstMaterial="matte">
                <a:bevelT w="127000" h="63500"/>
              </a:sp3d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  <a:defRPr/>
                </a:pPr>
                <a:endParaRPr lang="th-TH" altLang="th-TH" sz="1800" b="1" dirty="0">
                  <a:solidFill>
                    <a:srgbClr val="FFFF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</p:grpSp>
      </p:grpSp>
      <p:sp>
        <p:nvSpPr>
          <p:cNvPr id="53" name="กล่องข้อความ 42">
            <a:extLst>
              <a:ext uri="{FF2B5EF4-FFF2-40B4-BE49-F238E27FC236}">
                <a16:creationId xmlns:a16="http://schemas.microsoft.com/office/drawing/2014/main" id="{FC6CA74E-4D08-4CD3-8E28-C421429DD8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5876925"/>
            <a:ext cx="4321175" cy="646113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en-US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SW </a:t>
            </a:r>
            <a:r>
              <a:rPr lang="th-TH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๕ - ๑๐ นอต/๒๐ - ๔๐ นอต</a:t>
            </a:r>
          </a:p>
        </p:txBody>
      </p:sp>
      <p:graphicFrame>
        <p:nvGraphicFramePr>
          <p:cNvPr id="44" name="ตาราง 43">
            <a:extLst>
              <a:ext uri="{FF2B5EF4-FFF2-40B4-BE49-F238E27FC236}">
                <a16:creationId xmlns:a16="http://schemas.microsoft.com/office/drawing/2014/main" id="{139B23C3-637F-47D1-9ABF-874AA21BE1D7}"/>
              </a:ext>
            </a:extLst>
          </p:cNvPr>
          <p:cNvGraphicFramePr>
            <a:graphicFrameLocks noGrp="1"/>
          </p:cNvGraphicFramePr>
          <p:nvPr/>
        </p:nvGraphicFramePr>
        <p:xfrm>
          <a:off x="4571999" y="1732944"/>
          <a:ext cx="4327749" cy="265163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2774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25283">
                <a:tc>
                  <a:txBody>
                    <a:bodyPr/>
                    <a:lstStyle/>
                    <a:p>
                      <a:pPr>
                        <a:spcBef>
                          <a:spcPct val="0"/>
                        </a:spcBef>
                        <a:buFont typeface="Arial" panose="020B0604020202020204" pitchFamily="34" charset="0"/>
                        <a:buNone/>
                        <a:defRPr/>
                      </a:pPr>
                      <a:r>
                        <a:rPr lang="th-TH" altLang="th-TH" sz="3900" b="1" dirty="0">
                          <a:solidFill>
                            <a:schemeClr val="bg1"/>
                          </a:solidFill>
                          <a:effectLst>
                            <a:glow rad="127000">
                              <a:schemeClr val="tx1">
                                <a:lumMod val="95000"/>
                                <a:lumOff val="5000"/>
                              </a:schemeClr>
                            </a:glow>
                          </a:effectLst>
                          <a:latin typeface="Arial Rounded MT Bold" panose="020F0704030504030204" pitchFamily="34" charset="0"/>
                          <a:cs typeface="TH SarabunPSK" panose="020B0500040200020003" pitchFamily="34" charset="-34"/>
                        </a:rPr>
                        <a:t>เมฆเป็นส่วนมากถึงเมฆมาก </a:t>
                      </a:r>
                      <a:endParaRPr lang="th-TH" altLang="th-TH" sz="3900" dirty="0">
                        <a:solidFill>
                          <a:schemeClr val="bg1"/>
                        </a:solidFill>
                        <a:effectLst>
                          <a:glow rad="127000">
                            <a:schemeClr val="tx1">
                              <a:lumMod val="95000"/>
                              <a:lumOff val="5000"/>
                            </a:schemeClr>
                          </a:glow>
                        </a:effectLst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1441" marR="91441" marT="45699" marB="45699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528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th-TH" altLang="th-TH" sz="3900" b="1" dirty="0">
                          <a:solidFill>
                            <a:schemeClr val="bg1"/>
                          </a:solidFill>
                          <a:effectLst>
                            <a:glow rad="127000">
                              <a:schemeClr val="tx1">
                                <a:lumMod val="95000"/>
                                <a:lumOff val="5000"/>
                              </a:schemeClr>
                            </a:glow>
                          </a:effectLst>
                          <a:latin typeface="Arial Rounded MT Bold" panose="020F0704030504030204" pitchFamily="34" charset="0"/>
                          <a:cs typeface="TH SarabunPSK" panose="020B0500040200020003" pitchFamily="34" charset="-34"/>
                        </a:rPr>
                        <a:t>พายุฝนฟ้าคะนองกระจายถึงเกือบทั่วไป ๖๐ - ๘๐ </a:t>
                      </a:r>
                      <a:r>
                        <a:rPr lang="en-US" altLang="th-TH" sz="3900" b="1" dirty="0">
                          <a:solidFill>
                            <a:schemeClr val="bg1"/>
                          </a:solidFill>
                          <a:effectLst>
                            <a:glow rad="127000">
                              <a:schemeClr val="tx1">
                                <a:lumMod val="95000"/>
                                <a:lumOff val="5000"/>
                              </a:schemeClr>
                            </a:glow>
                          </a:effectLst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%</a:t>
                      </a:r>
                      <a:endParaRPr lang="th-TH" altLang="th-TH" sz="3900" dirty="0">
                        <a:solidFill>
                          <a:schemeClr val="bg1"/>
                        </a:solidFill>
                        <a:effectLst>
                          <a:glow rad="127000">
                            <a:schemeClr val="tx1">
                              <a:lumMod val="95000"/>
                              <a:lumOff val="5000"/>
                            </a:schemeClr>
                          </a:glow>
                        </a:effectLst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1441" marR="91441" marT="45699" marB="45699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528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th-TH" altLang="th-TH" sz="3900" b="1" dirty="0">
                          <a:solidFill>
                            <a:schemeClr val="bg1"/>
                          </a:solidFill>
                          <a:effectLst>
                            <a:glow rad="127000">
                              <a:schemeClr val="tx1">
                                <a:lumMod val="95000"/>
                                <a:lumOff val="5000"/>
                              </a:schemeClr>
                            </a:glow>
                          </a:effectLst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ฝนตกหนักถึงหนักมากบางแห่ง</a:t>
                      </a:r>
                    </a:p>
                  </a:txBody>
                  <a:tcPr marL="91441" marR="91441" marT="45699" marB="45699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48" name="ตาราง 47"/>
          <p:cNvGraphicFramePr>
            <a:graphicFrameLocks noGrp="1"/>
          </p:cNvGraphicFramePr>
          <p:nvPr/>
        </p:nvGraphicFramePr>
        <p:xfrm>
          <a:off x="6288088" y="4786313"/>
          <a:ext cx="2747962" cy="195580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922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5571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65737"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b="0" dirty="0">
                          <a:solidFill>
                            <a:srgbClr val="00FFFF"/>
                          </a:solidFill>
                          <a:latin typeface="TH SarabunPSK" panose="020B0500040200020003" pitchFamily="34" charset="-34"/>
                          <a:ea typeface="MS PGothic" panose="020B0600070205080204" pitchFamily="34" charset="-128"/>
                          <a:cs typeface="TH SarabunPSK" panose="020B0500040200020003" pitchFamily="34" charset="-34"/>
                        </a:rPr>
                        <a:t>เกณฑ์ฝน</a:t>
                      </a:r>
                      <a:endParaRPr lang="th-TH" sz="1800" dirty="0"/>
                    </a:p>
                  </a:txBody>
                  <a:tcPr marL="91415" marR="91415" marT="45698" marB="45698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73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b="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ea typeface="MS PGothic" panose="020B0600070205080204" pitchFamily="34" charset="-128"/>
                          <a:cs typeface="TH SarabunPSK" panose="020B0500040200020003" pitchFamily="34" charset="-34"/>
                        </a:rPr>
                        <a:t>ฝนเล็กน้อย</a:t>
                      </a:r>
                      <a:endParaRPr lang="th-TH" sz="1800" dirty="0">
                        <a:solidFill>
                          <a:schemeClr val="bg1"/>
                        </a:solidFill>
                      </a:endParaRPr>
                    </a:p>
                  </a:txBody>
                  <a:tcPr marL="91415" marR="91415" marT="45698" marB="45698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b="0" baseline="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ตั้งแต่ ๐.๑ - ๑๐.๐ </a:t>
                      </a:r>
                      <a:r>
                        <a:rPr lang="th-TH" sz="1800" b="0" baseline="0" dirty="0" err="1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มม</a:t>
                      </a:r>
                      <a:r>
                        <a:rPr lang="th-TH" sz="1800" b="0" baseline="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.</a:t>
                      </a:r>
                      <a:endParaRPr lang="th-TH" sz="1800" dirty="0">
                        <a:solidFill>
                          <a:schemeClr val="bg1"/>
                        </a:solidFill>
                      </a:endParaRPr>
                    </a:p>
                  </a:txBody>
                  <a:tcPr marL="91415" marR="91415" marT="45698" marB="45698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810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b="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ea typeface="MS PGothic" panose="020B0600070205080204" pitchFamily="34" charset="-128"/>
                          <a:cs typeface="TH SarabunPSK" panose="020B0500040200020003" pitchFamily="34" charset="-34"/>
                        </a:rPr>
                        <a:t>ฝนปานกลาง</a:t>
                      </a:r>
                      <a:endParaRPr lang="th-TH" sz="1800" dirty="0">
                        <a:solidFill>
                          <a:schemeClr val="bg1"/>
                        </a:solidFill>
                      </a:endParaRPr>
                    </a:p>
                  </a:txBody>
                  <a:tcPr marL="91415" marR="91415" marT="45698" marB="45698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b="0" baseline="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๑๐.๑ - ๓๕.๐ </a:t>
                      </a:r>
                      <a:r>
                        <a:rPr lang="th-TH" sz="1800" b="0" baseline="0" dirty="0" err="1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มม</a:t>
                      </a:r>
                      <a:r>
                        <a:rPr lang="th-TH" sz="1800" b="0" baseline="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.</a:t>
                      </a:r>
                      <a:endParaRPr lang="th-TH" sz="1800" dirty="0">
                        <a:solidFill>
                          <a:schemeClr val="bg1"/>
                        </a:solidFill>
                      </a:endParaRPr>
                    </a:p>
                  </a:txBody>
                  <a:tcPr marL="91415" marR="91415" marT="45698" marB="45698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0810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b="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ea typeface="MS PGothic" panose="020B0600070205080204" pitchFamily="34" charset="-128"/>
                          <a:cs typeface="TH SarabunPSK" panose="020B0500040200020003" pitchFamily="34" charset="-34"/>
                        </a:rPr>
                        <a:t>ฝนหนัก</a:t>
                      </a:r>
                      <a:endParaRPr lang="th-TH" sz="1800" dirty="0">
                        <a:solidFill>
                          <a:schemeClr val="bg1"/>
                        </a:solidFill>
                      </a:endParaRPr>
                    </a:p>
                  </a:txBody>
                  <a:tcPr marL="91415" marR="91415" marT="45698" marB="45698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dirty="0">
                          <a:solidFill>
                            <a:schemeClr val="bg1"/>
                          </a:solidFill>
                        </a:rPr>
                        <a:t>๓๕.๑ - ๙๐.๐ </a:t>
                      </a:r>
                      <a:r>
                        <a:rPr lang="th-TH" sz="1800" dirty="0" err="1">
                          <a:solidFill>
                            <a:schemeClr val="bg1"/>
                          </a:solidFill>
                        </a:rPr>
                        <a:t>มม</a:t>
                      </a:r>
                      <a:r>
                        <a:rPr lang="th-TH" sz="1800" dirty="0">
                          <a:solidFill>
                            <a:schemeClr val="bg1"/>
                          </a:solidFill>
                        </a:rPr>
                        <a:t>.</a:t>
                      </a:r>
                    </a:p>
                  </a:txBody>
                  <a:tcPr marL="91415" marR="91415" marT="45698" marB="45698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810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dirty="0">
                          <a:solidFill>
                            <a:schemeClr val="bg1"/>
                          </a:solidFill>
                        </a:rPr>
                        <a:t>ฝนหนักมาก</a:t>
                      </a:r>
                    </a:p>
                  </a:txBody>
                  <a:tcPr marL="91415" marR="91415" marT="45698" marB="45698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dirty="0">
                          <a:solidFill>
                            <a:schemeClr val="bg1"/>
                          </a:solidFill>
                        </a:rPr>
                        <a:t>ตั้งแต่ ๙๐.๑ </a:t>
                      </a:r>
                      <a:r>
                        <a:rPr lang="th-TH" sz="1800" dirty="0" err="1">
                          <a:solidFill>
                            <a:schemeClr val="bg1"/>
                          </a:solidFill>
                        </a:rPr>
                        <a:t>มม</a:t>
                      </a:r>
                      <a:r>
                        <a:rPr lang="th-TH" sz="1800" dirty="0">
                          <a:solidFill>
                            <a:schemeClr val="bg1"/>
                          </a:solidFill>
                        </a:rPr>
                        <a:t>.ขึ้นไป</a:t>
                      </a:r>
                    </a:p>
                  </a:txBody>
                  <a:tcPr marL="91415" marR="91415" marT="45698" marB="45698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pSp>
        <p:nvGrpSpPr>
          <p:cNvPr id="62" name="กลุ่ม 61">
            <a:extLst>
              <a:ext uri="{FF2B5EF4-FFF2-40B4-BE49-F238E27FC236}">
                <a16:creationId xmlns:a16="http://schemas.microsoft.com/office/drawing/2014/main" id="{AC866A65-6D88-4FC8-883F-B8B179E334BD}"/>
              </a:ext>
            </a:extLst>
          </p:cNvPr>
          <p:cNvGrpSpPr/>
          <p:nvPr/>
        </p:nvGrpSpPr>
        <p:grpSpPr>
          <a:xfrm>
            <a:off x="1048302" y="1901900"/>
            <a:ext cx="1073150" cy="769839"/>
            <a:chOff x="1048302" y="1901900"/>
            <a:chExt cx="1073150" cy="769839"/>
          </a:xfrm>
        </p:grpSpPr>
        <p:pic>
          <p:nvPicPr>
            <p:cNvPr id="63" name="รูปภาพ 110" descr="1211810689.png">
              <a:extLst>
                <a:ext uri="{FF2B5EF4-FFF2-40B4-BE49-F238E27FC236}">
                  <a16:creationId xmlns:a16="http://schemas.microsoft.com/office/drawing/2014/main" id="{4EC4C968-0D71-4162-9619-7EBD20B7509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8302" y="1901900"/>
              <a:ext cx="1073150" cy="7364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4" name="รูปภาพ 96" descr="1211810704.png">
              <a:extLst>
                <a:ext uri="{FF2B5EF4-FFF2-40B4-BE49-F238E27FC236}">
                  <a16:creationId xmlns:a16="http://schemas.microsoft.com/office/drawing/2014/main" id="{E5DF5BCF-5CD6-42A9-80B9-72A92D57DC4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3762" y="2071045"/>
              <a:ext cx="673488" cy="6006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5" name="รูปภาพ 96" descr="1211810704.png">
              <a:extLst>
                <a:ext uri="{FF2B5EF4-FFF2-40B4-BE49-F238E27FC236}">
                  <a16:creationId xmlns:a16="http://schemas.microsoft.com/office/drawing/2014/main" id="{D9FDDCB5-545E-4539-AC97-F506110532C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93605" y="2063932"/>
              <a:ext cx="752314" cy="6006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aphicFrame>
        <p:nvGraphicFramePr>
          <p:cNvPr id="66" name="ตาราง 65">
            <a:extLst>
              <a:ext uri="{FF2B5EF4-FFF2-40B4-BE49-F238E27FC236}">
                <a16:creationId xmlns:a16="http://schemas.microsoft.com/office/drawing/2014/main" id="{678B841B-058B-4E53-8ABC-4046CB9A8CC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01854982"/>
              </p:ext>
            </p:extLst>
          </p:nvPr>
        </p:nvGraphicFramePr>
        <p:xfrm>
          <a:off x="4323214" y="4801766"/>
          <a:ext cx="1866977" cy="9826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3765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2931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9133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1800" dirty="0"/>
                    </a:p>
                  </a:txBody>
                  <a:tcPr marL="91396" marR="91396" marT="45667" marB="45667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b="0" baseline="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เมฆมาก</a:t>
                      </a:r>
                      <a:endParaRPr lang="th-TH" sz="1800" dirty="0"/>
                    </a:p>
                  </a:txBody>
                  <a:tcPr marL="91396" marR="91396" marT="45667" marB="45667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133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1800" dirty="0"/>
                    </a:p>
                  </a:txBody>
                  <a:tcPr marL="91396" marR="91396" marT="45667" marB="45667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dirty="0">
                          <a:solidFill>
                            <a:schemeClr val="bg1"/>
                          </a:solidFill>
                        </a:rPr>
                        <a:t>ฝนฟ้าคะนอง</a:t>
                      </a:r>
                    </a:p>
                  </a:txBody>
                  <a:tcPr marL="91396" marR="91396" marT="45667" marB="45667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pSp>
        <p:nvGrpSpPr>
          <p:cNvPr id="68" name="กลุ่ม 67">
            <a:extLst>
              <a:ext uri="{FF2B5EF4-FFF2-40B4-BE49-F238E27FC236}">
                <a16:creationId xmlns:a16="http://schemas.microsoft.com/office/drawing/2014/main" id="{EFC01771-4342-49CB-A064-49FA9DD6D84F}"/>
              </a:ext>
            </a:extLst>
          </p:cNvPr>
          <p:cNvGrpSpPr/>
          <p:nvPr/>
        </p:nvGrpSpPr>
        <p:grpSpPr>
          <a:xfrm>
            <a:off x="4300275" y="4828613"/>
            <a:ext cx="613123" cy="1037553"/>
            <a:chOff x="4300275" y="4828613"/>
            <a:chExt cx="613123" cy="1037553"/>
          </a:xfrm>
        </p:grpSpPr>
        <p:grpSp>
          <p:nvGrpSpPr>
            <p:cNvPr id="69" name="กลุ่ม 18">
              <a:extLst>
                <a:ext uri="{FF2B5EF4-FFF2-40B4-BE49-F238E27FC236}">
                  <a16:creationId xmlns:a16="http://schemas.microsoft.com/office/drawing/2014/main" id="{DAF0F1F2-5031-48F9-B717-D4E100EA89D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331639" y="5302956"/>
              <a:ext cx="533829" cy="563210"/>
              <a:chOff x="5292080" y="3140968"/>
              <a:chExt cx="1512168" cy="1593435"/>
            </a:xfrm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</p:grpSpPr>
          <p:grpSp>
            <p:nvGrpSpPr>
              <p:cNvPr id="91" name="กลุ่ม 17">
                <a:extLst>
                  <a:ext uri="{FF2B5EF4-FFF2-40B4-BE49-F238E27FC236}">
                    <a16:creationId xmlns:a16="http://schemas.microsoft.com/office/drawing/2014/main" id="{0525A7D6-2725-43AB-8C53-9AF35CA78E3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2080" y="3140968"/>
                <a:ext cx="1487487" cy="1296144"/>
                <a:chOff x="5220072" y="2996952"/>
                <a:chExt cx="1487487" cy="1296144"/>
              </a:xfrm>
            </p:grpSpPr>
            <p:pic>
              <p:nvPicPr>
                <p:cNvPr id="95" name="รูปภาพ 76" descr="1211810702 (1).png">
                  <a:extLst>
                    <a:ext uri="{FF2B5EF4-FFF2-40B4-BE49-F238E27FC236}">
                      <a16:creationId xmlns:a16="http://schemas.microsoft.com/office/drawing/2014/main" id="{3E7FECFE-4F3B-4E8D-B361-887B7850188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220072" y="3273695"/>
                  <a:ext cx="1487487" cy="1019401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190500" dist="228600" dir="2700000" algn="ctr">
                    <a:srgbClr val="000000">
                      <a:alpha val="30000"/>
                    </a:srgbClr>
                  </a:outerShdw>
                </a:effectLst>
                <a:sp3d prstMaterial="matte">
                  <a:bevelT w="127000" h="63500"/>
                </a:sp3d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grpSp>
              <p:nvGrpSpPr>
                <p:cNvPr id="96" name="กลุ่ม 16">
                  <a:extLst>
                    <a:ext uri="{FF2B5EF4-FFF2-40B4-BE49-F238E27FC236}">
                      <a16:creationId xmlns:a16="http://schemas.microsoft.com/office/drawing/2014/main" id="{F90E8C97-67D2-42BA-80D5-8C2638ADC48C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5302728" y="2996952"/>
                  <a:ext cx="1400175" cy="1259185"/>
                  <a:chOff x="5302728" y="3465618"/>
                  <a:chExt cx="1400175" cy="1259185"/>
                </a:xfrm>
              </p:grpSpPr>
              <p:pic>
                <p:nvPicPr>
                  <p:cNvPr id="97" name="รูปภาพ 110" descr="1211810689.png">
                    <a:extLst>
                      <a:ext uri="{FF2B5EF4-FFF2-40B4-BE49-F238E27FC236}">
                        <a16:creationId xmlns:a16="http://schemas.microsoft.com/office/drawing/2014/main" id="{58732C78-8C9A-44A4-A31A-3B6DBD5BFB19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5302728" y="3465618"/>
                    <a:ext cx="1400175" cy="960755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>
                    <a:outerShdw blurRad="190500" dist="228600" dir="2700000" algn="ctr">
                      <a:srgbClr val="000000">
                        <a:alpha val="30000"/>
                      </a:srgbClr>
                    </a:outerShdw>
                  </a:effectLst>
                  <a:sp3d prstMaterial="matte">
                    <a:bevelT w="127000" h="63500"/>
                  </a:sp3d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98" name="รูปภาพ 70" descr="1211810679.png">
                    <a:extLst>
                      <a:ext uri="{FF2B5EF4-FFF2-40B4-BE49-F238E27FC236}">
                        <a16:creationId xmlns:a16="http://schemas.microsoft.com/office/drawing/2014/main" id="{903878C6-AD55-4BF2-ACFE-C397F23FA151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5309516" y="3717032"/>
                    <a:ext cx="1350716" cy="1007771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>
                    <a:outerShdw blurRad="190500" dist="228600" dir="2700000" algn="ctr">
                      <a:srgbClr val="000000">
                        <a:alpha val="30000"/>
                      </a:srgbClr>
                    </a:outerShdw>
                  </a:effectLst>
                  <a:sp3d prstMaterial="matte">
                    <a:bevelT w="127000" h="63500"/>
                  </a:sp3d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</p:grpSp>
          </p:grpSp>
          <p:grpSp>
            <p:nvGrpSpPr>
              <p:cNvPr id="92" name="Group 11">
                <a:extLst>
                  <a:ext uri="{FF2B5EF4-FFF2-40B4-BE49-F238E27FC236}">
                    <a16:creationId xmlns:a16="http://schemas.microsoft.com/office/drawing/2014/main" id="{55CA2B5B-EB53-4F9B-A6B0-793DB60FB03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362798" y="3932983"/>
                <a:ext cx="1441450" cy="801420"/>
                <a:chOff x="4067175" y="3932962"/>
                <a:chExt cx="1441282" cy="801382"/>
              </a:xfrm>
            </p:grpSpPr>
            <p:pic>
              <p:nvPicPr>
                <p:cNvPr id="93" name="รูปภาพ 67" descr="1211810668.png">
                  <a:extLst>
                    <a:ext uri="{FF2B5EF4-FFF2-40B4-BE49-F238E27FC236}">
                      <a16:creationId xmlns:a16="http://schemas.microsoft.com/office/drawing/2014/main" id="{9B750463-7978-45BD-AFC1-A4651F83B5D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54543"/>
                <a:stretch>
                  <a:fillRect/>
                </a:stretch>
              </p:blipFill>
              <p:spPr bwMode="auto">
                <a:xfrm>
                  <a:off x="4067175" y="3932962"/>
                  <a:ext cx="1441282" cy="449411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190500" dist="228600" dir="2700000" algn="ctr">
                    <a:srgbClr val="000000">
                      <a:alpha val="30000"/>
                    </a:srgbClr>
                  </a:outerShdw>
                </a:effectLst>
                <a:sp3d prstMaterial="matte">
                  <a:bevelT w="127000" h="63500"/>
                </a:sp3d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94" name="Rectangle 44">
                  <a:extLst>
                    <a:ext uri="{FF2B5EF4-FFF2-40B4-BE49-F238E27FC236}">
                      <a16:creationId xmlns:a16="http://schemas.microsoft.com/office/drawing/2014/main" id="{B7FBF908-FA38-4079-9B09-9A9A724DCB1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684097" y="4365104"/>
                  <a:ext cx="184815" cy="36924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190500" dist="228600" dir="2700000" algn="ctr">
                    <a:srgbClr val="000000">
                      <a:alpha val="30000"/>
                    </a:srgbClr>
                  </a:outerShdw>
                </a:effectLst>
                <a:sp3d prstMaterial="matte">
                  <a:bevelT w="127000" h="63500"/>
                </a:sp3d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  <a:cs typeface="Cordia New" panose="020B0304020202020204" pitchFamily="34" charset="-34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  <a:cs typeface="Cordia New" panose="020B0304020202020204" pitchFamily="34" charset="-34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  <a:cs typeface="Cordia New" panose="020B0304020202020204" pitchFamily="34" charset="-34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cs typeface="Cordia New" panose="020B0304020202020204" pitchFamily="34" charset="-34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cs typeface="Cordia New" panose="020B0304020202020204" pitchFamily="34" charset="-34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cs typeface="Cordia New" panose="020B0304020202020204" pitchFamily="34" charset="-34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cs typeface="Cordia New" panose="020B0304020202020204" pitchFamily="34" charset="-34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cs typeface="Cordia New" panose="020B0304020202020204" pitchFamily="34" charset="-34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cs typeface="Cordia New" panose="020B0304020202020204" pitchFamily="34" charset="-34"/>
                    </a:defRPr>
                  </a:lvl9pPr>
                </a:lstStyle>
                <a:p>
                  <a:pPr algn="ctr">
                    <a:spcBef>
                      <a:spcPct val="0"/>
                    </a:spcBef>
                    <a:buFontTx/>
                    <a:buNone/>
                    <a:defRPr/>
                  </a:pPr>
                  <a:endParaRPr lang="th-TH" altLang="th-TH" sz="1800" b="1" dirty="0">
                    <a:solidFill>
                      <a:srgbClr val="FFFF00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endParaRPr>
                </a:p>
              </p:txBody>
            </p:sp>
          </p:grpSp>
        </p:grpSp>
        <p:grpSp>
          <p:nvGrpSpPr>
            <p:cNvPr id="70" name="กลุ่ม 69">
              <a:extLst>
                <a:ext uri="{FF2B5EF4-FFF2-40B4-BE49-F238E27FC236}">
                  <a16:creationId xmlns:a16="http://schemas.microsoft.com/office/drawing/2014/main" id="{47DBF88D-37A3-4FA9-865E-FC0674A922FB}"/>
                </a:ext>
              </a:extLst>
            </p:cNvPr>
            <p:cNvGrpSpPr/>
            <p:nvPr/>
          </p:nvGrpSpPr>
          <p:grpSpPr>
            <a:xfrm>
              <a:off x="4300275" y="4828613"/>
              <a:ext cx="613123" cy="439832"/>
              <a:chOff x="1048302" y="1901900"/>
              <a:chExt cx="1073150" cy="769839"/>
            </a:xfrm>
          </p:grpSpPr>
          <p:pic>
            <p:nvPicPr>
              <p:cNvPr id="88" name="รูปภาพ 110" descr="1211810689.png">
                <a:extLst>
                  <a:ext uri="{FF2B5EF4-FFF2-40B4-BE49-F238E27FC236}">
                    <a16:creationId xmlns:a16="http://schemas.microsoft.com/office/drawing/2014/main" id="{28571036-4CFA-487F-83EA-744649D629E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48302" y="1901900"/>
                <a:ext cx="1073150" cy="73648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89" name="รูปภาพ 96" descr="1211810704.png">
                <a:extLst>
                  <a:ext uri="{FF2B5EF4-FFF2-40B4-BE49-F238E27FC236}">
                    <a16:creationId xmlns:a16="http://schemas.microsoft.com/office/drawing/2014/main" id="{11915F31-5334-46AB-8A05-C3B8796D125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03762" y="2071045"/>
                <a:ext cx="673488" cy="60069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0" name="รูปภาพ 96" descr="1211810704.png">
                <a:extLst>
                  <a:ext uri="{FF2B5EF4-FFF2-40B4-BE49-F238E27FC236}">
                    <a16:creationId xmlns:a16="http://schemas.microsoft.com/office/drawing/2014/main" id="{B834B2FC-F28D-4619-8ADC-1E72060B539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93605" y="2063932"/>
                <a:ext cx="752314" cy="60069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grpSp>
        <p:nvGrpSpPr>
          <p:cNvPr id="39" name="กลุ่ม 10">
            <a:extLst>
              <a:ext uri="{FF2B5EF4-FFF2-40B4-BE49-F238E27FC236}">
                <a16:creationId xmlns:a16="http://schemas.microsoft.com/office/drawing/2014/main" id="{4406773B-40F4-4556-9ED4-0318B47EE0D7}"/>
              </a:ext>
            </a:extLst>
          </p:cNvPr>
          <p:cNvGrpSpPr>
            <a:grpSpLocks/>
          </p:cNvGrpSpPr>
          <p:nvPr/>
        </p:nvGrpSpPr>
        <p:grpSpPr bwMode="auto">
          <a:xfrm>
            <a:off x="1106601" y="1847874"/>
            <a:ext cx="1149350" cy="806450"/>
            <a:chOff x="5327749" y="908720"/>
            <a:chExt cx="1332483" cy="936278"/>
          </a:xfrm>
        </p:grpSpPr>
        <p:grpSp>
          <p:nvGrpSpPr>
            <p:cNvPr id="41" name="กลุ่ม 91">
              <a:extLst>
                <a:ext uri="{FF2B5EF4-FFF2-40B4-BE49-F238E27FC236}">
                  <a16:creationId xmlns:a16="http://schemas.microsoft.com/office/drawing/2014/main" id="{AE64B17F-74AD-42EA-83CE-F861588B813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327749" y="908720"/>
              <a:ext cx="1260475" cy="936278"/>
              <a:chOff x="3851275" y="405160"/>
              <a:chExt cx="1260475" cy="936278"/>
            </a:xfrm>
          </p:grpSpPr>
          <p:pic>
            <p:nvPicPr>
              <p:cNvPr id="43" name="รูปภาพ 73" descr="1211810689.png">
                <a:extLst>
                  <a:ext uri="{FF2B5EF4-FFF2-40B4-BE49-F238E27FC236}">
                    <a16:creationId xmlns:a16="http://schemas.microsoft.com/office/drawing/2014/main" id="{E182AD4E-CB7F-4F50-B93D-DA59D1E5871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851275" y="405160"/>
                <a:ext cx="1260475" cy="8636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5" name="รูปภาพ 84" descr="1211810704.png">
                <a:extLst>
                  <a:ext uri="{FF2B5EF4-FFF2-40B4-BE49-F238E27FC236}">
                    <a16:creationId xmlns:a16="http://schemas.microsoft.com/office/drawing/2014/main" id="{C6C9C65A-5BF4-40A7-931E-71716402AAE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22713" y="549275"/>
                <a:ext cx="1155700" cy="7921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42" name="รูปภาพ 96" descr="1211810704.png">
              <a:extLst>
                <a:ext uri="{FF2B5EF4-FFF2-40B4-BE49-F238E27FC236}">
                  <a16:creationId xmlns:a16="http://schemas.microsoft.com/office/drawing/2014/main" id="{52525CB3-7BA9-47A0-B179-4FB3C45CA18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04532" y="980902"/>
              <a:ext cx="1155700" cy="7922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6" name="กลุ่ม 10">
            <a:extLst>
              <a:ext uri="{FF2B5EF4-FFF2-40B4-BE49-F238E27FC236}">
                <a16:creationId xmlns:a16="http://schemas.microsoft.com/office/drawing/2014/main" id="{527C9B2A-5694-4B8D-B0D2-E3BA8858A8E1}"/>
              </a:ext>
            </a:extLst>
          </p:cNvPr>
          <p:cNvGrpSpPr>
            <a:grpSpLocks/>
          </p:cNvGrpSpPr>
          <p:nvPr/>
        </p:nvGrpSpPr>
        <p:grpSpPr bwMode="auto">
          <a:xfrm>
            <a:off x="4280617" y="4802489"/>
            <a:ext cx="627160" cy="521135"/>
            <a:chOff x="5327749" y="908720"/>
            <a:chExt cx="1332483" cy="936278"/>
          </a:xfrm>
        </p:grpSpPr>
        <p:grpSp>
          <p:nvGrpSpPr>
            <p:cNvPr id="47" name="กลุ่ม 91">
              <a:extLst>
                <a:ext uri="{FF2B5EF4-FFF2-40B4-BE49-F238E27FC236}">
                  <a16:creationId xmlns:a16="http://schemas.microsoft.com/office/drawing/2014/main" id="{D2DA243A-5E74-41BF-A539-BED04DA8530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327749" y="908720"/>
              <a:ext cx="1260475" cy="936278"/>
              <a:chOff x="3851275" y="405160"/>
              <a:chExt cx="1260475" cy="936278"/>
            </a:xfrm>
          </p:grpSpPr>
          <p:pic>
            <p:nvPicPr>
              <p:cNvPr id="50" name="รูปภาพ 73" descr="1211810689.png">
                <a:extLst>
                  <a:ext uri="{FF2B5EF4-FFF2-40B4-BE49-F238E27FC236}">
                    <a16:creationId xmlns:a16="http://schemas.microsoft.com/office/drawing/2014/main" id="{4FBA3EF5-0D5D-4D2F-A38E-48EB3F66DEB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851275" y="405160"/>
                <a:ext cx="1260475" cy="8636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1" name="รูปภาพ 84" descr="1211810704.png">
                <a:extLst>
                  <a:ext uri="{FF2B5EF4-FFF2-40B4-BE49-F238E27FC236}">
                    <a16:creationId xmlns:a16="http://schemas.microsoft.com/office/drawing/2014/main" id="{16ACD574-F959-45C3-94C3-FED1C750021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22713" y="549275"/>
                <a:ext cx="1155700" cy="7921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49" name="รูปภาพ 96" descr="1211810704.png">
              <a:extLst>
                <a:ext uri="{FF2B5EF4-FFF2-40B4-BE49-F238E27FC236}">
                  <a16:creationId xmlns:a16="http://schemas.microsoft.com/office/drawing/2014/main" id="{6407B8E0-5E74-4C36-A088-902074A8699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04532" y="980902"/>
              <a:ext cx="1155700" cy="7922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107483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034" name="กลุ่ม 68">
            <a:extLst>
              <a:ext uri="{FF2B5EF4-FFF2-40B4-BE49-F238E27FC236}">
                <a16:creationId xmlns:a16="http://schemas.microsoft.com/office/drawing/2014/main" id="{42B094C4-6176-4D46-AD1F-696012F220DF}"/>
              </a:ext>
            </a:extLst>
          </p:cNvPr>
          <p:cNvGrpSpPr>
            <a:grpSpLocks/>
          </p:cNvGrpSpPr>
          <p:nvPr/>
        </p:nvGrpSpPr>
        <p:grpSpPr bwMode="auto">
          <a:xfrm>
            <a:off x="-76200" y="0"/>
            <a:ext cx="9251950" cy="6958013"/>
            <a:chOff x="-76200" y="0"/>
            <a:chExt cx="9251950" cy="6958013"/>
          </a:xfrm>
        </p:grpSpPr>
        <p:pic>
          <p:nvPicPr>
            <p:cNvPr id="44080" name="รูปภาพ 2">
              <a:extLst>
                <a:ext uri="{FF2B5EF4-FFF2-40B4-BE49-F238E27FC236}">
                  <a16:creationId xmlns:a16="http://schemas.microsoft.com/office/drawing/2014/main" id="{DAEA4F1F-820B-4E23-BD72-B2D6B57540B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2137" y="0"/>
              <a:ext cx="9143437" cy="69580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1" name="สี่เหลี่ยมผืนผ้า 70">
              <a:extLst>
                <a:ext uri="{FF2B5EF4-FFF2-40B4-BE49-F238E27FC236}">
                  <a16:creationId xmlns:a16="http://schemas.microsoft.com/office/drawing/2014/main" id="{302F4457-035E-44C0-B0A2-ECE4764F2F93}"/>
                </a:ext>
              </a:extLst>
            </p:cNvPr>
            <p:cNvSpPr/>
            <p:nvPr/>
          </p:nvSpPr>
          <p:spPr bwMode="auto">
            <a:xfrm>
              <a:off x="-76200" y="0"/>
              <a:ext cx="9251950" cy="6858000"/>
            </a:xfrm>
            <a:prstGeom prst="rect">
              <a:avLst/>
            </a:prstGeom>
            <a:solidFill>
              <a:srgbClr val="254061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th-TH" sz="1800">
                <a:solidFill>
                  <a:prstClr val="white"/>
                </a:solidFill>
              </a:endParaRPr>
            </a:p>
          </p:txBody>
        </p:sp>
      </p:grpSp>
      <p:cxnSp>
        <p:nvCxnSpPr>
          <p:cNvPr id="45" name="ตัวเชื่อมต่อตรง 44">
            <a:extLst>
              <a:ext uri="{FF2B5EF4-FFF2-40B4-BE49-F238E27FC236}">
                <a16:creationId xmlns:a16="http://schemas.microsoft.com/office/drawing/2014/main" id="{27F3071F-C2AD-42F7-A94A-A1AED17AF4B4}"/>
              </a:ext>
            </a:extLst>
          </p:cNvPr>
          <p:cNvCxnSpPr/>
          <p:nvPr/>
        </p:nvCxnSpPr>
        <p:spPr bwMode="auto">
          <a:xfrm rot="5400000" flipH="1" flipV="1">
            <a:off x="6676013" y="-18303081"/>
            <a:ext cx="363975" cy="0"/>
          </a:xfrm>
          <a:prstGeom prst="line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cxnSp>
      <p:pic>
        <p:nvPicPr>
          <p:cNvPr id="44036" name="รูปภาพ 9" descr="คปอ1.png">
            <a:extLst>
              <a:ext uri="{FF2B5EF4-FFF2-40B4-BE49-F238E27FC236}">
                <a16:creationId xmlns:a16="http://schemas.microsoft.com/office/drawing/2014/main" id="{BAD55E81-04F0-4DCD-909D-19DCE77FA7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55563"/>
            <a:ext cx="561975" cy="56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7" name="รูปภาพ 153">
            <a:extLst>
              <a:ext uri="{FF2B5EF4-FFF2-40B4-BE49-F238E27FC236}">
                <a16:creationId xmlns:a16="http://schemas.microsoft.com/office/drawing/2014/main" id="{CAEA6B66-3FE4-4ECE-8179-7CB6F1FDA12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913" y="103188"/>
            <a:ext cx="747712" cy="630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" name="TextBox 17">
            <a:extLst>
              <a:ext uri="{FF2B5EF4-FFF2-40B4-BE49-F238E27FC236}">
                <a16:creationId xmlns:a16="http://schemas.microsoft.com/office/drawing/2014/main" id="{3A68290F-D8BF-4B04-93DF-649696BD66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2700" y="-26988"/>
            <a:ext cx="9156700" cy="1016001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th-TH" altLang="th-TH" sz="60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ภาคกลาง</a:t>
            </a:r>
          </a:p>
        </p:txBody>
      </p:sp>
      <p:pic>
        <p:nvPicPr>
          <p:cNvPr id="31799" name="Picture 8" descr="mapthai-C">
            <a:extLst>
              <a:ext uri="{FF2B5EF4-FFF2-40B4-BE49-F238E27FC236}">
                <a16:creationId xmlns:a16="http://schemas.microsoft.com/office/drawing/2014/main" id="{68155866-B340-45E3-B042-6BF96B76A5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6" t="10770" r="4555" b="9230"/>
          <a:stretch>
            <a:fillRect/>
          </a:stretch>
        </p:blipFill>
        <p:spPr bwMode="auto">
          <a:xfrm>
            <a:off x="179512" y="1268760"/>
            <a:ext cx="3969147" cy="3347715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" name="รูปภาพ 69">
            <a:extLst>
              <a:ext uri="{FF2B5EF4-FFF2-40B4-BE49-F238E27FC236}">
                <a16:creationId xmlns:a16="http://schemas.microsoft.com/office/drawing/2014/main" id="{8EFFC156-FE32-4D67-B2C2-72B520DAAC0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767" y="4828613"/>
            <a:ext cx="1866977" cy="104865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pSp>
        <p:nvGrpSpPr>
          <p:cNvPr id="83" name="กลุ่ม 18">
            <a:extLst>
              <a:ext uri="{FF2B5EF4-FFF2-40B4-BE49-F238E27FC236}">
                <a16:creationId xmlns:a16="http://schemas.microsoft.com/office/drawing/2014/main" id="{45F6A1CC-02C3-4317-B20A-C1462D6E9618}"/>
              </a:ext>
            </a:extLst>
          </p:cNvPr>
          <p:cNvGrpSpPr>
            <a:grpSpLocks/>
          </p:cNvGrpSpPr>
          <p:nvPr/>
        </p:nvGrpSpPr>
        <p:grpSpPr bwMode="auto">
          <a:xfrm>
            <a:off x="2419554" y="2938290"/>
            <a:ext cx="1092519" cy="1152128"/>
            <a:chOff x="5292080" y="3140968"/>
            <a:chExt cx="1512168" cy="1593435"/>
          </a:xfrm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</p:grpSpPr>
        <p:grpSp>
          <p:nvGrpSpPr>
            <p:cNvPr id="84" name="กลุ่ม 17">
              <a:extLst>
                <a:ext uri="{FF2B5EF4-FFF2-40B4-BE49-F238E27FC236}">
                  <a16:creationId xmlns:a16="http://schemas.microsoft.com/office/drawing/2014/main" id="{4D4D48E1-0852-46B7-8679-506FEF87F48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292080" y="3140968"/>
              <a:ext cx="1487487" cy="1296144"/>
              <a:chOff x="5220072" y="2996952"/>
              <a:chExt cx="1487487" cy="1296144"/>
            </a:xfrm>
          </p:grpSpPr>
          <p:pic>
            <p:nvPicPr>
              <p:cNvPr id="88" name="รูปภาพ 76" descr="1211810702 (1).png">
                <a:extLst>
                  <a:ext uri="{FF2B5EF4-FFF2-40B4-BE49-F238E27FC236}">
                    <a16:creationId xmlns:a16="http://schemas.microsoft.com/office/drawing/2014/main" id="{92B9806C-73B5-4BD1-AA09-60C786916EE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220072" y="3273695"/>
                <a:ext cx="1487487" cy="1019401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p3d prstMaterial="matte">
                <a:bevelT w="127000" h="63500"/>
              </a:sp3d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89" name="กลุ่ม 16">
                <a:extLst>
                  <a:ext uri="{FF2B5EF4-FFF2-40B4-BE49-F238E27FC236}">
                    <a16:creationId xmlns:a16="http://schemas.microsoft.com/office/drawing/2014/main" id="{C37B89B0-146A-465F-9056-AEA83B85DCE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302728" y="2996952"/>
                <a:ext cx="1400175" cy="1259185"/>
                <a:chOff x="5302728" y="3465618"/>
                <a:chExt cx="1400175" cy="1259185"/>
              </a:xfrm>
            </p:grpSpPr>
            <p:pic>
              <p:nvPicPr>
                <p:cNvPr id="90" name="รูปภาพ 110" descr="1211810689.png">
                  <a:extLst>
                    <a:ext uri="{FF2B5EF4-FFF2-40B4-BE49-F238E27FC236}">
                      <a16:creationId xmlns:a16="http://schemas.microsoft.com/office/drawing/2014/main" id="{5D1250A3-E90E-43BB-9AB1-5FEE9B2DC70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302728" y="3465618"/>
                  <a:ext cx="1400175" cy="960755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190500" dist="228600" dir="2700000" algn="ctr">
                    <a:srgbClr val="000000">
                      <a:alpha val="30000"/>
                    </a:srgbClr>
                  </a:outerShdw>
                </a:effectLst>
                <a:sp3d prstMaterial="matte">
                  <a:bevelT w="127000" h="63500"/>
                </a:sp3d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91" name="รูปภาพ 90" descr="1211810679.png">
                  <a:extLst>
                    <a:ext uri="{FF2B5EF4-FFF2-40B4-BE49-F238E27FC236}">
                      <a16:creationId xmlns:a16="http://schemas.microsoft.com/office/drawing/2014/main" id="{41DC51AB-D2CA-4246-92DF-6A11ED5E391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309516" y="3717032"/>
                  <a:ext cx="1350716" cy="1007771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190500" dist="228600" dir="2700000" algn="ctr">
                    <a:srgbClr val="000000">
                      <a:alpha val="30000"/>
                    </a:srgbClr>
                  </a:outerShdw>
                </a:effectLst>
                <a:sp3d prstMaterial="matte">
                  <a:bevelT w="127000" h="63500"/>
                </a:sp3d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</p:grpSp>
        <p:grpSp>
          <p:nvGrpSpPr>
            <p:cNvPr id="85" name="Group 11">
              <a:extLst>
                <a:ext uri="{FF2B5EF4-FFF2-40B4-BE49-F238E27FC236}">
                  <a16:creationId xmlns:a16="http://schemas.microsoft.com/office/drawing/2014/main" id="{21D472DA-3815-4AD8-BB35-3792165FA31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362798" y="3932983"/>
              <a:ext cx="1441450" cy="801420"/>
              <a:chOff x="4067175" y="3932962"/>
              <a:chExt cx="1441282" cy="801382"/>
            </a:xfrm>
          </p:grpSpPr>
          <p:pic>
            <p:nvPicPr>
              <p:cNvPr id="86" name="รูปภาพ 67" descr="1211810668.png">
                <a:extLst>
                  <a:ext uri="{FF2B5EF4-FFF2-40B4-BE49-F238E27FC236}">
                    <a16:creationId xmlns:a16="http://schemas.microsoft.com/office/drawing/2014/main" id="{9E3DE400-0DA0-44ED-A775-A0D2DA76BCC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4543"/>
              <a:stretch>
                <a:fillRect/>
              </a:stretch>
            </p:blipFill>
            <p:spPr bwMode="auto">
              <a:xfrm>
                <a:off x="4067175" y="3932962"/>
                <a:ext cx="1441282" cy="449411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p3d prstMaterial="matte">
                <a:bevelT w="127000" h="63500"/>
              </a:sp3d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87" name="Rectangle 44">
                <a:extLst>
                  <a:ext uri="{FF2B5EF4-FFF2-40B4-BE49-F238E27FC236}">
                    <a16:creationId xmlns:a16="http://schemas.microsoft.com/office/drawing/2014/main" id="{3BBF6B91-9304-4073-865D-AF8CD82C0BE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4097" y="4365104"/>
                <a:ext cx="184815" cy="36924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p3d prstMaterial="matte">
                <a:bevelT w="127000" h="63500"/>
              </a:sp3d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  <a:defRPr/>
                </a:pPr>
                <a:endParaRPr lang="th-TH" altLang="th-TH" sz="1800" b="1" dirty="0">
                  <a:solidFill>
                    <a:srgbClr val="FFFF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</p:grpSp>
      </p:grpSp>
      <p:sp>
        <p:nvSpPr>
          <p:cNvPr id="55" name="กล่องข้อความ 42">
            <a:extLst>
              <a:ext uri="{FF2B5EF4-FFF2-40B4-BE49-F238E27FC236}">
                <a16:creationId xmlns:a16="http://schemas.microsoft.com/office/drawing/2014/main" id="{59E1162E-A326-4E20-9317-0511351953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5876925"/>
            <a:ext cx="4321175" cy="646113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en-US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SW </a:t>
            </a:r>
            <a:r>
              <a:rPr lang="th-TH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๕ - ๑๐ นอต/๒๐ - ๔๐ นอต</a:t>
            </a:r>
          </a:p>
        </p:txBody>
      </p:sp>
      <p:graphicFrame>
        <p:nvGraphicFramePr>
          <p:cNvPr id="46" name="ตาราง 45">
            <a:extLst>
              <a:ext uri="{FF2B5EF4-FFF2-40B4-BE49-F238E27FC236}">
                <a16:creationId xmlns:a16="http://schemas.microsoft.com/office/drawing/2014/main" id="{83D5BC8A-4AE5-40DD-A048-C29D7887251F}"/>
              </a:ext>
            </a:extLst>
          </p:cNvPr>
          <p:cNvGraphicFramePr>
            <a:graphicFrameLocks noGrp="1"/>
          </p:cNvGraphicFramePr>
          <p:nvPr/>
        </p:nvGraphicFramePr>
        <p:xfrm>
          <a:off x="4355977" y="1732944"/>
          <a:ext cx="4719012" cy="246875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7190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25283">
                <a:tc>
                  <a:txBody>
                    <a:bodyPr/>
                    <a:lstStyle/>
                    <a:p>
                      <a:pPr>
                        <a:spcBef>
                          <a:spcPct val="0"/>
                        </a:spcBef>
                        <a:buFont typeface="Arial" panose="020B0604020202020204" pitchFamily="34" charset="0"/>
                        <a:buNone/>
                        <a:defRPr/>
                      </a:pPr>
                      <a:r>
                        <a:rPr lang="th-TH" altLang="th-TH" sz="3600" b="1" dirty="0">
                          <a:solidFill>
                            <a:schemeClr val="bg1"/>
                          </a:solidFill>
                          <a:effectLst>
                            <a:glow rad="127000">
                              <a:schemeClr val="tx1">
                                <a:lumMod val="95000"/>
                                <a:lumOff val="5000"/>
                              </a:schemeClr>
                            </a:glow>
                          </a:effectLst>
                          <a:latin typeface="Arial Rounded MT Bold" panose="020F0704030504030204" pitchFamily="34" charset="0"/>
                          <a:cs typeface="TH SarabunPSK" panose="020B0500040200020003" pitchFamily="34" charset="-34"/>
                        </a:rPr>
                        <a:t>เมฆเป็นส่วนมากถึงเมฆมาก </a:t>
                      </a:r>
                      <a:endParaRPr lang="th-TH" altLang="th-TH" sz="3600" dirty="0">
                        <a:solidFill>
                          <a:schemeClr val="bg1"/>
                        </a:solidFill>
                        <a:effectLst>
                          <a:glow rad="127000">
                            <a:schemeClr val="tx1">
                              <a:lumMod val="95000"/>
                              <a:lumOff val="5000"/>
                            </a:schemeClr>
                          </a:glow>
                        </a:effectLst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1441" marR="91441" marT="45699" marB="45699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528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th-TH" altLang="th-TH" sz="3600" b="1" dirty="0">
                          <a:solidFill>
                            <a:schemeClr val="bg1"/>
                          </a:solidFill>
                          <a:effectLst>
                            <a:glow rad="127000">
                              <a:schemeClr val="tx1">
                                <a:lumMod val="95000"/>
                                <a:lumOff val="5000"/>
                              </a:schemeClr>
                            </a:glow>
                          </a:effectLst>
                          <a:latin typeface="Arial Rounded MT Bold" panose="020F0704030504030204" pitchFamily="34" charset="0"/>
                          <a:cs typeface="TH SarabunPSK" panose="020B0500040200020003" pitchFamily="34" charset="-34"/>
                        </a:rPr>
                        <a:t>พายุฝนฟ้าคะนองกระจายถึงเกือบทั่วไป ๖๐ - ๘๐ </a:t>
                      </a:r>
                      <a:r>
                        <a:rPr lang="en-US" altLang="th-TH" sz="3600" b="1" dirty="0">
                          <a:solidFill>
                            <a:schemeClr val="bg1"/>
                          </a:solidFill>
                          <a:effectLst>
                            <a:glow rad="127000">
                              <a:schemeClr val="tx1">
                                <a:lumMod val="95000"/>
                                <a:lumOff val="5000"/>
                              </a:schemeClr>
                            </a:glow>
                          </a:effectLst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%</a:t>
                      </a:r>
                      <a:endParaRPr lang="th-TH" altLang="th-TH" sz="3600" dirty="0">
                        <a:solidFill>
                          <a:schemeClr val="bg1"/>
                        </a:solidFill>
                        <a:effectLst>
                          <a:glow rad="127000">
                            <a:schemeClr val="tx1">
                              <a:lumMod val="95000"/>
                              <a:lumOff val="5000"/>
                            </a:schemeClr>
                          </a:glow>
                        </a:effectLst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1441" marR="91441" marT="45699" marB="45699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528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th-TH" altLang="th-TH" sz="3600" b="1" dirty="0">
                          <a:solidFill>
                            <a:schemeClr val="bg1"/>
                          </a:solidFill>
                          <a:effectLst>
                            <a:glow rad="127000">
                              <a:schemeClr val="tx1">
                                <a:lumMod val="95000"/>
                                <a:lumOff val="5000"/>
                              </a:schemeClr>
                            </a:glow>
                          </a:effectLst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ฝนตกหนักถึงหนักมากบางแห่ง</a:t>
                      </a:r>
                    </a:p>
                  </a:txBody>
                  <a:tcPr marL="91441" marR="91441" marT="45699" marB="45699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50" name="ตาราง 49"/>
          <p:cNvGraphicFramePr>
            <a:graphicFrameLocks noGrp="1"/>
          </p:cNvGraphicFramePr>
          <p:nvPr/>
        </p:nvGraphicFramePr>
        <p:xfrm>
          <a:off x="6288088" y="4786313"/>
          <a:ext cx="2747962" cy="195580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922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5571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65737"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b="0" dirty="0">
                          <a:solidFill>
                            <a:srgbClr val="00FFFF"/>
                          </a:solidFill>
                          <a:latin typeface="TH SarabunPSK" panose="020B0500040200020003" pitchFamily="34" charset="-34"/>
                          <a:ea typeface="MS PGothic" panose="020B0600070205080204" pitchFamily="34" charset="-128"/>
                          <a:cs typeface="TH SarabunPSK" panose="020B0500040200020003" pitchFamily="34" charset="-34"/>
                        </a:rPr>
                        <a:t>เกณฑ์ฝน</a:t>
                      </a:r>
                      <a:endParaRPr lang="th-TH" sz="1800" dirty="0"/>
                    </a:p>
                  </a:txBody>
                  <a:tcPr marL="91415" marR="91415" marT="45698" marB="45698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73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b="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ea typeface="MS PGothic" panose="020B0600070205080204" pitchFamily="34" charset="-128"/>
                          <a:cs typeface="TH SarabunPSK" panose="020B0500040200020003" pitchFamily="34" charset="-34"/>
                        </a:rPr>
                        <a:t>ฝนเล็กน้อย</a:t>
                      </a:r>
                      <a:endParaRPr lang="th-TH" sz="1800" dirty="0">
                        <a:solidFill>
                          <a:schemeClr val="bg1"/>
                        </a:solidFill>
                      </a:endParaRPr>
                    </a:p>
                  </a:txBody>
                  <a:tcPr marL="91415" marR="91415" marT="45698" marB="45698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b="0" baseline="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ตั้งแต่ ๐.๑ - ๑๐.๐ </a:t>
                      </a:r>
                      <a:r>
                        <a:rPr lang="th-TH" sz="1800" b="0" baseline="0" dirty="0" err="1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มม</a:t>
                      </a:r>
                      <a:r>
                        <a:rPr lang="th-TH" sz="1800" b="0" baseline="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.</a:t>
                      </a:r>
                      <a:endParaRPr lang="th-TH" sz="1800" dirty="0">
                        <a:solidFill>
                          <a:schemeClr val="bg1"/>
                        </a:solidFill>
                      </a:endParaRPr>
                    </a:p>
                  </a:txBody>
                  <a:tcPr marL="91415" marR="91415" marT="45698" marB="45698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810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b="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ea typeface="MS PGothic" panose="020B0600070205080204" pitchFamily="34" charset="-128"/>
                          <a:cs typeface="TH SarabunPSK" panose="020B0500040200020003" pitchFamily="34" charset="-34"/>
                        </a:rPr>
                        <a:t>ฝนปานกลาง</a:t>
                      </a:r>
                      <a:endParaRPr lang="th-TH" sz="1800" dirty="0">
                        <a:solidFill>
                          <a:schemeClr val="bg1"/>
                        </a:solidFill>
                      </a:endParaRPr>
                    </a:p>
                  </a:txBody>
                  <a:tcPr marL="91415" marR="91415" marT="45698" marB="45698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b="0" baseline="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๑๐.๑ - ๓๕.๐ </a:t>
                      </a:r>
                      <a:r>
                        <a:rPr lang="th-TH" sz="1800" b="0" baseline="0" dirty="0" err="1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มม</a:t>
                      </a:r>
                      <a:r>
                        <a:rPr lang="th-TH" sz="1800" b="0" baseline="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.</a:t>
                      </a:r>
                      <a:endParaRPr lang="th-TH" sz="1800" dirty="0">
                        <a:solidFill>
                          <a:schemeClr val="bg1"/>
                        </a:solidFill>
                      </a:endParaRPr>
                    </a:p>
                  </a:txBody>
                  <a:tcPr marL="91415" marR="91415" marT="45698" marB="45698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0810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b="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ea typeface="MS PGothic" panose="020B0600070205080204" pitchFamily="34" charset="-128"/>
                          <a:cs typeface="TH SarabunPSK" panose="020B0500040200020003" pitchFamily="34" charset="-34"/>
                        </a:rPr>
                        <a:t>ฝนหนัก</a:t>
                      </a:r>
                      <a:endParaRPr lang="th-TH" sz="1800" dirty="0">
                        <a:solidFill>
                          <a:schemeClr val="bg1"/>
                        </a:solidFill>
                      </a:endParaRPr>
                    </a:p>
                  </a:txBody>
                  <a:tcPr marL="91415" marR="91415" marT="45698" marB="45698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dirty="0">
                          <a:solidFill>
                            <a:schemeClr val="bg1"/>
                          </a:solidFill>
                        </a:rPr>
                        <a:t>๓๕.๑ - ๙๐.๐ </a:t>
                      </a:r>
                      <a:r>
                        <a:rPr lang="th-TH" sz="1800" dirty="0" err="1">
                          <a:solidFill>
                            <a:schemeClr val="bg1"/>
                          </a:solidFill>
                        </a:rPr>
                        <a:t>มม</a:t>
                      </a:r>
                      <a:r>
                        <a:rPr lang="th-TH" sz="1800" dirty="0">
                          <a:solidFill>
                            <a:schemeClr val="bg1"/>
                          </a:solidFill>
                        </a:rPr>
                        <a:t>.</a:t>
                      </a:r>
                    </a:p>
                  </a:txBody>
                  <a:tcPr marL="91415" marR="91415" marT="45698" marB="45698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810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dirty="0">
                          <a:solidFill>
                            <a:schemeClr val="bg1"/>
                          </a:solidFill>
                        </a:rPr>
                        <a:t>ฝนหนักมาก</a:t>
                      </a:r>
                    </a:p>
                  </a:txBody>
                  <a:tcPr marL="91415" marR="91415" marT="45698" marB="45698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dirty="0">
                          <a:solidFill>
                            <a:schemeClr val="bg1"/>
                          </a:solidFill>
                        </a:rPr>
                        <a:t>ตั้งแต่ ๙๐.๑ </a:t>
                      </a:r>
                      <a:r>
                        <a:rPr lang="th-TH" sz="1800" dirty="0" err="1">
                          <a:solidFill>
                            <a:schemeClr val="bg1"/>
                          </a:solidFill>
                        </a:rPr>
                        <a:t>มม</a:t>
                      </a:r>
                      <a:r>
                        <a:rPr lang="th-TH" sz="1800" dirty="0">
                          <a:solidFill>
                            <a:schemeClr val="bg1"/>
                          </a:solidFill>
                        </a:rPr>
                        <a:t>.ขึ้นไป</a:t>
                      </a:r>
                    </a:p>
                  </a:txBody>
                  <a:tcPr marL="91415" marR="91415" marT="45698" marB="45698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pSp>
        <p:nvGrpSpPr>
          <p:cNvPr id="73" name="กลุ่ม 72">
            <a:extLst>
              <a:ext uri="{FF2B5EF4-FFF2-40B4-BE49-F238E27FC236}">
                <a16:creationId xmlns:a16="http://schemas.microsoft.com/office/drawing/2014/main" id="{F5A76B35-F49D-4203-B490-24E47B80A87C}"/>
              </a:ext>
            </a:extLst>
          </p:cNvPr>
          <p:cNvGrpSpPr/>
          <p:nvPr/>
        </p:nvGrpSpPr>
        <p:grpSpPr>
          <a:xfrm>
            <a:off x="1059419" y="2311735"/>
            <a:ext cx="1073150" cy="769839"/>
            <a:chOff x="1048302" y="1901900"/>
            <a:chExt cx="1073150" cy="769839"/>
          </a:xfrm>
        </p:grpSpPr>
        <p:pic>
          <p:nvPicPr>
            <p:cNvPr id="74" name="รูปภาพ 110" descr="1211810689.png">
              <a:extLst>
                <a:ext uri="{FF2B5EF4-FFF2-40B4-BE49-F238E27FC236}">
                  <a16:creationId xmlns:a16="http://schemas.microsoft.com/office/drawing/2014/main" id="{A5E50425-9F6E-482C-98EA-4C779A3C02C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8302" y="1901900"/>
              <a:ext cx="1073150" cy="7364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" name="รูปภาพ 96" descr="1211810704.png">
              <a:extLst>
                <a:ext uri="{FF2B5EF4-FFF2-40B4-BE49-F238E27FC236}">
                  <a16:creationId xmlns:a16="http://schemas.microsoft.com/office/drawing/2014/main" id="{A87C6B38-5581-42D2-A1A6-F846F74D057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3762" y="2071045"/>
              <a:ext cx="673488" cy="6006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" name="รูปภาพ 96" descr="1211810704.png">
              <a:extLst>
                <a:ext uri="{FF2B5EF4-FFF2-40B4-BE49-F238E27FC236}">
                  <a16:creationId xmlns:a16="http://schemas.microsoft.com/office/drawing/2014/main" id="{D4DF4A8E-70E4-495E-B57A-AB2819B38B2F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93605" y="2063932"/>
              <a:ext cx="752314" cy="6006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aphicFrame>
        <p:nvGraphicFramePr>
          <p:cNvPr id="93" name="ตาราง 92">
            <a:extLst>
              <a:ext uri="{FF2B5EF4-FFF2-40B4-BE49-F238E27FC236}">
                <a16:creationId xmlns:a16="http://schemas.microsoft.com/office/drawing/2014/main" id="{EAB76F49-9D53-471C-9A36-94EF6705F35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01854982"/>
              </p:ext>
            </p:extLst>
          </p:nvPr>
        </p:nvGraphicFramePr>
        <p:xfrm>
          <a:off x="4323214" y="4801766"/>
          <a:ext cx="1866977" cy="9826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3765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2931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9133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1800" dirty="0"/>
                    </a:p>
                  </a:txBody>
                  <a:tcPr marL="91396" marR="91396" marT="45667" marB="45667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b="0" baseline="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เมฆมาก</a:t>
                      </a:r>
                      <a:endParaRPr lang="th-TH" sz="1800" dirty="0"/>
                    </a:p>
                  </a:txBody>
                  <a:tcPr marL="91396" marR="91396" marT="45667" marB="45667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133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1800" dirty="0"/>
                    </a:p>
                  </a:txBody>
                  <a:tcPr marL="91396" marR="91396" marT="45667" marB="45667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dirty="0">
                          <a:solidFill>
                            <a:schemeClr val="bg1"/>
                          </a:solidFill>
                        </a:rPr>
                        <a:t>ฝนฟ้าคะนอง</a:t>
                      </a:r>
                    </a:p>
                  </a:txBody>
                  <a:tcPr marL="91396" marR="91396" marT="45667" marB="45667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pSp>
        <p:nvGrpSpPr>
          <p:cNvPr id="94" name="กลุ่ม 93">
            <a:extLst>
              <a:ext uri="{FF2B5EF4-FFF2-40B4-BE49-F238E27FC236}">
                <a16:creationId xmlns:a16="http://schemas.microsoft.com/office/drawing/2014/main" id="{A1525948-BB3D-4081-B208-A441B96E1342}"/>
              </a:ext>
            </a:extLst>
          </p:cNvPr>
          <p:cNvGrpSpPr/>
          <p:nvPr/>
        </p:nvGrpSpPr>
        <p:grpSpPr>
          <a:xfrm>
            <a:off x="4300275" y="4828613"/>
            <a:ext cx="613123" cy="1037553"/>
            <a:chOff x="4300275" y="4828613"/>
            <a:chExt cx="613123" cy="1037553"/>
          </a:xfrm>
        </p:grpSpPr>
        <p:grpSp>
          <p:nvGrpSpPr>
            <p:cNvPr id="95" name="กลุ่ม 18">
              <a:extLst>
                <a:ext uri="{FF2B5EF4-FFF2-40B4-BE49-F238E27FC236}">
                  <a16:creationId xmlns:a16="http://schemas.microsoft.com/office/drawing/2014/main" id="{B663D303-6F6C-41EA-AAAE-25AF17C78E6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331639" y="5302956"/>
              <a:ext cx="533829" cy="563210"/>
              <a:chOff x="5292080" y="3140968"/>
              <a:chExt cx="1512168" cy="1593435"/>
            </a:xfrm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</p:grpSpPr>
          <p:grpSp>
            <p:nvGrpSpPr>
              <p:cNvPr id="100" name="กลุ่ม 17">
                <a:extLst>
                  <a:ext uri="{FF2B5EF4-FFF2-40B4-BE49-F238E27FC236}">
                    <a16:creationId xmlns:a16="http://schemas.microsoft.com/office/drawing/2014/main" id="{39B64740-E761-4C97-9CA2-9CAE37000AE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2080" y="3140968"/>
                <a:ext cx="1487487" cy="1296144"/>
                <a:chOff x="5220072" y="2996952"/>
                <a:chExt cx="1487487" cy="1296144"/>
              </a:xfrm>
            </p:grpSpPr>
            <p:pic>
              <p:nvPicPr>
                <p:cNvPr id="104" name="รูปภาพ 76" descr="1211810702 (1).png">
                  <a:extLst>
                    <a:ext uri="{FF2B5EF4-FFF2-40B4-BE49-F238E27FC236}">
                      <a16:creationId xmlns:a16="http://schemas.microsoft.com/office/drawing/2014/main" id="{8C7F83FA-DBFB-4AE1-B004-803ED9ADFE8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220072" y="3273695"/>
                  <a:ext cx="1487487" cy="1019401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190500" dist="228600" dir="2700000" algn="ctr">
                    <a:srgbClr val="000000">
                      <a:alpha val="30000"/>
                    </a:srgbClr>
                  </a:outerShdw>
                </a:effectLst>
                <a:sp3d prstMaterial="matte">
                  <a:bevelT w="127000" h="63500"/>
                </a:sp3d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grpSp>
              <p:nvGrpSpPr>
                <p:cNvPr id="105" name="กลุ่ม 16">
                  <a:extLst>
                    <a:ext uri="{FF2B5EF4-FFF2-40B4-BE49-F238E27FC236}">
                      <a16:creationId xmlns:a16="http://schemas.microsoft.com/office/drawing/2014/main" id="{9E4C9223-E792-4553-B4BF-A3EC53B1A23E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5302728" y="2996952"/>
                  <a:ext cx="1400175" cy="1259185"/>
                  <a:chOff x="5302728" y="3465618"/>
                  <a:chExt cx="1400175" cy="1259185"/>
                </a:xfrm>
              </p:grpSpPr>
              <p:pic>
                <p:nvPicPr>
                  <p:cNvPr id="106" name="รูปภาพ 110" descr="1211810689.png">
                    <a:extLst>
                      <a:ext uri="{FF2B5EF4-FFF2-40B4-BE49-F238E27FC236}">
                        <a16:creationId xmlns:a16="http://schemas.microsoft.com/office/drawing/2014/main" id="{F7EE8512-786C-47BF-AFB4-AA5CC5E31FD5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5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5302728" y="3465618"/>
                    <a:ext cx="1400175" cy="960755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>
                    <a:outerShdw blurRad="190500" dist="228600" dir="2700000" algn="ctr">
                      <a:srgbClr val="000000">
                        <a:alpha val="30000"/>
                      </a:srgbClr>
                    </a:outerShdw>
                  </a:effectLst>
                  <a:sp3d prstMaterial="matte">
                    <a:bevelT w="127000" h="63500"/>
                  </a:sp3d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107" name="รูปภาพ 70" descr="1211810679.png">
                    <a:extLst>
                      <a:ext uri="{FF2B5EF4-FFF2-40B4-BE49-F238E27FC236}">
                        <a16:creationId xmlns:a16="http://schemas.microsoft.com/office/drawing/2014/main" id="{20A96C9F-1D2D-41AB-A688-1313CD7BF2D0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6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5309516" y="3717032"/>
                    <a:ext cx="1350716" cy="1007771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>
                    <a:outerShdw blurRad="190500" dist="228600" dir="2700000" algn="ctr">
                      <a:srgbClr val="000000">
                        <a:alpha val="30000"/>
                      </a:srgbClr>
                    </a:outerShdw>
                  </a:effectLst>
                  <a:sp3d prstMaterial="matte">
                    <a:bevelT w="127000" h="63500"/>
                  </a:sp3d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</p:grpSp>
          </p:grpSp>
          <p:grpSp>
            <p:nvGrpSpPr>
              <p:cNvPr id="101" name="Group 11">
                <a:extLst>
                  <a:ext uri="{FF2B5EF4-FFF2-40B4-BE49-F238E27FC236}">
                    <a16:creationId xmlns:a16="http://schemas.microsoft.com/office/drawing/2014/main" id="{DA8287A6-07CE-43FB-934B-08A3B6F4D62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362798" y="3932983"/>
                <a:ext cx="1441450" cy="801420"/>
                <a:chOff x="4067175" y="3932962"/>
                <a:chExt cx="1441282" cy="801382"/>
              </a:xfrm>
            </p:grpSpPr>
            <p:pic>
              <p:nvPicPr>
                <p:cNvPr id="102" name="รูปภาพ 67" descr="1211810668.png">
                  <a:extLst>
                    <a:ext uri="{FF2B5EF4-FFF2-40B4-BE49-F238E27FC236}">
                      <a16:creationId xmlns:a16="http://schemas.microsoft.com/office/drawing/2014/main" id="{13D9CD84-7F92-40DE-98B2-1782DC47C77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54543"/>
                <a:stretch>
                  <a:fillRect/>
                </a:stretch>
              </p:blipFill>
              <p:spPr bwMode="auto">
                <a:xfrm>
                  <a:off x="4067175" y="3932962"/>
                  <a:ext cx="1441282" cy="449411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190500" dist="228600" dir="2700000" algn="ctr">
                    <a:srgbClr val="000000">
                      <a:alpha val="30000"/>
                    </a:srgbClr>
                  </a:outerShdw>
                </a:effectLst>
                <a:sp3d prstMaterial="matte">
                  <a:bevelT w="127000" h="63500"/>
                </a:sp3d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103" name="Rectangle 44">
                  <a:extLst>
                    <a:ext uri="{FF2B5EF4-FFF2-40B4-BE49-F238E27FC236}">
                      <a16:creationId xmlns:a16="http://schemas.microsoft.com/office/drawing/2014/main" id="{E029356B-D6FF-4206-85BC-94A6D32CF0E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684097" y="4365104"/>
                  <a:ext cx="184815" cy="36924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190500" dist="228600" dir="2700000" algn="ctr">
                    <a:srgbClr val="000000">
                      <a:alpha val="30000"/>
                    </a:srgbClr>
                  </a:outerShdw>
                </a:effectLst>
                <a:sp3d prstMaterial="matte">
                  <a:bevelT w="127000" h="63500"/>
                </a:sp3d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  <a:cs typeface="Cordia New" panose="020B0304020202020204" pitchFamily="34" charset="-34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  <a:cs typeface="Cordia New" panose="020B0304020202020204" pitchFamily="34" charset="-34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  <a:cs typeface="Cordia New" panose="020B0304020202020204" pitchFamily="34" charset="-34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cs typeface="Cordia New" panose="020B0304020202020204" pitchFamily="34" charset="-34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cs typeface="Cordia New" panose="020B0304020202020204" pitchFamily="34" charset="-34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cs typeface="Cordia New" panose="020B0304020202020204" pitchFamily="34" charset="-34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cs typeface="Cordia New" panose="020B0304020202020204" pitchFamily="34" charset="-34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cs typeface="Cordia New" panose="020B0304020202020204" pitchFamily="34" charset="-34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cs typeface="Cordia New" panose="020B0304020202020204" pitchFamily="34" charset="-34"/>
                    </a:defRPr>
                  </a:lvl9pPr>
                </a:lstStyle>
                <a:p>
                  <a:pPr algn="ctr">
                    <a:spcBef>
                      <a:spcPct val="0"/>
                    </a:spcBef>
                    <a:buFontTx/>
                    <a:buNone/>
                    <a:defRPr/>
                  </a:pPr>
                  <a:endParaRPr lang="th-TH" altLang="th-TH" sz="1800" b="1" dirty="0">
                    <a:solidFill>
                      <a:srgbClr val="FFFF00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endParaRPr>
                </a:p>
              </p:txBody>
            </p:sp>
          </p:grpSp>
        </p:grpSp>
        <p:grpSp>
          <p:nvGrpSpPr>
            <p:cNvPr id="96" name="กลุ่ม 95">
              <a:extLst>
                <a:ext uri="{FF2B5EF4-FFF2-40B4-BE49-F238E27FC236}">
                  <a16:creationId xmlns:a16="http://schemas.microsoft.com/office/drawing/2014/main" id="{B33ECF19-4322-4AD1-A12B-BB00B5D3143E}"/>
                </a:ext>
              </a:extLst>
            </p:cNvPr>
            <p:cNvGrpSpPr/>
            <p:nvPr/>
          </p:nvGrpSpPr>
          <p:grpSpPr>
            <a:xfrm>
              <a:off x="4300275" y="4828613"/>
              <a:ext cx="613123" cy="439832"/>
              <a:chOff x="1048302" y="1901900"/>
              <a:chExt cx="1073150" cy="769839"/>
            </a:xfrm>
          </p:grpSpPr>
          <p:pic>
            <p:nvPicPr>
              <p:cNvPr id="97" name="รูปภาพ 110" descr="1211810689.png">
                <a:extLst>
                  <a:ext uri="{FF2B5EF4-FFF2-40B4-BE49-F238E27FC236}">
                    <a16:creationId xmlns:a16="http://schemas.microsoft.com/office/drawing/2014/main" id="{1CDDB677-E39B-48BD-AD9E-C4BE2BB86C5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48302" y="1901900"/>
                <a:ext cx="1073150" cy="73648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8" name="รูปภาพ 96" descr="1211810704.png">
                <a:extLst>
                  <a:ext uri="{FF2B5EF4-FFF2-40B4-BE49-F238E27FC236}">
                    <a16:creationId xmlns:a16="http://schemas.microsoft.com/office/drawing/2014/main" id="{B9B6E85F-E984-4AD4-973D-86BB01FCC15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03762" y="2071045"/>
                <a:ext cx="673488" cy="60069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9" name="รูปภาพ 96" descr="1211810704.png">
                <a:extLst>
                  <a:ext uri="{FF2B5EF4-FFF2-40B4-BE49-F238E27FC236}">
                    <a16:creationId xmlns:a16="http://schemas.microsoft.com/office/drawing/2014/main" id="{E9081818-C5D6-4906-93C2-99EE1FE8A7A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93605" y="2063932"/>
                <a:ext cx="752314" cy="60069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grpSp>
        <p:nvGrpSpPr>
          <p:cNvPr id="42" name="กลุ่ม 10">
            <a:extLst>
              <a:ext uri="{FF2B5EF4-FFF2-40B4-BE49-F238E27FC236}">
                <a16:creationId xmlns:a16="http://schemas.microsoft.com/office/drawing/2014/main" id="{8B5834F0-E30B-448B-ADF8-C0A7B79A4D12}"/>
              </a:ext>
            </a:extLst>
          </p:cNvPr>
          <p:cNvGrpSpPr>
            <a:grpSpLocks/>
          </p:cNvGrpSpPr>
          <p:nvPr/>
        </p:nvGrpSpPr>
        <p:grpSpPr bwMode="auto">
          <a:xfrm>
            <a:off x="1117718" y="2257709"/>
            <a:ext cx="1149350" cy="806450"/>
            <a:chOff x="5327749" y="908720"/>
            <a:chExt cx="1332483" cy="936278"/>
          </a:xfrm>
        </p:grpSpPr>
        <p:grpSp>
          <p:nvGrpSpPr>
            <p:cNvPr id="44" name="กลุ่ม 91">
              <a:extLst>
                <a:ext uri="{FF2B5EF4-FFF2-40B4-BE49-F238E27FC236}">
                  <a16:creationId xmlns:a16="http://schemas.microsoft.com/office/drawing/2014/main" id="{D7E14C5D-11F4-46C6-919F-773017ED786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327749" y="908720"/>
              <a:ext cx="1260475" cy="936278"/>
              <a:chOff x="3851275" y="405160"/>
              <a:chExt cx="1260475" cy="936278"/>
            </a:xfrm>
          </p:grpSpPr>
          <p:pic>
            <p:nvPicPr>
              <p:cNvPr id="48" name="รูปภาพ 73" descr="1211810689.png">
                <a:extLst>
                  <a:ext uri="{FF2B5EF4-FFF2-40B4-BE49-F238E27FC236}">
                    <a16:creationId xmlns:a16="http://schemas.microsoft.com/office/drawing/2014/main" id="{2AAC8087-0EC9-4878-982A-F030ED9600C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851275" y="405160"/>
                <a:ext cx="1260475" cy="8636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9" name="รูปภาพ 84" descr="1211810704.png">
                <a:extLst>
                  <a:ext uri="{FF2B5EF4-FFF2-40B4-BE49-F238E27FC236}">
                    <a16:creationId xmlns:a16="http://schemas.microsoft.com/office/drawing/2014/main" id="{4F81277A-D8B4-454C-BB29-1BCC919DA29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22713" y="549275"/>
                <a:ext cx="1155700" cy="7921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47" name="รูปภาพ 96" descr="1211810704.png">
              <a:extLst>
                <a:ext uri="{FF2B5EF4-FFF2-40B4-BE49-F238E27FC236}">
                  <a16:creationId xmlns:a16="http://schemas.microsoft.com/office/drawing/2014/main" id="{EE6C7114-56A8-47C3-ACDD-6552F6180711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04532" y="980902"/>
              <a:ext cx="1155700" cy="7922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1" name="กลุ่ม 10">
            <a:extLst>
              <a:ext uri="{FF2B5EF4-FFF2-40B4-BE49-F238E27FC236}">
                <a16:creationId xmlns:a16="http://schemas.microsoft.com/office/drawing/2014/main" id="{6A46F840-DD7A-4D93-A210-92D61C3710AB}"/>
              </a:ext>
            </a:extLst>
          </p:cNvPr>
          <p:cNvGrpSpPr>
            <a:grpSpLocks/>
          </p:cNvGrpSpPr>
          <p:nvPr/>
        </p:nvGrpSpPr>
        <p:grpSpPr bwMode="auto">
          <a:xfrm>
            <a:off x="4280617" y="4802489"/>
            <a:ext cx="627160" cy="521135"/>
            <a:chOff x="5327749" y="908720"/>
            <a:chExt cx="1332483" cy="936278"/>
          </a:xfrm>
        </p:grpSpPr>
        <p:grpSp>
          <p:nvGrpSpPr>
            <p:cNvPr id="52" name="กลุ่ม 91">
              <a:extLst>
                <a:ext uri="{FF2B5EF4-FFF2-40B4-BE49-F238E27FC236}">
                  <a16:creationId xmlns:a16="http://schemas.microsoft.com/office/drawing/2014/main" id="{24DF9A36-15FF-4ECA-A0A0-BC1BD1036C6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327749" y="908720"/>
              <a:ext cx="1260475" cy="936278"/>
              <a:chOff x="3851275" y="405160"/>
              <a:chExt cx="1260475" cy="936278"/>
            </a:xfrm>
          </p:grpSpPr>
          <p:pic>
            <p:nvPicPr>
              <p:cNvPr id="54" name="รูปภาพ 73" descr="1211810689.png">
                <a:extLst>
                  <a:ext uri="{FF2B5EF4-FFF2-40B4-BE49-F238E27FC236}">
                    <a16:creationId xmlns:a16="http://schemas.microsoft.com/office/drawing/2014/main" id="{88084982-DF9E-491B-ACFC-E231E441925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851275" y="405160"/>
                <a:ext cx="1260475" cy="8636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6" name="รูปภาพ 84" descr="1211810704.png">
                <a:extLst>
                  <a:ext uri="{FF2B5EF4-FFF2-40B4-BE49-F238E27FC236}">
                    <a16:creationId xmlns:a16="http://schemas.microsoft.com/office/drawing/2014/main" id="{F9B19C3E-E0FA-4627-9352-AE9FA08D7BC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22713" y="549275"/>
                <a:ext cx="1155700" cy="7921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53" name="รูปภาพ 96" descr="1211810704.png">
              <a:extLst>
                <a:ext uri="{FF2B5EF4-FFF2-40B4-BE49-F238E27FC236}">
                  <a16:creationId xmlns:a16="http://schemas.microsoft.com/office/drawing/2014/main" id="{86FB40D0-FC70-4B48-AA57-2D6788A782C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04532" y="980902"/>
              <a:ext cx="1155700" cy="7922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307223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082" name="กลุ่ม 65">
            <a:extLst>
              <a:ext uri="{FF2B5EF4-FFF2-40B4-BE49-F238E27FC236}">
                <a16:creationId xmlns:a16="http://schemas.microsoft.com/office/drawing/2014/main" id="{BFD58FAE-F965-403D-9CC0-9BCE42BAAF22}"/>
              </a:ext>
            </a:extLst>
          </p:cNvPr>
          <p:cNvGrpSpPr>
            <a:grpSpLocks/>
          </p:cNvGrpSpPr>
          <p:nvPr/>
        </p:nvGrpSpPr>
        <p:grpSpPr bwMode="auto">
          <a:xfrm>
            <a:off x="-76200" y="0"/>
            <a:ext cx="9251950" cy="6958013"/>
            <a:chOff x="-76200" y="0"/>
            <a:chExt cx="9251950" cy="6958013"/>
          </a:xfrm>
        </p:grpSpPr>
        <p:pic>
          <p:nvPicPr>
            <p:cNvPr id="46113" name="รูปภาพ 2">
              <a:extLst>
                <a:ext uri="{FF2B5EF4-FFF2-40B4-BE49-F238E27FC236}">
                  <a16:creationId xmlns:a16="http://schemas.microsoft.com/office/drawing/2014/main" id="{9CB4303A-109C-4C37-95DC-4CE018DDDA3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2137" y="0"/>
              <a:ext cx="9143437" cy="69580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8" name="สี่เหลี่ยมผืนผ้า 67">
              <a:extLst>
                <a:ext uri="{FF2B5EF4-FFF2-40B4-BE49-F238E27FC236}">
                  <a16:creationId xmlns:a16="http://schemas.microsoft.com/office/drawing/2014/main" id="{520E4768-9227-405F-8C3C-6811573B2C87}"/>
                </a:ext>
              </a:extLst>
            </p:cNvPr>
            <p:cNvSpPr/>
            <p:nvPr/>
          </p:nvSpPr>
          <p:spPr bwMode="auto">
            <a:xfrm>
              <a:off x="-76200" y="0"/>
              <a:ext cx="9251950" cy="6858000"/>
            </a:xfrm>
            <a:prstGeom prst="rect">
              <a:avLst/>
            </a:prstGeom>
            <a:solidFill>
              <a:srgbClr val="254061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th-TH" sz="1800">
                <a:solidFill>
                  <a:prstClr val="white"/>
                </a:solidFill>
              </a:endParaRPr>
            </a:p>
          </p:txBody>
        </p:sp>
      </p:grpSp>
      <p:cxnSp>
        <p:nvCxnSpPr>
          <p:cNvPr id="42" name="ตัวเชื่อมต่อตรง 41">
            <a:extLst>
              <a:ext uri="{FF2B5EF4-FFF2-40B4-BE49-F238E27FC236}">
                <a16:creationId xmlns:a16="http://schemas.microsoft.com/office/drawing/2014/main" id="{D0EAAB11-7F94-4946-865F-9E81E5CB368A}"/>
              </a:ext>
            </a:extLst>
          </p:cNvPr>
          <p:cNvCxnSpPr/>
          <p:nvPr/>
        </p:nvCxnSpPr>
        <p:spPr bwMode="auto">
          <a:xfrm rot="5400000" flipH="1" flipV="1">
            <a:off x="6676013" y="-18303081"/>
            <a:ext cx="363975" cy="0"/>
          </a:xfrm>
          <a:prstGeom prst="line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cxnSp>
      <p:sp>
        <p:nvSpPr>
          <p:cNvPr id="66" name="TextBox 17">
            <a:extLst>
              <a:ext uri="{FF2B5EF4-FFF2-40B4-BE49-F238E27FC236}">
                <a16:creationId xmlns:a16="http://schemas.microsoft.com/office/drawing/2014/main" id="{B89925DA-4352-4BA6-ACB6-9E7C606B2C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75" y="6350"/>
            <a:ext cx="9140825" cy="1016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th-TH" altLang="th-TH" sz="60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ภาคใต้</a:t>
            </a:r>
          </a:p>
        </p:txBody>
      </p:sp>
      <p:pic>
        <p:nvPicPr>
          <p:cNvPr id="49" name="Picture 12" descr="mapthai-S">
            <a:extLst>
              <a:ext uri="{FF2B5EF4-FFF2-40B4-BE49-F238E27FC236}">
                <a16:creationId xmlns:a16="http://schemas.microsoft.com/office/drawing/2014/main" id="{03B01F76-69F0-43B9-AB86-DB09619BFE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62" r="8264"/>
          <a:stretch>
            <a:fillRect/>
          </a:stretch>
        </p:blipFill>
        <p:spPr bwMode="auto">
          <a:xfrm>
            <a:off x="251520" y="1268636"/>
            <a:ext cx="2937153" cy="3642807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11250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รูปภาพ 32">
            <a:extLst>
              <a:ext uri="{FF2B5EF4-FFF2-40B4-BE49-F238E27FC236}">
                <a16:creationId xmlns:a16="http://schemas.microsoft.com/office/drawing/2014/main" id="{7FECB6C3-1755-4A35-91C5-ADEC800FB36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767" y="4828613"/>
            <a:ext cx="1866977" cy="104865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5" name="กล่องข้อความ 42">
            <a:extLst>
              <a:ext uri="{FF2B5EF4-FFF2-40B4-BE49-F238E27FC236}">
                <a16:creationId xmlns:a16="http://schemas.microsoft.com/office/drawing/2014/main" id="{D90655A3-95FC-4FCA-A812-A0321A6314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950" y="5876925"/>
            <a:ext cx="4679950" cy="646113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SW </a:t>
            </a:r>
            <a:r>
              <a:rPr lang="th-TH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๕ - ๑๐ นอต/๒๐ - ๔๐ นอต</a:t>
            </a:r>
          </a:p>
        </p:txBody>
      </p:sp>
      <p:grpSp>
        <p:nvGrpSpPr>
          <p:cNvPr id="92" name="กลุ่ม 18">
            <a:extLst>
              <a:ext uri="{FF2B5EF4-FFF2-40B4-BE49-F238E27FC236}">
                <a16:creationId xmlns:a16="http://schemas.microsoft.com/office/drawing/2014/main" id="{18DE452A-4707-40FD-BA2F-F71684839791}"/>
              </a:ext>
            </a:extLst>
          </p:cNvPr>
          <p:cNvGrpSpPr>
            <a:grpSpLocks/>
          </p:cNvGrpSpPr>
          <p:nvPr/>
        </p:nvGrpSpPr>
        <p:grpSpPr bwMode="auto">
          <a:xfrm>
            <a:off x="1141494" y="3391177"/>
            <a:ext cx="1092519" cy="1152128"/>
            <a:chOff x="5292080" y="3140968"/>
            <a:chExt cx="1512168" cy="1593435"/>
          </a:xfrm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</p:grpSpPr>
        <p:grpSp>
          <p:nvGrpSpPr>
            <p:cNvPr id="93" name="กลุ่ม 17">
              <a:extLst>
                <a:ext uri="{FF2B5EF4-FFF2-40B4-BE49-F238E27FC236}">
                  <a16:creationId xmlns:a16="http://schemas.microsoft.com/office/drawing/2014/main" id="{4BB9ED85-B160-4891-AA13-992C017913D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292080" y="3140968"/>
              <a:ext cx="1487487" cy="1296144"/>
              <a:chOff x="5220072" y="2996952"/>
              <a:chExt cx="1487487" cy="1296144"/>
            </a:xfrm>
          </p:grpSpPr>
          <p:pic>
            <p:nvPicPr>
              <p:cNvPr id="97" name="รูปภาพ 76" descr="1211810702 (1).png">
                <a:extLst>
                  <a:ext uri="{FF2B5EF4-FFF2-40B4-BE49-F238E27FC236}">
                    <a16:creationId xmlns:a16="http://schemas.microsoft.com/office/drawing/2014/main" id="{BA231077-BCF3-421B-875A-AA28ED8003F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220072" y="3273695"/>
                <a:ext cx="1487487" cy="1019401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p3d prstMaterial="matte">
                <a:bevelT w="127000" h="63500"/>
              </a:sp3d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98" name="กลุ่ม 16">
                <a:extLst>
                  <a:ext uri="{FF2B5EF4-FFF2-40B4-BE49-F238E27FC236}">
                    <a16:creationId xmlns:a16="http://schemas.microsoft.com/office/drawing/2014/main" id="{14BF9E87-6BB1-4D2E-AAA4-72A8EB646CE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302728" y="2996952"/>
                <a:ext cx="1400175" cy="1259185"/>
                <a:chOff x="5302728" y="3465618"/>
                <a:chExt cx="1400175" cy="1259185"/>
              </a:xfrm>
            </p:grpSpPr>
            <p:pic>
              <p:nvPicPr>
                <p:cNvPr id="99" name="รูปภาพ 110" descr="1211810689.png">
                  <a:extLst>
                    <a:ext uri="{FF2B5EF4-FFF2-40B4-BE49-F238E27FC236}">
                      <a16:creationId xmlns:a16="http://schemas.microsoft.com/office/drawing/2014/main" id="{C930E380-9881-4541-B4E2-A037F8F173E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302728" y="3465618"/>
                  <a:ext cx="1400175" cy="960755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190500" dist="228600" dir="2700000" algn="ctr">
                    <a:srgbClr val="000000">
                      <a:alpha val="30000"/>
                    </a:srgbClr>
                  </a:outerShdw>
                </a:effectLst>
                <a:sp3d prstMaterial="matte">
                  <a:bevelT w="127000" h="63500"/>
                </a:sp3d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00" name="รูปภาพ 99" descr="1211810679.png">
                  <a:extLst>
                    <a:ext uri="{FF2B5EF4-FFF2-40B4-BE49-F238E27FC236}">
                      <a16:creationId xmlns:a16="http://schemas.microsoft.com/office/drawing/2014/main" id="{1C7ED26F-0F23-4BF8-AF1E-2DAEA6D75DE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309516" y="3717032"/>
                  <a:ext cx="1350716" cy="1007771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190500" dist="228600" dir="2700000" algn="ctr">
                    <a:srgbClr val="000000">
                      <a:alpha val="30000"/>
                    </a:srgbClr>
                  </a:outerShdw>
                </a:effectLst>
                <a:sp3d prstMaterial="matte">
                  <a:bevelT w="127000" h="63500"/>
                </a:sp3d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</p:grpSp>
        <p:grpSp>
          <p:nvGrpSpPr>
            <p:cNvPr id="94" name="Group 11">
              <a:extLst>
                <a:ext uri="{FF2B5EF4-FFF2-40B4-BE49-F238E27FC236}">
                  <a16:creationId xmlns:a16="http://schemas.microsoft.com/office/drawing/2014/main" id="{4447CD86-73ED-48D9-9133-86EE6595756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362798" y="3932983"/>
              <a:ext cx="1441450" cy="801420"/>
              <a:chOff x="4067175" y="3932962"/>
              <a:chExt cx="1441282" cy="801382"/>
            </a:xfrm>
          </p:grpSpPr>
          <p:pic>
            <p:nvPicPr>
              <p:cNvPr id="95" name="รูปภาพ 67" descr="1211810668.png">
                <a:extLst>
                  <a:ext uri="{FF2B5EF4-FFF2-40B4-BE49-F238E27FC236}">
                    <a16:creationId xmlns:a16="http://schemas.microsoft.com/office/drawing/2014/main" id="{528191A0-A0C4-4EAF-A8DB-C8B136318C6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4543"/>
              <a:stretch>
                <a:fillRect/>
              </a:stretch>
            </p:blipFill>
            <p:spPr bwMode="auto">
              <a:xfrm>
                <a:off x="4067175" y="3932962"/>
                <a:ext cx="1441282" cy="449411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p3d prstMaterial="matte">
                <a:bevelT w="127000" h="63500"/>
              </a:sp3d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96" name="Rectangle 44">
                <a:extLst>
                  <a:ext uri="{FF2B5EF4-FFF2-40B4-BE49-F238E27FC236}">
                    <a16:creationId xmlns:a16="http://schemas.microsoft.com/office/drawing/2014/main" id="{8A4D1124-A7FE-4D62-A2A4-E4AEB853578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4097" y="4365104"/>
                <a:ext cx="184815" cy="36924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p3d prstMaterial="matte">
                <a:bevelT w="127000" h="63500"/>
              </a:sp3d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  <a:defRPr/>
                </a:pPr>
                <a:endParaRPr lang="th-TH" altLang="th-TH" sz="1800" b="1" dirty="0">
                  <a:solidFill>
                    <a:srgbClr val="FFFF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</p:grpSp>
      </p:grpSp>
      <p:graphicFrame>
        <p:nvGraphicFramePr>
          <p:cNvPr id="44" name="ตาราง 43">
            <a:extLst>
              <a:ext uri="{FF2B5EF4-FFF2-40B4-BE49-F238E27FC236}">
                <a16:creationId xmlns:a16="http://schemas.microsoft.com/office/drawing/2014/main" id="{31FC80AA-932D-474D-8DB2-9025EAB00A9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58427885"/>
              </p:ext>
            </p:extLst>
          </p:nvPr>
        </p:nvGraphicFramePr>
        <p:xfrm>
          <a:off x="3182615" y="1727580"/>
          <a:ext cx="5832648" cy="271259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8326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2528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th-TH" altLang="th-TH" sz="4000" b="1" dirty="0">
                          <a:solidFill>
                            <a:schemeClr val="bg1"/>
                          </a:solidFill>
                          <a:effectLst>
                            <a:glow rad="127000">
                              <a:schemeClr val="tx1">
                                <a:lumMod val="95000"/>
                                <a:lumOff val="5000"/>
                              </a:schemeClr>
                            </a:glow>
                          </a:effectLst>
                          <a:latin typeface="Arial Rounded MT Bold" panose="020F0704030504030204" pitchFamily="34" charset="0"/>
                          <a:cs typeface="TH SarabunPSK" panose="020B0500040200020003" pitchFamily="34" charset="-34"/>
                        </a:rPr>
                        <a:t>เมฆบางส่วนถึงเมฆเป็นส่วนมาก </a:t>
                      </a:r>
                    </a:p>
                  </a:txBody>
                  <a:tcPr marL="91441" marR="91441" marT="45699" marB="45699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528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th-TH" altLang="th-TH" sz="4000" b="1" dirty="0">
                          <a:solidFill>
                            <a:schemeClr val="bg1"/>
                          </a:solidFill>
                          <a:effectLst>
                            <a:glow rad="127000">
                              <a:schemeClr val="tx1">
                                <a:lumMod val="95000"/>
                                <a:lumOff val="5000"/>
                              </a:schemeClr>
                            </a:glow>
                          </a:effectLst>
                          <a:latin typeface="Arial Rounded MT Bold" panose="020F0704030504030204" pitchFamily="34" charset="0"/>
                          <a:cs typeface="TH SarabunPSK" panose="020B0500040200020003" pitchFamily="34" charset="-34"/>
                        </a:rPr>
                        <a:t>พายุฝนฟ้าคะนองกระจายถึงเกือบทั่วไป ๕๐ - ๗๐ </a:t>
                      </a:r>
                      <a:r>
                        <a:rPr lang="en-US" altLang="th-TH" sz="4000" b="1" dirty="0">
                          <a:solidFill>
                            <a:schemeClr val="bg1"/>
                          </a:solidFill>
                          <a:effectLst>
                            <a:glow rad="127000">
                              <a:schemeClr val="tx1">
                                <a:lumMod val="95000"/>
                                <a:lumOff val="5000"/>
                              </a:schemeClr>
                            </a:glow>
                          </a:effectLst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%</a:t>
                      </a:r>
                      <a:endParaRPr lang="th-TH" altLang="th-TH" sz="4000" dirty="0">
                        <a:solidFill>
                          <a:schemeClr val="bg1"/>
                        </a:solidFill>
                        <a:effectLst>
                          <a:glow rad="127000">
                            <a:schemeClr val="tx1">
                              <a:lumMod val="95000"/>
                              <a:lumOff val="5000"/>
                            </a:schemeClr>
                          </a:glow>
                        </a:effectLst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1441" marR="91441" marT="45699" marB="45699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528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th-TH" altLang="th-TH" sz="4000" b="1" dirty="0">
                          <a:solidFill>
                            <a:schemeClr val="bg1"/>
                          </a:solidFill>
                          <a:effectLst>
                            <a:glow rad="127000">
                              <a:schemeClr val="tx1">
                                <a:lumMod val="95000"/>
                                <a:lumOff val="5000"/>
                              </a:schemeClr>
                            </a:glow>
                          </a:effectLst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ฝนตกหนักถึงหนักมากบางแห่ง</a:t>
                      </a:r>
                    </a:p>
                  </a:txBody>
                  <a:tcPr marL="91441" marR="91441" marT="45699" marB="45699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61923855"/>
                  </a:ext>
                </a:extLst>
              </a:tr>
            </a:tbl>
          </a:graphicData>
        </a:graphic>
      </p:graphicFrame>
      <p:graphicFrame>
        <p:nvGraphicFramePr>
          <p:cNvPr id="39" name="ตาราง 38">
            <a:extLst>
              <a:ext uri="{FF2B5EF4-FFF2-40B4-BE49-F238E27FC236}">
                <a16:creationId xmlns:a16="http://schemas.microsoft.com/office/drawing/2014/main" id="{625771CD-C3D3-4863-9BAF-D6D4A3F4EC5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57347542"/>
              </p:ext>
            </p:extLst>
          </p:nvPr>
        </p:nvGraphicFramePr>
        <p:xfrm>
          <a:off x="4323214" y="4801766"/>
          <a:ext cx="1866977" cy="9826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3765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2931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9133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1800" dirty="0"/>
                    </a:p>
                  </a:txBody>
                  <a:tcPr marL="91396" marR="91396" marT="45667" marB="45667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b="0" baseline="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เมฆเป็นส่วนมาก</a:t>
                      </a:r>
                      <a:endParaRPr lang="th-TH" sz="18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1396" marR="91396" marT="45667" marB="45667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133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1800" dirty="0"/>
                    </a:p>
                  </a:txBody>
                  <a:tcPr marL="91396" marR="91396" marT="45667" marB="45667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ฝนฟ้าคะนอง</a:t>
                      </a:r>
                    </a:p>
                  </a:txBody>
                  <a:tcPr marL="91396" marR="91396" marT="45667" marB="45667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40" name="ตาราง 39"/>
          <p:cNvGraphicFramePr>
            <a:graphicFrameLocks noGrp="1"/>
          </p:cNvGraphicFramePr>
          <p:nvPr/>
        </p:nvGraphicFramePr>
        <p:xfrm>
          <a:off x="6288088" y="4786313"/>
          <a:ext cx="2747962" cy="195580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922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5571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65737"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b="0" dirty="0">
                          <a:solidFill>
                            <a:srgbClr val="00FFFF"/>
                          </a:solidFill>
                          <a:latin typeface="TH SarabunPSK" panose="020B0500040200020003" pitchFamily="34" charset="-34"/>
                          <a:ea typeface="MS PGothic" panose="020B0600070205080204" pitchFamily="34" charset="-128"/>
                          <a:cs typeface="TH SarabunPSK" panose="020B0500040200020003" pitchFamily="34" charset="-34"/>
                        </a:rPr>
                        <a:t>เกณฑ์ฝน</a:t>
                      </a:r>
                      <a:endParaRPr lang="th-TH" sz="1800" dirty="0"/>
                    </a:p>
                  </a:txBody>
                  <a:tcPr marL="91415" marR="91415" marT="45698" marB="45698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73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b="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ea typeface="MS PGothic" panose="020B0600070205080204" pitchFamily="34" charset="-128"/>
                          <a:cs typeface="TH SarabunPSK" panose="020B0500040200020003" pitchFamily="34" charset="-34"/>
                        </a:rPr>
                        <a:t>ฝนเล็กน้อย</a:t>
                      </a:r>
                      <a:endParaRPr lang="th-TH" sz="1800" dirty="0">
                        <a:solidFill>
                          <a:schemeClr val="bg1"/>
                        </a:solidFill>
                      </a:endParaRPr>
                    </a:p>
                  </a:txBody>
                  <a:tcPr marL="91415" marR="91415" marT="45698" marB="45698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b="0" baseline="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ตั้งแต่ ๐.๑ - ๑๐.๐ </a:t>
                      </a:r>
                      <a:r>
                        <a:rPr lang="th-TH" sz="1800" b="0" baseline="0" dirty="0" err="1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มม</a:t>
                      </a:r>
                      <a:r>
                        <a:rPr lang="th-TH" sz="1800" b="0" baseline="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.</a:t>
                      </a:r>
                      <a:endParaRPr lang="th-TH" sz="1800" dirty="0">
                        <a:solidFill>
                          <a:schemeClr val="bg1"/>
                        </a:solidFill>
                      </a:endParaRPr>
                    </a:p>
                  </a:txBody>
                  <a:tcPr marL="91415" marR="91415" marT="45698" marB="45698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810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b="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ea typeface="MS PGothic" panose="020B0600070205080204" pitchFamily="34" charset="-128"/>
                          <a:cs typeface="TH SarabunPSK" panose="020B0500040200020003" pitchFamily="34" charset="-34"/>
                        </a:rPr>
                        <a:t>ฝนปานกลาง</a:t>
                      </a:r>
                      <a:endParaRPr lang="th-TH" sz="1800" dirty="0">
                        <a:solidFill>
                          <a:schemeClr val="bg1"/>
                        </a:solidFill>
                      </a:endParaRPr>
                    </a:p>
                  </a:txBody>
                  <a:tcPr marL="91415" marR="91415" marT="45698" marB="45698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b="0" baseline="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๑๐.๑ - ๓๕.๐ </a:t>
                      </a:r>
                      <a:r>
                        <a:rPr lang="th-TH" sz="1800" b="0" baseline="0" dirty="0" err="1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มม</a:t>
                      </a:r>
                      <a:r>
                        <a:rPr lang="th-TH" sz="1800" b="0" baseline="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.</a:t>
                      </a:r>
                      <a:endParaRPr lang="th-TH" sz="1800" dirty="0">
                        <a:solidFill>
                          <a:schemeClr val="bg1"/>
                        </a:solidFill>
                      </a:endParaRPr>
                    </a:p>
                  </a:txBody>
                  <a:tcPr marL="91415" marR="91415" marT="45698" marB="45698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0810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b="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ea typeface="MS PGothic" panose="020B0600070205080204" pitchFamily="34" charset="-128"/>
                          <a:cs typeface="TH SarabunPSK" panose="020B0500040200020003" pitchFamily="34" charset="-34"/>
                        </a:rPr>
                        <a:t>ฝนหนัก</a:t>
                      </a:r>
                      <a:endParaRPr lang="th-TH" sz="1800" dirty="0">
                        <a:solidFill>
                          <a:schemeClr val="bg1"/>
                        </a:solidFill>
                      </a:endParaRPr>
                    </a:p>
                  </a:txBody>
                  <a:tcPr marL="91415" marR="91415" marT="45698" marB="45698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dirty="0">
                          <a:solidFill>
                            <a:schemeClr val="bg1"/>
                          </a:solidFill>
                        </a:rPr>
                        <a:t>๓๕.๑ - ๙๐.๐ </a:t>
                      </a:r>
                      <a:r>
                        <a:rPr lang="th-TH" sz="1800" dirty="0" err="1">
                          <a:solidFill>
                            <a:schemeClr val="bg1"/>
                          </a:solidFill>
                        </a:rPr>
                        <a:t>มม</a:t>
                      </a:r>
                      <a:r>
                        <a:rPr lang="th-TH" sz="1800" dirty="0">
                          <a:solidFill>
                            <a:schemeClr val="bg1"/>
                          </a:solidFill>
                        </a:rPr>
                        <a:t>.</a:t>
                      </a:r>
                    </a:p>
                  </a:txBody>
                  <a:tcPr marL="91415" marR="91415" marT="45698" marB="45698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810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dirty="0">
                          <a:solidFill>
                            <a:schemeClr val="bg1"/>
                          </a:solidFill>
                        </a:rPr>
                        <a:t>ฝนหนักมาก</a:t>
                      </a:r>
                    </a:p>
                  </a:txBody>
                  <a:tcPr marL="91415" marR="91415" marT="45698" marB="45698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dirty="0">
                          <a:solidFill>
                            <a:schemeClr val="bg1"/>
                          </a:solidFill>
                        </a:rPr>
                        <a:t>ตั้งแต่ ๙๐.๑ </a:t>
                      </a:r>
                      <a:r>
                        <a:rPr lang="th-TH" sz="1800" dirty="0" err="1">
                          <a:solidFill>
                            <a:schemeClr val="bg1"/>
                          </a:solidFill>
                        </a:rPr>
                        <a:t>มม</a:t>
                      </a:r>
                      <a:r>
                        <a:rPr lang="th-TH" sz="1800" dirty="0">
                          <a:solidFill>
                            <a:schemeClr val="bg1"/>
                          </a:solidFill>
                        </a:rPr>
                        <a:t>.ขึ้นไป</a:t>
                      </a:r>
                    </a:p>
                  </a:txBody>
                  <a:tcPr marL="91415" marR="91415" marT="45698" marB="45698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pSp>
        <p:nvGrpSpPr>
          <p:cNvPr id="57" name="กลุ่ม 56"/>
          <p:cNvGrpSpPr/>
          <p:nvPr/>
        </p:nvGrpSpPr>
        <p:grpSpPr>
          <a:xfrm>
            <a:off x="4299435" y="4798493"/>
            <a:ext cx="591662" cy="1094969"/>
            <a:chOff x="4299435" y="4907677"/>
            <a:chExt cx="591662" cy="1094969"/>
          </a:xfrm>
        </p:grpSpPr>
        <p:grpSp>
          <p:nvGrpSpPr>
            <p:cNvPr id="60" name="กลุ่ม 18">
              <a:extLst>
                <a:ext uri="{FF2B5EF4-FFF2-40B4-BE49-F238E27FC236}">
                  <a16:creationId xmlns:a16="http://schemas.microsoft.com/office/drawing/2014/main" id="{6B3A2E46-B08B-4084-9422-8D4309A0DB7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331639" y="5439436"/>
              <a:ext cx="533829" cy="563210"/>
              <a:chOff x="5292080" y="3140968"/>
              <a:chExt cx="1512168" cy="1593435"/>
            </a:xfrm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</p:grpSpPr>
          <p:grpSp>
            <p:nvGrpSpPr>
              <p:cNvPr id="64" name="กลุ่ม 17">
                <a:extLst>
                  <a:ext uri="{FF2B5EF4-FFF2-40B4-BE49-F238E27FC236}">
                    <a16:creationId xmlns:a16="http://schemas.microsoft.com/office/drawing/2014/main" id="{9F31DC21-4BCB-4606-BE81-6D8BC4C0CE6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2080" y="3140968"/>
                <a:ext cx="1487487" cy="1296144"/>
                <a:chOff x="5220072" y="2996952"/>
                <a:chExt cx="1487487" cy="1296144"/>
              </a:xfrm>
            </p:grpSpPr>
            <p:pic>
              <p:nvPicPr>
                <p:cNvPr id="70" name="รูปภาพ 76" descr="1211810702 (1).png">
                  <a:extLst>
                    <a:ext uri="{FF2B5EF4-FFF2-40B4-BE49-F238E27FC236}">
                      <a16:creationId xmlns:a16="http://schemas.microsoft.com/office/drawing/2014/main" id="{60025CCA-60DA-443D-803B-B62ACFCA110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220072" y="3273695"/>
                  <a:ext cx="1487487" cy="1019401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190500" dist="228600" dir="2700000" algn="ctr">
                    <a:srgbClr val="000000">
                      <a:alpha val="30000"/>
                    </a:srgbClr>
                  </a:outerShdw>
                </a:effectLst>
                <a:sp3d prstMaterial="matte">
                  <a:bevelT w="127000" h="63500"/>
                </a:sp3d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grpSp>
              <p:nvGrpSpPr>
                <p:cNvPr id="71" name="กลุ่ม 16">
                  <a:extLst>
                    <a:ext uri="{FF2B5EF4-FFF2-40B4-BE49-F238E27FC236}">
                      <a16:creationId xmlns:a16="http://schemas.microsoft.com/office/drawing/2014/main" id="{DF9FEC6B-161A-4979-BF0D-EF85E554B9C0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5302728" y="2996952"/>
                  <a:ext cx="1400175" cy="1259185"/>
                  <a:chOff x="5302728" y="3465618"/>
                  <a:chExt cx="1400175" cy="1259185"/>
                </a:xfrm>
              </p:grpSpPr>
              <p:pic>
                <p:nvPicPr>
                  <p:cNvPr id="72" name="รูปภาพ 110" descr="1211810689.png">
                    <a:extLst>
                      <a:ext uri="{FF2B5EF4-FFF2-40B4-BE49-F238E27FC236}">
                        <a16:creationId xmlns:a16="http://schemas.microsoft.com/office/drawing/2014/main" id="{23EE2655-4274-4BCF-9EB0-08049596F35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1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5302728" y="3465618"/>
                    <a:ext cx="1400175" cy="960755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>
                    <a:outerShdw blurRad="190500" dist="228600" dir="2700000" algn="ctr">
                      <a:srgbClr val="000000">
                        <a:alpha val="30000"/>
                      </a:srgbClr>
                    </a:outerShdw>
                  </a:effectLst>
                  <a:sp3d prstMaterial="matte">
                    <a:bevelT w="127000" h="63500"/>
                  </a:sp3d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73" name="รูปภาพ 70" descr="1211810679.png">
                    <a:extLst>
                      <a:ext uri="{FF2B5EF4-FFF2-40B4-BE49-F238E27FC236}">
                        <a16:creationId xmlns:a16="http://schemas.microsoft.com/office/drawing/2014/main" id="{6EF5A31B-3346-463A-B568-53D95929DB17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2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5309516" y="3717032"/>
                    <a:ext cx="1350716" cy="1007771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>
                    <a:outerShdw blurRad="190500" dist="228600" dir="2700000" algn="ctr">
                      <a:srgbClr val="000000">
                        <a:alpha val="30000"/>
                      </a:srgbClr>
                    </a:outerShdw>
                  </a:effectLst>
                  <a:sp3d prstMaterial="matte">
                    <a:bevelT w="127000" h="63500"/>
                  </a:sp3d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</p:grpSp>
          </p:grpSp>
          <p:grpSp>
            <p:nvGrpSpPr>
              <p:cNvPr id="65" name="Group 11">
                <a:extLst>
                  <a:ext uri="{FF2B5EF4-FFF2-40B4-BE49-F238E27FC236}">
                    <a16:creationId xmlns:a16="http://schemas.microsoft.com/office/drawing/2014/main" id="{A2A0A0AB-DD87-4C4C-8F65-EDA31B08D8F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362798" y="3932983"/>
                <a:ext cx="1441450" cy="801420"/>
                <a:chOff x="4067175" y="3932962"/>
                <a:chExt cx="1441282" cy="801382"/>
              </a:xfrm>
            </p:grpSpPr>
            <p:pic>
              <p:nvPicPr>
                <p:cNvPr id="67" name="รูปภาพ 67" descr="1211810668.png">
                  <a:extLst>
                    <a:ext uri="{FF2B5EF4-FFF2-40B4-BE49-F238E27FC236}">
                      <a16:creationId xmlns:a16="http://schemas.microsoft.com/office/drawing/2014/main" id="{0CD343C9-780D-4ECC-9C73-C4C5563A245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54543"/>
                <a:stretch>
                  <a:fillRect/>
                </a:stretch>
              </p:blipFill>
              <p:spPr bwMode="auto">
                <a:xfrm>
                  <a:off x="4067175" y="3932962"/>
                  <a:ext cx="1441282" cy="449411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190500" dist="228600" dir="2700000" algn="ctr">
                    <a:srgbClr val="000000">
                      <a:alpha val="30000"/>
                    </a:srgbClr>
                  </a:outerShdw>
                </a:effectLst>
                <a:sp3d prstMaterial="matte">
                  <a:bevelT w="127000" h="63500"/>
                </a:sp3d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69" name="Rectangle 44">
                  <a:extLst>
                    <a:ext uri="{FF2B5EF4-FFF2-40B4-BE49-F238E27FC236}">
                      <a16:creationId xmlns:a16="http://schemas.microsoft.com/office/drawing/2014/main" id="{1F1E70EF-F30A-4822-B5C6-D74B67CE7E4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684097" y="4365104"/>
                  <a:ext cx="184815" cy="36924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190500" dist="228600" dir="2700000" algn="ctr">
                    <a:srgbClr val="000000">
                      <a:alpha val="30000"/>
                    </a:srgbClr>
                  </a:outerShdw>
                </a:effectLst>
                <a:sp3d prstMaterial="matte">
                  <a:bevelT w="127000" h="63500"/>
                </a:sp3d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  <a:cs typeface="Cordia New" panose="020B0304020202020204" pitchFamily="34" charset="-34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  <a:cs typeface="Cordia New" panose="020B0304020202020204" pitchFamily="34" charset="-34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  <a:cs typeface="Cordia New" panose="020B0304020202020204" pitchFamily="34" charset="-34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cs typeface="Cordia New" panose="020B0304020202020204" pitchFamily="34" charset="-34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cs typeface="Cordia New" panose="020B0304020202020204" pitchFamily="34" charset="-34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cs typeface="Cordia New" panose="020B0304020202020204" pitchFamily="34" charset="-34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cs typeface="Cordia New" panose="020B0304020202020204" pitchFamily="34" charset="-34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cs typeface="Cordia New" panose="020B0304020202020204" pitchFamily="34" charset="-34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cs typeface="Cordia New" panose="020B0304020202020204" pitchFamily="34" charset="-34"/>
                    </a:defRPr>
                  </a:lvl9pPr>
                </a:lstStyle>
                <a:p>
                  <a:pPr algn="ctr">
                    <a:spcBef>
                      <a:spcPct val="0"/>
                    </a:spcBef>
                    <a:buFontTx/>
                    <a:buNone/>
                    <a:defRPr/>
                  </a:pPr>
                  <a:endParaRPr lang="th-TH" altLang="th-TH" sz="1800" b="1" dirty="0">
                    <a:solidFill>
                      <a:srgbClr val="FFFF00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endParaRPr>
                </a:p>
              </p:txBody>
            </p:sp>
          </p:grpSp>
        </p:grpSp>
        <p:grpSp>
          <p:nvGrpSpPr>
            <p:cNvPr id="61" name="กลุ่ม 60">
              <a:extLst>
                <a:ext uri="{FF2B5EF4-FFF2-40B4-BE49-F238E27FC236}">
                  <a16:creationId xmlns:a16="http://schemas.microsoft.com/office/drawing/2014/main" id="{39602102-CC35-49B1-A238-0A01C1C71086}"/>
                </a:ext>
              </a:extLst>
            </p:cNvPr>
            <p:cNvGrpSpPr/>
            <p:nvPr/>
          </p:nvGrpSpPr>
          <p:grpSpPr>
            <a:xfrm>
              <a:off x="4299435" y="4907677"/>
              <a:ext cx="591662" cy="418822"/>
              <a:chOff x="361401" y="2941208"/>
              <a:chExt cx="1033830" cy="694671"/>
            </a:xfrm>
          </p:grpSpPr>
          <p:pic>
            <p:nvPicPr>
              <p:cNvPr id="62" name="รูปภาพ 110" descr="1211810689.png">
                <a:extLst>
                  <a:ext uri="{FF2B5EF4-FFF2-40B4-BE49-F238E27FC236}">
                    <a16:creationId xmlns:a16="http://schemas.microsoft.com/office/drawing/2014/main" id="{0881A503-B72A-46D0-AB2E-767D969D0B4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1401" y="2941208"/>
                <a:ext cx="1011605" cy="694671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3" name="รูปภาพ 62" descr="1211810679.png">
                <a:extLst>
                  <a:ext uri="{FF2B5EF4-FFF2-40B4-BE49-F238E27FC236}">
                    <a16:creationId xmlns:a16="http://schemas.microsoft.com/office/drawing/2014/main" id="{EEB7BCB5-172F-43DF-9F26-8FFE594123F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46542"/>
              <a:stretch/>
            </p:blipFill>
            <p:spPr bwMode="auto">
              <a:xfrm>
                <a:off x="419359" y="3189068"/>
                <a:ext cx="975872" cy="38953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grpSp>
        <p:nvGrpSpPr>
          <p:cNvPr id="41" name="กลุ่ม 40">
            <a:extLst>
              <a:ext uri="{FF2B5EF4-FFF2-40B4-BE49-F238E27FC236}">
                <a16:creationId xmlns:a16="http://schemas.microsoft.com/office/drawing/2014/main" id="{CEAA5FA1-D999-4679-815D-DD413C9DD6FE}"/>
              </a:ext>
            </a:extLst>
          </p:cNvPr>
          <p:cNvGrpSpPr/>
          <p:nvPr/>
        </p:nvGrpSpPr>
        <p:grpSpPr>
          <a:xfrm>
            <a:off x="400767" y="2448556"/>
            <a:ext cx="1125419" cy="805619"/>
            <a:chOff x="361401" y="2941208"/>
            <a:chExt cx="1033830" cy="694671"/>
          </a:xfrm>
        </p:grpSpPr>
        <p:pic>
          <p:nvPicPr>
            <p:cNvPr id="43" name="รูปภาพ 110" descr="1211810689.png">
              <a:extLst>
                <a:ext uri="{FF2B5EF4-FFF2-40B4-BE49-F238E27FC236}">
                  <a16:creationId xmlns:a16="http://schemas.microsoft.com/office/drawing/2014/main" id="{F7DDF646-5C13-4BA6-8778-62368015A74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1401" y="2941208"/>
              <a:ext cx="1011605" cy="694671"/>
            </a:xfrm>
            <a:prstGeom prst="rect">
              <a:avLst/>
            </a:prstGeom>
            <a:noFill/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" name="รูปภาพ 44" descr="1211810679.png">
              <a:extLst>
                <a:ext uri="{FF2B5EF4-FFF2-40B4-BE49-F238E27FC236}">
                  <a16:creationId xmlns:a16="http://schemas.microsoft.com/office/drawing/2014/main" id="{32960E84-840D-4CAB-A79D-C0E292EEE2B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6542"/>
            <a:stretch/>
          </p:blipFill>
          <p:spPr bwMode="auto">
            <a:xfrm>
              <a:off x="419359" y="3189068"/>
              <a:ext cx="975872" cy="389530"/>
            </a:xfrm>
            <a:prstGeom prst="rect">
              <a:avLst/>
            </a:prstGeom>
            <a:noFill/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597753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130" name="กลุ่ม 58">
            <a:extLst>
              <a:ext uri="{FF2B5EF4-FFF2-40B4-BE49-F238E27FC236}">
                <a16:creationId xmlns:a16="http://schemas.microsoft.com/office/drawing/2014/main" id="{FFF4A046-24FB-4E4E-904D-F97A14EFE241}"/>
              </a:ext>
            </a:extLst>
          </p:cNvPr>
          <p:cNvGrpSpPr>
            <a:grpSpLocks/>
          </p:cNvGrpSpPr>
          <p:nvPr/>
        </p:nvGrpSpPr>
        <p:grpSpPr bwMode="auto">
          <a:xfrm>
            <a:off x="-76200" y="0"/>
            <a:ext cx="9251950" cy="6958013"/>
            <a:chOff x="-76200" y="0"/>
            <a:chExt cx="9251950" cy="6958013"/>
          </a:xfrm>
        </p:grpSpPr>
        <p:pic>
          <p:nvPicPr>
            <p:cNvPr id="48133" name="รูปภาพ 2">
              <a:extLst>
                <a:ext uri="{FF2B5EF4-FFF2-40B4-BE49-F238E27FC236}">
                  <a16:creationId xmlns:a16="http://schemas.microsoft.com/office/drawing/2014/main" id="{48452E5B-2C8C-447A-ACCB-61F63CE72E0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2137" y="0"/>
              <a:ext cx="9143437" cy="69580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สี่เหลี่ยมผืนผ้า 8">
              <a:extLst>
                <a:ext uri="{FF2B5EF4-FFF2-40B4-BE49-F238E27FC236}">
                  <a16:creationId xmlns:a16="http://schemas.microsoft.com/office/drawing/2014/main" id="{91801A2B-5B7F-4584-814F-25D1FF18C464}"/>
                </a:ext>
              </a:extLst>
            </p:cNvPr>
            <p:cNvSpPr/>
            <p:nvPr/>
          </p:nvSpPr>
          <p:spPr bwMode="auto">
            <a:xfrm>
              <a:off x="-76200" y="0"/>
              <a:ext cx="9251950" cy="6858000"/>
            </a:xfrm>
            <a:prstGeom prst="rect">
              <a:avLst/>
            </a:prstGeom>
            <a:solidFill>
              <a:srgbClr val="254061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th-TH" sz="1800">
                <a:solidFill>
                  <a:prstClr val="white"/>
                </a:solidFill>
              </a:endParaRPr>
            </a:p>
          </p:txBody>
        </p:sp>
      </p:grpSp>
      <p:sp>
        <p:nvSpPr>
          <p:cNvPr id="66" name="TextBox 3">
            <a:extLst>
              <a:ext uri="{FF2B5EF4-FFF2-40B4-BE49-F238E27FC236}">
                <a16:creationId xmlns:a16="http://schemas.microsoft.com/office/drawing/2014/main" id="{73E46C74-F181-4F77-B079-986AD1EEE949}"/>
              </a:ext>
            </a:extLst>
          </p:cNvPr>
          <p:cNvSpPr txBox="1"/>
          <p:nvPr/>
        </p:nvSpPr>
        <p:spPr bwMode="auto">
          <a:xfrm>
            <a:off x="0" y="1588"/>
            <a:ext cx="9145588" cy="646112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th-TH" sz="36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สภาพอากาศที่เป็นอุปสรรคต่อการปฏิบัติงาน เดือน มิ.ย.๖๕</a:t>
            </a:r>
          </a:p>
        </p:txBody>
      </p:sp>
      <p:graphicFrame>
        <p:nvGraphicFramePr>
          <p:cNvPr id="3" name="ตาราง 2">
            <a:extLst>
              <a:ext uri="{FF2B5EF4-FFF2-40B4-BE49-F238E27FC236}">
                <a16:creationId xmlns:a16="http://schemas.microsoft.com/office/drawing/2014/main" id="{C72601D0-FA57-4500-BA2A-478171DC358D}"/>
              </a:ext>
            </a:extLst>
          </p:cNvPr>
          <p:cNvGraphicFramePr>
            <a:graphicFrameLocks noGrp="1"/>
          </p:cNvGraphicFramePr>
          <p:nvPr/>
        </p:nvGraphicFramePr>
        <p:xfrm>
          <a:off x="488950" y="1558776"/>
          <a:ext cx="8067221" cy="227068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0260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96461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6011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altLang="th-TH" sz="4000" b="1" dirty="0">
                          <a:solidFill>
                            <a:srgbClr val="FFFF00"/>
                          </a:solidFill>
                          <a:effectLst>
                            <a:glow rad="127000">
                              <a:schemeClr val="tx1">
                                <a:lumMod val="95000"/>
                                <a:lumOff val="5000"/>
                              </a:schemeClr>
                            </a:glow>
                          </a:effectLst>
                          <a:latin typeface="Arial Rounded MT Bold" panose="020F0704030504030204" pitchFamily="34" charset="0"/>
                          <a:cs typeface="TH SarabunPSK" panose="020B0500040200020003" pitchFamily="34" charset="-34"/>
                        </a:rPr>
                        <a:t>ฝนหรือพายุฝนฟ้าคะนอง</a:t>
                      </a:r>
                      <a:endParaRPr lang="th-TH" sz="4000" b="1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1455" marR="91455" marT="45683" marB="45683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altLang="th-TH" sz="4000" b="1" dirty="0" err="1">
                          <a:solidFill>
                            <a:schemeClr val="bg1"/>
                          </a:solidFill>
                          <a:effectLst>
                            <a:glow rad="127000">
                              <a:schemeClr val="tx1">
                                <a:lumMod val="95000"/>
                                <a:lumOff val="5000"/>
                              </a:schemeClr>
                            </a:glow>
                          </a:effectLst>
                          <a:latin typeface="Arial Rounded MT Bold" panose="020F0704030504030204" pitchFamily="34" charset="0"/>
                          <a:cs typeface="TH SarabunPSK" panose="020B0500040200020003" pitchFamily="34" charset="-34"/>
                        </a:rPr>
                        <a:t>ทัศน</a:t>
                      </a:r>
                      <a:r>
                        <a:rPr lang="th-TH" altLang="th-TH" sz="4000" b="1" dirty="0">
                          <a:solidFill>
                            <a:schemeClr val="bg1"/>
                          </a:solidFill>
                          <a:effectLst>
                            <a:glow rad="127000">
                              <a:schemeClr val="tx1">
                                <a:lumMod val="95000"/>
                                <a:lumOff val="5000"/>
                              </a:schemeClr>
                            </a:glow>
                          </a:effectLst>
                          <a:latin typeface="Arial Rounded MT Bold" panose="020F0704030504030204" pitchFamily="34" charset="0"/>
                          <a:cs typeface="TH SarabunPSK" panose="020B0500040200020003" pitchFamily="34" charset="-34"/>
                        </a:rPr>
                        <a:t>วิสัยลดลงต่ำกว่า</a:t>
                      </a:r>
                      <a:r>
                        <a:rPr lang="th-TH" altLang="th-TH" sz="4000" b="1" baseline="0" dirty="0">
                          <a:solidFill>
                            <a:schemeClr val="bg1"/>
                          </a:solidFill>
                          <a:effectLst>
                            <a:glow rad="127000">
                              <a:schemeClr val="tx1">
                                <a:lumMod val="95000"/>
                                <a:lumOff val="5000"/>
                              </a:schemeClr>
                            </a:glow>
                          </a:effectLst>
                          <a:latin typeface="Arial Rounded MT Bold" panose="020F0704030504030204" pitchFamily="34" charset="0"/>
                          <a:cs typeface="TH SarabunPSK" panose="020B0500040200020003" pitchFamily="34" charset="-34"/>
                        </a:rPr>
                        <a:t> ๑ ไมล์</a:t>
                      </a:r>
                      <a:endParaRPr lang="th-TH" sz="4000" b="1" dirty="0">
                        <a:solidFill>
                          <a:schemeClr val="bg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1455" marR="91455" marT="45683" marB="45683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6011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altLang="th-TH" sz="4000" b="1" dirty="0">
                          <a:solidFill>
                            <a:srgbClr val="FFFF00"/>
                          </a:solidFill>
                          <a:effectLst>
                            <a:glow rad="127000">
                              <a:schemeClr val="tx1">
                                <a:lumMod val="95000"/>
                                <a:lumOff val="5000"/>
                              </a:schemeClr>
                            </a:glow>
                          </a:effectLst>
                          <a:latin typeface="Arial Rounded MT Bold" panose="020F0704030504030204" pitchFamily="34" charset="0"/>
                          <a:cs typeface="TH SarabunPSK" panose="020B0500040200020003" pitchFamily="34" charset="-34"/>
                        </a:rPr>
                        <a:t>ลมกระโชก </a:t>
                      </a:r>
                      <a:endParaRPr lang="th-TH" sz="4000" b="1" dirty="0">
                        <a:solidFill>
                          <a:srgbClr val="FFFF00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1455" marR="91455" marT="45683" marB="45683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altLang="th-TH" sz="4000" b="1" dirty="0">
                          <a:solidFill>
                            <a:schemeClr val="bg1"/>
                          </a:solidFill>
                          <a:effectLst>
                            <a:glow rad="127000">
                              <a:schemeClr val="tx1">
                                <a:lumMod val="95000"/>
                                <a:lumOff val="5000"/>
                              </a:schemeClr>
                            </a:glow>
                          </a:effectLst>
                          <a:latin typeface="Arial Rounded MT Bold" panose="020F0704030504030204" pitchFamily="34" charset="0"/>
                          <a:cs typeface="TH SarabunPSK" panose="020B0500040200020003" pitchFamily="34" charset="-34"/>
                        </a:rPr>
                        <a:t>ความเร็ว ๒๐ - ๔๐ นอต</a:t>
                      </a:r>
                      <a:endParaRPr lang="th-TH" sz="4000" b="1" dirty="0">
                        <a:solidFill>
                          <a:schemeClr val="bg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1455" marR="91455" marT="45683" marB="45683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855460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กลุ่ม 58">
            <a:extLst>
              <a:ext uri="{FF2B5EF4-FFF2-40B4-BE49-F238E27FC236}">
                <a16:creationId xmlns:a16="http://schemas.microsoft.com/office/drawing/2014/main" id="{FE4CB0BF-7086-44F2-9DAD-454BCD61DB43}"/>
              </a:ext>
            </a:extLst>
          </p:cNvPr>
          <p:cNvGrpSpPr>
            <a:grpSpLocks/>
          </p:cNvGrpSpPr>
          <p:nvPr/>
        </p:nvGrpSpPr>
        <p:grpSpPr bwMode="auto">
          <a:xfrm>
            <a:off x="-76200" y="0"/>
            <a:ext cx="9251950" cy="6958013"/>
            <a:chOff x="-76200" y="0"/>
            <a:chExt cx="9251950" cy="6958013"/>
          </a:xfrm>
        </p:grpSpPr>
        <p:pic>
          <p:nvPicPr>
            <p:cNvPr id="5" name="รูปภาพ 2">
              <a:extLst>
                <a:ext uri="{FF2B5EF4-FFF2-40B4-BE49-F238E27FC236}">
                  <a16:creationId xmlns:a16="http://schemas.microsoft.com/office/drawing/2014/main" id="{ED05F6FE-9688-47AB-AB1E-A54DEB7540F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2137" y="0"/>
              <a:ext cx="9143437" cy="69580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สี่เหลี่ยมผืนผ้า 5">
              <a:extLst>
                <a:ext uri="{FF2B5EF4-FFF2-40B4-BE49-F238E27FC236}">
                  <a16:creationId xmlns:a16="http://schemas.microsoft.com/office/drawing/2014/main" id="{E7829F84-90F4-4FFD-93D4-19EB4893FC78}"/>
                </a:ext>
              </a:extLst>
            </p:cNvPr>
            <p:cNvSpPr/>
            <p:nvPr/>
          </p:nvSpPr>
          <p:spPr bwMode="auto">
            <a:xfrm>
              <a:off x="-76200" y="0"/>
              <a:ext cx="9251950" cy="6858000"/>
            </a:xfrm>
            <a:prstGeom prst="rect">
              <a:avLst/>
            </a:prstGeom>
            <a:solidFill>
              <a:srgbClr val="254061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th-TH" sz="1800">
                <a:solidFill>
                  <a:prstClr val="white"/>
                </a:solidFill>
              </a:endParaRPr>
            </a:p>
          </p:txBody>
        </p:sp>
      </p:grpSp>
      <p:sp>
        <p:nvSpPr>
          <p:cNvPr id="10" name="TextBox 3">
            <a:extLst>
              <a:ext uri="{FF2B5EF4-FFF2-40B4-BE49-F238E27FC236}">
                <a16:creationId xmlns:a16="http://schemas.microsoft.com/office/drawing/2014/main" id="{629864F7-9595-4F3A-9C71-65D3726B16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-9634"/>
            <a:ext cx="9144000" cy="830997"/>
          </a:xfrm>
          <a:prstGeom prst="rect">
            <a:avLst/>
          </a:prstGeom>
          <a:solidFill>
            <a:srgbClr val="0000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91440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th-TH" altLang="en-US" sz="48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เวลาที่เหมาะแก่การปฏิบัติทางอากาศ</a:t>
            </a:r>
          </a:p>
        </p:txBody>
      </p:sp>
      <p:graphicFrame>
        <p:nvGraphicFramePr>
          <p:cNvPr id="13" name="ตาราง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0308470"/>
              </p:ext>
            </p:extLst>
          </p:nvPr>
        </p:nvGraphicFramePr>
        <p:xfrm>
          <a:off x="558800" y="1870075"/>
          <a:ext cx="8039100" cy="2900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13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259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4697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altLang="en-US" sz="4000" b="1" dirty="0">
                          <a:solidFill>
                            <a:srgbClr val="FFFF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ภาคเหนือ</a:t>
                      </a:r>
                      <a:endParaRPr lang="th-TH" sz="4000" b="1" dirty="0">
                        <a:solidFill>
                          <a:srgbClr val="FFFF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1455" marR="91455" marT="45683" marB="45683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4000" b="1" dirty="0">
                          <a:solidFill>
                            <a:schemeClr val="bg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๐๗๐๐ – ๑๔๐๐</a:t>
                      </a:r>
                    </a:p>
                  </a:txBody>
                  <a:tcPr marL="91455" marR="91455" marT="45683" marB="45683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697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altLang="en-US" sz="4000" b="1" dirty="0">
                          <a:solidFill>
                            <a:srgbClr val="FFFF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ภาคตะวันออกเฉียงเหนือ </a:t>
                      </a:r>
                      <a:endParaRPr lang="th-TH" sz="4000" b="1" dirty="0">
                        <a:solidFill>
                          <a:srgbClr val="FFFF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1455" marR="91455" marT="45683" marB="45683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4000" b="1" dirty="0">
                          <a:solidFill>
                            <a:schemeClr val="bg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๐๗๐๐ – ๑๔๐๐</a:t>
                      </a:r>
                    </a:p>
                  </a:txBody>
                  <a:tcPr marL="91455" marR="91455" marT="45683" marB="45683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4919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altLang="en-US" sz="4000" b="1" dirty="0">
                          <a:solidFill>
                            <a:srgbClr val="FFFF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ภาคกลาง</a:t>
                      </a:r>
                      <a:endParaRPr lang="th-TH" sz="4000" b="1" dirty="0">
                        <a:solidFill>
                          <a:srgbClr val="FFFF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1455" marR="91455" marT="45683" marB="45683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4000" b="1" dirty="0">
                          <a:solidFill>
                            <a:schemeClr val="bg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๐๗๐๐ – ๑๔๐๐</a:t>
                      </a:r>
                    </a:p>
                  </a:txBody>
                  <a:tcPr marL="91455" marR="91455" marT="45683" marB="45683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4919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altLang="en-US" sz="4000" b="1" dirty="0">
                          <a:solidFill>
                            <a:srgbClr val="FFFF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ภาคใต้</a:t>
                      </a:r>
                      <a:endParaRPr lang="th-TH" sz="4000" b="1" dirty="0">
                        <a:solidFill>
                          <a:srgbClr val="FFFF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1455" marR="91455" marT="45683" marB="45683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4000" b="1" dirty="0">
                          <a:solidFill>
                            <a:schemeClr val="bg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๐๘๐๐ – ๑๕๐๐</a:t>
                      </a:r>
                    </a:p>
                  </a:txBody>
                  <a:tcPr marL="91455" marR="91455" marT="45683" marB="45683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92264861"/>
      </p:ext>
    </p:extLst>
  </p:cSld>
  <p:clrMapOvr>
    <a:masterClrMapping/>
  </p:clrMapOvr>
</p:sld>
</file>

<file path=ppt/theme/theme1.xml><?xml version="1.0" encoding="utf-8"?>
<a:theme xmlns:a="http://schemas.openxmlformats.org/drawingml/2006/main" name="ธีมของ Office">
  <a:themeElements>
    <a:clrScheme name="ธีมของ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ธีมของ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ธีมของ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ธีมของ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480</TotalTime>
  <Words>429</Words>
  <Application>Microsoft Office PowerPoint</Application>
  <PresentationFormat>นำเสนอทางหน้าจอ (4:3)</PresentationFormat>
  <Paragraphs>108</Paragraphs>
  <Slides>11</Slides>
  <Notes>7</Notes>
  <HiddenSlides>0</HiddenSlides>
  <MMClips>0</MMClips>
  <ScaleCrop>false</ScaleCrop>
  <HeadingPairs>
    <vt:vector size="6" baseType="variant">
      <vt:variant>
        <vt:lpstr>ฟอนต์ที่ถูกใช้</vt:lpstr>
      </vt:variant>
      <vt:variant>
        <vt:i4>6</vt:i4>
      </vt:variant>
      <vt:variant>
        <vt:lpstr>ธีม</vt:lpstr>
      </vt:variant>
      <vt:variant>
        <vt:i4>1</vt:i4>
      </vt:variant>
      <vt:variant>
        <vt:lpstr>ชื่อเรื่องสไลด์</vt:lpstr>
      </vt:variant>
      <vt:variant>
        <vt:i4>11</vt:i4>
      </vt:variant>
    </vt:vector>
  </HeadingPairs>
  <TitlesOfParts>
    <vt:vector size="18" baseType="lpstr">
      <vt:lpstr>Arial</vt:lpstr>
      <vt:lpstr>Arial Rounded MT Bold</vt:lpstr>
      <vt:lpstr>Calibri</vt:lpstr>
      <vt:lpstr>Calibri Light</vt:lpstr>
      <vt:lpstr>TH SarabunPSK</vt:lpstr>
      <vt:lpstr>Times New Roman</vt:lpstr>
      <vt:lpstr>ธีมของ Office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งานนำเสนอ PowerPoint</dc:title>
  <dc:creator>ฐากร ภูวดิษฯ</dc:creator>
  <cp:lastModifiedBy>DAOC-WEATHER-CLIMATE</cp:lastModifiedBy>
  <cp:revision>32</cp:revision>
  <dcterms:created xsi:type="dcterms:W3CDTF">2020-04-22T04:16:37Z</dcterms:created>
  <dcterms:modified xsi:type="dcterms:W3CDTF">2022-05-17T07:04:41Z</dcterms:modified>
</cp:coreProperties>
</file>