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335" r:id="rId2"/>
    <p:sldId id="527" r:id="rId3"/>
    <p:sldId id="4253" r:id="rId4"/>
    <p:sldId id="4470" r:id="rId5"/>
    <p:sldId id="4471" r:id="rId6"/>
    <p:sldId id="4472" r:id="rId7"/>
    <p:sldId id="4473" r:id="rId8"/>
    <p:sldId id="526" r:id="rId9"/>
    <p:sldId id="4474" r:id="rId10"/>
    <p:sldId id="528" r:id="rId11"/>
    <p:sldId id="447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A4A6A"/>
    <a:srgbClr val="FF9900"/>
    <a:srgbClr val="000066"/>
    <a:srgbClr val="FF00FF"/>
    <a:srgbClr val="0000CC"/>
    <a:srgbClr val="00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24" y="7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8BA18-6C7B-4A8C-8521-3F6B9AAB6252}" type="datetimeFigureOut">
              <a:rPr lang="th-TH" smtClean="0"/>
              <a:t>20/09/65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2319C-29D0-4333-B05A-FA8290418CC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119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818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277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56539-02BA-4336-919C-C73942210F88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791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139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13D97-2F9C-4512-B4E4-4E9E95733B3A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191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204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2A517-1CB1-4B9E-A85F-FAC6C70CD56C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1866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814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931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03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407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70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67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663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13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960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095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70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37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385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0B61-3B60-42A6-BD2E-287F988D35E2}" type="datetimeFigureOut">
              <a:rPr lang="th-TH" smtClean="0"/>
              <a:pPr/>
              <a:t>20/09/65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73D50-F319-436C-A5FF-D9778EC991E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3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image" Target="../media/image3.gif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3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7.gif"/><Relationship Id="rId15" Type="http://schemas.openxmlformats.org/officeDocument/2006/relationships/image" Target="../media/image21.gif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23.png"/><Relationship Id="rId3" Type="http://schemas.openxmlformats.org/officeDocument/2006/relationships/image" Target="../media/image3.gif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7.gif"/><Relationship Id="rId15" Type="http://schemas.openxmlformats.org/officeDocument/2006/relationships/image" Target="../media/image29.png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3.gif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7.gif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14.png"/><Relationship Id="rId1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-2097286" y="486376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327217" y="2490904"/>
            <a:ext cx="4794902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พฤศจิกายน</a:t>
            </a: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๒๕๖๕</a:t>
            </a:r>
            <a:endParaRPr lang="th-TH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– ตก สถานีดอนเมือง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6084888" y="3705224"/>
            <a:ext cx="3006725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๑๗๔๗ - ๑๗๕๐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0" y="3705225"/>
            <a:ext cx="3087688" cy="1395728"/>
            <a:chOff x="6948264" y="3678123"/>
            <a:chExt cx="2087786" cy="1394175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๐๖๑๒ - ๐๖๒๕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พ.ย.๖๕</a:t>
            </a:r>
            <a:endParaRPr lang="th-TH" altLang="th-TH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819344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-2031025" y="367107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327217" y="2490904"/>
            <a:ext cx="4794902" cy="18466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พฤศจิกายน</a:t>
            </a: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พ.ศ. </a:t>
            </a:r>
            <a:r>
              <a:rPr lang="th-TH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๒๕๖๕</a:t>
            </a:r>
            <a:endParaRPr lang="th-TH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845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333633" y="2492896"/>
            <a:ext cx="8143102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พฤศจิกายน 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๒๕๖๕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48639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0" y="28685"/>
            <a:ext cx="9144000" cy="68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รูปแบบอิสระ 6">
            <a:extLst>
              <a:ext uri="{FF2B5EF4-FFF2-40B4-BE49-F238E27FC236}">
                <a16:creationId xmlns:a16="http://schemas.microsoft.com/office/drawing/2014/main" id="{00FB9FA5-A788-8847-3D55-B9FC9B8C8DC5}"/>
              </a:ext>
            </a:extLst>
          </p:cNvPr>
          <p:cNvSpPr/>
          <p:nvPr/>
        </p:nvSpPr>
        <p:spPr>
          <a:xfrm>
            <a:off x="1927096" y="653437"/>
            <a:ext cx="6428836" cy="2787490"/>
          </a:xfrm>
          <a:custGeom>
            <a:avLst/>
            <a:gdLst>
              <a:gd name="connsiteX0" fmla="*/ 0 w 5144494"/>
              <a:gd name="connsiteY0" fmla="*/ 0 h 2475154"/>
              <a:gd name="connsiteX1" fmla="*/ 485030 w 5144494"/>
              <a:gd name="connsiteY1" fmla="*/ 333955 h 2475154"/>
              <a:gd name="connsiteX2" fmla="*/ 874644 w 5144494"/>
              <a:gd name="connsiteY2" fmla="*/ 1653871 h 2475154"/>
              <a:gd name="connsiteX3" fmla="*/ 1272209 w 5144494"/>
              <a:gd name="connsiteY3" fmla="*/ 1916264 h 2475154"/>
              <a:gd name="connsiteX4" fmla="*/ 1502797 w 5144494"/>
              <a:gd name="connsiteY4" fmla="*/ 2464904 h 2475154"/>
              <a:gd name="connsiteX5" fmla="*/ 2329733 w 5144494"/>
              <a:gd name="connsiteY5" fmla="*/ 2274073 h 2475154"/>
              <a:gd name="connsiteX6" fmla="*/ 3045350 w 5144494"/>
              <a:gd name="connsiteY6" fmla="*/ 2274073 h 2475154"/>
              <a:gd name="connsiteX7" fmla="*/ 3848432 w 5144494"/>
              <a:gd name="connsiteY7" fmla="*/ 1160891 h 2475154"/>
              <a:gd name="connsiteX8" fmla="*/ 4746929 w 5144494"/>
              <a:gd name="connsiteY8" fmla="*/ 922351 h 2475154"/>
              <a:gd name="connsiteX9" fmla="*/ 4929809 w 5144494"/>
              <a:gd name="connsiteY9" fmla="*/ 246491 h 2475154"/>
              <a:gd name="connsiteX10" fmla="*/ 5144494 w 5144494"/>
              <a:gd name="connsiteY10" fmla="*/ 23854 h 2475154"/>
              <a:gd name="connsiteX0" fmla="*/ 0 w 5808856"/>
              <a:gd name="connsiteY0" fmla="*/ 0 h 2716717"/>
              <a:gd name="connsiteX1" fmla="*/ 1149392 w 5808856"/>
              <a:gd name="connsiteY1" fmla="*/ 575518 h 2716717"/>
              <a:gd name="connsiteX2" fmla="*/ 1539006 w 5808856"/>
              <a:gd name="connsiteY2" fmla="*/ 1895434 h 2716717"/>
              <a:gd name="connsiteX3" fmla="*/ 1936571 w 5808856"/>
              <a:gd name="connsiteY3" fmla="*/ 2157827 h 2716717"/>
              <a:gd name="connsiteX4" fmla="*/ 2167159 w 5808856"/>
              <a:gd name="connsiteY4" fmla="*/ 2706467 h 2716717"/>
              <a:gd name="connsiteX5" fmla="*/ 2994095 w 5808856"/>
              <a:gd name="connsiteY5" fmla="*/ 2515636 h 2716717"/>
              <a:gd name="connsiteX6" fmla="*/ 3709712 w 5808856"/>
              <a:gd name="connsiteY6" fmla="*/ 2515636 h 2716717"/>
              <a:gd name="connsiteX7" fmla="*/ 4512794 w 5808856"/>
              <a:gd name="connsiteY7" fmla="*/ 1402454 h 2716717"/>
              <a:gd name="connsiteX8" fmla="*/ 5411291 w 5808856"/>
              <a:gd name="connsiteY8" fmla="*/ 1163914 h 2716717"/>
              <a:gd name="connsiteX9" fmla="*/ 5594171 w 5808856"/>
              <a:gd name="connsiteY9" fmla="*/ 488054 h 2716717"/>
              <a:gd name="connsiteX10" fmla="*/ 5808856 w 5808856"/>
              <a:gd name="connsiteY10" fmla="*/ 265417 h 2716717"/>
              <a:gd name="connsiteX0" fmla="*/ 0 w 5808856"/>
              <a:gd name="connsiteY0" fmla="*/ 0 h 2716717"/>
              <a:gd name="connsiteX1" fmla="*/ 1149392 w 5808856"/>
              <a:gd name="connsiteY1" fmla="*/ 575518 h 2716717"/>
              <a:gd name="connsiteX2" fmla="*/ 1539006 w 5808856"/>
              <a:gd name="connsiteY2" fmla="*/ 1895434 h 2716717"/>
              <a:gd name="connsiteX3" fmla="*/ 1936571 w 5808856"/>
              <a:gd name="connsiteY3" fmla="*/ 2157827 h 2716717"/>
              <a:gd name="connsiteX4" fmla="*/ 2167159 w 5808856"/>
              <a:gd name="connsiteY4" fmla="*/ 2706467 h 2716717"/>
              <a:gd name="connsiteX5" fmla="*/ 2994095 w 5808856"/>
              <a:gd name="connsiteY5" fmla="*/ 2515636 h 2716717"/>
              <a:gd name="connsiteX6" fmla="*/ 3709712 w 5808856"/>
              <a:gd name="connsiteY6" fmla="*/ 2515636 h 2716717"/>
              <a:gd name="connsiteX7" fmla="*/ 4512794 w 5808856"/>
              <a:gd name="connsiteY7" fmla="*/ 1402454 h 2716717"/>
              <a:gd name="connsiteX8" fmla="*/ 5411291 w 5808856"/>
              <a:gd name="connsiteY8" fmla="*/ 1163914 h 2716717"/>
              <a:gd name="connsiteX9" fmla="*/ 5594171 w 5808856"/>
              <a:gd name="connsiteY9" fmla="*/ 488054 h 2716717"/>
              <a:gd name="connsiteX10" fmla="*/ 5808856 w 5808856"/>
              <a:gd name="connsiteY10" fmla="*/ 265417 h 2716717"/>
              <a:gd name="connsiteX0" fmla="*/ 0 w 6430078"/>
              <a:gd name="connsiteY0" fmla="*/ 71046 h 2787763"/>
              <a:gd name="connsiteX1" fmla="*/ 1149392 w 6430078"/>
              <a:gd name="connsiteY1" fmla="*/ 646564 h 2787763"/>
              <a:gd name="connsiteX2" fmla="*/ 1539006 w 6430078"/>
              <a:gd name="connsiteY2" fmla="*/ 1966480 h 2787763"/>
              <a:gd name="connsiteX3" fmla="*/ 1936571 w 6430078"/>
              <a:gd name="connsiteY3" fmla="*/ 2228873 h 2787763"/>
              <a:gd name="connsiteX4" fmla="*/ 2167159 w 6430078"/>
              <a:gd name="connsiteY4" fmla="*/ 2777513 h 2787763"/>
              <a:gd name="connsiteX5" fmla="*/ 2994095 w 6430078"/>
              <a:gd name="connsiteY5" fmla="*/ 2586682 h 2787763"/>
              <a:gd name="connsiteX6" fmla="*/ 3709712 w 6430078"/>
              <a:gd name="connsiteY6" fmla="*/ 2586682 h 2787763"/>
              <a:gd name="connsiteX7" fmla="*/ 4512794 w 6430078"/>
              <a:gd name="connsiteY7" fmla="*/ 1473500 h 2787763"/>
              <a:gd name="connsiteX8" fmla="*/ 5411291 w 6430078"/>
              <a:gd name="connsiteY8" fmla="*/ 1234960 h 2787763"/>
              <a:gd name="connsiteX9" fmla="*/ 5594171 w 6430078"/>
              <a:gd name="connsiteY9" fmla="*/ 559100 h 2787763"/>
              <a:gd name="connsiteX10" fmla="*/ 6430078 w 6430078"/>
              <a:gd name="connsiteY10" fmla="*/ 0 h 2787763"/>
              <a:gd name="connsiteX0" fmla="*/ 0 w 6430078"/>
              <a:gd name="connsiteY0" fmla="*/ 71046 h 2787763"/>
              <a:gd name="connsiteX1" fmla="*/ 1149392 w 6430078"/>
              <a:gd name="connsiteY1" fmla="*/ 646564 h 2787763"/>
              <a:gd name="connsiteX2" fmla="*/ 1539006 w 6430078"/>
              <a:gd name="connsiteY2" fmla="*/ 1966480 h 2787763"/>
              <a:gd name="connsiteX3" fmla="*/ 1936571 w 6430078"/>
              <a:gd name="connsiteY3" fmla="*/ 2228873 h 2787763"/>
              <a:gd name="connsiteX4" fmla="*/ 2167159 w 6430078"/>
              <a:gd name="connsiteY4" fmla="*/ 2777513 h 2787763"/>
              <a:gd name="connsiteX5" fmla="*/ 2994095 w 6430078"/>
              <a:gd name="connsiteY5" fmla="*/ 2586682 h 2787763"/>
              <a:gd name="connsiteX6" fmla="*/ 3709712 w 6430078"/>
              <a:gd name="connsiteY6" fmla="*/ 2586682 h 2787763"/>
              <a:gd name="connsiteX7" fmla="*/ 4512794 w 6430078"/>
              <a:gd name="connsiteY7" fmla="*/ 1473500 h 2787763"/>
              <a:gd name="connsiteX8" fmla="*/ 5411291 w 6430078"/>
              <a:gd name="connsiteY8" fmla="*/ 1234960 h 2787763"/>
              <a:gd name="connsiteX9" fmla="*/ 5594171 w 6430078"/>
              <a:gd name="connsiteY9" fmla="*/ 559100 h 2787763"/>
              <a:gd name="connsiteX10" fmla="*/ 6430078 w 6430078"/>
              <a:gd name="connsiteY10" fmla="*/ 0 h 278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0078" h="2787763">
                <a:moveTo>
                  <a:pt x="0" y="71046"/>
                </a:moveTo>
                <a:cubicBezTo>
                  <a:pt x="514751" y="82946"/>
                  <a:pt x="892891" y="330658"/>
                  <a:pt x="1149392" y="646564"/>
                </a:cubicBezTo>
                <a:cubicBezTo>
                  <a:pt x="1405893" y="962470"/>
                  <a:pt x="1407809" y="1702762"/>
                  <a:pt x="1539006" y="1966480"/>
                </a:cubicBezTo>
                <a:cubicBezTo>
                  <a:pt x="1670203" y="2230198"/>
                  <a:pt x="1831879" y="2093701"/>
                  <a:pt x="1936571" y="2228873"/>
                </a:cubicBezTo>
                <a:cubicBezTo>
                  <a:pt x="2041263" y="2364045"/>
                  <a:pt x="1990905" y="2717878"/>
                  <a:pt x="2167159" y="2777513"/>
                </a:cubicBezTo>
                <a:cubicBezTo>
                  <a:pt x="2343413" y="2837148"/>
                  <a:pt x="2737003" y="2618487"/>
                  <a:pt x="2994095" y="2586682"/>
                </a:cubicBezTo>
                <a:cubicBezTo>
                  <a:pt x="3251187" y="2554877"/>
                  <a:pt x="3456596" y="2772212"/>
                  <a:pt x="3709712" y="2586682"/>
                </a:cubicBezTo>
                <a:cubicBezTo>
                  <a:pt x="3962829" y="2401152"/>
                  <a:pt x="4229198" y="1698787"/>
                  <a:pt x="4512794" y="1473500"/>
                </a:cubicBezTo>
                <a:cubicBezTo>
                  <a:pt x="4796391" y="1248213"/>
                  <a:pt x="5231062" y="1387360"/>
                  <a:pt x="5411291" y="1234960"/>
                </a:cubicBezTo>
                <a:cubicBezTo>
                  <a:pt x="5591520" y="1082560"/>
                  <a:pt x="5527910" y="708850"/>
                  <a:pt x="5594171" y="559100"/>
                </a:cubicBezTo>
                <a:cubicBezTo>
                  <a:pt x="5669060" y="288569"/>
                  <a:pt x="6355866" y="36444"/>
                  <a:pt x="6430078" y="0"/>
                </a:cubicBezTo>
              </a:path>
            </a:pathLst>
          </a:custGeom>
          <a:solidFill>
            <a:srgbClr val="0000FF">
              <a:alpha val="25000"/>
            </a:srgbClr>
          </a:solidFill>
          <a:ln w="25400"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1747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sp>
        <p:nvSpPr>
          <p:cNvPr id="5" name="รูปแบบอิสระ 4"/>
          <p:cNvSpPr/>
          <p:nvPr/>
        </p:nvSpPr>
        <p:spPr>
          <a:xfrm>
            <a:off x="242303" y="1258815"/>
            <a:ext cx="8308975" cy="3090863"/>
          </a:xfrm>
          <a:custGeom>
            <a:avLst/>
            <a:gdLst>
              <a:gd name="connsiteX0" fmla="*/ 0 w 8309113"/>
              <a:gd name="connsiteY0" fmla="*/ 572494 h 3091124"/>
              <a:gd name="connsiteX1" fmla="*/ 2146852 w 8309113"/>
              <a:gd name="connsiteY1" fmla="*/ 620202 h 3091124"/>
              <a:gd name="connsiteX2" fmla="*/ 2663687 w 8309113"/>
              <a:gd name="connsiteY2" fmla="*/ 1987826 h 3091124"/>
              <a:gd name="connsiteX3" fmla="*/ 3212327 w 8309113"/>
              <a:gd name="connsiteY3" fmla="*/ 2282024 h 3091124"/>
              <a:gd name="connsiteX4" fmla="*/ 3411110 w 8309113"/>
              <a:gd name="connsiteY4" fmla="*/ 3077155 h 3091124"/>
              <a:gd name="connsiteX5" fmla="*/ 4436828 w 8309113"/>
              <a:gd name="connsiteY5" fmla="*/ 2782957 h 3091124"/>
              <a:gd name="connsiteX6" fmla="*/ 5701085 w 8309113"/>
              <a:gd name="connsiteY6" fmla="*/ 2703444 h 3091124"/>
              <a:gd name="connsiteX7" fmla="*/ 6353092 w 8309113"/>
              <a:gd name="connsiteY7" fmla="*/ 1415332 h 3091124"/>
              <a:gd name="connsiteX8" fmla="*/ 7529885 w 8309113"/>
              <a:gd name="connsiteY8" fmla="*/ 1280160 h 3091124"/>
              <a:gd name="connsiteX9" fmla="*/ 7593496 w 8309113"/>
              <a:gd name="connsiteY9" fmla="*/ 461176 h 3091124"/>
              <a:gd name="connsiteX10" fmla="*/ 8309113 w 8309113"/>
              <a:gd name="connsiteY10" fmla="*/ 0 h 309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09113" h="3091124">
                <a:moveTo>
                  <a:pt x="0" y="572494"/>
                </a:moveTo>
                <a:cubicBezTo>
                  <a:pt x="851452" y="478403"/>
                  <a:pt x="1702904" y="384313"/>
                  <a:pt x="2146852" y="620202"/>
                </a:cubicBezTo>
                <a:cubicBezTo>
                  <a:pt x="2590800" y="856091"/>
                  <a:pt x="2486108" y="1710856"/>
                  <a:pt x="2663687" y="1987826"/>
                </a:cubicBezTo>
                <a:cubicBezTo>
                  <a:pt x="2841266" y="2264796"/>
                  <a:pt x="3087757" y="2100469"/>
                  <a:pt x="3212327" y="2282024"/>
                </a:cubicBezTo>
                <a:cubicBezTo>
                  <a:pt x="3336897" y="2463579"/>
                  <a:pt x="3207027" y="2993666"/>
                  <a:pt x="3411110" y="3077155"/>
                </a:cubicBezTo>
                <a:cubicBezTo>
                  <a:pt x="3615194" y="3160644"/>
                  <a:pt x="4055166" y="2845242"/>
                  <a:pt x="4436828" y="2782957"/>
                </a:cubicBezTo>
                <a:cubicBezTo>
                  <a:pt x="4818491" y="2720672"/>
                  <a:pt x="5381708" y="2931382"/>
                  <a:pt x="5701085" y="2703444"/>
                </a:cubicBezTo>
                <a:cubicBezTo>
                  <a:pt x="6020462" y="2475507"/>
                  <a:pt x="6048292" y="1652546"/>
                  <a:pt x="6353092" y="1415332"/>
                </a:cubicBezTo>
                <a:cubicBezTo>
                  <a:pt x="6657892" y="1178118"/>
                  <a:pt x="7323151" y="1439186"/>
                  <a:pt x="7529885" y="1280160"/>
                </a:cubicBezTo>
                <a:cubicBezTo>
                  <a:pt x="7736619" y="1121134"/>
                  <a:pt x="7463625" y="674536"/>
                  <a:pt x="7593496" y="461176"/>
                </a:cubicBezTo>
                <a:cubicBezTo>
                  <a:pt x="7723367" y="247816"/>
                  <a:pt x="8016240" y="123908"/>
                  <a:pt x="8309113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" name="รูปแบบอิสระ 5"/>
          <p:cNvSpPr/>
          <p:nvPr/>
        </p:nvSpPr>
        <p:spPr>
          <a:xfrm>
            <a:off x="385383" y="1036291"/>
            <a:ext cx="7967663" cy="2792413"/>
          </a:xfrm>
          <a:custGeom>
            <a:avLst/>
            <a:gdLst>
              <a:gd name="connsiteX0" fmla="*/ 0 w 7967207"/>
              <a:gd name="connsiteY0" fmla="*/ 310100 h 2792040"/>
              <a:gd name="connsiteX1" fmla="*/ 2178657 w 7967207"/>
              <a:gd name="connsiteY1" fmla="*/ 389614 h 2792040"/>
              <a:gd name="connsiteX2" fmla="*/ 2870421 w 7967207"/>
              <a:gd name="connsiteY2" fmla="*/ 1868556 h 2792040"/>
              <a:gd name="connsiteX3" fmla="*/ 3355450 w 7967207"/>
              <a:gd name="connsiteY3" fmla="*/ 2154803 h 2792040"/>
              <a:gd name="connsiteX4" fmla="*/ 3554233 w 7967207"/>
              <a:gd name="connsiteY4" fmla="*/ 2782956 h 2792040"/>
              <a:gd name="connsiteX5" fmla="*/ 4492487 w 7967207"/>
              <a:gd name="connsiteY5" fmla="*/ 2528514 h 2792040"/>
              <a:gd name="connsiteX6" fmla="*/ 5359179 w 7967207"/>
              <a:gd name="connsiteY6" fmla="*/ 2544417 h 2792040"/>
              <a:gd name="connsiteX7" fmla="*/ 6162261 w 7967207"/>
              <a:gd name="connsiteY7" fmla="*/ 1296062 h 2792040"/>
              <a:gd name="connsiteX8" fmla="*/ 7148223 w 7967207"/>
              <a:gd name="connsiteY8" fmla="*/ 1113182 h 2792040"/>
              <a:gd name="connsiteX9" fmla="*/ 7347005 w 7967207"/>
              <a:gd name="connsiteY9" fmla="*/ 302149 h 2792040"/>
              <a:gd name="connsiteX10" fmla="*/ 7967207 w 7967207"/>
              <a:gd name="connsiteY10" fmla="*/ 0 h 279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67207" h="2792040">
                <a:moveTo>
                  <a:pt x="0" y="310100"/>
                </a:moveTo>
                <a:cubicBezTo>
                  <a:pt x="850127" y="219985"/>
                  <a:pt x="1700254" y="129871"/>
                  <a:pt x="2178657" y="389614"/>
                </a:cubicBezTo>
                <a:cubicBezTo>
                  <a:pt x="2657060" y="649357"/>
                  <a:pt x="2674289" y="1574358"/>
                  <a:pt x="2870421" y="1868556"/>
                </a:cubicBezTo>
                <a:cubicBezTo>
                  <a:pt x="3066553" y="2162754"/>
                  <a:pt x="3241481" y="2002403"/>
                  <a:pt x="3355450" y="2154803"/>
                </a:cubicBezTo>
                <a:cubicBezTo>
                  <a:pt x="3469419" y="2307203"/>
                  <a:pt x="3364727" y="2720671"/>
                  <a:pt x="3554233" y="2782956"/>
                </a:cubicBezTo>
                <a:cubicBezTo>
                  <a:pt x="3743739" y="2845241"/>
                  <a:pt x="4191663" y="2568271"/>
                  <a:pt x="4492487" y="2528514"/>
                </a:cubicBezTo>
                <a:cubicBezTo>
                  <a:pt x="4793311" y="2488758"/>
                  <a:pt x="5080883" y="2749826"/>
                  <a:pt x="5359179" y="2544417"/>
                </a:cubicBezTo>
                <a:cubicBezTo>
                  <a:pt x="5637475" y="2339008"/>
                  <a:pt x="5864087" y="1534601"/>
                  <a:pt x="6162261" y="1296062"/>
                </a:cubicBezTo>
                <a:cubicBezTo>
                  <a:pt x="6460435" y="1057523"/>
                  <a:pt x="6950766" y="1278834"/>
                  <a:pt x="7148223" y="1113182"/>
                </a:cubicBezTo>
                <a:cubicBezTo>
                  <a:pt x="7345680" y="947530"/>
                  <a:pt x="7210508" y="487679"/>
                  <a:pt x="7347005" y="302149"/>
                </a:cubicBezTo>
                <a:cubicBezTo>
                  <a:pt x="7483502" y="116619"/>
                  <a:pt x="7725354" y="58309"/>
                  <a:pt x="7967207" y="0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7" name="รูปแบบอิสระ 6"/>
          <p:cNvSpPr/>
          <p:nvPr/>
        </p:nvSpPr>
        <p:spPr>
          <a:xfrm>
            <a:off x="1921356" y="657384"/>
            <a:ext cx="6428836" cy="2787490"/>
          </a:xfrm>
          <a:custGeom>
            <a:avLst/>
            <a:gdLst>
              <a:gd name="connsiteX0" fmla="*/ 0 w 5144494"/>
              <a:gd name="connsiteY0" fmla="*/ 0 h 2475154"/>
              <a:gd name="connsiteX1" fmla="*/ 485030 w 5144494"/>
              <a:gd name="connsiteY1" fmla="*/ 333955 h 2475154"/>
              <a:gd name="connsiteX2" fmla="*/ 874644 w 5144494"/>
              <a:gd name="connsiteY2" fmla="*/ 1653871 h 2475154"/>
              <a:gd name="connsiteX3" fmla="*/ 1272209 w 5144494"/>
              <a:gd name="connsiteY3" fmla="*/ 1916264 h 2475154"/>
              <a:gd name="connsiteX4" fmla="*/ 1502797 w 5144494"/>
              <a:gd name="connsiteY4" fmla="*/ 2464904 h 2475154"/>
              <a:gd name="connsiteX5" fmla="*/ 2329733 w 5144494"/>
              <a:gd name="connsiteY5" fmla="*/ 2274073 h 2475154"/>
              <a:gd name="connsiteX6" fmla="*/ 3045350 w 5144494"/>
              <a:gd name="connsiteY6" fmla="*/ 2274073 h 2475154"/>
              <a:gd name="connsiteX7" fmla="*/ 3848432 w 5144494"/>
              <a:gd name="connsiteY7" fmla="*/ 1160891 h 2475154"/>
              <a:gd name="connsiteX8" fmla="*/ 4746929 w 5144494"/>
              <a:gd name="connsiteY8" fmla="*/ 922351 h 2475154"/>
              <a:gd name="connsiteX9" fmla="*/ 4929809 w 5144494"/>
              <a:gd name="connsiteY9" fmla="*/ 246491 h 2475154"/>
              <a:gd name="connsiteX10" fmla="*/ 5144494 w 5144494"/>
              <a:gd name="connsiteY10" fmla="*/ 23854 h 2475154"/>
              <a:gd name="connsiteX0" fmla="*/ 0 w 5808856"/>
              <a:gd name="connsiteY0" fmla="*/ 0 h 2716717"/>
              <a:gd name="connsiteX1" fmla="*/ 1149392 w 5808856"/>
              <a:gd name="connsiteY1" fmla="*/ 575518 h 2716717"/>
              <a:gd name="connsiteX2" fmla="*/ 1539006 w 5808856"/>
              <a:gd name="connsiteY2" fmla="*/ 1895434 h 2716717"/>
              <a:gd name="connsiteX3" fmla="*/ 1936571 w 5808856"/>
              <a:gd name="connsiteY3" fmla="*/ 2157827 h 2716717"/>
              <a:gd name="connsiteX4" fmla="*/ 2167159 w 5808856"/>
              <a:gd name="connsiteY4" fmla="*/ 2706467 h 2716717"/>
              <a:gd name="connsiteX5" fmla="*/ 2994095 w 5808856"/>
              <a:gd name="connsiteY5" fmla="*/ 2515636 h 2716717"/>
              <a:gd name="connsiteX6" fmla="*/ 3709712 w 5808856"/>
              <a:gd name="connsiteY6" fmla="*/ 2515636 h 2716717"/>
              <a:gd name="connsiteX7" fmla="*/ 4512794 w 5808856"/>
              <a:gd name="connsiteY7" fmla="*/ 1402454 h 2716717"/>
              <a:gd name="connsiteX8" fmla="*/ 5411291 w 5808856"/>
              <a:gd name="connsiteY8" fmla="*/ 1163914 h 2716717"/>
              <a:gd name="connsiteX9" fmla="*/ 5594171 w 5808856"/>
              <a:gd name="connsiteY9" fmla="*/ 488054 h 2716717"/>
              <a:gd name="connsiteX10" fmla="*/ 5808856 w 5808856"/>
              <a:gd name="connsiteY10" fmla="*/ 265417 h 2716717"/>
              <a:gd name="connsiteX0" fmla="*/ 0 w 5808856"/>
              <a:gd name="connsiteY0" fmla="*/ 0 h 2716717"/>
              <a:gd name="connsiteX1" fmla="*/ 1149392 w 5808856"/>
              <a:gd name="connsiteY1" fmla="*/ 575518 h 2716717"/>
              <a:gd name="connsiteX2" fmla="*/ 1539006 w 5808856"/>
              <a:gd name="connsiteY2" fmla="*/ 1895434 h 2716717"/>
              <a:gd name="connsiteX3" fmla="*/ 1936571 w 5808856"/>
              <a:gd name="connsiteY3" fmla="*/ 2157827 h 2716717"/>
              <a:gd name="connsiteX4" fmla="*/ 2167159 w 5808856"/>
              <a:gd name="connsiteY4" fmla="*/ 2706467 h 2716717"/>
              <a:gd name="connsiteX5" fmla="*/ 2994095 w 5808856"/>
              <a:gd name="connsiteY5" fmla="*/ 2515636 h 2716717"/>
              <a:gd name="connsiteX6" fmla="*/ 3709712 w 5808856"/>
              <a:gd name="connsiteY6" fmla="*/ 2515636 h 2716717"/>
              <a:gd name="connsiteX7" fmla="*/ 4512794 w 5808856"/>
              <a:gd name="connsiteY7" fmla="*/ 1402454 h 2716717"/>
              <a:gd name="connsiteX8" fmla="*/ 5411291 w 5808856"/>
              <a:gd name="connsiteY8" fmla="*/ 1163914 h 2716717"/>
              <a:gd name="connsiteX9" fmla="*/ 5594171 w 5808856"/>
              <a:gd name="connsiteY9" fmla="*/ 488054 h 2716717"/>
              <a:gd name="connsiteX10" fmla="*/ 5808856 w 5808856"/>
              <a:gd name="connsiteY10" fmla="*/ 265417 h 2716717"/>
              <a:gd name="connsiteX0" fmla="*/ 0 w 6430078"/>
              <a:gd name="connsiteY0" fmla="*/ 71046 h 2787763"/>
              <a:gd name="connsiteX1" fmla="*/ 1149392 w 6430078"/>
              <a:gd name="connsiteY1" fmla="*/ 646564 h 2787763"/>
              <a:gd name="connsiteX2" fmla="*/ 1539006 w 6430078"/>
              <a:gd name="connsiteY2" fmla="*/ 1966480 h 2787763"/>
              <a:gd name="connsiteX3" fmla="*/ 1936571 w 6430078"/>
              <a:gd name="connsiteY3" fmla="*/ 2228873 h 2787763"/>
              <a:gd name="connsiteX4" fmla="*/ 2167159 w 6430078"/>
              <a:gd name="connsiteY4" fmla="*/ 2777513 h 2787763"/>
              <a:gd name="connsiteX5" fmla="*/ 2994095 w 6430078"/>
              <a:gd name="connsiteY5" fmla="*/ 2586682 h 2787763"/>
              <a:gd name="connsiteX6" fmla="*/ 3709712 w 6430078"/>
              <a:gd name="connsiteY6" fmla="*/ 2586682 h 2787763"/>
              <a:gd name="connsiteX7" fmla="*/ 4512794 w 6430078"/>
              <a:gd name="connsiteY7" fmla="*/ 1473500 h 2787763"/>
              <a:gd name="connsiteX8" fmla="*/ 5411291 w 6430078"/>
              <a:gd name="connsiteY8" fmla="*/ 1234960 h 2787763"/>
              <a:gd name="connsiteX9" fmla="*/ 5594171 w 6430078"/>
              <a:gd name="connsiteY9" fmla="*/ 559100 h 2787763"/>
              <a:gd name="connsiteX10" fmla="*/ 6430078 w 6430078"/>
              <a:gd name="connsiteY10" fmla="*/ 0 h 2787763"/>
              <a:gd name="connsiteX0" fmla="*/ 0 w 6430078"/>
              <a:gd name="connsiteY0" fmla="*/ 71046 h 2787763"/>
              <a:gd name="connsiteX1" fmla="*/ 1149392 w 6430078"/>
              <a:gd name="connsiteY1" fmla="*/ 646564 h 2787763"/>
              <a:gd name="connsiteX2" fmla="*/ 1539006 w 6430078"/>
              <a:gd name="connsiteY2" fmla="*/ 1966480 h 2787763"/>
              <a:gd name="connsiteX3" fmla="*/ 1936571 w 6430078"/>
              <a:gd name="connsiteY3" fmla="*/ 2228873 h 2787763"/>
              <a:gd name="connsiteX4" fmla="*/ 2167159 w 6430078"/>
              <a:gd name="connsiteY4" fmla="*/ 2777513 h 2787763"/>
              <a:gd name="connsiteX5" fmla="*/ 2994095 w 6430078"/>
              <a:gd name="connsiteY5" fmla="*/ 2586682 h 2787763"/>
              <a:gd name="connsiteX6" fmla="*/ 3709712 w 6430078"/>
              <a:gd name="connsiteY6" fmla="*/ 2586682 h 2787763"/>
              <a:gd name="connsiteX7" fmla="*/ 4512794 w 6430078"/>
              <a:gd name="connsiteY7" fmla="*/ 1473500 h 2787763"/>
              <a:gd name="connsiteX8" fmla="*/ 5411291 w 6430078"/>
              <a:gd name="connsiteY8" fmla="*/ 1234960 h 2787763"/>
              <a:gd name="connsiteX9" fmla="*/ 5594171 w 6430078"/>
              <a:gd name="connsiteY9" fmla="*/ 559100 h 2787763"/>
              <a:gd name="connsiteX10" fmla="*/ 6430078 w 6430078"/>
              <a:gd name="connsiteY10" fmla="*/ 0 h 278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30078" h="2787763">
                <a:moveTo>
                  <a:pt x="0" y="71046"/>
                </a:moveTo>
                <a:cubicBezTo>
                  <a:pt x="514751" y="82946"/>
                  <a:pt x="892891" y="330658"/>
                  <a:pt x="1149392" y="646564"/>
                </a:cubicBezTo>
                <a:cubicBezTo>
                  <a:pt x="1405893" y="962470"/>
                  <a:pt x="1407809" y="1702762"/>
                  <a:pt x="1539006" y="1966480"/>
                </a:cubicBezTo>
                <a:cubicBezTo>
                  <a:pt x="1670203" y="2230198"/>
                  <a:pt x="1831879" y="2093701"/>
                  <a:pt x="1936571" y="2228873"/>
                </a:cubicBezTo>
                <a:cubicBezTo>
                  <a:pt x="2041263" y="2364045"/>
                  <a:pt x="1990905" y="2717878"/>
                  <a:pt x="2167159" y="2777513"/>
                </a:cubicBezTo>
                <a:cubicBezTo>
                  <a:pt x="2343413" y="2837148"/>
                  <a:pt x="2737003" y="2618487"/>
                  <a:pt x="2994095" y="2586682"/>
                </a:cubicBezTo>
                <a:cubicBezTo>
                  <a:pt x="3251187" y="2554877"/>
                  <a:pt x="3456596" y="2772212"/>
                  <a:pt x="3709712" y="2586682"/>
                </a:cubicBezTo>
                <a:cubicBezTo>
                  <a:pt x="3962829" y="2401152"/>
                  <a:pt x="4229198" y="1698787"/>
                  <a:pt x="4512794" y="1473500"/>
                </a:cubicBezTo>
                <a:cubicBezTo>
                  <a:pt x="4796391" y="1248213"/>
                  <a:pt x="5231062" y="1387360"/>
                  <a:pt x="5411291" y="1234960"/>
                </a:cubicBezTo>
                <a:cubicBezTo>
                  <a:pt x="5591520" y="1082560"/>
                  <a:pt x="5527910" y="708850"/>
                  <a:pt x="5594171" y="559100"/>
                </a:cubicBezTo>
                <a:cubicBezTo>
                  <a:pt x="5669060" y="288569"/>
                  <a:pt x="6355866" y="36444"/>
                  <a:pt x="6430078" y="0"/>
                </a:cubicBezTo>
              </a:path>
            </a:pathLst>
          </a:custGeom>
          <a:noFill/>
          <a:ln w="25400"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3" name="รูปแบบอิสระ 22"/>
          <p:cNvSpPr/>
          <p:nvPr/>
        </p:nvSpPr>
        <p:spPr>
          <a:xfrm>
            <a:off x="4045302" y="961890"/>
            <a:ext cx="2713114" cy="1745910"/>
          </a:xfrm>
          <a:custGeom>
            <a:avLst/>
            <a:gdLst>
              <a:gd name="connsiteX0" fmla="*/ 7330 w 2884480"/>
              <a:gd name="connsiteY0" fmla="*/ 0 h 1594519"/>
              <a:gd name="connsiteX1" fmla="*/ 86843 w 2884480"/>
              <a:gd name="connsiteY1" fmla="*/ 381662 h 1594519"/>
              <a:gd name="connsiteX2" fmla="*/ 23232 w 2884480"/>
              <a:gd name="connsiteY2" fmla="*/ 1113182 h 1594519"/>
              <a:gd name="connsiteX3" fmla="*/ 555970 w 2884480"/>
              <a:gd name="connsiteY3" fmla="*/ 1288111 h 1594519"/>
              <a:gd name="connsiteX4" fmla="*/ 730898 w 2884480"/>
              <a:gd name="connsiteY4" fmla="*/ 1502796 h 1594519"/>
              <a:gd name="connsiteX5" fmla="*/ 1017145 w 2884480"/>
              <a:gd name="connsiteY5" fmla="*/ 1463040 h 1594519"/>
              <a:gd name="connsiteX6" fmla="*/ 1430613 w 2884480"/>
              <a:gd name="connsiteY6" fmla="*/ 1550504 h 1594519"/>
              <a:gd name="connsiteX7" fmla="*/ 2011058 w 2884480"/>
              <a:gd name="connsiteY7" fmla="*/ 659958 h 1594519"/>
              <a:gd name="connsiteX8" fmla="*/ 2782335 w 2884480"/>
              <a:gd name="connsiteY8" fmla="*/ 381662 h 1594519"/>
              <a:gd name="connsiteX9" fmla="*/ 2853896 w 2884480"/>
              <a:gd name="connsiteY9" fmla="*/ 7951 h 1594519"/>
              <a:gd name="connsiteX0" fmla="*/ 19163 w 2896313"/>
              <a:gd name="connsiteY0" fmla="*/ 0 h 1594519"/>
              <a:gd name="connsiteX1" fmla="*/ 98676 w 2896313"/>
              <a:gd name="connsiteY1" fmla="*/ 381662 h 1594519"/>
              <a:gd name="connsiteX2" fmla="*/ 35065 w 2896313"/>
              <a:gd name="connsiteY2" fmla="*/ 1113182 h 1594519"/>
              <a:gd name="connsiteX3" fmla="*/ 742731 w 2896313"/>
              <a:gd name="connsiteY3" fmla="*/ 1502796 h 1594519"/>
              <a:gd name="connsiteX4" fmla="*/ 1028978 w 2896313"/>
              <a:gd name="connsiteY4" fmla="*/ 1463040 h 1594519"/>
              <a:gd name="connsiteX5" fmla="*/ 1442446 w 2896313"/>
              <a:gd name="connsiteY5" fmla="*/ 1550504 h 1594519"/>
              <a:gd name="connsiteX6" fmla="*/ 2022891 w 2896313"/>
              <a:gd name="connsiteY6" fmla="*/ 659958 h 1594519"/>
              <a:gd name="connsiteX7" fmla="*/ 2794168 w 2896313"/>
              <a:gd name="connsiteY7" fmla="*/ 381662 h 1594519"/>
              <a:gd name="connsiteX8" fmla="*/ 2865729 w 2896313"/>
              <a:gd name="connsiteY8" fmla="*/ 7951 h 1594519"/>
              <a:gd name="connsiteX0" fmla="*/ 19163 w 2896313"/>
              <a:gd name="connsiteY0" fmla="*/ 0 h 1616810"/>
              <a:gd name="connsiteX1" fmla="*/ 98676 w 2896313"/>
              <a:gd name="connsiteY1" fmla="*/ 381662 h 1616810"/>
              <a:gd name="connsiteX2" fmla="*/ 35065 w 2896313"/>
              <a:gd name="connsiteY2" fmla="*/ 1113182 h 1616810"/>
              <a:gd name="connsiteX3" fmla="*/ 742731 w 2896313"/>
              <a:gd name="connsiteY3" fmla="*/ 1502796 h 1616810"/>
              <a:gd name="connsiteX4" fmla="*/ 1442446 w 2896313"/>
              <a:gd name="connsiteY4" fmla="*/ 1550504 h 1616810"/>
              <a:gd name="connsiteX5" fmla="*/ 2022891 w 2896313"/>
              <a:gd name="connsiteY5" fmla="*/ 659958 h 1616810"/>
              <a:gd name="connsiteX6" fmla="*/ 2794168 w 2896313"/>
              <a:gd name="connsiteY6" fmla="*/ 381662 h 1616810"/>
              <a:gd name="connsiteX7" fmla="*/ 2865729 w 2896313"/>
              <a:gd name="connsiteY7" fmla="*/ 7951 h 1616810"/>
              <a:gd name="connsiteX0" fmla="*/ 16279 w 2893429"/>
              <a:gd name="connsiteY0" fmla="*/ 0 h 1666726"/>
              <a:gd name="connsiteX1" fmla="*/ 95792 w 2893429"/>
              <a:gd name="connsiteY1" fmla="*/ 381662 h 1666726"/>
              <a:gd name="connsiteX2" fmla="*/ 32181 w 2893429"/>
              <a:gd name="connsiteY2" fmla="*/ 1113182 h 1666726"/>
              <a:gd name="connsiteX3" fmla="*/ 697836 w 2893429"/>
              <a:gd name="connsiteY3" fmla="*/ 1608858 h 1666726"/>
              <a:gd name="connsiteX4" fmla="*/ 1439562 w 2893429"/>
              <a:gd name="connsiteY4" fmla="*/ 1550504 h 1666726"/>
              <a:gd name="connsiteX5" fmla="*/ 2020007 w 2893429"/>
              <a:gd name="connsiteY5" fmla="*/ 659958 h 1666726"/>
              <a:gd name="connsiteX6" fmla="*/ 2791284 w 2893429"/>
              <a:gd name="connsiteY6" fmla="*/ 381662 h 1666726"/>
              <a:gd name="connsiteX7" fmla="*/ 2862845 w 2893429"/>
              <a:gd name="connsiteY7" fmla="*/ 7951 h 1666726"/>
              <a:gd name="connsiteX0" fmla="*/ 16279 w 2893429"/>
              <a:gd name="connsiteY0" fmla="*/ 0 h 1632341"/>
              <a:gd name="connsiteX1" fmla="*/ 95792 w 2893429"/>
              <a:gd name="connsiteY1" fmla="*/ 381662 h 1632341"/>
              <a:gd name="connsiteX2" fmla="*/ 32181 w 2893429"/>
              <a:gd name="connsiteY2" fmla="*/ 1113182 h 1632341"/>
              <a:gd name="connsiteX3" fmla="*/ 697836 w 2893429"/>
              <a:gd name="connsiteY3" fmla="*/ 1608858 h 1632341"/>
              <a:gd name="connsiteX4" fmla="*/ 1439562 w 2893429"/>
              <a:gd name="connsiteY4" fmla="*/ 1550504 h 1632341"/>
              <a:gd name="connsiteX5" fmla="*/ 2020007 w 2893429"/>
              <a:gd name="connsiteY5" fmla="*/ 659958 h 1632341"/>
              <a:gd name="connsiteX6" fmla="*/ 2791284 w 2893429"/>
              <a:gd name="connsiteY6" fmla="*/ 381662 h 1632341"/>
              <a:gd name="connsiteX7" fmla="*/ 2862845 w 2893429"/>
              <a:gd name="connsiteY7" fmla="*/ 7951 h 1632341"/>
              <a:gd name="connsiteX0" fmla="*/ 0 w 2877150"/>
              <a:gd name="connsiteY0" fmla="*/ 0 h 1632341"/>
              <a:gd name="connsiteX1" fmla="*/ 79513 w 2877150"/>
              <a:gd name="connsiteY1" fmla="*/ 381662 h 1632341"/>
              <a:gd name="connsiteX2" fmla="*/ 183949 w 2877150"/>
              <a:gd name="connsiteY2" fmla="*/ 1113182 h 1632341"/>
              <a:gd name="connsiteX3" fmla="*/ 681557 w 2877150"/>
              <a:gd name="connsiteY3" fmla="*/ 1608858 h 1632341"/>
              <a:gd name="connsiteX4" fmla="*/ 1423283 w 2877150"/>
              <a:gd name="connsiteY4" fmla="*/ 1550504 h 1632341"/>
              <a:gd name="connsiteX5" fmla="*/ 2003728 w 2877150"/>
              <a:gd name="connsiteY5" fmla="*/ 659958 h 1632341"/>
              <a:gd name="connsiteX6" fmla="*/ 2775005 w 2877150"/>
              <a:gd name="connsiteY6" fmla="*/ 381662 h 1632341"/>
              <a:gd name="connsiteX7" fmla="*/ 2846566 w 2877150"/>
              <a:gd name="connsiteY7" fmla="*/ 7951 h 1632341"/>
              <a:gd name="connsiteX0" fmla="*/ 0 w 2877150"/>
              <a:gd name="connsiteY0" fmla="*/ 0 h 1632341"/>
              <a:gd name="connsiteX1" fmla="*/ 79513 w 2877150"/>
              <a:gd name="connsiteY1" fmla="*/ 381662 h 1632341"/>
              <a:gd name="connsiteX2" fmla="*/ 183949 w 2877150"/>
              <a:gd name="connsiteY2" fmla="*/ 1113182 h 1632341"/>
              <a:gd name="connsiteX3" fmla="*/ 681557 w 2877150"/>
              <a:gd name="connsiteY3" fmla="*/ 1608858 h 1632341"/>
              <a:gd name="connsiteX4" fmla="*/ 1423283 w 2877150"/>
              <a:gd name="connsiteY4" fmla="*/ 1550504 h 1632341"/>
              <a:gd name="connsiteX5" fmla="*/ 2003728 w 2877150"/>
              <a:gd name="connsiteY5" fmla="*/ 659958 h 1632341"/>
              <a:gd name="connsiteX6" fmla="*/ 2775005 w 2877150"/>
              <a:gd name="connsiteY6" fmla="*/ 381662 h 1632341"/>
              <a:gd name="connsiteX7" fmla="*/ 2846566 w 2877150"/>
              <a:gd name="connsiteY7" fmla="*/ 7951 h 1632341"/>
              <a:gd name="connsiteX0" fmla="*/ 17283 w 2894433"/>
              <a:gd name="connsiteY0" fmla="*/ 0 h 1632341"/>
              <a:gd name="connsiteX1" fmla="*/ 96796 w 2894433"/>
              <a:gd name="connsiteY1" fmla="*/ 381662 h 1632341"/>
              <a:gd name="connsiteX2" fmla="*/ 201232 w 2894433"/>
              <a:gd name="connsiteY2" fmla="*/ 1113182 h 1632341"/>
              <a:gd name="connsiteX3" fmla="*/ 698840 w 2894433"/>
              <a:gd name="connsiteY3" fmla="*/ 1608858 h 1632341"/>
              <a:gd name="connsiteX4" fmla="*/ 1440566 w 2894433"/>
              <a:gd name="connsiteY4" fmla="*/ 1550504 h 1632341"/>
              <a:gd name="connsiteX5" fmla="*/ 2021011 w 2894433"/>
              <a:gd name="connsiteY5" fmla="*/ 659958 h 1632341"/>
              <a:gd name="connsiteX6" fmla="*/ 2792288 w 2894433"/>
              <a:gd name="connsiteY6" fmla="*/ 381662 h 1632341"/>
              <a:gd name="connsiteX7" fmla="*/ 2863849 w 2894433"/>
              <a:gd name="connsiteY7" fmla="*/ 7951 h 1632341"/>
              <a:gd name="connsiteX0" fmla="*/ 0 w 2877150"/>
              <a:gd name="connsiteY0" fmla="*/ 0 h 1632341"/>
              <a:gd name="connsiteX1" fmla="*/ 163536 w 2877150"/>
              <a:gd name="connsiteY1" fmla="*/ 368405 h 1632341"/>
              <a:gd name="connsiteX2" fmla="*/ 183949 w 2877150"/>
              <a:gd name="connsiteY2" fmla="*/ 1113182 h 1632341"/>
              <a:gd name="connsiteX3" fmla="*/ 681557 w 2877150"/>
              <a:gd name="connsiteY3" fmla="*/ 1608858 h 1632341"/>
              <a:gd name="connsiteX4" fmla="*/ 1423283 w 2877150"/>
              <a:gd name="connsiteY4" fmla="*/ 1550504 h 1632341"/>
              <a:gd name="connsiteX5" fmla="*/ 2003728 w 2877150"/>
              <a:gd name="connsiteY5" fmla="*/ 659958 h 1632341"/>
              <a:gd name="connsiteX6" fmla="*/ 2775005 w 2877150"/>
              <a:gd name="connsiteY6" fmla="*/ 381662 h 1632341"/>
              <a:gd name="connsiteX7" fmla="*/ 2846566 w 2877150"/>
              <a:gd name="connsiteY7" fmla="*/ 7951 h 1632341"/>
              <a:gd name="connsiteX0" fmla="*/ 0 w 2849142"/>
              <a:gd name="connsiteY0" fmla="*/ 0 h 1672115"/>
              <a:gd name="connsiteX1" fmla="*/ 135528 w 2849142"/>
              <a:gd name="connsiteY1" fmla="*/ 408179 h 1672115"/>
              <a:gd name="connsiteX2" fmla="*/ 155941 w 2849142"/>
              <a:gd name="connsiteY2" fmla="*/ 1152956 h 1672115"/>
              <a:gd name="connsiteX3" fmla="*/ 653549 w 2849142"/>
              <a:gd name="connsiteY3" fmla="*/ 1648632 h 1672115"/>
              <a:gd name="connsiteX4" fmla="*/ 1395275 w 2849142"/>
              <a:gd name="connsiteY4" fmla="*/ 1590278 h 1672115"/>
              <a:gd name="connsiteX5" fmla="*/ 1975720 w 2849142"/>
              <a:gd name="connsiteY5" fmla="*/ 699732 h 1672115"/>
              <a:gd name="connsiteX6" fmla="*/ 2746997 w 2849142"/>
              <a:gd name="connsiteY6" fmla="*/ 421436 h 1672115"/>
              <a:gd name="connsiteX7" fmla="*/ 2818558 w 2849142"/>
              <a:gd name="connsiteY7" fmla="*/ 47725 h 1672115"/>
              <a:gd name="connsiteX0" fmla="*/ 0 w 2849142"/>
              <a:gd name="connsiteY0" fmla="*/ 0 h 1773749"/>
              <a:gd name="connsiteX1" fmla="*/ 135528 w 2849142"/>
              <a:gd name="connsiteY1" fmla="*/ 408179 h 1773749"/>
              <a:gd name="connsiteX2" fmla="*/ 155941 w 2849142"/>
              <a:gd name="connsiteY2" fmla="*/ 1152956 h 1773749"/>
              <a:gd name="connsiteX3" fmla="*/ 625542 w 2849142"/>
              <a:gd name="connsiteY3" fmla="*/ 1741436 h 1773749"/>
              <a:gd name="connsiteX4" fmla="*/ 1395275 w 2849142"/>
              <a:gd name="connsiteY4" fmla="*/ 1590278 h 1773749"/>
              <a:gd name="connsiteX5" fmla="*/ 1975720 w 2849142"/>
              <a:gd name="connsiteY5" fmla="*/ 699732 h 1773749"/>
              <a:gd name="connsiteX6" fmla="*/ 2746997 w 2849142"/>
              <a:gd name="connsiteY6" fmla="*/ 421436 h 1773749"/>
              <a:gd name="connsiteX7" fmla="*/ 2818558 w 2849142"/>
              <a:gd name="connsiteY7" fmla="*/ 47725 h 1773749"/>
              <a:gd name="connsiteX0" fmla="*/ 0 w 2849142"/>
              <a:gd name="connsiteY0" fmla="*/ 0 h 1755174"/>
              <a:gd name="connsiteX1" fmla="*/ 135528 w 2849142"/>
              <a:gd name="connsiteY1" fmla="*/ 408179 h 1755174"/>
              <a:gd name="connsiteX2" fmla="*/ 155941 w 2849142"/>
              <a:gd name="connsiteY2" fmla="*/ 1152956 h 1755174"/>
              <a:gd name="connsiteX3" fmla="*/ 625542 w 2849142"/>
              <a:gd name="connsiteY3" fmla="*/ 1741436 h 1755174"/>
              <a:gd name="connsiteX4" fmla="*/ 1395275 w 2849142"/>
              <a:gd name="connsiteY4" fmla="*/ 1590278 h 1755174"/>
              <a:gd name="connsiteX5" fmla="*/ 1975720 w 2849142"/>
              <a:gd name="connsiteY5" fmla="*/ 699732 h 1755174"/>
              <a:gd name="connsiteX6" fmla="*/ 2746997 w 2849142"/>
              <a:gd name="connsiteY6" fmla="*/ 421436 h 1755174"/>
              <a:gd name="connsiteX7" fmla="*/ 2818558 w 2849142"/>
              <a:gd name="connsiteY7" fmla="*/ 47725 h 1755174"/>
              <a:gd name="connsiteX0" fmla="*/ 0 w 2849142"/>
              <a:gd name="connsiteY0" fmla="*/ 0 h 1773749"/>
              <a:gd name="connsiteX1" fmla="*/ 135528 w 2849142"/>
              <a:gd name="connsiteY1" fmla="*/ 408179 h 1773749"/>
              <a:gd name="connsiteX2" fmla="*/ 71917 w 2849142"/>
              <a:gd name="connsiteY2" fmla="*/ 1152956 h 1773749"/>
              <a:gd name="connsiteX3" fmla="*/ 625542 w 2849142"/>
              <a:gd name="connsiteY3" fmla="*/ 1741436 h 1773749"/>
              <a:gd name="connsiteX4" fmla="*/ 1395275 w 2849142"/>
              <a:gd name="connsiteY4" fmla="*/ 1590278 h 1773749"/>
              <a:gd name="connsiteX5" fmla="*/ 1975720 w 2849142"/>
              <a:gd name="connsiteY5" fmla="*/ 699732 h 1773749"/>
              <a:gd name="connsiteX6" fmla="*/ 2746997 w 2849142"/>
              <a:gd name="connsiteY6" fmla="*/ 421436 h 1773749"/>
              <a:gd name="connsiteX7" fmla="*/ 2818558 w 2849142"/>
              <a:gd name="connsiteY7" fmla="*/ 47725 h 1773749"/>
              <a:gd name="connsiteX0" fmla="*/ 4417 w 2853559"/>
              <a:gd name="connsiteY0" fmla="*/ 0 h 1773749"/>
              <a:gd name="connsiteX1" fmla="*/ 139945 w 2853559"/>
              <a:gd name="connsiteY1" fmla="*/ 408179 h 1773749"/>
              <a:gd name="connsiteX2" fmla="*/ 76334 w 2853559"/>
              <a:gd name="connsiteY2" fmla="*/ 1152956 h 1773749"/>
              <a:gd name="connsiteX3" fmla="*/ 629959 w 2853559"/>
              <a:gd name="connsiteY3" fmla="*/ 1741436 h 1773749"/>
              <a:gd name="connsiteX4" fmla="*/ 1399692 w 2853559"/>
              <a:gd name="connsiteY4" fmla="*/ 1590278 h 1773749"/>
              <a:gd name="connsiteX5" fmla="*/ 1980137 w 2853559"/>
              <a:gd name="connsiteY5" fmla="*/ 699732 h 1773749"/>
              <a:gd name="connsiteX6" fmla="*/ 2751414 w 2853559"/>
              <a:gd name="connsiteY6" fmla="*/ 421436 h 1773749"/>
              <a:gd name="connsiteX7" fmla="*/ 2822975 w 2853559"/>
              <a:gd name="connsiteY7" fmla="*/ 47725 h 1773749"/>
              <a:gd name="connsiteX0" fmla="*/ 0 w 2849142"/>
              <a:gd name="connsiteY0" fmla="*/ 0 h 1765018"/>
              <a:gd name="connsiteX1" fmla="*/ 135528 w 2849142"/>
              <a:gd name="connsiteY1" fmla="*/ 408179 h 1765018"/>
              <a:gd name="connsiteX2" fmla="*/ 99925 w 2849142"/>
              <a:gd name="connsiteY2" fmla="*/ 1272276 h 1765018"/>
              <a:gd name="connsiteX3" fmla="*/ 625542 w 2849142"/>
              <a:gd name="connsiteY3" fmla="*/ 1741436 h 1765018"/>
              <a:gd name="connsiteX4" fmla="*/ 1395275 w 2849142"/>
              <a:gd name="connsiteY4" fmla="*/ 1590278 h 1765018"/>
              <a:gd name="connsiteX5" fmla="*/ 1975720 w 2849142"/>
              <a:gd name="connsiteY5" fmla="*/ 699732 h 1765018"/>
              <a:gd name="connsiteX6" fmla="*/ 2746997 w 2849142"/>
              <a:gd name="connsiteY6" fmla="*/ 421436 h 1765018"/>
              <a:gd name="connsiteX7" fmla="*/ 2818558 w 2849142"/>
              <a:gd name="connsiteY7" fmla="*/ 47725 h 1765018"/>
              <a:gd name="connsiteX0" fmla="*/ 17890 w 2867032"/>
              <a:gd name="connsiteY0" fmla="*/ 0 h 1765018"/>
              <a:gd name="connsiteX1" fmla="*/ 153418 w 2867032"/>
              <a:gd name="connsiteY1" fmla="*/ 408179 h 1765018"/>
              <a:gd name="connsiteX2" fmla="*/ 117815 w 2867032"/>
              <a:gd name="connsiteY2" fmla="*/ 1272276 h 1765018"/>
              <a:gd name="connsiteX3" fmla="*/ 643432 w 2867032"/>
              <a:gd name="connsiteY3" fmla="*/ 1741436 h 1765018"/>
              <a:gd name="connsiteX4" fmla="*/ 1413165 w 2867032"/>
              <a:gd name="connsiteY4" fmla="*/ 1590278 h 1765018"/>
              <a:gd name="connsiteX5" fmla="*/ 1993610 w 2867032"/>
              <a:gd name="connsiteY5" fmla="*/ 699732 h 1765018"/>
              <a:gd name="connsiteX6" fmla="*/ 2764887 w 2867032"/>
              <a:gd name="connsiteY6" fmla="*/ 421436 h 1765018"/>
              <a:gd name="connsiteX7" fmla="*/ 2836448 w 2867032"/>
              <a:gd name="connsiteY7" fmla="*/ 47725 h 1765018"/>
              <a:gd name="connsiteX0" fmla="*/ 17890 w 2867032"/>
              <a:gd name="connsiteY0" fmla="*/ 0 h 1746643"/>
              <a:gd name="connsiteX1" fmla="*/ 153418 w 2867032"/>
              <a:gd name="connsiteY1" fmla="*/ 408179 h 1746643"/>
              <a:gd name="connsiteX2" fmla="*/ 117815 w 2867032"/>
              <a:gd name="connsiteY2" fmla="*/ 1272276 h 1746643"/>
              <a:gd name="connsiteX3" fmla="*/ 643432 w 2867032"/>
              <a:gd name="connsiteY3" fmla="*/ 1741436 h 1746643"/>
              <a:gd name="connsiteX4" fmla="*/ 1413165 w 2867032"/>
              <a:gd name="connsiteY4" fmla="*/ 1590278 h 1746643"/>
              <a:gd name="connsiteX5" fmla="*/ 1993610 w 2867032"/>
              <a:gd name="connsiteY5" fmla="*/ 699732 h 1746643"/>
              <a:gd name="connsiteX6" fmla="*/ 2764887 w 2867032"/>
              <a:gd name="connsiteY6" fmla="*/ 421436 h 1746643"/>
              <a:gd name="connsiteX7" fmla="*/ 2836448 w 2867032"/>
              <a:gd name="connsiteY7" fmla="*/ 47725 h 174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7032" h="1746643">
                <a:moveTo>
                  <a:pt x="17890" y="0"/>
                </a:moveTo>
                <a:cubicBezTo>
                  <a:pt x="56321" y="98066"/>
                  <a:pt x="136764" y="196133"/>
                  <a:pt x="153418" y="408179"/>
                </a:cubicBezTo>
                <a:cubicBezTo>
                  <a:pt x="170072" y="620225"/>
                  <a:pt x="-173915" y="1116355"/>
                  <a:pt x="117815" y="1272276"/>
                </a:cubicBezTo>
                <a:cubicBezTo>
                  <a:pt x="409545" y="1428197"/>
                  <a:pt x="329512" y="1794497"/>
                  <a:pt x="643432" y="1741436"/>
                </a:cubicBezTo>
                <a:cubicBezTo>
                  <a:pt x="957352" y="1688375"/>
                  <a:pt x="1188135" y="1763895"/>
                  <a:pt x="1413165" y="1590278"/>
                </a:cubicBezTo>
                <a:cubicBezTo>
                  <a:pt x="1638195" y="1416661"/>
                  <a:pt x="1768323" y="894539"/>
                  <a:pt x="1993610" y="699732"/>
                </a:cubicBezTo>
                <a:cubicBezTo>
                  <a:pt x="2218897" y="504925"/>
                  <a:pt x="2624414" y="530104"/>
                  <a:pt x="2764887" y="421436"/>
                </a:cubicBezTo>
                <a:cubicBezTo>
                  <a:pt x="2905360" y="312768"/>
                  <a:pt x="2870904" y="180246"/>
                  <a:pt x="2836448" y="47725"/>
                </a:cubicBezTo>
              </a:path>
            </a:pathLst>
          </a:custGeom>
          <a:noFill/>
          <a:ln w="25400">
            <a:solidFill>
              <a:schemeClr val="bg1">
                <a:lumMod val="95000"/>
              </a:schemeClr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รูปแบบอิสระ 27"/>
          <p:cNvSpPr/>
          <p:nvPr/>
        </p:nvSpPr>
        <p:spPr>
          <a:xfrm>
            <a:off x="3582675" y="980455"/>
            <a:ext cx="3559865" cy="2071966"/>
          </a:xfrm>
          <a:custGeom>
            <a:avLst/>
            <a:gdLst>
              <a:gd name="connsiteX0" fmla="*/ 0 w 3468115"/>
              <a:gd name="connsiteY0" fmla="*/ 0 h 1957269"/>
              <a:gd name="connsiteX1" fmla="*/ 166977 w 3468115"/>
              <a:gd name="connsiteY1" fmla="*/ 421419 h 1957269"/>
              <a:gd name="connsiteX2" fmla="*/ 127221 w 3468115"/>
              <a:gd name="connsiteY2" fmla="*/ 1335819 h 1957269"/>
              <a:gd name="connsiteX3" fmla="*/ 683812 w 3468115"/>
              <a:gd name="connsiteY3" fmla="*/ 1486893 h 1957269"/>
              <a:gd name="connsiteX4" fmla="*/ 818984 w 3468115"/>
              <a:gd name="connsiteY4" fmla="*/ 1836751 h 1957269"/>
              <a:gd name="connsiteX5" fmla="*/ 1359673 w 3468115"/>
              <a:gd name="connsiteY5" fmla="*/ 1741335 h 1957269"/>
              <a:gd name="connsiteX6" fmla="*/ 1908313 w 3468115"/>
              <a:gd name="connsiteY6" fmla="*/ 1908313 h 1957269"/>
              <a:gd name="connsiteX7" fmla="*/ 2512612 w 3468115"/>
              <a:gd name="connsiteY7" fmla="*/ 723568 h 1957269"/>
              <a:gd name="connsiteX8" fmla="*/ 3371353 w 3468115"/>
              <a:gd name="connsiteY8" fmla="*/ 492980 h 1957269"/>
              <a:gd name="connsiteX9" fmla="*/ 3411109 w 3468115"/>
              <a:gd name="connsiteY9" fmla="*/ 31805 h 1957269"/>
              <a:gd name="connsiteX0" fmla="*/ 0 w 3468115"/>
              <a:gd name="connsiteY0" fmla="*/ 0 h 1988074"/>
              <a:gd name="connsiteX1" fmla="*/ 166977 w 3468115"/>
              <a:gd name="connsiteY1" fmla="*/ 421419 h 1988074"/>
              <a:gd name="connsiteX2" fmla="*/ 127221 w 3468115"/>
              <a:gd name="connsiteY2" fmla="*/ 1335819 h 1988074"/>
              <a:gd name="connsiteX3" fmla="*/ 683812 w 3468115"/>
              <a:gd name="connsiteY3" fmla="*/ 1486893 h 1988074"/>
              <a:gd name="connsiteX4" fmla="*/ 818984 w 3468115"/>
              <a:gd name="connsiteY4" fmla="*/ 1836751 h 1988074"/>
              <a:gd name="connsiteX5" fmla="*/ 1908313 w 3468115"/>
              <a:gd name="connsiteY5" fmla="*/ 1908313 h 1988074"/>
              <a:gd name="connsiteX6" fmla="*/ 2512612 w 3468115"/>
              <a:gd name="connsiteY6" fmla="*/ 723568 h 1988074"/>
              <a:gd name="connsiteX7" fmla="*/ 3371353 w 3468115"/>
              <a:gd name="connsiteY7" fmla="*/ 492980 h 1988074"/>
              <a:gd name="connsiteX8" fmla="*/ 3411109 w 3468115"/>
              <a:gd name="connsiteY8" fmla="*/ 31805 h 1988074"/>
              <a:gd name="connsiteX0" fmla="*/ 0 w 3468115"/>
              <a:gd name="connsiteY0" fmla="*/ 0 h 1955090"/>
              <a:gd name="connsiteX1" fmla="*/ 166977 w 3468115"/>
              <a:gd name="connsiteY1" fmla="*/ 421419 h 1955090"/>
              <a:gd name="connsiteX2" fmla="*/ 127221 w 3468115"/>
              <a:gd name="connsiteY2" fmla="*/ 1335819 h 1955090"/>
              <a:gd name="connsiteX3" fmla="*/ 683812 w 3468115"/>
              <a:gd name="connsiteY3" fmla="*/ 1486893 h 1955090"/>
              <a:gd name="connsiteX4" fmla="*/ 818984 w 3468115"/>
              <a:gd name="connsiteY4" fmla="*/ 1836751 h 1955090"/>
              <a:gd name="connsiteX5" fmla="*/ 1908313 w 3468115"/>
              <a:gd name="connsiteY5" fmla="*/ 1908313 h 1955090"/>
              <a:gd name="connsiteX6" fmla="*/ 2512612 w 3468115"/>
              <a:gd name="connsiteY6" fmla="*/ 723568 h 1955090"/>
              <a:gd name="connsiteX7" fmla="*/ 3371353 w 3468115"/>
              <a:gd name="connsiteY7" fmla="*/ 492980 h 1955090"/>
              <a:gd name="connsiteX8" fmla="*/ 3411109 w 3468115"/>
              <a:gd name="connsiteY8" fmla="*/ 31805 h 1955090"/>
              <a:gd name="connsiteX0" fmla="*/ 0 w 3468115"/>
              <a:gd name="connsiteY0" fmla="*/ 0 h 1993421"/>
              <a:gd name="connsiteX1" fmla="*/ 166977 w 3468115"/>
              <a:gd name="connsiteY1" fmla="*/ 421419 h 1993421"/>
              <a:gd name="connsiteX2" fmla="*/ 127221 w 3468115"/>
              <a:gd name="connsiteY2" fmla="*/ 1335819 h 1993421"/>
              <a:gd name="connsiteX3" fmla="*/ 818984 w 3468115"/>
              <a:gd name="connsiteY3" fmla="*/ 1836751 h 1993421"/>
              <a:gd name="connsiteX4" fmla="*/ 1908313 w 3468115"/>
              <a:gd name="connsiteY4" fmla="*/ 1908313 h 1993421"/>
              <a:gd name="connsiteX5" fmla="*/ 2512612 w 3468115"/>
              <a:gd name="connsiteY5" fmla="*/ 723568 h 1993421"/>
              <a:gd name="connsiteX6" fmla="*/ 3371353 w 3468115"/>
              <a:gd name="connsiteY6" fmla="*/ 492980 h 1993421"/>
              <a:gd name="connsiteX7" fmla="*/ 3411109 w 3468115"/>
              <a:gd name="connsiteY7" fmla="*/ 31805 h 1993421"/>
              <a:gd name="connsiteX0" fmla="*/ 0 w 3468115"/>
              <a:gd name="connsiteY0" fmla="*/ 0 h 1996952"/>
              <a:gd name="connsiteX1" fmla="*/ 166977 w 3468115"/>
              <a:gd name="connsiteY1" fmla="*/ 421419 h 1996952"/>
              <a:gd name="connsiteX2" fmla="*/ 246525 w 3468115"/>
              <a:gd name="connsiteY2" fmla="*/ 1243059 h 1996952"/>
              <a:gd name="connsiteX3" fmla="*/ 818984 w 3468115"/>
              <a:gd name="connsiteY3" fmla="*/ 1836751 h 1996952"/>
              <a:gd name="connsiteX4" fmla="*/ 1908313 w 3468115"/>
              <a:gd name="connsiteY4" fmla="*/ 1908313 h 1996952"/>
              <a:gd name="connsiteX5" fmla="*/ 2512612 w 3468115"/>
              <a:gd name="connsiteY5" fmla="*/ 723568 h 1996952"/>
              <a:gd name="connsiteX6" fmla="*/ 3371353 w 3468115"/>
              <a:gd name="connsiteY6" fmla="*/ 492980 h 1996952"/>
              <a:gd name="connsiteX7" fmla="*/ 3411109 w 3468115"/>
              <a:gd name="connsiteY7" fmla="*/ 31805 h 1996952"/>
              <a:gd name="connsiteX0" fmla="*/ 0 w 3468115"/>
              <a:gd name="connsiteY0" fmla="*/ 0 h 1976707"/>
              <a:gd name="connsiteX1" fmla="*/ 166977 w 3468115"/>
              <a:gd name="connsiteY1" fmla="*/ 421419 h 1976707"/>
              <a:gd name="connsiteX2" fmla="*/ 246525 w 3468115"/>
              <a:gd name="connsiteY2" fmla="*/ 1243059 h 1976707"/>
              <a:gd name="connsiteX3" fmla="*/ 845495 w 3468115"/>
              <a:gd name="connsiteY3" fmla="*/ 1770494 h 1976707"/>
              <a:gd name="connsiteX4" fmla="*/ 1908313 w 3468115"/>
              <a:gd name="connsiteY4" fmla="*/ 1908313 h 1976707"/>
              <a:gd name="connsiteX5" fmla="*/ 2512612 w 3468115"/>
              <a:gd name="connsiteY5" fmla="*/ 723568 h 1976707"/>
              <a:gd name="connsiteX6" fmla="*/ 3371353 w 3468115"/>
              <a:gd name="connsiteY6" fmla="*/ 492980 h 1976707"/>
              <a:gd name="connsiteX7" fmla="*/ 3411109 w 3468115"/>
              <a:gd name="connsiteY7" fmla="*/ 31805 h 1976707"/>
              <a:gd name="connsiteX0" fmla="*/ 0 w 3468115"/>
              <a:gd name="connsiteY0" fmla="*/ 0 h 1857772"/>
              <a:gd name="connsiteX1" fmla="*/ 166977 w 3468115"/>
              <a:gd name="connsiteY1" fmla="*/ 421419 h 1857772"/>
              <a:gd name="connsiteX2" fmla="*/ 246525 w 3468115"/>
              <a:gd name="connsiteY2" fmla="*/ 1243059 h 1857772"/>
              <a:gd name="connsiteX3" fmla="*/ 845495 w 3468115"/>
              <a:gd name="connsiteY3" fmla="*/ 1770494 h 1857772"/>
              <a:gd name="connsiteX4" fmla="*/ 1815521 w 3468115"/>
              <a:gd name="connsiteY4" fmla="*/ 1749297 h 1857772"/>
              <a:gd name="connsiteX5" fmla="*/ 2512612 w 3468115"/>
              <a:gd name="connsiteY5" fmla="*/ 723568 h 1857772"/>
              <a:gd name="connsiteX6" fmla="*/ 3371353 w 3468115"/>
              <a:gd name="connsiteY6" fmla="*/ 492980 h 1857772"/>
              <a:gd name="connsiteX7" fmla="*/ 3411109 w 3468115"/>
              <a:gd name="connsiteY7" fmla="*/ 31805 h 1857772"/>
              <a:gd name="connsiteX0" fmla="*/ 0 w 3468115"/>
              <a:gd name="connsiteY0" fmla="*/ 0 h 1924057"/>
              <a:gd name="connsiteX1" fmla="*/ 166977 w 3468115"/>
              <a:gd name="connsiteY1" fmla="*/ 421419 h 1924057"/>
              <a:gd name="connsiteX2" fmla="*/ 246525 w 3468115"/>
              <a:gd name="connsiteY2" fmla="*/ 1243059 h 1924057"/>
              <a:gd name="connsiteX3" fmla="*/ 805728 w 3468115"/>
              <a:gd name="connsiteY3" fmla="*/ 1876505 h 1924057"/>
              <a:gd name="connsiteX4" fmla="*/ 1815521 w 3468115"/>
              <a:gd name="connsiteY4" fmla="*/ 1749297 h 1924057"/>
              <a:gd name="connsiteX5" fmla="*/ 2512612 w 3468115"/>
              <a:gd name="connsiteY5" fmla="*/ 723568 h 1924057"/>
              <a:gd name="connsiteX6" fmla="*/ 3371353 w 3468115"/>
              <a:gd name="connsiteY6" fmla="*/ 492980 h 1924057"/>
              <a:gd name="connsiteX7" fmla="*/ 3411109 w 3468115"/>
              <a:gd name="connsiteY7" fmla="*/ 31805 h 1924057"/>
              <a:gd name="connsiteX0" fmla="*/ 0 w 3468115"/>
              <a:gd name="connsiteY0" fmla="*/ 0 h 1903524"/>
              <a:gd name="connsiteX1" fmla="*/ 166977 w 3468115"/>
              <a:gd name="connsiteY1" fmla="*/ 421419 h 1903524"/>
              <a:gd name="connsiteX2" fmla="*/ 246525 w 3468115"/>
              <a:gd name="connsiteY2" fmla="*/ 1243059 h 1903524"/>
              <a:gd name="connsiteX3" fmla="*/ 805728 w 3468115"/>
              <a:gd name="connsiteY3" fmla="*/ 1876505 h 1903524"/>
              <a:gd name="connsiteX4" fmla="*/ 1815521 w 3468115"/>
              <a:gd name="connsiteY4" fmla="*/ 1749297 h 1903524"/>
              <a:gd name="connsiteX5" fmla="*/ 2512612 w 3468115"/>
              <a:gd name="connsiteY5" fmla="*/ 723568 h 1903524"/>
              <a:gd name="connsiteX6" fmla="*/ 3371353 w 3468115"/>
              <a:gd name="connsiteY6" fmla="*/ 492980 h 1903524"/>
              <a:gd name="connsiteX7" fmla="*/ 3411109 w 3468115"/>
              <a:gd name="connsiteY7" fmla="*/ 31805 h 1903524"/>
              <a:gd name="connsiteX0" fmla="*/ 0 w 3468115"/>
              <a:gd name="connsiteY0" fmla="*/ 0 h 1900763"/>
              <a:gd name="connsiteX1" fmla="*/ 166977 w 3468115"/>
              <a:gd name="connsiteY1" fmla="*/ 421419 h 1900763"/>
              <a:gd name="connsiteX2" fmla="*/ 246525 w 3468115"/>
              <a:gd name="connsiteY2" fmla="*/ 1243059 h 1900763"/>
              <a:gd name="connsiteX3" fmla="*/ 805728 w 3468115"/>
              <a:gd name="connsiteY3" fmla="*/ 1876505 h 1900763"/>
              <a:gd name="connsiteX4" fmla="*/ 1815521 w 3468115"/>
              <a:gd name="connsiteY4" fmla="*/ 1749297 h 1900763"/>
              <a:gd name="connsiteX5" fmla="*/ 2512612 w 3468115"/>
              <a:gd name="connsiteY5" fmla="*/ 723568 h 1900763"/>
              <a:gd name="connsiteX6" fmla="*/ 3371353 w 3468115"/>
              <a:gd name="connsiteY6" fmla="*/ 492980 h 1900763"/>
              <a:gd name="connsiteX7" fmla="*/ 3411109 w 3468115"/>
              <a:gd name="connsiteY7" fmla="*/ 31805 h 1900763"/>
              <a:gd name="connsiteX0" fmla="*/ 0 w 3468115"/>
              <a:gd name="connsiteY0" fmla="*/ 0 h 1899573"/>
              <a:gd name="connsiteX1" fmla="*/ 166977 w 3468115"/>
              <a:gd name="connsiteY1" fmla="*/ 421419 h 1899573"/>
              <a:gd name="connsiteX2" fmla="*/ 246525 w 3468115"/>
              <a:gd name="connsiteY2" fmla="*/ 1243059 h 1899573"/>
              <a:gd name="connsiteX3" fmla="*/ 805728 w 3468115"/>
              <a:gd name="connsiteY3" fmla="*/ 1876505 h 1899573"/>
              <a:gd name="connsiteX4" fmla="*/ 1815521 w 3468115"/>
              <a:gd name="connsiteY4" fmla="*/ 1749297 h 1899573"/>
              <a:gd name="connsiteX5" fmla="*/ 2512612 w 3468115"/>
              <a:gd name="connsiteY5" fmla="*/ 723568 h 1899573"/>
              <a:gd name="connsiteX6" fmla="*/ 3371353 w 3468115"/>
              <a:gd name="connsiteY6" fmla="*/ 492980 h 1899573"/>
              <a:gd name="connsiteX7" fmla="*/ 3411109 w 3468115"/>
              <a:gd name="connsiteY7" fmla="*/ 31805 h 1899573"/>
              <a:gd name="connsiteX0" fmla="*/ 0 w 3560907"/>
              <a:gd name="connsiteY0" fmla="*/ 0 h 2071841"/>
              <a:gd name="connsiteX1" fmla="*/ 259769 w 3560907"/>
              <a:gd name="connsiteY1" fmla="*/ 593687 h 2071841"/>
              <a:gd name="connsiteX2" fmla="*/ 339317 w 3560907"/>
              <a:gd name="connsiteY2" fmla="*/ 1415327 h 2071841"/>
              <a:gd name="connsiteX3" fmla="*/ 898520 w 3560907"/>
              <a:gd name="connsiteY3" fmla="*/ 2048773 h 2071841"/>
              <a:gd name="connsiteX4" fmla="*/ 1908313 w 3560907"/>
              <a:gd name="connsiteY4" fmla="*/ 1921565 h 2071841"/>
              <a:gd name="connsiteX5" fmla="*/ 2605404 w 3560907"/>
              <a:gd name="connsiteY5" fmla="*/ 895836 h 2071841"/>
              <a:gd name="connsiteX6" fmla="*/ 3464145 w 3560907"/>
              <a:gd name="connsiteY6" fmla="*/ 665248 h 2071841"/>
              <a:gd name="connsiteX7" fmla="*/ 3503901 w 3560907"/>
              <a:gd name="connsiteY7" fmla="*/ 204073 h 2071841"/>
              <a:gd name="connsiteX0" fmla="*/ 0 w 3560907"/>
              <a:gd name="connsiteY0" fmla="*/ 0 h 2071841"/>
              <a:gd name="connsiteX1" fmla="*/ 259769 w 3560907"/>
              <a:gd name="connsiteY1" fmla="*/ 593687 h 2071841"/>
              <a:gd name="connsiteX2" fmla="*/ 339317 w 3560907"/>
              <a:gd name="connsiteY2" fmla="*/ 1415327 h 2071841"/>
              <a:gd name="connsiteX3" fmla="*/ 898520 w 3560907"/>
              <a:gd name="connsiteY3" fmla="*/ 2048773 h 2071841"/>
              <a:gd name="connsiteX4" fmla="*/ 1908313 w 3560907"/>
              <a:gd name="connsiteY4" fmla="*/ 1921565 h 2071841"/>
              <a:gd name="connsiteX5" fmla="*/ 2605404 w 3560907"/>
              <a:gd name="connsiteY5" fmla="*/ 895836 h 2071841"/>
              <a:gd name="connsiteX6" fmla="*/ 3464145 w 3560907"/>
              <a:gd name="connsiteY6" fmla="*/ 665248 h 2071841"/>
              <a:gd name="connsiteX7" fmla="*/ 3503901 w 3560907"/>
              <a:gd name="connsiteY7" fmla="*/ 45056 h 20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0907" h="2071841">
                <a:moveTo>
                  <a:pt x="0" y="0"/>
                </a:moveTo>
                <a:cubicBezTo>
                  <a:pt x="72887" y="99391"/>
                  <a:pt x="203216" y="357799"/>
                  <a:pt x="259769" y="593687"/>
                </a:cubicBezTo>
                <a:cubicBezTo>
                  <a:pt x="316322" y="829575"/>
                  <a:pt x="-45518" y="1292075"/>
                  <a:pt x="339317" y="1415327"/>
                </a:cubicBezTo>
                <a:cubicBezTo>
                  <a:pt x="724152" y="1538579"/>
                  <a:pt x="517716" y="2202925"/>
                  <a:pt x="898520" y="2048773"/>
                </a:cubicBezTo>
                <a:cubicBezTo>
                  <a:pt x="1279324" y="1894621"/>
                  <a:pt x="1623832" y="2113721"/>
                  <a:pt x="1908313" y="1921565"/>
                </a:cubicBezTo>
                <a:cubicBezTo>
                  <a:pt x="2192794" y="1729409"/>
                  <a:pt x="2346099" y="1105222"/>
                  <a:pt x="2605404" y="895836"/>
                </a:cubicBezTo>
                <a:cubicBezTo>
                  <a:pt x="2864709" y="686450"/>
                  <a:pt x="3314396" y="780542"/>
                  <a:pt x="3464145" y="665248"/>
                </a:cubicBezTo>
                <a:cubicBezTo>
                  <a:pt x="3613894" y="549954"/>
                  <a:pt x="3558897" y="217996"/>
                  <a:pt x="3503901" y="45056"/>
                </a:cubicBezTo>
              </a:path>
            </a:pathLst>
          </a:custGeom>
          <a:noFill/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0" name="กล่องข้อความ 59"/>
          <p:cNvSpPr txBox="1"/>
          <p:nvPr/>
        </p:nvSpPr>
        <p:spPr bwMode="auto">
          <a:xfrm>
            <a:off x="182334" y="1648617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กล่องข้อความ 60"/>
          <p:cNvSpPr txBox="1"/>
          <p:nvPr/>
        </p:nvSpPr>
        <p:spPr bwMode="auto">
          <a:xfrm>
            <a:off x="242303" y="1166992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กล่องข้อความ 61"/>
          <p:cNvSpPr txBox="1"/>
          <p:nvPr/>
        </p:nvSpPr>
        <p:spPr bwMode="auto">
          <a:xfrm>
            <a:off x="2333392" y="801489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กล่องข้อความ 63"/>
          <p:cNvSpPr txBox="1"/>
          <p:nvPr/>
        </p:nvSpPr>
        <p:spPr bwMode="auto">
          <a:xfrm>
            <a:off x="3361459" y="830972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กล่องข้อความ 64"/>
          <p:cNvSpPr txBox="1"/>
          <p:nvPr/>
        </p:nvSpPr>
        <p:spPr bwMode="auto">
          <a:xfrm>
            <a:off x="3743411" y="844564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3" name="กล่องข้อความ 72"/>
          <p:cNvSpPr txBox="1"/>
          <p:nvPr/>
        </p:nvSpPr>
        <p:spPr bwMode="auto">
          <a:xfrm>
            <a:off x="8261502" y="1155082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" name="กล่องข้อความ 73"/>
          <p:cNvSpPr txBox="1"/>
          <p:nvPr/>
        </p:nvSpPr>
        <p:spPr bwMode="auto">
          <a:xfrm>
            <a:off x="8064742" y="854216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" name="กล่องข้อความ 74"/>
          <p:cNvSpPr txBox="1"/>
          <p:nvPr/>
        </p:nvSpPr>
        <p:spPr bwMode="auto">
          <a:xfrm>
            <a:off x="7494526" y="762819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7" name="กล่องข้อความ 76"/>
          <p:cNvSpPr txBox="1"/>
          <p:nvPr/>
        </p:nvSpPr>
        <p:spPr bwMode="auto">
          <a:xfrm>
            <a:off x="6813643" y="806326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1024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9" name="กล่องข้อความ 98"/>
          <p:cNvSpPr txBox="1"/>
          <p:nvPr/>
        </p:nvSpPr>
        <p:spPr bwMode="auto">
          <a:xfrm>
            <a:off x="6379706" y="778598"/>
            <a:ext cx="492443" cy="3385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1028</a:t>
            </a:r>
            <a:endParaRPr lang="th-TH" sz="1600" b="1" dirty="0">
              <a:solidFill>
                <a:srgbClr val="FFFF00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6" name="Oval 1"/>
          <p:cNvSpPr/>
          <p:nvPr/>
        </p:nvSpPr>
        <p:spPr bwMode="auto">
          <a:xfrm>
            <a:off x="4643092" y="717929"/>
            <a:ext cx="1019136" cy="892661"/>
          </a:xfrm>
          <a:prstGeom prst="ellipse">
            <a:avLst/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>
                <a:solidFill>
                  <a:prstClr val="white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รูปแบบอิสระ 1"/>
          <p:cNvSpPr/>
          <p:nvPr/>
        </p:nvSpPr>
        <p:spPr>
          <a:xfrm>
            <a:off x="2625750" y="4674137"/>
            <a:ext cx="1188373" cy="409540"/>
          </a:xfrm>
          <a:custGeom>
            <a:avLst/>
            <a:gdLst>
              <a:gd name="connsiteX0" fmla="*/ 0 w 1201003"/>
              <a:gd name="connsiteY0" fmla="*/ 0 h 491320"/>
              <a:gd name="connsiteX1" fmla="*/ 518615 w 1201003"/>
              <a:gd name="connsiteY1" fmla="*/ 272956 h 491320"/>
              <a:gd name="connsiteX2" fmla="*/ 1201003 w 1201003"/>
              <a:gd name="connsiteY2" fmla="*/ 491320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491320">
                <a:moveTo>
                  <a:pt x="0" y="0"/>
                </a:moveTo>
                <a:cubicBezTo>
                  <a:pt x="159224" y="95534"/>
                  <a:pt x="318448" y="191069"/>
                  <a:pt x="518615" y="272956"/>
                </a:cubicBezTo>
                <a:cubicBezTo>
                  <a:pt x="718782" y="354843"/>
                  <a:pt x="959892" y="423081"/>
                  <a:pt x="1201003" y="491320"/>
                </a:cubicBezTo>
              </a:path>
            </a:pathLst>
          </a:custGeom>
          <a:noFill/>
          <a:ln w="28575">
            <a:solidFill>
              <a:srgbClr val="FF99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รูปแบบอิสระ 83"/>
          <p:cNvSpPr/>
          <p:nvPr/>
        </p:nvSpPr>
        <p:spPr>
          <a:xfrm>
            <a:off x="2487060" y="4860205"/>
            <a:ext cx="1271960" cy="438687"/>
          </a:xfrm>
          <a:custGeom>
            <a:avLst/>
            <a:gdLst>
              <a:gd name="connsiteX0" fmla="*/ 0 w 1201003"/>
              <a:gd name="connsiteY0" fmla="*/ 0 h 491320"/>
              <a:gd name="connsiteX1" fmla="*/ 518615 w 1201003"/>
              <a:gd name="connsiteY1" fmla="*/ 272956 h 491320"/>
              <a:gd name="connsiteX2" fmla="*/ 1201003 w 1201003"/>
              <a:gd name="connsiteY2" fmla="*/ 491320 h 49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003" h="491320">
                <a:moveTo>
                  <a:pt x="0" y="0"/>
                </a:moveTo>
                <a:cubicBezTo>
                  <a:pt x="159224" y="95534"/>
                  <a:pt x="318448" y="191069"/>
                  <a:pt x="518615" y="272956"/>
                </a:cubicBezTo>
                <a:cubicBezTo>
                  <a:pt x="718782" y="354843"/>
                  <a:pt x="959892" y="423081"/>
                  <a:pt x="1201003" y="491320"/>
                </a:cubicBezTo>
              </a:path>
            </a:pathLst>
          </a:custGeom>
          <a:noFill/>
          <a:ln w="28575">
            <a:solidFill>
              <a:srgbClr val="FF99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7" name="กลุ่ม 92"/>
          <p:cNvGrpSpPr>
            <a:grpSpLocks/>
          </p:cNvGrpSpPr>
          <p:nvPr/>
        </p:nvGrpSpPr>
        <p:grpSpPr bwMode="auto">
          <a:xfrm>
            <a:off x="1709520" y="4119684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58" name="กลุ่ม 93"/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71" name="วงรี 70"/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78" name="Oval 1"/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0" name="กล่องข้อความ 69"/>
            <p:cNvSpPr txBox="1"/>
            <p:nvPr/>
          </p:nvSpPr>
          <p:spPr>
            <a:xfrm>
              <a:off x="4380588" y="5741020"/>
              <a:ext cx="492241" cy="338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1008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รูปแบบอิสระ 7"/>
          <p:cNvSpPr/>
          <p:nvPr/>
        </p:nvSpPr>
        <p:spPr>
          <a:xfrm>
            <a:off x="4662706" y="5287913"/>
            <a:ext cx="1365557" cy="163188"/>
          </a:xfrm>
          <a:custGeom>
            <a:avLst/>
            <a:gdLst>
              <a:gd name="connsiteX0" fmla="*/ 0 w 1287624"/>
              <a:gd name="connsiteY0" fmla="*/ 0 h 171477"/>
              <a:gd name="connsiteX1" fmla="*/ 559836 w 1287624"/>
              <a:gd name="connsiteY1" fmla="*/ 149289 h 171477"/>
              <a:gd name="connsiteX2" fmla="*/ 1287624 w 1287624"/>
              <a:gd name="connsiteY2" fmla="*/ 167951 h 17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7624" h="171477">
                <a:moveTo>
                  <a:pt x="0" y="0"/>
                </a:moveTo>
                <a:cubicBezTo>
                  <a:pt x="172616" y="60648"/>
                  <a:pt x="345232" y="121297"/>
                  <a:pt x="559836" y="149289"/>
                </a:cubicBezTo>
                <a:cubicBezTo>
                  <a:pt x="774440" y="177281"/>
                  <a:pt x="1031032" y="172616"/>
                  <a:pt x="1287624" y="167951"/>
                </a:cubicBezTo>
              </a:path>
            </a:pathLst>
          </a:custGeom>
          <a:noFill/>
          <a:ln w="28575">
            <a:solidFill>
              <a:srgbClr val="FF99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5" name="รูปแบบอิสระ 84"/>
          <p:cNvSpPr/>
          <p:nvPr/>
        </p:nvSpPr>
        <p:spPr>
          <a:xfrm>
            <a:off x="4580930" y="5480559"/>
            <a:ext cx="1451792" cy="197073"/>
          </a:xfrm>
          <a:custGeom>
            <a:avLst/>
            <a:gdLst>
              <a:gd name="connsiteX0" fmla="*/ 0 w 1287624"/>
              <a:gd name="connsiteY0" fmla="*/ 0 h 171477"/>
              <a:gd name="connsiteX1" fmla="*/ 559836 w 1287624"/>
              <a:gd name="connsiteY1" fmla="*/ 149289 h 171477"/>
              <a:gd name="connsiteX2" fmla="*/ 1287624 w 1287624"/>
              <a:gd name="connsiteY2" fmla="*/ 167951 h 17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7624" h="171477">
                <a:moveTo>
                  <a:pt x="0" y="0"/>
                </a:moveTo>
                <a:cubicBezTo>
                  <a:pt x="172616" y="60648"/>
                  <a:pt x="345232" y="121297"/>
                  <a:pt x="559836" y="149289"/>
                </a:cubicBezTo>
                <a:cubicBezTo>
                  <a:pt x="774440" y="177281"/>
                  <a:pt x="1031032" y="172616"/>
                  <a:pt x="1287624" y="167951"/>
                </a:cubicBezTo>
              </a:path>
            </a:pathLst>
          </a:custGeom>
          <a:noFill/>
          <a:ln w="28575">
            <a:solidFill>
              <a:srgbClr val="FF99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9" name="กลุ่ม 92"/>
          <p:cNvGrpSpPr>
            <a:grpSpLocks/>
          </p:cNvGrpSpPr>
          <p:nvPr/>
        </p:nvGrpSpPr>
        <p:grpSpPr bwMode="auto">
          <a:xfrm>
            <a:off x="3759019" y="4788145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80" name="กลุ่ม 93"/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82" name="วงรี 81"/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83" name="Oval 1"/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1" name="กล่องข้อความ 80"/>
            <p:cNvSpPr txBox="1"/>
            <p:nvPr/>
          </p:nvSpPr>
          <p:spPr>
            <a:xfrm>
              <a:off x="4339661" y="5741020"/>
              <a:ext cx="492241" cy="338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1008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กลุ่ม 92"/>
          <p:cNvGrpSpPr>
            <a:grpSpLocks/>
          </p:cNvGrpSpPr>
          <p:nvPr/>
        </p:nvGrpSpPr>
        <p:grpSpPr bwMode="auto">
          <a:xfrm>
            <a:off x="5999038" y="5086162"/>
            <a:ext cx="917575" cy="856610"/>
            <a:chOff x="4158858" y="5741020"/>
            <a:chExt cx="917198" cy="856332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53" name="กลุ่ม 93"/>
            <p:cNvGrpSpPr>
              <a:grpSpLocks/>
            </p:cNvGrpSpPr>
            <p:nvPr/>
          </p:nvGrpSpPr>
          <p:grpSpPr bwMode="auto">
            <a:xfrm>
              <a:off x="4158858" y="5914949"/>
              <a:ext cx="917198" cy="682403"/>
              <a:chOff x="3798818" y="3250653"/>
              <a:chExt cx="917198" cy="682403"/>
            </a:xfrm>
          </p:grpSpPr>
          <p:sp>
            <p:nvSpPr>
              <p:cNvPr id="55" name="วงรี 54"/>
              <p:cNvSpPr/>
              <p:nvPr/>
            </p:nvSpPr>
            <p:spPr bwMode="auto">
              <a:xfrm>
                <a:off x="3798818" y="3250653"/>
                <a:ext cx="917198" cy="682403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56" name="Oval 1"/>
              <p:cNvSpPr/>
              <p:nvPr/>
            </p:nvSpPr>
            <p:spPr bwMode="auto">
              <a:xfrm>
                <a:off x="3890464" y="3291871"/>
                <a:ext cx="788987" cy="630237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endParaRPr lang="en-US" sz="66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กล่องข้อความ 53"/>
            <p:cNvSpPr txBox="1"/>
            <p:nvPr/>
          </p:nvSpPr>
          <p:spPr>
            <a:xfrm>
              <a:off x="4339661" y="5741020"/>
              <a:ext cx="492241" cy="338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1008</a:t>
              </a:r>
              <a:endParaRPr lang="th-TH" sz="1600" b="1" dirty="0">
                <a:solidFill>
                  <a:srgbClr val="FFFF00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0" name="รูปภาพ 41">
            <a:extLst>
              <a:ext uri="{FF2B5EF4-FFF2-40B4-BE49-F238E27FC236}">
                <a16:creationId xmlns:a16="http://schemas.microsoft.com/office/drawing/2014/main" id="{1BD16848-7CB3-E93E-214D-2451387C5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2862" r="34445" b="15112"/>
          <a:stretch>
            <a:fillRect/>
          </a:stretch>
        </p:blipFill>
        <p:spPr bwMode="auto">
          <a:xfrm>
            <a:off x="7091705" y="4539182"/>
            <a:ext cx="619125" cy="6794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89">
            <a:extLst>
              <a:ext uri="{FF2B5EF4-FFF2-40B4-BE49-F238E27FC236}">
                <a16:creationId xmlns:a16="http://schemas.microsoft.com/office/drawing/2014/main" id="{67AE8BF2-D4EA-9450-38A2-80339EAD3629}"/>
              </a:ext>
            </a:extLst>
          </p:cNvPr>
          <p:cNvSpPr/>
          <p:nvPr/>
        </p:nvSpPr>
        <p:spPr>
          <a:xfrm rot="2353804" flipV="1">
            <a:off x="4993065" y="4036396"/>
            <a:ext cx="1976507" cy="1423125"/>
          </a:xfrm>
          <a:custGeom>
            <a:avLst/>
            <a:gdLst>
              <a:gd name="connsiteX0" fmla="*/ 986972 w 986972"/>
              <a:gd name="connsiteY0" fmla="*/ 856343 h 856343"/>
              <a:gd name="connsiteX1" fmla="*/ 464458 w 986972"/>
              <a:gd name="connsiteY1" fmla="*/ 261257 h 856343"/>
              <a:gd name="connsiteX2" fmla="*/ 0 w 986972"/>
              <a:gd name="connsiteY2" fmla="*/ 0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6972" h="856343">
                <a:moveTo>
                  <a:pt x="986972" y="856343"/>
                </a:moveTo>
                <a:cubicBezTo>
                  <a:pt x="807962" y="630162"/>
                  <a:pt x="628953" y="403981"/>
                  <a:pt x="464458" y="261257"/>
                </a:cubicBezTo>
                <a:cubicBezTo>
                  <a:pt x="299963" y="118533"/>
                  <a:pt x="149981" y="59266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ysDash"/>
            <a:headEnd type="none" w="med" len="med"/>
            <a:tailEnd type="triangle" w="med" len="med"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พ.ย.๖๕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264477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124210" y="693098"/>
            <a:ext cx="9251950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396413" y="4581525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4" name="TextBox 85"/>
          <p:cNvSpPr txBox="1">
            <a:spLocks noChangeArrowheads="1"/>
          </p:cNvSpPr>
          <p:nvPr/>
        </p:nvSpPr>
        <p:spPr bwMode="auto">
          <a:xfrm>
            <a:off x="9396413" y="2781300"/>
            <a:ext cx="2092325" cy="14763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ISOLD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บางแห่ง    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FEW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เป็นแห่งๆ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SCTD  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กระจาย,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WDSPRD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เกือบทั่วไป </a:t>
            </a:r>
            <a:endParaRPr lang="en-US" altLang="th-TH" sz="1800" b="1">
              <a:solidFill>
                <a:srgbClr val="FFFF00"/>
              </a:solidFill>
              <a:latin typeface="TH SarabunPSK" panose="020B0500040200020003" pitchFamily="34" charset="-34"/>
              <a:ea typeface="MS PGothic" panose="020B0600070205080204" pitchFamily="34" charset="-128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NMRS –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ทั่วไป</a:t>
            </a:r>
            <a:endParaRPr lang="th-TH" altLang="th-TH" sz="1800">
              <a:latin typeface="Arial" panose="020B0604020202020204" pitchFamily="34" charset="0"/>
              <a:ea typeface="MS PGothic" panose="020B0600070205080204" pitchFamily="34" charset="-128"/>
              <a:cs typeface="TH SarabunPSK" panose="020B0500040200020003" pitchFamily="34" charset="-34"/>
            </a:endParaRP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/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๐๕-๑๕ / ๒๐-๒๕ นอต</a:t>
            </a:r>
          </a:p>
        </p:txBody>
      </p:sp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52" name="ตาราง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159200"/>
              </p:ext>
            </p:extLst>
          </p:nvPr>
        </p:nvGraphicFramePr>
        <p:xfrm>
          <a:off x="3748109" y="1034845"/>
          <a:ext cx="5299860" cy="3626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9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เช้ามีหมอกและหมอกหนา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พายุฝนฟ้าคะนองบางแห่ง ๒๐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กลางคืนอากาศเย็น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ตอนบนของภาคอากาศหนาว เป็นบางวัน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4" name="ตาราง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35187"/>
              </p:ext>
            </p:extLst>
          </p:nvPr>
        </p:nvGraphicFramePr>
        <p:xfrm>
          <a:off x="9838594" y="-118627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1" name="ตาราง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136194"/>
              </p:ext>
            </p:extLst>
          </p:nvPr>
        </p:nvGraphicFramePr>
        <p:xfrm>
          <a:off x="11648344" y="-117039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403" name="กลุ่ม 7"/>
          <p:cNvGrpSpPr>
            <a:grpSpLocks/>
          </p:cNvGrpSpPr>
          <p:nvPr/>
        </p:nvGrpSpPr>
        <p:grpSpPr bwMode="auto">
          <a:xfrm>
            <a:off x="-2265560" y="-101285"/>
            <a:ext cx="1073150" cy="736600"/>
            <a:chOff x="5548089" y="908720"/>
            <a:chExt cx="1400175" cy="960907"/>
          </a:xfrm>
        </p:grpSpPr>
        <p:pic>
          <p:nvPicPr>
            <p:cNvPr id="15412" name="รูปภาพ 110" descr="121181068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089" y="908720"/>
              <a:ext cx="1400175" cy="96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3" name="รูปภาพ 96" descr="121181070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493" y="1242451"/>
              <a:ext cx="878723" cy="60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4" name="รูปภาพ 96" descr="121181070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196752"/>
              <a:ext cx="981570" cy="67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04" name="กลุ่ม 1"/>
          <p:cNvGrpSpPr>
            <a:grpSpLocks/>
          </p:cNvGrpSpPr>
          <p:nvPr/>
        </p:nvGrpSpPr>
        <p:grpSpPr bwMode="auto">
          <a:xfrm>
            <a:off x="9787794" y="-86877"/>
            <a:ext cx="617537" cy="1036638"/>
            <a:chOff x="5244855" y="5164919"/>
            <a:chExt cx="618277" cy="1037441"/>
          </a:xfrm>
        </p:grpSpPr>
        <p:grpSp>
          <p:nvGrpSpPr>
            <p:cNvPr id="15405" name="กลุ่ม 57"/>
            <p:cNvGrpSpPr>
              <a:grpSpLocks/>
            </p:cNvGrpSpPr>
            <p:nvPr/>
          </p:nvGrpSpPr>
          <p:grpSpPr bwMode="auto">
            <a:xfrm>
              <a:off x="5294206" y="5578949"/>
              <a:ext cx="533829" cy="623411"/>
              <a:chOff x="5294206" y="6075654"/>
              <a:chExt cx="533829" cy="623129"/>
            </a:xfrm>
          </p:grpSpPr>
          <p:sp>
            <p:nvSpPr>
              <p:cNvPr id="15410" name="Rectangle 85"/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9" name="กลุ่ม 18"/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60" name="กลุ่ม 17"/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4" name="รูปภาพ 73" descr="1211810702 (1).png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5" name="กลุ่ม 16"/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76" name="รูปภาพ 110" descr="1211810689.png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7" name="รูปภาพ 70" descr="1211810679.png"/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62" name="Group 11"/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72" name="รูปภาพ 67" descr="1211810668.png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3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15406" name="กลุ่ม 7"/>
            <p:cNvGrpSpPr>
              <a:grpSpLocks/>
            </p:cNvGrpSpPr>
            <p:nvPr/>
          </p:nvGrpSpPr>
          <p:grpSpPr bwMode="auto">
            <a:xfrm>
              <a:off x="5244855" y="5164919"/>
              <a:ext cx="618277" cy="424321"/>
              <a:chOff x="5548089" y="908720"/>
              <a:chExt cx="1400175" cy="960907"/>
            </a:xfrm>
          </p:grpSpPr>
          <p:pic>
            <p:nvPicPr>
              <p:cNvPr id="15407" name="รูปภาพ 110" descr="1211810689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089" y="908720"/>
                <a:ext cx="1400175" cy="960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08" name="รูปภาพ 96" descr="1211810704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7493" y="1242451"/>
                <a:ext cx="878723" cy="602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09" name="รูปภาพ 96" descr="1211810704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1196752"/>
                <a:ext cx="981570" cy="67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99" name="Picture 38">
            <a:extLst>
              <a:ext uri="{FF2B5EF4-FFF2-40B4-BE49-F238E27FC236}">
                <a16:creationId xmlns:a16="http://schemas.microsoft.com/office/drawing/2014/main" id="{F8573D91-9DA4-459D-A9E1-C5E6574256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918" y="655620"/>
            <a:ext cx="2141040" cy="137875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B9405-C10B-93F2-D27D-E116777D6A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657" y="2143800"/>
            <a:ext cx="1202932" cy="1069273"/>
          </a:xfrm>
          <a:prstGeom prst="rect">
            <a:avLst/>
          </a:prstGeom>
        </p:spPr>
      </p:pic>
      <p:grpSp>
        <p:nvGrpSpPr>
          <p:cNvPr id="100" name="Group 43">
            <a:extLst>
              <a:ext uri="{FF2B5EF4-FFF2-40B4-BE49-F238E27FC236}">
                <a16:creationId xmlns:a16="http://schemas.microsoft.com/office/drawing/2014/main" id="{16456B41-DBA6-4616-ADFB-062B92AFD048}"/>
              </a:ext>
            </a:extLst>
          </p:cNvPr>
          <p:cNvGrpSpPr>
            <a:grpSpLocks/>
          </p:cNvGrpSpPr>
          <p:nvPr/>
        </p:nvGrpSpPr>
        <p:grpSpPr bwMode="auto">
          <a:xfrm>
            <a:off x="-2926611" y="2931903"/>
            <a:ext cx="1929381" cy="1629076"/>
            <a:chOff x="2917026" y="1724627"/>
            <a:chExt cx="4434460" cy="2365677"/>
          </a:xfrm>
        </p:grpSpPr>
        <p:pic>
          <p:nvPicPr>
            <p:cNvPr id="101" name="Picture 44">
              <a:extLst>
                <a:ext uri="{FF2B5EF4-FFF2-40B4-BE49-F238E27FC236}">
                  <a16:creationId xmlns:a16="http://schemas.microsoft.com/office/drawing/2014/main" id="{E723DE1E-3289-466F-8B11-8E9D5A2FA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6803">
              <a:off x="5724292" y="2538508"/>
              <a:ext cx="462149" cy="127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45">
              <a:extLst>
                <a:ext uri="{FF2B5EF4-FFF2-40B4-BE49-F238E27FC236}">
                  <a16:creationId xmlns:a16="http://schemas.microsoft.com/office/drawing/2014/main" id="{B55ECFA2-5E86-4BF8-ABC4-5CAEEDE38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6803">
              <a:off x="5016541" y="2526400"/>
              <a:ext cx="568794" cy="156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93EDA1C1-0DDA-4DF1-970D-09AEFBE6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6145">
              <a:off x="4545439" y="2540599"/>
              <a:ext cx="434059" cy="119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47">
              <a:extLst>
                <a:ext uri="{FF2B5EF4-FFF2-40B4-BE49-F238E27FC236}">
                  <a16:creationId xmlns:a16="http://schemas.microsoft.com/office/drawing/2014/main" id="{AF065D69-E90E-44E5-BB1B-D7890C7F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026" y="1724627"/>
              <a:ext cx="4434460" cy="2052643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46">
            <a:extLst>
              <a:ext uri="{FF2B5EF4-FFF2-40B4-BE49-F238E27FC236}">
                <a16:creationId xmlns:a16="http://schemas.microsoft.com/office/drawing/2014/main" id="{6E5FE352-CA73-A178-EF93-04B58336267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145">
            <a:off x="-1580230" y="2609128"/>
            <a:ext cx="188854" cy="8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>
            <a:extLst>
              <a:ext uri="{FF2B5EF4-FFF2-40B4-BE49-F238E27FC236}">
                <a16:creationId xmlns:a16="http://schemas.microsoft.com/office/drawing/2014/main" id="{C15A3E2A-820C-292F-4BB9-6872423C6C3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9416" y="3233378"/>
            <a:ext cx="1929381" cy="1413511"/>
          </a:xfrm>
          <a:prstGeom prst="rect">
            <a:avLst/>
          </a:prstGeom>
          <a:noFill/>
          <a:ln>
            <a:noFill/>
          </a:ln>
          <a:effectLst>
            <a:outerShdw dist="317500" dir="5400000" sx="56000" sy="56000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35E1752A-A3A6-C90E-7C74-2354BF2590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5" y="1985048"/>
            <a:ext cx="2141040" cy="1378750"/>
          </a:xfrm>
          <a:prstGeom prst="rect">
            <a:avLst/>
          </a:prstGeom>
          <a:effectLst/>
        </p:spPr>
      </p:pic>
      <p:grpSp>
        <p:nvGrpSpPr>
          <p:cNvPr id="16" name="Group 43">
            <a:extLst>
              <a:ext uri="{FF2B5EF4-FFF2-40B4-BE49-F238E27FC236}">
                <a16:creationId xmlns:a16="http://schemas.microsoft.com/office/drawing/2014/main" id="{72AFC1EF-890C-48A2-5127-1CB1BD40DB50}"/>
              </a:ext>
            </a:extLst>
          </p:cNvPr>
          <p:cNvGrpSpPr>
            <a:grpSpLocks/>
          </p:cNvGrpSpPr>
          <p:nvPr/>
        </p:nvGrpSpPr>
        <p:grpSpPr bwMode="auto">
          <a:xfrm>
            <a:off x="-2629516" y="2611837"/>
            <a:ext cx="1929381" cy="1629076"/>
            <a:chOff x="2917026" y="1724627"/>
            <a:chExt cx="4434460" cy="2365677"/>
          </a:xfrm>
        </p:grpSpPr>
        <p:pic>
          <p:nvPicPr>
            <p:cNvPr id="18" name="Picture 44">
              <a:extLst>
                <a:ext uri="{FF2B5EF4-FFF2-40B4-BE49-F238E27FC236}">
                  <a16:creationId xmlns:a16="http://schemas.microsoft.com/office/drawing/2014/main" id="{E0BAF59A-91A3-6501-0C94-B42903471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6803">
              <a:off x="5724292" y="2538508"/>
              <a:ext cx="462149" cy="127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5">
              <a:extLst>
                <a:ext uri="{FF2B5EF4-FFF2-40B4-BE49-F238E27FC236}">
                  <a16:creationId xmlns:a16="http://schemas.microsoft.com/office/drawing/2014/main" id="{3BD4A0C2-9D01-4C95-3D24-4D66050E5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6803">
              <a:off x="5016541" y="2526400"/>
              <a:ext cx="568794" cy="156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6">
              <a:extLst>
                <a:ext uri="{FF2B5EF4-FFF2-40B4-BE49-F238E27FC236}">
                  <a16:creationId xmlns:a16="http://schemas.microsoft.com/office/drawing/2014/main" id="{CA9F7D44-AFC5-AF93-E173-CADE7E90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6145">
              <a:off x="4545439" y="2540599"/>
              <a:ext cx="434059" cy="119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7">
              <a:extLst>
                <a:ext uri="{FF2B5EF4-FFF2-40B4-BE49-F238E27FC236}">
                  <a16:creationId xmlns:a16="http://schemas.microsoft.com/office/drawing/2014/main" id="{4F65DF13-B377-6A9F-0653-E3AC7216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026" y="1724627"/>
              <a:ext cx="4434460" cy="2052643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7">
            <a:extLst>
              <a:ext uri="{FF2B5EF4-FFF2-40B4-BE49-F238E27FC236}">
                <a16:creationId xmlns:a16="http://schemas.microsoft.com/office/drawing/2014/main" id="{9DA4828A-685F-E67E-7E4B-6398BCB4FCA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2" y="2250756"/>
            <a:ext cx="1929381" cy="1413511"/>
          </a:xfrm>
          <a:prstGeom prst="rect">
            <a:avLst/>
          </a:prstGeom>
          <a:noFill/>
          <a:ln>
            <a:noFill/>
          </a:ln>
          <a:effectLst>
            <a:outerShdw dist="317500" dir="5400000" sx="56000" sy="56000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ตาราง 110">
            <a:extLst>
              <a:ext uri="{FF2B5EF4-FFF2-40B4-BE49-F238E27FC236}">
                <a16:creationId xmlns:a16="http://schemas.microsoft.com/office/drawing/2014/main" id="{0BBAEFC5-4102-7B92-9851-82C31D25C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63098"/>
              </p:ext>
            </p:extLst>
          </p:nvPr>
        </p:nvGraphicFramePr>
        <p:xfrm>
          <a:off x="5400987" y="4657252"/>
          <a:ext cx="3584617" cy="1994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8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VTNC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VTNP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90142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กลุ่ม 64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746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29744" name="Picture 8" descr="mapthai-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32" name="ตาราง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644508"/>
              </p:ext>
            </p:extLst>
          </p:nvPr>
        </p:nvGraphicFramePr>
        <p:xfrm>
          <a:off x="11603894" y="923615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0" y="-26988"/>
            <a:ext cx="91440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sp>
        <p:nvSpPr>
          <p:cNvPr id="48" name="กล่องข้อความ 42">
            <a:extLst>
              <a:ext uri="{FF2B5EF4-FFF2-40B4-BE49-F238E27FC236}">
                <a16:creationId xmlns:a16="http://schemas.microsoft.com/office/drawing/2014/main" id="{88B288AE-2CBB-40DA-B2FA-D97FD8104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๐๕-๑๕ / ๒๐-๒๕ นอต</a:t>
            </a:r>
          </a:p>
        </p:txBody>
      </p:sp>
      <p:graphicFrame>
        <p:nvGraphicFramePr>
          <p:cNvPr id="87" name="ตาราง 86">
            <a:extLst>
              <a:ext uri="{FF2B5EF4-FFF2-40B4-BE49-F238E27FC236}">
                <a16:creationId xmlns:a16="http://schemas.microsoft.com/office/drawing/2014/main" id="{5458E0D4-209E-4BE5-9EF5-D070992DB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39133"/>
              </p:ext>
            </p:extLst>
          </p:nvPr>
        </p:nvGraphicFramePr>
        <p:xfrm>
          <a:off x="9794144" y="922027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8" name="กลุ่ม 1">
            <a:extLst>
              <a:ext uri="{FF2B5EF4-FFF2-40B4-BE49-F238E27FC236}">
                <a16:creationId xmlns:a16="http://schemas.microsoft.com/office/drawing/2014/main" id="{9428C8FB-F1D9-4BA9-8180-269925B3C490}"/>
              </a:ext>
            </a:extLst>
          </p:cNvPr>
          <p:cNvGrpSpPr>
            <a:grpSpLocks/>
          </p:cNvGrpSpPr>
          <p:nvPr/>
        </p:nvGrpSpPr>
        <p:grpSpPr bwMode="auto">
          <a:xfrm>
            <a:off x="9743344" y="953777"/>
            <a:ext cx="617537" cy="1036638"/>
            <a:chOff x="5244855" y="5164919"/>
            <a:chExt cx="618277" cy="1037441"/>
          </a:xfrm>
        </p:grpSpPr>
        <p:grpSp>
          <p:nvGrpSpPr>
            <p:cNvPr id="89" name="กลุ่ม 57">
              <a:extLst>
                <a:ext uri="{FF2B5EF4-FFF2-40B4-BE49-F238E27FC236}">
                  <a16:creationId xmlns:a16="http://schemas.microsoft.com/office/drawing/2014/main" id="{CB75A433-2BA5-48E4-9952-38B87C706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4206" y="5578949"/>
              <a:ext cx="533829" cy="623411"/>
              <a:chOff x="5294206" y="6075654"/>
              <a:chExt cx="533829" cy="623129"/>
            </a:xfrm>
          </p:grpSpPr>
          <p:sp>
            <p:nvSpPr>
              <p:cNvPr id="94" name="Rectangle 85">
                <a:extLst>
                  <a:ext uri="{FF2B5EF4-FFF2-40B4-BE49-F238E27FC236}">
                    <a16:creationId xmlns:a16="http://schemas.microsoft.com/office/drawing/2014/main" id="{D11BEA69-15D7-43C9-84E9-ABB824255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95" name="กลุ่ม 18">
                <a:extLst>
                  <a:ext uri="{FF2B5EF4-FFF2-40B4-BE49-F238E27FC236}">
                    <a16:creationId xmlns:a16="http://schemas.microsoft.com/office/drawing/2014/main" id="{1DDA1F5C-37DF-4345-A6D4-99799D375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96" name="กลุ่ม 17">
                  <a:extLst>
                    <a:ext uri="{FF2B5EF4-FFF2-40B4-BE49-F238E27FC236}">
                      <a16:creationId xmlns:a16="http://schemas.microsoft.com/office/drawing/2014/main" id="{EBEF261A-1A29-48E6-B0AE-0109DB193F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100" name="รูปภาพ 99" descr="1211810702 (1).png">
                    <a:extLst>
                      <a:ext uri="{FF2B5EF4-FFF2-40B4-BE49-F238E27FC236}">
                        <a16:creationId xmlns:a16="http://schemas.microsoft.com/office/drawing/2014/main" id="{B1F005C6-60BA-4BF2-BF89-C9F6AC4405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01" name="กลุ่ม 16">
                    <a:extLst>
                      <a:ext uri="{FF2B5EF4-FFF2-40B4-BE49-F238E27FC236}">
                        <a16:creationId xmlns:a16="http://schemas.microsoft.com/office/drawing/2014/main" id="{AF8B6A60-4525-4739-8A88-05F78D4F41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102" name="รูปภาพ 110" descr="1211810689.png">
                      <a:extLst>
                        <a:ext uri="{FF2B5EF4-FFF2-40B4-BE49-F238E27FC236}">
                          <a16:creationId xmlns:a16="http://schemas.microsoft.com/office/drawing/2014/main" id="{48DD769A-6E57-4C10-8AB9-E5A76E9C50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3" name="รูปภาพ 70" descr="1211810679.png">
                      <a:extLst>
                        <a:ext uri="{FF2B5EF4-FFF2-40B4-BE49-F238E27FC236}">
                          <a16:creationId xmlns:a16="http://schemas.microsoft.com/office/drawing/2014/main" id="{53B05285-5CCB-42D8-8DF3-F2C451BF25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97" name="Group 11">
                  <a:extLst>
                    <a:ext uri="{FF2B5EF4-FFF2-40B4-BE49-F238E27FC236}">
                      <a16:creationId xmlns:a16="http://schemas.microsoft.com/office/drawing/2014/main" id="{45CF2017-9B48-48CB-A093-7C89A06000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98" name="รูปภาพ 67" descr="1211810668.png">
                    <a:extLst>
                      <a:ext uri="{FF2B5EF4-FFF2-40B4-BE49-F238E27FC236}">
                        <a16:creationId xmlns:a16="http://schemas.microsoft.com/office/drawing/2014/main" id="{4D3D559F-5019-4E93-A1A9-C71AC4338A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9" name="Rectangle 44">
                    <a:extLst>
                      <a:ext uri="{FF2B5EF4-FFF2-40B4-BE49-F238E27FC236}">
                        <a16:creationId xmlns:a16="http://schemas.microsoft.com/office/drawing/2014/main" id="{8179257C-F230-4FCD-BA95-1D49F188FD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90" name="กลุ่ม 7">
              <a:extLst>
                <a:ext uri="{FF2B5EF4-FFF2-40B4-BE49-F238E27FC236}">
                  <a16:creationId xmlns:a16="http://schemas.microsoft.com/office/drawing/2014/main" id="{C2EDFC8F-BF97-42E5-A28D-725E983916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4855" y="5164919"/>
              <a:ext cx="618277" cy="424321"/>
              <a:chOff x="5548089" y="908720"/>
              <a:chExt cx="1400175" cy="960907"/>
            </a:xfrm>
          </p:grpSpPr>
          <p:pic>
            <p:nvPicPr>
              <p:cNvPr id="91" name="รูปภาพ 110" descr="1211810689.png">
                <a:extLst>
                  <a:ext uri="{FF2B5EF4-FFF2-40B4-BE49-F238E27FC236}">
                    <a16:creationId xmlns:a16="http://schemas.microsoft.com/office/drawing/2014/main" id="{5835CCE4-130D-4814-986D-966C63623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089" y="908720"/>
                <a:ext cx="1400175" cy="960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รูปภาพ 96" descr="1211810704.png">
                <a:extLst>
                  <a:ext uri="{FF2B5EF4-FFF2-40B4-BE49-F238E27FC236}">
                    <a16:creationId xmlns:a16="http://schemas.microsoft.com/office/drawing/2014/main" id="{9A64CFDD-6E28-4C82-8D7B-CD431832F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7493" y="1242451"/>
                <a:ext cx="878723" cy="602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รูปภาพ 96" descr="1211810704.png">
                <a:extLst>
                  <a:ext uri="{FF2B5EF4-FFF2-40B4-BE49-F238E27FC236}">
                    <a16:creationId xmlns:a16="http://schemas.microsoft.com/office/drawing/2014/main" id="{E79D6B96-491E-45B1-8317-1D3FF32C7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4" y="1196752"/>
                <a:ext cx="981570" cy="67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E12BBD-8974-276E-9AAF-47F2D223B52B}"/>
              </a:ext>
            </a:extLst>
          </p:cNvPr>
          <p:cNvGrpSpPr/>
          <p:nvPr/>
        </p:nvGrpSpPr>
        <p:grpSpPr>
          <a:xfrm>
            <a:off x="-3062805" y="2115677"/>
            <a:ext cx="2532739" cy="1854332"/>
            <a:chOff x="615395" y="1985048"/>
            <a:chExt cx="2532739" cy="1854332"/>
          </a:xfrm>
        </p:grpSpPr>
        <p:pic>
          <p:nvPicPr>
            <p:cNvPr id="49" name="Picture 38">
              <a:extLst>
                <a:ext uri="{FF2B5EF4-FFF2-40B4-BE49-F238E27FC236}">
                  <a16:creationId xmlns:a16="http://schemas.microsoft.com/office/drawing/2014/main" id="{19029E58-5E49-4662-A89C-6F52D5E9A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50" name="Group 43">
              <a:extLst>
                <a:ext uri="{FF2B5EF4-FFF2-40B4-BE49-F238E27FC236}">
                  <a16:creationId xmlns:a16="http://schemas.microsoft.com/office/drawing/2014/main" id="{6B0E9CCA-806A-4E7C-9BBE-A52F952F3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51" name="Picture 44">
                <a:extLst>
                  <a:ext uri="{FF2B5EF4-FFF2-40B4-BE49-F238E27FC236}">
                    <a16:creationId xmlns:a16="http://schemas.microsoft.com/office/drawing/2014/main" id="{8A04E1AA-5D20-46DB-BE1B-88AE4E9B1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45">
                <a:extLst>
                  <a:ext uri="{FF2B5EF4-FFF2-40B4-BE49-F238E27FC236}">
                    <a16:creationId xmlns:a16="http://schemas.microsoft.com/office/drawing/2014/main" id="{D29B7563-DBFE-43E6-89A1-066DE771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6">
                <a:extLst>
                  <a:ext uri="{FF2B5EF4-FFF2-40B4-BE49-F238E27FC236}">
                    <a16:creationId xmlns:a16="http://schemas.microsoft.com/office/drawing/2014/main" id="{9B37CCD5-0993-404B-A63A-D611CF91B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7">
                <a:extLst>
                  <a:ext uri="{FF2B5EF4-FFF2-40B4-BE49-F238E27FC236}">
                    <a16:creationId xmlns:a16="http://schemas.microsoft.com/office/drawing/2014/main" id="{02586C65-1FB1-4158-BDC3-7744E2A07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Picture 47">
              <a:extLst>
                <a:ext uri="{FF2B5EF4-FFF2-40B4-BE49-F238E27FC236}">
                  <a16:creationId xmlns:a16="http://schemas.microsoft.com/office/drawing/2014/main" id="{38D62A9D-75E9-C93C-B374-CE292DAED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ตาราง 51">
            <a:extLst>
              <a:ext uri="{FF2B5EF4-FFF2-40B4-BE49-F238E27FC236}">
                <a16:creationId xmlns:a16="http://schemas.microsoft.com/office/drawing/2014/main" id="{F8B324AC-F476-9033-6396-1F5FBFA39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365193"/>
              </p:ext>
            </p:extLst>
          </p:nvPr>
        </p:nvGraphicFramePr>
        <p:xfrm>
          <a:off x="3748109" y="1034845"/>
          <a:ext cx="5299860" cy="3626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9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เช้ามีหมอกและหมอกหนา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พายุฝนฟ้าคะนองบางแห่ง ๒๐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กลางคืนอากาศเย็น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ตอนบนของภาคอากาศหนาว เป็นบางวัน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38">
            <a:extLst>
              <a:ext uri="{FF2B5EF4-FFF2-40B4-BE49-F238E27FC236}">
                <a16:creationId xmlns:a16="http://schemas.microsoft.com/office/drawing/2014/main" id="{03A2C88C-0D3C-5B1C-C445-CB47FE1D30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25" y="1985048"/>
            <a:ext cx="2141040" cy="1378750"/>
          </a:xfrm>
          <a:prstGeom prst="rect">
            <a:avLst/>
          </a:prstGeom>
          <a:effectLst/>
        </p:spPr>
      </p:pic>
      <p:pic>
        <p:nvPicPr>
          <p:cNvPr id="8" name="Picture 47">
            <a:extLst>
              <a:ext uri="{FF2B5EF4-FFF2-40B4-BE49-F238E27FC236}">
                <a16:creationId xmlns:a16="http://schemas.microsoft.com/office/drawing/2014/main" id="{8EA0428C-85A6-5A74-EFA2-65A7DE74EE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2" y="2250756"/>
            <a:ext cx="1929381" cy="1413511"/>
          </a:xfrm>
          <a:prstGeom prst="rect">
            <a:avLst/>
          </a:prstGeom>
          <a:noFill/>
          <a:ln>
            <a:noFill/>
          </a:ln>
          <a:effectLst>
            <a:outerShdw dist="317500" dir="5400000" sx="56000" sy="56000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ตาราง 110">
            <a:extLst>
              <a:ext uri="{FF2B5EF4-FFF2-40B4-BE49-F238E27FC236}">
                <a16:creationId xmlns:a16="http://schemas.microsoft.com/office/drawing/2014/main" id="{3FD7B09C-E7DC-1FAC-8BA3-B7AB6E60E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85366"/>
              </p:ext>
            </p:extLst>
          </p:nvPr>
        </p:nvGraphicFramePr>
        <p:xfrm>
          <a:off x="5463352" y="4441223"/>
          <a:ext cx="3584617" cy="2321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86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2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VTED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VTEU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VTEN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102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33994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กลุ่ม 6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951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31799" name="Picture 8" descr="mapthai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/>
          <p:cNvGrpSpPr>
            <a:grpSpLocks/>
          </p:cNvGrpSpPr>
          <p:nvPr/>
        </p:nvGrpSpPr>
        <p:grpSpPr bwMode="auto">
          <a:xfrm>
            <a:off x="-1937510" y="2892224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/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/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/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/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81" name="ตาราง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43904"/>
              </p:ext>
            </p:extLst>
          </p:nvPr>
        </p:nvGraphicFramePr>
        <p:xfrm>
          <a:off x="11154712" y="192146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499" name="กลุ่ม 10"/>
          <p:cNvGrpSpPr>
            <a:grpSpLocks/>
          </p:cNvGrpSpPr>
          <p:nvPr/>
        </p:nvGrpSpPr>
        <p:grpSpPr bwMode="auto">
          <a:xfrm>
            <a:off x="-2067028" y="2085774"/>
            <a:ext cx="1149350" cy="806450"/>
            <a:chOff x="5327749" y="908720"/>
            <a:chExt cx="1332483" cy="936278"/>
          </a:xfrm>
        </p:grpSpPr>
        <p:grpSp>
          <p:nvGrpSpPr>
            <p:cNvPr id="19500" name="กลุ่ม 91"/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19502" name="รูปภาพ 73" descr="121181068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3" name="รูปภาพ 84" descr="1211810704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501" name="รูปภาพ 96" descr="121181070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Box 17"/>
          <p:cNvSpPr txBox="1">
            <a:spLocks noChangeArrowheads="1"/>
          </p:cNvSpPr>
          <p:nvPr/>
        </p:nvSpPr>
        <p:spPr bwMode="auto">
          <a:xfrm>
            <a:off x="-12700" y="-26988"/>
            <a:ext cx="91567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88CD3EC1-1A16-4512-ABE8-CE1E48304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๐๕-๑๕/๒๐-๒๕ นอต</a:t>
            </a:r>
          </a:p>
        </p:txBody>
      </p:sp>
      <p:graphicFrame>
        <p:nvGraphicFramePr>
          <p:cNvPr id="49" name="ตาราง 48">
            <a:extLst>
              <a:ext uri="{FF2B5EF4-FFF2-40B4-BE49-F238E27FC236}">
                <a16:creationId xmlns:a16="http://schemas.microsoft.com/office/drawing/2014/main" id="{FB110F31-9558-4BD7-8447-7BE90586F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27170"/>
              </p:ext>
            </p:extLst>
          </p:nvPr>
        </p:nvGraphicFramePr>
        <p:xfrm>
          <a:off x="9344962" y="190558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0" name="กลุ่ม 26">
            <a:extLst>
              <a:ext uri="{FF2B5EF4-FFF2-40B4-BE49-F238E27FC236}">
                <a16:creationId xmlns:a16="http://schemas.microsoft.com/office/drawing/2014/main" id="{D179BBC2-05B9-44E7-B516-E9783961A7F8}"/>
              </a:ext>
            </a:extLst>
          </p:cNvPr>
          <p:cNvGrpSpPr>
            <a:grpSpLocks/>
          </p:cNvGrpSpPr>
          <p:nvPr/>
        </p:nvGrpSpPr>
        <p:grpSpPr bwMode="auto">
          <a:xfrm>
            <a:off x="9284637" y="236596"/>
            <a:ext cx="604837" cy="1022350"/>
            <a:chOff x="4418013" y="4830763"/>
            <a:chExt cx="604837" cy="1022350"/>
          </a:xfrm>
        </p:grpSpPr>
        <p:grpSp>
          <p:nvGrpSpPr>
            <p:cNvPr id="51" name="กลุ่ม 57">
              <a:extLst>
                <a:ext uri="{FF2B5EF4-FFF2-40B4-BE49-F238E27FC236}">
                  <a16:creationId xmlns:a16="http://schemas.microsoft.com/office/drawing/2014/main" id="{45472A12-D447-4E6E-9478-EFAE83574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64" name="Rectangle 85">
                <a:extLst>
                  <a:ext uri="{FF2B5EF4-FFF2-40B4-BE49-F238E27FC236}">
                    <a16:creationId xmlns:a16="http://schemas.microsoft.com/office/drawing/2014/main" id="{199B1AEB-8F52-4A51-8751-CD558E13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65" name="กลุ่ม 18">
                <a:extLst>
                  <a:ext uri="{FF2B5EF4-FFF2-40B4-BE49-F238E27FC236}">
                    <a16:creationId xmlns:a16="http://schemas.microsoft.com/office/drawing/2014/main" id="{29F9B695-07E9-4FDC-82CF-5995CBAA5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66" name="กลุ่ม 17">
                  <a:extLst>
                    <a:ext uri="{FF2B5EF4-FFF2-40B4-BE49-F238E27FC236}">
                      <a16:creationId xmlns:a16="http://schemas.microsoft.com/office/drawing/2014/main" id="{C862BB11-BC80-4354-B5D7-CD1AD9A4F3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82" name="รูปภาพ 76" descr="1211810702 (1).png">
                    <a:extLst>
                      <a:ext uri="{FF2B5EF4-FFF2-40B4-BE49-F238E27FC236}">
                        <a16:creationId xmlns:a16="http://schemas.microsoft.com/office/drawing/2014/main" id="{EF564A54-5FBB-4D26-B1C3-FB9F30857E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92" name="กลุ่ม 16">
                    <a:extLst>
                      <a:ext uri="{FF2B5EF4-FFF2-40B4-BE49-F238E27FC236}">
                        <a16:creationId xmlns:a16="http://schemas.microsoft.com/office/drawing/2014/main" id="{F5F7D97B-9803-4CE4-8C41-CBEC8CCC5B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93" name="รูปภาพ 110" descr="1211810689.png">
                      <a:extLst>
                        <a:ext uri="{FF2B5EF4-FFF2-40B4-BE49-F238E27FC236}">
                          <a16:creationId xmlns:a16="http://schemas.microsoft.com/office/drawing/2014/main" id="{897306C2-5EDD-4CBE-9540-6656B01EBD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4" name="รูปภาพ 70" descr="1211810679.png">
                      <a:extLst>
                        <a:ext uri="{FF2B5EF4-FFF2-40B4-BE49-F238E27FC236}">
                          <a16:creationId xmlns:a16="http://schemas.microsoft.com/office/drawing/2014/main" id="{68977072-FE6F-43A1-91D1-ED906C6EC3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67" name="Group 11">
                  <a:extLst>
                    <a:ext uri="{FF2B5EF4-FFF2-40B4-BE49-F238E27FC236}">
                      <a16:creationId xmlns:a16="http://schemas.microsoft.com/office/drawing/2014/main" id="{DA3B221C-2933-4E9A-A29C-F9EA79BB0B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68" name="รูปภาพ 67" descr="1211810668.png">
                    <a:extLst>
                      <a:ext uri="{FF2B5EF4-FFF2-40B4-BE49-F238E27FC236}">
                        <a16:creationId xmlns:a16="http://schemas.microsoft.com/office/drawing/2014/main" id="{0F274963-863D-49B0-A496-62A85D06E3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9" name="Rectangle 44">
                    <a:extLst>
                      <a:ext uri="{FF2B5EF4-FFF2-40B4-BE49-F238E27FC236}">
                        <a16:creationId xmlns:a16="http://schemas.microsoft.com/office/drawing/2014/main" id="{70416391-539F-4F60-86B4-C2EFB94225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52" name="กลุ่ม 10">
              <a:extLst>
                <a:ext uri="{FF2B5EF4-FFF2-40B4-BE49-F238E27FC236}">
                  <a16:creationId xmlns:a16="http://schemas.microsoft.com/office/drawing/2014/main" id="{EFCA4CAE-7603-4373-933C-534917C33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59" name="กลุ่ม 91">
                <a:extLst>
                  <a:ext uri="{FF2B5EF4-FFF2-40B4-BE49-F238E27FC236}">
                    <a16:creationId xmlns:a16="http://schemas.microsoft.com/office/drawing/2014/main" id="{61D359A0-A91C-4821-AD08-F4B6E281DF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61" name="รูปภาพ 73" descr="1211810689.png">
                  <a:extLst>
                    <a:ext uri="{FF2B5EF4-FFF2-40B4-BE49-F238E27FC236}">
                      <a16:creationId xmlns:a16="http://schemas.microsoft.com/office/drawing/2014/main" id="{EDD5D252-8661-47FB-88E1-FB0A4EBA4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รูปภาพ 84" descr="1211810704.png">
                  <a:extLst>
                    <a:ext uri="{FF2B5EF4-FFF2-40B4-BE49-F238E27FC236}">
                      <a16:creationId xmlns:a16="http://schemas.microsoft.com/office/drawing/2014/main" id="{456470D0-13D5-4993-827D-3A58AE3AB5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0" name="รูปภาพ 96" descr="1211810704.png">
                <a:extLst>
                  <a:ext uri="{FF2B5EF4-FFF2-40B4-BE49-F238E27FC236}">
                    <a16:creationId xmlns:a16="http://schemas.microsoft.com/office/drawing/2014/main" id="{51320D36-23B1-4353-AB85-AE393F411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" name="Picture 38">
            <a:extLst>
              <a:ext uri="{FF2B5EF4-FFF2-40B4-BE49-F238E27FC236}">
                <a16:creationId xmlns:a16="http://schemas.microsoft.com/office/drawing/2014/main" id="{847AFE04-1EDC-B152-A023-BEE5ECF0EF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929" y="3673138"/>
            <a:ext cx="2141040" cy="1378750"/>
          </a:xfrm>
          <a:prstGeom prst="rect">
            <a:avLst/>
          </a:prstGeom>
          <a:effectLst/>
        </p:spPr>
      </p:pic>
      <p:pic>
        <p:nvPicPr>
          <p:cNvPr id="3" name="Picture 47">
            <a:extLst>
              <a:ext uri="{FF2B5EF4-FFF2-40B4-BE49-F238E27FC236}">
                <a16:creationId xmlns:a16="http://schemas.microsoft.com/office/drawing/2014/main" id="{D1CFBAF3-6049-9D8B-0087-1661785E08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633" y="481796"/>
            <a:ext cx="1929381" cy="1413511"/>
          </a:xfrm>
          <a:prstGeom prst="rect">
            <a:avLst/>
          </a:prstGeom>
          <a:noFill/>
          <a:ln>
            <a:noFill/>
          </a:ln>
          <a:effectLst>
            <a:outerShdw dist="317500" dir="5400000" sx="56000" sy="56000" rotWithShape="0">
              <a:srgbClr val="00000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72082B-7E56-9A61-0BC0-E6697F2671E7}"/>
              </a:ext>
            </a:extLst>
          </p:cNvPr>
          <p:cNvGrpSpPr/>
          <p:nvPr/>
        </p:nvGrpSpPr>
        <p:grpSpPr>
          <a:xfrm>
            <a:off x="510092" y="1804626"/>
            <a:ext cx="2532739" cy="1854332"/>
            <a:chOff x="615395" y="1985048"/>
            <a:chExt cx="2532739" cy="1854332"/>
          </a:xfrm>
        </p:grpSpPr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D37F04F1-55C9-D025-A836-5483D839F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10" name="Group 43">
              <a:extLst>
                <a:ext uri="{FF2B5EF4-FFF2-40B4-BE49-F238E27FC236}">
                  <a16:creationId xmlns:a16="http://schemas.microsoft.com/office/drawing/2014/main" id="{E7708577-C063-65C1-6B14-9B39D09217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12" name="Picture 44">
                <a:extLst>
                  <a:ext uri="{FF2B5EF4-FFF2-40B4-BE49-F238E27FC236}">
                    <a16:creationId xmlns:a16="http://schemas.microsoft.com/office/drawing/2014/main" id="{B1A76839-930A-5C9B-96AB-32D332D04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5">
                <a:extLst>
                  <a:ext uri="{FF2B5EF4-FFF2-40B4-BE49-F238E27FC236}">
                    <a16:creationId xmlns:a16="http://schemas.microsoft.com/office/drawing/2014/main" id="{22C11F4E-0F98-A200-B12D-B5D74299D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6">
                <a:extLst>
                  <a:ext uri="{FF2B5EF4-FFF2-40B4-BE49-F238E27FC236}">
                    <a16:creationId xmlns:a16="http://schemas.microsoft.com/office/drawing/2014/main" id="{B413F662-CE96-EAF6-E7D4-E275FDB61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7">
                <a:extLst>
                  <a:ext uri="{FF2B5EF4-FFF2-40B4-BE49-F238E27FC236}">
                    <a16:creationId xmlns:a16="http://schemas.microsoft.com/office/drawing/2014/main" id="{BB6F0284-D573-44BD-DD8C-BF64373DA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47">
              <a:extLst>
                <a:ext uri="{FF2B5EF4-FFF2-40B4-BE49-F238E27FC236}">
                  <a16:creationId xmlns:a16="http://schemas.microsoft.com/office/drawing/2014/main" id="{8B2A992A-9910-1A1F-88BC-5BEE95655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" name="ตาราง 58">
            <a:extLst>
              <a:ext uri="{FF2B5EF4-FFF2-40B4-BE49-F238E27FC236}">
                <a16:creationId xmlns:a16="http://schemas.microsoft.com/office/drawing/2014/main" id="{2B43985C-1907-5D8F-1282-EFFC77EA7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2524"/>
              </p:ext>
            </p:extLst>
          </p:nvPr>
        </p:nvGraphicFramePr>
        <p:xfrm>
          <a:off x="2992683" y="918732"/>
          <a:ext cx="6055288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5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เช้ามีหมอก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พายุฝนฟ้าคะนองบางแห่งถึงเป็นแห่งๆ ๑๐-๓๐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กลางคืนตอนบนของภาคอากาศเย็น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ตาราง 110">
            <a:extLst>
              <a:ext uri="{FF2B5EF4-FFF2-40B4-BE49-F238E27FC236}">
                <a16:creationId xmlns:a16="http://schemas.microsoft.com/office/drawing/2014/main" id="{275D4474-2964-9E1F-A772-49D376FCA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780625"/>
              </p:ext>
            </p:extLst>
          </p:nvPr>
        </p:nvGraphicFramePr>
        <p:xfrm>
          <a:off x="5463353" y="3802674"/>
          <a:ext cx="3584617" cy="2986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8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VTMD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VTMI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0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VTML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544569"/>
                  </a:ext>
                </a:extLst>
              </a:tr>
              <a:tr h="1819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VTMK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38207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VTMP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820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2027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992237" y="1220633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1" name="ตาราง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294403"/>
              </p:ext>
            </p:extLst>
          </p:nvPr>
        </p:nvGraphicFramePr>
        <p:xfrm>
          <a:off x="11337761" y="2784997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sp>
        <p:nvSpPr>
          <p:cNvPr id="45" name="กล่องข้อความ 42">
            <a:extLst>
              <a:ext uri="{FF2B5EF4-FFF2-40B4-BE49-F238E27FC236}">
                <a16:creationId xmlns:a16="http://schemas.microsoft.com/office/drawing/2014/main" id="{BA984475-4D83-477C-9913-2B5CAE44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895514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NE-SE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๑๐-๑๕/๒๐-๔๐ นอต</a:t>
            </a:r>
          </a:p>
        </p:txBody>
      </p:sp>
      <p:graphicFrame>
        <p:nvGraphicFramePr>
          <p:cNvPr id="54" name="ตาราง 53">
            <a:extLst>
              <a:ext uri="{FF2B5EF4-FFF2-40B4-BE49-F238E27FC236}">
                <a16:creationId xmlns:a16="http://schemas.microsoft.com/office/drawing/2014/main" id="{D39342A1-14C9-4688-9DF7-31546665C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216204"/>
              </p:ext>
            </p:extLst>
          </p:nvPr>
        </p:nvGraphicFramePr>
        <p:xfrm>
          <a:off x="9528011" y="2783409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กลุ่ม 26">
            <a:extLst>
              <a:ext uri="{FF2B5EF4-FFF2-40B4-BE49-F238E27FC236}">
                <a16:creationId xmlns:a16="http://schemas.microsoft.com/office/drawing/2014/main" id="{B6CDE47F-746E-4F06-AB12-C03DBD55FBA9}"/>
              </a:ext>
            </a:extLst>
          </p:cNvPr>
          <p:cNvGrpSpPr>
            <a:grpSpLocks/>
          </p:cNvGrpSpPr>
          <p:nvPr/>
        </p:nvGrpSpPr>
        <p:grpSpPr bwMode="auto">
          <a:xfrm>
            <a:off x="9467686" y="2829447"/>
            <a:ext cx="604837" cy="1022350"/>
            <a:chOff x="4418013" y="4830763"/>
            <a:chExt cx="604837" cy="1022350"/>
          </a:xfrm>
        </p:grpSpPr>
        <p:grpSp>
          <p:nvGrpSpPr>
            <p:cNvPr id="56" name="กลุ่ม 57">
              <a:extLst>
                <a:ext uri="{FF2B5EF4-FFF2-40B4-BE49-F238E27FC236}">
                  <a16:creationId xmlns:a16="http://schemas.microsoft.com/office/drawing/2014/main" id="{7F110879-552E-4943-9D2D-ED841FB32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71" name="Rectangle 85">
                <a:extLst>
                  <a:ext uri="{FF2B5EF4-FFF2-40B4-BE49-F238E27FC236}">
                    <a16:creationId xmlns:a16="http://schemas.microsoft.com/office/drawing/2014/main" id="{792FB063-40B4-420E-803D-87CEB0C20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74" name="กลุ่ม 18">
                <a:extLst>
                  <a:ext uri="{FF2B5EF4-FFF2-40B4-BE49-F238E27FC236}">
                    <a16:creationId xmlns:a16="http://schemas.microsoft.com/office/drawing/2014/main" id="{D67FAC70-6B96-482B-8852-7EB1BEDFBF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75" name="กลุ่ม 17">
                  <a:extLst>
                    <a:ext uri="{FF2B5EF4-FFF2-40B4-BE49-F238E27FC236}">
                      <a16:creationId xmlns:a16="http://schemas.microsoft.com/office/drawing/2014/main" id="{BB5A26F0-2DDB-4915-9A3F-4CD52C5876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9" name="รูปภาพ 76" descr="1211810702 (1).png">
                    <a:extLst>
                      <a:ext uri="{FF2B5EF4-FFF2-40B4-BE49-F238E27FC236}">
                        <a16:creationId xmlns:a16="http://schemas.microsoft.com/office/drawing/2014/main" id="{FC700A8A-AB9E-457F-8CF2-70D7F3A900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0" name="กลุ่ม 16">
                    <a:extLst>
                      <a:ext uri="{FF2B5EF4-FFF2-40B4-BE49-F238E27FC236}">
                        <a16:creationId xmlns:a16="http://schemas.microsoft.com/office/drawing/2014/main" id="{93B3F976-6D6E-42A4-AF6F-70D3B0DB4A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8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FD711244-7569-45C7-8A19-DDA175A05A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2" name="รูปภาพ 70" descr="1211810679.png">
                      <a:extLst>
                        <a:ext uri="{FF2B5EF4-FFF2-40B4-BE49-F238E27FC236}">
                          <a16:creationId xmlns:a16="http://schemas.microsoft.com/office/drawing/2014/main" id="{BB8EA7E3-92BE-413F-85C4-B481F07E36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337E1D97-8FA2-4377-A65F-17381640E5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77" name="รูปภาพ 67" descr="1211810668.png">
                    <a:extLst>
                      <a:ext uri="{FF2B5EF4-FFF2-40B4-BE49-F238E27FC236}">
                        <a16:creationId xmlns:a16="http://schemas.microsoft.com/office/drawing/2014/main" id="{D587AC27-322D-41CC-A225-CAE1B6D7D0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8" name="Rectangle 44">
                    <a:extLst>
                      <a:ext uri="{FF2B5EF4-FFF2-40B4-BE49-F238E27FC236}">
                        <a16:creationId xmlns:a16="http://schemas.microsoft.com/office/drawing/2014/main" id="{71276EBD-3FA9-4757-8FEB-C74886D5AF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58" name="กลุ่ม 10">
              <a:extLst>
                <a:ext uri="{FF2B5EF4-FFF2-40B4-BE49-F238E27FC236}">
                  <a16:creationId xmlns:a16="http://schemas.microsoft.com/office/drawing/2014/main" id="{A01AA859-8705-4519-BD8F-C2827ADD0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59" name="กลุ่ม 91">
                <a:extLst>
                  <a:ext uri="{FF2B5EF4-FFF2-40B4-BE49-F238E27FC236}">
                    <a16:creationId xmlns:a16="http://schemas.microsoft.com/office/drawing/2014/main" id="{4A945E57-B40D-43A9-A80C-671C890E5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61" name="รูปภาพ 73" descr="1211810689.png">
                  <a:extLst>
                    <a:ext uri="{FF2B5EF4-FFF2-40B4-BE49-F238E27FC236}">
                      <a16:creationId xmlns:a16="http://schemas.microsoft.com/office/drawing/2014/main" id="{F5DCD700-9B7E-45B3-8262-3B9F79F23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รูปภาพ 84" descr="1211810704.png">
                  <a:extLst>
                    <a:ext uri="{FF2B5EF4-FFF2-40B4-BE49-F238E27FC236}">
                      <a16:creationId xmlns:a16="http://schemas.microsoft.com/office/drawing/2014/main" id="{19FAB213-CDD1-488E-B3CF-6961BF2D6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0" name="รูปภาพ 96" descr="1211810704.png">
                <a:extLst>
                  <a:ext uri="{FF2B5EF4-FFF2-40B4-BE49-F238E27FC236}">
                    <a16:creationId xmlns:a16="http://schemas.microsoft.com/office/drawing/2014/main" id="{5F67074B-B0D6-4EE4-AF0D-0FC1AECE8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E3C5C3-DA3E-9658-D175-6D596332F144}"/>
              </a:ext>
            </a:extLst>
          </p:cNvPr>
          <p:cNvGrpSpPr/>
          <p:nvPr/>
        </p:nvGrpSpPr>
        <p:grpSpPr>
          <a:xfrm>
            <a:off x="503614" y="2091063"/>
            <a:ext cx="2532739" cy="1854332"/>
            <a:chOff x="615395" y="1985048"/>
            <a:chExt cx="2532739" cy="1854332"/>
          </a:xfrm>
        </p:grpSpPr>
        <p:pic>
          <p:nvPicPr>
            <p:cNvPr id="3" name="Picture 38">
              <a:extLst>
                <a:ext uri="{FF2B5EF4-FFF2-40B4-BE49-F238E27FC236}">
                  <a16:creationId xmlns:a16="http://schemas.microsoft.com/office/drawing/2014/main" id="{774F2204-DD16-5060-A8CB-9CCA61C1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25" y="1985048"/>
              <a:ext cx="2141040" cy="1378750"/>
            </a:xfrm>
            <a:prstGeom prst="rect">
              <a:avLst/>
            </a:prstGeom>
            <a:effectLst/>
          </p:spPr>
        </p:pic>
        <p:grpSp>
          <p:nvGrpSpPr>
            <p:cNvPr id="4" name="Group 43">
              <a:extLst>
                <a:ext uri="{FF2B5EF4-FFF2-40B4-BE49-F238E27FC236}">
                  <a16:creationId xmlns:a16="http://schemas.microsoft.com/office/drawing/2014/main" id="{0962295D-C2ED-B96A-AB6B-4629DF8CA3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8753" y="2210304"/>
              <a:ext cx="1929381" cy="1629076"/>
              <a:chOff x="2917026" y="1724627"/>
              <a:chExt cx="4434460" cy="2365677"/>
            </a:xfrm>
          </p:grpSpPr>
          <p:pic>
            <p:nvPicPr>
              <p:cNvPr id="6" name="Picture 44">
                <a:extLst>
                  <a:ext uri="{FF2B5EF4-FFF2-40B4-BE49-F238E27FC236}">
                    <a16:creationId xmlns:a16="http://schemas.microsoft.com/office/drawing/2014/main" id="{36A4D424-7463-3532-0330-82F4EF224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724292" y="2538508"/>
                <a:ext cx="462149" cy="1270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5">
                <a:extLst>
                  <a:ext uri="{FF2B5EF4-FFF2-40B4-BE49-F238E27FC236}">
                    <a16:creationId xmlns:a16="http://schemas.microsoft.com/office/drawing/2014/main" id="{1CF6FB4E-0F51-1456-032F-5C511344F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6803">
                <a:off x="5016541" y="2526400"/>
                <a:ext cx="568794" cy="1563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6">
                <a:extLst>
                  <a:ext uri="{FF2B5EF4-FFF2-40B4-BE49-F238E27FC236}">
                    <a16:creationId xmlns:a16="http://schemas.microsoft.com/office/drawing/2014/main" id="{2B32AB04-16EF-1336-9988-249380B20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6145">
                <a:off x="4545439" y="2540599"/>
                <a:ext cx="434059" cy="1193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7">
                <a:extLst>
                  <a:ext uri="{FF2B5EF4-FFF2-40B4-BE49-F238E27FC236}">
                    <a16:creationId xmlns:a16="http://schemas.microsoft.com/office/drawing/2014/main" id="{ADD00BED-A710-2270-EA75-7FC03BA7E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7026" y="1724627"/>
                <a:ext cx="4434460" cy="205264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17500" dir="5400000" sx="56000" sy="56000" rotWithShape="0">
                  <a:srgbClr val="000000">
                    <a:alpha val="5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7">
              <a:extLst>
                <a:ext uri="{FF2B5EF4-FFF2-40B4-BE49-F238E27FC236}">
                  <a16:creationId xmlns:a16="http://schemas.microsoft.com/office/drawing/2014/main" id="{159715AC-8F0C-DCB1-FDC1-E7029F93F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95" y="2068958"/>
              <a:ext cx="1929381" cy="1413511"/>
            </a:xfrm>
            <a:prstGeom prst="rect">
              <a:avLst/>
            </a:prstGeom>
            <a:noFill/>
            <a:ln>
              <a:noFill/>
            </a:ln>
            <a:effectLst>
              <a:outerShdw dist="317500" dir="5400000" sx="56000" sy="56000" rotWithShape="0">
                <a:srgbClr val="000000">
                  <a:alpha val="5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ตาราง 58">
            <a:extLst>
              <a:ext uri="{FF2B5EF4-FFF2-40B4-BE49-F238E27FC236}">
                <a16:creationId xmlns:a16="http://schemas.microsoft.com/office/drawing/2014/main" id="{7EB36670-0EF2-EF8E-2222-05196D78B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224336"/>
              </p:ext>
            </p:extLst>
          </p:nvPr>
        </p:nvGraphicFramePr>
        <p:xfrm>
          <a:off x="3857772" y="918732"/>
          <a:ext cx="5190198" cy="2956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</a:t>
                      </a:r>
                      <a:b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เกือบทั่วไปถึงทั่วไป ๗๐-๙๐</a:t>
                      </a:r>
                      <a:r>
                        <a:rPr lang="en-US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  <a:endParaRPr lang="th-TH" altLang="th-TH" sz="44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ตาราง 110">
            <a:extLst>
              <a:ext uri="{FF2B5EF4-FFF2-40B4-BE49-F238E27FC236}">
                <a16:creationId xmlns:a16="http://schemas.microsoft.com/office/drawing/2014/main" id="{94F941A1-44C0-29BB-E3B1-8CB8770F4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365722"/>
              </p:ext>
            </p:extLst>
          </p:nvPr>
        </p:nvGraphicFramePr>
        <p:xfrm>
          <a:off x="5374865" y="4978200"/>
          <a:ext cx="3584617" cy="1798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306">
                  <a:extLst>
                    <a:ext uri="{9D8B030D-6E8A-4147-A177-3AD203B41FA5}">
                      <a16:colId xmlns:a16="http://schemas.microsoft.com/office/drawing/2014/main" val="3330129858"/>
                    </a:ext>
                  </a:extLst>
                </a:gridCol>
                <a:gridCol w="800646">
                  <a:extLst>
                    <a:ext uri="{9D8B030D-6E8A-4147-A177-3AD203B41FA5}">
                      <a16:colId xmlns:a16="http://schemas.microsoft.com/office/drawing/2014/main" val="2766490252"/>
                    </a:ext>
                  </a:extLst>
                </a:gridCol>
                <a:gridCol w="733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8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u="sng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 ๒๕๕๐ - ๒๕๕๔</a:t>
                      </a:r>
                    </a:p>
                  </a:txBody>
                  <a:tcPr marL="91415" marR="91415" marT="45698" marB="45698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สถานี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BR/FG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TSRA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</a:t>
                      </a:r>
                      <a:b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(วัน)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VTDB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1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VTDS</a:t>
                      </a:r>
                      <a:endParaRPr lang="th-TH" sz="1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31866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th-TH" sz="48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820674"/>
              </p:ext>
            </p:extLst>
          </p:nvPr>
        </p:nvGraphicFramePr>
        <p:xfrm>
          <a:off x="345989" y="940985"/>
          <a:ext cx="8537880" cy="533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7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3675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หมอกหนา ทำให้ทัศนวิสัยลดลงต่ำกว่า ๑ ไมล์ </a:t>
                      </a:r>
                      <a:b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ภาคเหนือและภาคตะวันออกเฉียงเหนือ</a:t>
                      </a:r>
                      <a:endParaRPr lang="th-TH" sz="40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517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หมอก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ทำให้ทัศนวิสัยลดลงเหลือ ๑-๓ ไมล์</a:t>
                      </a:r>
                      <a:endParaRPr lang="th-TH" sz="40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675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ลมแรง ความเร็ว ๒๐-๒๕ นอต </a:t>
                      </a:r>
                      <a:b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ในวันที่มรสุมตะวันออกเฉียงเหนือมีกำลังแรง</a:t>
                      </a:r>
                      <a:endParaRPr lang="th-TH" sz="40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ฝนและพายุฝนฟ้าคะนอง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358320"/>
                  </a:ext>
                </a:extLst>
              </a:tr>
              <a:tr h="1236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ทัศนวิสัยลดลงต่ำกว่า ๑ ไมล์ ในภาคใต้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3" panose="05040102010807070707" pitchFamily="18" charset="2"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 </a:t>
                      </a:r>
                      <a:r>
                        <a:rPr lang="th-TH" sz="4000" b="1" dirty="0">
                          <a:solidFill>
                            <a:prstClr val="white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3" panose="05040102010807070707" pitchFamily="18" charset="2"/>
                        </a:rPr>
                        <a:t>ลมกระโชก ความเร็ว ๒๐-๔๐ นอต</a:t>
                      </a:r>
                    </a:p>
                  </a:txBody>
                  <a:tcPr marL="91455" marR="91455" marT="45683" marB="45683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8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0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1" name="รูปภาพ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11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802699"/>
              </p:ext>
            </p:extLst>
          </p:nvPr>
        </p:nvGraphicFramePr>
        <p:xfrm>
          <a:off x="256374" y="1485533"/>
          <a:ext cx="863125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– ๑๗๐๐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– ๑๗๐๐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– ๑๖๐๐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- ๑๔๐๐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530021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5338</TotalTime>
  <Words>672</Words>
  <Application>Microsoft Office PowerPoint</Application>
  <PresentationFormat>นำเสนอทางหน้าจอ (4:3)</PresentationFormat>
  <Paragraphs>197</Paragraphs>
  <Slides>11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20" baseType="lpstr">
      <vt:lpstr>Angsana New</vt:lpstr>
      <vt:lpstr>AngsanaUPC</vt:lpstr>
      <vt:lpstr>Arial</vt:lpstr>
      <vt:lpstr>Arial Rounded MT Bold</vt:lpstr>
      <vt:lpstr>Calibri</vt:lpstr>
      <vt:lpstr>TH SarabunPSK</vt:lpstr>
      <vt:lpstr>Times New Roman</vt:lpstr>
      <vt:lpstr>Wingdings 3</vt:lpstr>
      <vt:lpstr>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MumcomService</dc:creator>
  <cp:lastModifiedBy>DAOC-WEATHER-CLIMATE</cp:lastModifiedBy>
  <cp:revision>283</cp:revision>
  <dcterms:created xsi:type="dcterms:W3CDTF">2016-12-21T20:37:53Z</dcterms:created>
  <dcterms:modified xsi:type="dcterms:W3CDTF">2022-09-20T01:50:55Z</dcterms:modified>
</cp:coreProperties>
</file>