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335" r:id="rId2"/>
    <p:sldId id="565" r:id="rId3"/>
    <p:sldId id="4222" r:id="rId4"/>
    <p:sldId id="4462" r:id="rId5"/>
    <p:sldId id="4463" r:id="rId6"/>
    <p:sldId id="4464" r:id="rId7"/>
    <p:sldId id="4465" r:id="rId8"/>
    <p:sldId id="4466" r:id="rId9"/>
    <p:sldId id="4476" r:id="rId10"/>
    <p:sldId id="4468" r:id="rId11"/>
    <p:sldId id="4469" r:id="rId12"/>
    <p:sldId id="4475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A4A6A"/>
    <a:srgbClr val="FF9900"/>
    <a:srgbClr val="000066"/>
    <a:srgbClr val="FF00FF"/>
    <a:srgbClr val="0000CC"/>
    <a:srgbClr val="00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224" y="54"/>
      </p:cViewPr>
      <p:guideLst>
        <p:guide orient="horz" pos="218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8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A8BA18-6C7B-4A8C-8521-3F6B9AAB6252}" type="datetimeFigureOut">
              <a:rPr lang="th-TH" smtClean="0"/>
              <a:t>20/09/65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2319C-29D0-4333-B05A-FA8290418CC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31196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ตัวยึดรูปบนภาพนิ่ง 1">
            <a:extLst>
              <a:ext uri="{FF2B5EF4-FFF2-40B4-BE49-F238E27FC236}">
                <a16:creationId xmlns:a16="http://schemas.microsoft.com/office/drawing/2014/main" id="{A1D42ED3-CEA5-4044-9518-1B063A7E51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ตัวยึดบันทึกย่อ 2">
            <a:extLst>
              <a:ext uri="{FF2B5EF4-FFF2-40B4-BE49-F238E27FC236}">
                <a16:creationId xmlns:a16="http://schemas.microsoft.com/office/drawing/2014/main" id="{6ED2424F-DDDD-4FCC-A150-B2F146BC9E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38916" name="ตัวยึดหมายเลขภาพนิ่ง 3">
            <a:extLst>
              <a:ext uri="{FF2B5EF4-FFF2-40B4-BE49-F238E27FC236}">
                <a16:creationId xmlns:a16="http://schemas.microsoft.com/office/drawing/2014/main" id="{52C6B927-C9AB-48D3-8657-3432CDE5CD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9AD9F90A-6CD2-4A48-AF1C-609D33E37472}" type="slidenum">
              <a:rPr lang="en-US" altLang="th-TH" sz="12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/>
              <a:t>2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92197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34820" name="ตัวแทนหมายเลขสไลด์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D713FD-A565-4342-A13F-AF6F3E1CC119}" type="slidenum">
              <a:rPr lang="th-TH" altLang="th-TH" sz="1200" smtClean="0">
                <a:latin typeface="Arial" panose="020B0604020202020204" pitchFamily="34" charset="0"/>
                <a:cs typeface="Angsana New" panose="02020603050405020304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th-TH" altLang="th-TH" sz="12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21854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34820" name="ตัวแทนหมายเลขสไลด์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D713FD-A565-4342-A13F-AF6F3E1CC119}" type="slidenum">
              <a:rPr lang="th-TH" altLang="th-TH" sz="1200" smtClean="0">
                <a:latin typeface="Arial" panose="020B0604020202020204" pitchFamily="34" charset="0"/>
                <a:cs typeface="Angsana New" panose="02020603050405020304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th-TH" altLang="th-TH" sz="12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59753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16388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1A3D39-48A6-412F-839A-3EC36EC621F5}" type="slidenum">
              <a:rPr lang="en-US" altLang="th-TH" sz="1200" smtClean="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00599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th-TH"/>
          </a:p>
        </p:txBody>
      </p:sp>
      <p:sp>
        <p:nvSpPr>
          <p:cNvPr id="1843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C13D97-2F9C-4512-B4E4-4E9E95733B3A}" type="slidenum">
              <a:rPr lang="en-US" altLang="th-TH" sz="1200" smtClean="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48288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20484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B72A517-1CB1-4B9E-A85F-FAC6C70CD56C}" type="slidenum">
              <a:rPr lang="th-TH" altLang="th-TH" sz="1200" smtClean="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05148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th-TH"/>
          </a:p>
        </p:txBody>
      </p:sp>
      <p:sp>
        <p:nvSpPr>
          <p:cNvPr id="22532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106075-BA3D-46FF-B599-4258D18AE221}" type="slidenum">
              <a:rPr lang="th-TH" altLang="th-TH" sz="1200" smtClean="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10601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55300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CE2AA71-A899-4E8B-819B-1C9DDAE08C62}" type="slidenum">
              <a:rPr lang="en-US" altLang="th-TH" sz="1200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29692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B61-3B60-42A6-BD2E-287F988D35E2}" type="datetimeFigureOut">
              <a:rPr lang="th-TH" smtClean="0"/>
              <a:pPr/>
              <a:t>20/09/65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65035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B61-3B60-42A6-BD2E-287F988D35E2}" type="datetimeFigureOut">
              <a:rPr lang="th-TH" smtClean="0"/>
              <a:pPr/>
              <a:t>20/09/65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04078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B61-3B60-42A6-BD2E-287F988D35E2}" type="datetimeFigureOut">
              <a:rPr lang="th-TH" smtClean="0"/>
              <a:pPr/>
              <a:t>20/09/65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04706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B61-3B60-42A6-BD2E-287F988D35E2}" type="datetimeFigureOut">
              <a:rPr lang="th-TH" smtClean="0"/>
              <a:pPr/>
              <a:t>20/09/65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6770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B61-3B60-42A6-BD2E-287F988D35E2}" type="datetimeFigureOut">
              <a:rPr lang="th-TH" smtClean="0"/>
              <a:pPr/>
              <a:t>20/09/65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26636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B61-3B60-42A6-BD2E-287F988D35E2}" type="datetimeFigureOut">
              <a:rPr lang="th-TH" smtClean="0"/>
              <a:pPr/>
              <a:t>20/09/65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11319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B61-3B60-42A6-BD2E-287F988D35E2}" type="datetimeFigureOut">
              <a:rPr lang="th-TH" smtClean="0"/>
              <a:pPr/>
              <a:t>20/09/65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29601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B61-3B60-42A6-BD2E-287F988D35E2}" type="datetimeFigureOut">
              <a:rPr lang="th-TH" smtClean="0"/>
              <a:pPr/>
              <a:t>20/09/65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70951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B61-3B60-42A6-BD2E-287F988D35E2}" type="datetimeFigureOut">
              <a:rPr lang="th-TH" smtClean="0"/>
              <a:pPr/>
              <a:t>20/09/65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33708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B61-3B60-42A6-BD2E-287F988D35E2}" type="datetimeFigureOut">
              <a:rPr lang="th-TH" smtClean="0"/>
              <a:pPr/>
              <a:t>20/09/65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43765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B61-3B60-42A6-BD2E-287F988D35E2}" type="datetimeFigureOut">
              <a:rPr lang="th-TH" smtClean="0"/>
              <a:pPr/>
              <a:t>20/09/65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53858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80B61-3B60-42A6-BD2E-287F988D35E2}" type="datetimeFigureOut">
              <a:rPr lang="th-TH" smtClean="0"/>
              <a:pPr/>
              <a:t>20/09/65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435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microsoft.com/office/2007/relationships/hdphoto" Target="../media/hdphoto1.wdp"/><Relationship Id="rId3" Type="http://schemas.openxmlformats.org/officeDocument/2006/relationships/image" Target="../media/image3.gif"/><Relationship Id="rId21" Type="http://schemas.openxmlformats.org/officeDocument/2006/relationships/image" Target="../media/image22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20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gif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3.gif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7.gif"/><Relationship Id="rId15" Type="http://schemas.openxmlformats.org/officeDocument/2006/relationships/image" Target="../media/image21.gif"/><Relationship Id="rId10" Type="http://schemas.openxmlformats.org/officeDocument/2006/relationships/image" Target="../media/image15.png"/><Relationship Id="rId4" Type="http://schemas.openxmlformats.org/officeDocument/2006/relationships/image" Target="../media/image24.png"/><Relationship Id="rId9" Type="http://schemas.openxmlformats.org/officeDocument/2006/relationships/image" Target="../media/image14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3.png"/><Relationship Id="rId18" Type="http://schemas.openxmlformats.org/officeDocument/2006/relationships/image" Target="../media/image23.png"/><Relationship Id="rId3" Type="http://schemas.openxmlformats.org/officeDocument/2006/relationships/image" Target="../media/image3.gif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0.png"/><Relationship Id="rId20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1.png"/><Relationship Id="rId5" Type="http://schemas.openxmlformats.org/officeDocument/2006/relationships/image" Target="../media/image7.gif"/><Relationship Id="rId15" Type="http://schemas.openxmlformats.org/officeDocument/2006/relationships/image" Target="../media/image29.png"/><Relationship Id="rId10" Type="http://schemas.openxmlformats.org/officeDocument/2006/relationships/image" Target="../media/image10.png"/><Relationship Id="rId19" Type="http://schemas.openxmlformats.org/officeDocument/2006/relationships/image" Target="../media/image20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png"/><Relationship Id="rId3" Type="http://schemas.openxmlformats.org/officeDocument/2006/relationships/image" Target="../media/image3.gif"/><Relationship Id="rId7" Type="http://schemas.openxmlformats.org/officeDocument/2006/relationships/image" Target="../media/image12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30.png"/><Relationship Id="rId5" Type="http://schemas.openxmlformats.org/officeDocument/2006/relationships/image" Target="../media/image7.gif"/><Relationship Id="rId15" Type="http://schemas.openxmlformats.org/officeDocument/2006/relationships/image" Target="../media/image22.png"/><Relationship Id="rId10" Type="http://schemas.openxmlformats.org/officeDocument/2006/relationships/image" Target="../media/image29.png"/><Relationship Id="rId4" Type="http://schemas.openxmlformats.org/officeDocument/2006/relationships/image" Target="../media/image31.png"/><Relationship Id="rId9" Type="http://schemas.openxmlformats.org/officeDocument/2006/relationships/image" Target="../media/image14.png"/><Relationship Id="rId1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7" descr="daocs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-2097286" y="486376"/>
            <a:ext cx="1433942" cy="138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>
              <a:schemeClr val="bg1"/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3CD05963-4B8D-46C2-8816-336C9B2A7A26}"/>
              </a:ext>
            </a:extLst>
          </p:cNvPr>
          <p:cNvSpPr txBox="1"/>
          <p:nvPr/>
        </p:nvSpPr>
        <p:spPr>
          <a:xfrm>
            <a:off x="4327217" y="2490904"/>
            <a:ext cx="4794902" cy="184665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th-TH" sz="3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คาดหมายสภาพอากาศประเทศไทย</a:t>
            </a:r>
            <a:br>
              <a:rPr lang="th-TH" sz="3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ประจำเดือน </a:t>
            </a:r>
            <a:r>
              <a:rPr lang="th-TH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ตุลาคม</a:t>
            </a:r>
            <a:r>
              <a:rPr lang="th-TH" sz="3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br>
              <a:rPr lang="th-TH" sz="3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พ.ศ. </a:t>
            </a:r>
            <a:r>
              <a:rPr lang="th-TH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๒๕๖๕</a:t>
            </a:r>
            <a:endParaRPr lang="th-TH" sz="3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72077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กลุ่ม 58"/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11" name="รูปภาพ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สี่เหลี่ยมผืนผ้า 11"/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32" name="ตาราง 31"/>
          <p:cNvGraphicFramePr>
            <a:graphicFrameLocks noGrp="1"/>
          </p:cNvGraphicFramePr>
          <p:nvPr/>
        </p:nvGraphicFramePr>
        <p:xfrm>
          <a:off x="256374" y="1485533"/>
          <a:ext cx="8631252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6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4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>
                          <a:solidFill>
                            <a:srgbClr val="FFFF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>
                          <a:solidFill>
                            <a:srgbClr val="FFFF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ช่วงเวลา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40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ภาคเหนือ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๑๐๐๐ - ๑๖๐๐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40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ภาคตะวันออกเฉียงเหนือ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๑๐๐๐ - ๑๖๐๐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40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ภาคกลางและบริเวณอ่าวไทย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๐๗๐๐ - ๑๔๐๐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40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ภาคใต้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๐๗๐๐ - ๑๔๐๐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" name="TextBox 3"/>
          <p:cNvSpPr txBox="1"/>
          <p:nvPr/>
        </p:nvSpPr>
        <p:spPr bwMode="auto">
          <a:xfrm>
            <a:off x="-1" y="-932"/>
            <a:ext cx="9144001" cy="769441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th-TH" sz="4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เวลาที่เหมาะแก่การปฏิบัติทางอากาศ</a:t>
            </a:r>
          </a:p>
        </p:txBody>
      </p:sp>
    </p:spTree>
    <p:extLst>
      <p:ext uri="{BB962C8B-B14F-4D97-AF65-F5344CB8AC3E}">
        <p14:creationId xmlns:p14="http://schemas.microsoft.com/office/powerpoint/2010/main" val="1032103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1"/>
          <p:cNvGrpSpPr>
            <a:grpSpLocks/>
          </p:cNvGrpSpPr>
          <p:nvPr/>
        </p:nvGrpSpPr>
        <p:grpSpPr bwMode="auto">
          <a:xfrm>
            <a:off x="-36513" y="-26988"/>
            <a:ext cx="9180513" cy="6905626"/>
            <a:chOff x="-1" y="-48021"/>
            <a:chExt cx="9180514" cy="6906021"/>
          </a:xfrm>
          <a:solidFill>
            <a:srgbClr val="0000FF"/>
          </a:solidFill>
        </p:grpSpPr>
        <p:pic>
          <p:nvPicPr>
            <p:cNvPr id="54290" name="Picture 2" descr="http://www.bloggang.com/data/moonfleet/picture/136680565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7625"/>
              <a:ext cx="9180513" cy="690562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39947" name="TextBox 8"/>
            <p:cNvSpPr txBox="1">
              <a:spLocks noChangeArrowheads="1"/>
            </p:cNvSpPr>
            <p:nvPr/>
          </p:nvSpPr>
          <p:spPr bwMode="auto">
            <a:xfrm>
              <a:off x="-1" y="-48021"/>
              <a:ext cx="9180514" cy="769485"/>
            </a:xfrm>
            <a:prstGeom prst="rect">
              <a:avLst/>
            </a:prstGeom>
            <a:grp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th-TH" altLang="th-TH" sz="44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ดวงอาทิตย์ ขึ้น - ตก สถานีดอนเมือง</a:t>
              </a:r>
            </a:p>
          </p:txBody>
        </p:sp>
      </p:grpSp>
      <p:grpSp>
        <p:nvGrpSpPr>
          <p:cNvPr id="54275" name="กลุ่ม 1"/>
          <p:cNvGrpSpPr>
            <a:grpSpLocks/>
          </p:cNvGrpSpPr>
          <p:nvPr/>
        </p:nvGrpSpPr>
        <p:grpSpPr bwMode="auto">
          <a:xfrm>
            <a:off x="6084888" y="3705225"/>
            <a:ext cx="3006725" cy="1395612"/>
            <a:chOff x="6948264" y="3678123"/>
            <a:chExt cx="2087786" cy="1394297"/>
          </a:xfrm>
        </p:grpSpPr>
        <p:sp>
          <p:nvSpPr>
            <p:cNvPr id="37904" name="Rectangle 4"/>
            <p:cNvSpPr>
              <a:spLocks noChangeArrowheads="1"/>
            </p:cNvSpPr>
            <p:nvPr/>
          </p:nvSpPr>
          <p:spPr bwMode="auto">
            <a:xfrm>
              <a:off x="6948264" y="3678123"/>
              <a:ext cx="2087786" cy="83099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ตกเวลา</a:t>
              </a:r>
              <a:r>
                <a:rPr lang="en-US" altLang="th-TH" sz="4800" b="1" dirty="0">
                  <a:solidFill>
                    <a:srgbClr val="6699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</a:t>
              </a:r>
              <a:endParaRPr lang="th-TH" alt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6948264" y="4352902"/>
              <a:ext cx="2016224" cy="719518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๑๗๕๐ - ๑๘๐๘</a:t>
              </a:r>
            </a:p>
          </p:txBody>
        </p:sp>
      </p:grpSp>
      <p:grpSp>
        <p:nvGrpSpPr>
          <p:cNvPr id="54276" name="กลุ่ม 13"/>
          <p:cNvGrpSpPr>
            <a:grpSpLocks/>
          </p:cNvGrpSpPr>
          <p:nvPr/>
        </p:nvGrpSpPr>
        <p:grpSpPr bwMode="auto">
          <a:xfrm>
            <a:off x="44450" y="3705225"/>
            <a:ext cx="3087688" cy="1395728"/>
            <a:chOff x="6948264" y="3678123"/>
            <a:chExt cx="2087786" cy="1394175"/>
          </a:xfrm>
        </p:grpSpPr>
        <p:sp>
          <p:nvSpPr>
            <p:cNvPr id="37900" name="Rectangle 4"/>
            <p:cNvSpPr>
              <a:spLocks noChangeArrowheads="1"/>
            </p:cNvSpPr>
            <p:nvPr/>
          </p:nvSpPr>
          <p:spPr bwMode="auto">
            <a:xfrm>
              <a:off x="6948264" y="3678123"/>
              <a:ext cx="2087786" cy="83099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ขึ้นเวลา</a:t>
              </a:r>
              <a:r>
                <a:rPr lang="en-US" altLang="th-TH" sz="4800" b="1" dirty="0">
                  <a:solidFill>
                    <a:srgbClr val="66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</a:t>
              </a:r>
              <a:endParaRPr lang="th-TH" alt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6" name="Rectangle 4"/>
            <p:cNvSpPr>
              <a:spLocks noChangeArrowheads="1"/>
            </p:cNvSpPr>
            <p:nvPr/>
          </p:nvSpPr>
          <p:spPr bwMode="auto">
            <a:xfrm>
              <a:off x="6948264" y="4352902"/>
              <a:ext cx="2016224" cy="719396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๐๖๐๗ - ๐๖๑๒</a:t>
              </a:r>
              <a:endParaRPr lang="en-US" altLang="th-TH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2771800" y="692696"/>
            <a:ext cx="3600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spcAft>
                <a:spcPts val="3000"/>
              </a:spcAft>
              <a:buFontTx/>
              <a:buNone/>
              <a:defRPr/>
            </a:pPr>
            <a:r>
              <a:rPr lang="th-TH" altLang="th-TH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เดือน ต.ค.๖๕</a:t>
            </a:r>
            <a:endParaRPr lang="th-TH" altLang="th-TH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68365506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7" descr="daocs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-2031025" y="367107"/>
            <a:ext cx="1433942" cy="138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>
              <a:schemeClr val="bg1"/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3CD05963-4B8D-46C2-8816-336C9B2A7A26}"/>
              </a:ext>
            </a:extLst>
          </p:cNvPr>
          <p:cNvSpPr txBox="1"/>
          <p:nvPr/>
        </p:nvSpPr>
        <p:spPr>
          <a:xfrm>
            <a:off x="4327217" y="2490904"/>
            <a:ext cx="4794902" cy="184665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th-TH" sz="3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คาดหมายสภาพอากาศประเทศไทย</a:t>
            </a:r>
            <a:br>
              <a:rPr lang="th-TH" sz="3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ประจำเดือน </a:t>
            </a:r>
            <a:r>
              <a:rPr lang="th-TH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ตุลาคม</a:t>
            </a:r>
            <a:r>
              <a:rPr lang="th-TH" sz="3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br>
              <a:rPr lang="th-TH" sz="3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พ.ศ. </a:t>
            </a:r>
            <a:r>
              <a:rPr lang="th-TH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๒๕๖๕</a:t>
            </a:r>
            <a:endParaRPr lang="th-TH" sz="3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48453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กลุ่ม 58">
            <a:extLst>
              <a:ext uri="{FF2B5EF4-FFF2-40B4-BE49-F238E27FC236}">
                <a16:creationId xmlns:a16="http://schemas.microsoft.com/office/drawing/2014/main" id="{82A690CE-A60D-48C1-A853-78D043F08B76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37892" name="รูปภาพ 2">
              <a:extLst>
                <a:ext uri="{FF2B5EF4-FFF2-40B4-BE49-F238E27FC236}">
                  <a16:creationId xmlns:a16="http://schemas.microsoft.com/office/drawing/2014/main" id="{EE8BAAD5-B927-40F9-BDB4-C1C2039AD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สี่เหลี่ยมผืนผ้า 60">
              <a:extLst>
                <a:ext uri="{FF2B5EF4-FFF2-40B4-BE49-F238E27FC236}">
                  <a16:creationId xmlns:a16="http://schemas.microsoft.com/office/drawing/2014/main" id="{9BA2A131-3404-4920-81D3-30BA630BC1AF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57C07C56-81F3-4A82-A650-BCFE42898667}"/>
              </a:ext>
            </a:extLst>
          </p:cNvPr>
          <p:cNvGrpSpPr/>
          <p:nvPr/>
        </p:nvGrpSpPr>
        <p:grpSpPr>
          <a:xfrm>
            <a:off x="971601" y="2492896"/>
            <a:ext cx="7200799" cy="2123658"/>
            <a:chOff x="3976577" y="3888292"/>
            <a:chExt cx="5154723" cy="2123658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32" name="TextBox 2">
              <a:extLst>
                <a:ext uri="{FF2B5EF4-FFF2-40B4-BE49-F238E27FC236}">
                  <a16:creationId xmlns:a16="http://schemas.microsoft.com/office/drawing/2014/main" id="{26496DC9-5C25-4FB2-AB46-3CD1D8BA59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6577" y="3888292"/>
              <a:ext cx="5143226" cy="2123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3000"/>
                </a:spcAft>
                <a:buFontTx/>
                <a:buNone/>
                <a:defRPr/>
              </a:pPr>
              <a:r>
                <a:rPr lang="th-TH" altLang="th-TH" sz="6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สภาพอากาศประเทศไทย</a:t>
              </a:r>
            </a:p>
          </p:txBody>
        </p:sp>
        <p:sp>
          <p:nvSpPr>
            <p:cNvPr id="33" name="TextBox 2">
              <a:extLst>
                <a:ext uri="{FF2B5EF4-FFF2-40B4-BE49-F238E27FC236}">
                  <a16:creationId xmlns:a16="http://schemas.microsoft.com/office/drawing/2014/main" id="{40860E2F-ADEB-4C55-8EA5-7F3A3D7927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6578" y="4815009"/>
              <a:ext cx="5154722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3000"/>
                </a:spcAft>
                <a:buFontTx/>
                <a:buNone/>
                <a:defRPr/>
              </a:pPr>
              <a:r>
                <a:rPr lang="th-TH" altLang="th-TH" sz="60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เดือน </a:t>
              </a:r>
              <a:r>
                <a:rPr lang="th-TH" altLang="th-TH" sz="60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ตุลาคม </a:t>
              </a:r>
              <a:r>
                <a:rPr lang="th-TH" altLang="th-TH" sz="60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พ.ศ. </a:t>
              </a:r>
              <a:r>
                <a:rPr lang="th-TH" altLang="th-TH" sz="60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๒๕๖๕</a:t>
              </a:r>
              <a:endParaRPr lang="th-TH" altLang="th-TH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9237666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1">
            <a:extLst>
              <a:ext uri="{FF2B5EF4-FFF2-40B4-BE49-F238E27FC236}">
                <a16:creationId xmlns:a16="http://schemas.microsoft.com/office/drawing/2014/main" id="{2F8AE194-6FA2-4199-86A7-D3B8561C9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37"/>
          <a:stretch>
            <a:fillRect/>
          </a:stretch>
        </p:blipFill>
        <p:spPr bwMode="auto">
          <a:xfrm>
            <a:off x="0" y="576788"/>
            <a:ext cx="9134475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Text Box 18"/>
          <p:cNvSpPr txBox="1">
            <a:spLocks noChangeArrowheads="1"/>
          </p:cNvSpPr>
          <p:nvPr/>
        </p:nvSpPr>
        <p:spPr bwMode="auto">
          <a:xfrm>
            <a:off x="3665538" y="14288"/>
            <a:ext cx="1785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th-TH" altLang="th-TH" sz="2400" b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ลับมาก</a:t>
            </a:r>
          </a:p>
        </p:txBody>
      </p:sp>
      <p:sp>
        <p:nvSpPr>
          <p:cNvPr id="21511" name="TextBox 32"/>
          <p:cNvSpPr txBox="1">
            <a:spLocks noChangeArrowheads="1"/>
          </p:cNvSpPr>
          <p:nvPr/>
        </p:nvSpPr>
        <p:spPr bwMode="auto">
          <a:xfrm>
            <a:off x="0" y="-26988"/>
            <a:ext cx="9144000" cy="800101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36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ลักษณะสำคัญทางอุตุนิยมวิทยา เดือน ต.ค.๖๕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th-TH" altLang="th-TH" sz="9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รูปแบบอิสระ 14"/>
          <p:cNvSpPr/>
          <p:nvPr/>
        </p:nvSpPr>
        <p:spPr>
          <a:xfrm>
            <a:off x="1018092" y="1065388"/>
            <a:ext cx="6958290" cy="2112823"/>
          </a:xfrm>
          <a:custGeom>
            <a:avLst/>
            <a:gdLst>
              <a:gd name="connsiteX0" fmla="*/ 122739 w 5669524"/>
              <a:gd name="connsiteY0" fmla="*/ 47524 h 2105560"/>
              <a:gd name="connsiteX1" fmla="*/ 165871 w 5669524"/>
              <a:gd name="connsiteY1" fmla="*/ 470218 h 2105560"/>
              <a:gd name="connsiteX2" fmla="*/ 1735878 w 5669524"/>
              <a:gd name="connsiteY2" fmla="*/ 521977 h 2105560"/>
              <a:gd name="connsiteX3" fmla="*/ 2115441 w 5669524"/>
              <a:gd name="connsiteY3" fmla="*/ 1341486 h 2105560"/>
              <a:gd name="connsiteX4" fmla="*/ 2451871 w 5669524"/>
              <a:gd name="connsiteY4" fmla="*/ 1514015 h 2105560"/>
              <a:gd name="connsiteX5" fmla="*/ 2753795 w 5669524"/>
              <a:gd name="connsiteY5" fmla="*/ 2091984 h 2105560"/>
              <a:gd name="connsiteX6" fmla="*/ 3374897 w 5669524"/>
              <a:gd name="connsiteY6" fmla="*/ 1928083 h 2105560"/>
              <a:gd name="connsiteX7" fmla="*/ 3780339 w 5669524"/>
              <a:gd name="connsiteY7" fmla="*/ 1988467 h 2105560"/>
              <a:gd name="connsiteX8" fmla="*/ 4591222 w 5669524"/>
              <a:gd name="connsiteY8" fmla="*/ 1255222 h 2105560"/>
              <a:gd name="connsiteX9" fmla="*/ 5186444 w 5669524"/>
              <a:gd name="connsiteY9" fmla="*/ 1212090 h 2105560"/>
              <a:gd name="connsiteX10" fmla="*/ 5307214 w 5669524"/>
              <a:gd name="connsiteY10" fmla="*/ 185547 h 2105560"/>
              <a:gd name="connsiteX11" fmla="*/ 5669524 w 5669524"/>
              <a:gd name="connsiteY11" fmla="*/ 4392 h 2105560"/>
              <a:gd name="connsiteX0" fmla="*/ 122739 w 5669524"/>
              <a:gd name="connsiteY0" fmla="*/ 47524 h 2105560"/>
              <a:gd name="connsiteX1" fmla="*/ 165871 w 5669524"/>
              <a:gd name="connsiteY1" fmla="*/ 470218 h 2105560"/>
              <a:gd name="connsiteX2" fmla="*/ 1735878 w 5669524"/>
              <a:gd name="connsiteY2" fmla="*/ 521977 h 2105560"/>
              <a:gd name="connsiteX3" fmla="*/ 2115441 w 5669524"/>
              <a:gd name="connsiteY3" fmla="*/ 1341486 h 2105560"/>
              <a:gd name="connsiteX4" fmla="*/ 2451871 w 5669524"/>
              <a:gd name="connsiteY4" fmla="*/ 1514015 h 2105560"/>
              <a:gd name="connsiteX5" fmla="*/ 2753795 w 5669524"/>
              <a:gd name="connsiteY5" fmla="*/ 2091984 h 2105560"/>
              <a:gd name="connsiteX6" fmla="*/ 3374897 w 5669524"/>
              <a:gd name="connsiteY6" fmla="*/ 1928083 h 2105560"/>
              <a:gd name="connsiteX7" fmla="*/ 3780339 w 5669524"/>
              <a:gd name="connsiteY7" fmla="*/ 1988467 h 2105560"/>
              <a:gd name="connsiteX8" fmla="*/ 4591222 w 5669524"/>
              <a:gd name="connsiteY8" fmla="*/ 1255222 h 2105560"/>
              <a:gd name="connsiteX9" fmla="*/ 5176921 w 5669524"/>
              <a:gd name="connsiteY9" fmla="*/ 1107368 h 2105560"/>
              <a:gd name="connsiteX10" fmla="*/ 5307214 w 5669524"/>
              <a:gd name="connsiteY10" fmla="*/ 185547 h 2105560"/>
              <a:gd name="connsiteX11" fmla="*/ 5669524 w 5669524"/>
              <a:gd name="connsiteY11" fmla="*/ 4392 h 2105560"/>
              <a:gd name="connsiteX0" fmla="*/ 122739 w 5669524"/>
              <a:gd name="connsiteY0" fmla="*/ 46523 h 2104559"/>
              <a:gd name="connsiteX1" fmla="*/ 165871 w 5669524"/>
              <a:gd name="connsiteY1" fmla="*/ 469217 h 2104559"/>
              <a:gd name="connsiteX2" fmla="*/ 1735878 w 5669524"/>
              <a:gd name="connsiteY2" fmla="*/ 520976 h 2104559"/>
              <a:gd name="connsiteX3" fmla="*/ 2115441 w 5669524"/>
              <a:gd name="connsiteY3" fmla="*/ 1340485 h 2104559"/>
              <a:gd name="connsiteX4" fmla="*/ 2451871 w 5669524"/>
              <a:gd name="connsiteY4" fmla="*/ 1513014 h 2104559"/>
              <a:gd name="connsiteX5" fmla="*/ 2753795 w 5669524"/>
              <a:gd name="connsiteY5" fmla="*/ 2090983 h 2104559"/>
              <a:gd name="connsiteX6" fmla="*/ 3374897 w 5669524"/>
              <a:gd name="connsiteY6" fmla="*/ 1927082 h 2104559"/>
              <a:gd name="connsiteX7" fmla="*/ 3780339 w 5669524"/>
              <a:gd name="connsiteY7" fmla="*/ 1987466 h 2104559"/>
              <a:gd name="connsiteX8" fmla="*/ 4591222 w 5669524"/>
              <a:gd name="connsiteY8" fmla="*/ 1254221 h 2104559"/>
              <a:gd name="connsiteX9" fmla="*/ 5176921 w 5669524"/>
              <a:gd name="connsiteY9" fmla="*/ 1106367 h 2104559"/>
              <a:gd name="connsiteX10" fmla="*/ 5326261 w 5669524"/>
              <a:gd name="connsiteY10" fmla="*/ 194067 h 2104559"/>
              <a:gd name="connsiteX11" fmla="*/ 5669524 w 5669524"/>
              <a:gd name="connsiteY11" fmla="*/ 3391 h 2104559"/>
              <a:gd name="connsiteX0" fmla="*/ 122739 w 5669524"/>
              <a:gd name="connsiteY0" fmla="*/ 46523 h 2111768"/>
              <a:gd name="connsiteX1" fmla="*/ 165871 w 5669524"/>
              <a:gd name="connsiteY1" fmla="*/ 469217 h 2111768"/>
              <a:gd name="connsiteX2" fmla="*/ 1735878 w 5669524"/>
              <a:gd name="connsiteY2" fmla="*/ 520976 h 2111768"/>
              <a:gd name="connsiteX3" fmla="*/ 2115441 w 5669524"/>
              <a:gd name="connsiteY3" fmla="*/ 1340485 h 2111768"/>
              <a:gd name="connsiteX4" fmla="*/ 2451871 w 5669524"/>
              <a:gd name="connsiteY4" fmla="*/ 1513014 h 2111768"/>
              <a:gd name="connsiteX5" fmla="*/ 2753795 w 5669524"/>
              <a:gd name="connsiteY5" fmla="*/ 2090983 h 2111768"/>
              <a:gd name="connsiteX6" fmla="*/ 3393944 w 5669524"/>
              <a:gd name="connsiteY6" fmla="*/ 1984203 h 2111768"/>
              <a:gd name="connsiteX7" fmla="*/ 3780339 w 5669524"/>
              <a:gd name="connsiteY7" fmla="*/ 1987466 h 2111768"/>
              <a:gd name="connsiteX8" fmla="*/ 4591222 w 5669524"/>
              <a:gd name="connsiteY8" fmla="*/ 1254221 h 2111768"/>
              <a:gd name="connsiteX9" fmla="*/ 5176921 w 5669524"/>
              <a:gd name="connsiteY9" fmla="*/ 1106367 h 2111768"/>
              <a:gd name="connsiteX10" fmla="*/ 5326261 w 5669524"/>
              <a:gd name="connsiteY10" fmla="*/ 194067 h 2111768"/>
              <a:gd name="connsiteX11" fmla="*/ 5669524 w 5669524"/>
              <a:gd name="connsiteY11" fmla="*/ 3391 h 2111768"/>
              <a:gd name="connsiteX0" fmla="*/ 122739 w 5669524"/>
              <a:gd name="connsiteY0" fmla="*/ 46523 h 2111768"/>
              <a:gd name="connsiteX1" fmla="*/ 165871 w 5669524"/>
              <a:gd name="connsiteY1" fmla="*/ 469217 h 2111768"/>
              <a:gd name="connsiteX2" fmla="*/ 1735878 w 5669524"/>
              <a:gd name="connsiteY2" fmla="*/ 520976 h 2111768"/>
              <a:gd name="connsiteX3" fmla="*/ 2115441 w 5669524"/>
              <a:gd name="connsiteY3" fmla="*/ 1340485 h 2111768"/>
              <a:gd name="connsiteX4" fmla="*/ 2451871 w 5669524"/>
              <a:gd name="connsiteY4" fmla="*/ 1513014 h 2111768"/>
              <a:gd name="connsiteX5" fmla="*/ 2753795 w 5669524"/>
              <a:gd name="connsiteY5" fmla="*/ 2090983 h 2111768"/>
              <a:gd name="connsiteX6" fmla="*/ 3393944 w 5669524"/>
              <a:gd name="connsiteY6" fmla="*/ 1984203 h 2111768"/>
              <a:gd name="connsiteX7" fmla="*/ 3866048 w 5669524"/>
              <a:gd name="connsiteY7" fmla="*/ 1987466 h 2111768"/>
              <a:gd name="connsiteX8" fmla="*/ 4591222 w 5669524"/>
              <a:gd name="connsiteY8" fmla="*/ 1254221 h 2111768"/>
              <a:gd name="connsiteX9" fmla="*/ 5176921 w 5669524"/>
              <a:gd name="connsiteY9" fmla="*/ 1106367 h 2111768"/>
              <a:gd name="connsiteX10" fmla="*/ 5326261 w 5669524"/>
              <a:gd name="connsiteY10" fmla="*/ 194067 h 2111768"/>
              <a:gd name="connsiteX11" fmla="*/ 5669524 w 5669524"/>
              <a:gd name="connsiteY11" fmla="*/ 3391 h 2111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69524" h="2111768">
                <a:moveTo>
                  <a:pt x="122739" y="46523"/>
                </a:moveTo>
                <a:cubicBezTo>
                  <a:pt x="9876" y="218332"/>
                  <a:pt x="-102986" y="390141"/>
                  <a:pt x="165871" y="469217"/>
                </a:cubicBezTo>
                <a:cubicBezTo>
                  <a:pt x="434728" y="548293"/>
                  <a:pt x="1410950" y="375765"/>
                  <a:pt x="1735878" y="520976"/>
                </a:cubicBezTo>
                <a:cubicBezTo>
                  <a:pt x="2060806" y="666187"/>
                  <a:pt x="1996109" y="1175145"/>
                  <a:pt x="2115441" y="1340485"/>
                </a:cubicBezTo>
                <a:cubicBezTo>
                  <a:pt x="2234773" y="1505825"/>
                  <a:pt x="2345479" y="1387931"/>
                  <a:pt x="2451871" y="1513014"/>
                </a:cubicBezTo>
                <a:cubicBezTo>
                  <a:pt x="2558263" y="1638097"/>
                  <a:pt x="2596783" y="2012452"/>
                  <a:pt x="2753795" y="2090983"/>
                </a:cubicBezTo>
                <a:cubicBezTo>
                  <a:pt x="2910807" y="2169514"/>
                  <a:pt x="3208569" y="2001456"/>
                  <a:pt x="3393944" y="1984203"/>
                </a:cubicBezTo>
                <a:cubicBezTo>
                  <a:pt x="3579319" y="1966950"/>
                  <a:pt x="3666502" y="2109130"/>
                  <a:pt x="3866048" y="1987466"/>
                </a:cubicBezTo>
                <a:cubicBezTo>
                  <a:pt x="4065594" y="1865802"/>
                  <a:pt x="4372743" y="1401071"/>
                  <a:pt x="4591222" y="1254221"/>
                </a:cubicBezTo>
                <a:cubicBezTo>
                  <a:pt x="4809701" y="1107371"/>
                  <a:pt x="5054415" y="1283059"/>
                  <a:pt x="5176921" y="1106367"/>
                </a:cubicBezTo>
                <a:cubicBezTo>
                  <a:pt x="5299427" y="929675"/>
                  <a:pt x="5245748" y="395350"/>
                  <a:pt x="5326261" y="194067"/>
                </a:cubicBezTo>
                <a:cubicBezTo>
                  <a:pt x="5406774" y="-7216"/>
                  <a:pt x="5528625" y="-6673"/>
                  <a:pt x="5669524" y="3391"/>
                </a:cubicBezTo>
              </a:path>
            </a:pathLst>
          </a:custGeom>
          <a:noFill/>
          <a:ln w="25400"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6" name="รูปแบบอิสระ 15"/>
          <p:cNvSpPr/>
          <p:nvPr/>
        </p:nvSpPr>
        <p:spPr>
          <a:xfrm>
            <a:off x="2827606" y="1065388"/>
            <a:ext cx="4240377" cy="1846084"/>
          </a:xfrm>
          <a:custGeom>
            <a:avLst/>
            <a:gdLst>
              <a:gd name="connsiteX0" fmla="*/ 0 w 3683479"/>
              <a:gd name="connsiteY0" fmla="*/ 31256 h 1999286"/>
              <a:gd name="connsiteX1" fmla="*/ 638355 w 3683479"/>
              <a:gd name="connsiteY1" fmla="*/ 143399 h 1999286"/>
              <a:gd name="connsiteX2" fmla="*/ 836762 w 3683479"/>
              <a:gd name="connsiteY2" fmla="*/ 1161316 h 1999286"/>
              <a:gd name="connsiteX3" fmla="*/ 1181819 w 3683479"/>
              <a:gd name="connsiteY3" fmla="*/ 1445988 h 1999286"/>
              <a:gd name="connsiteX4" fmla="*/ 1406106 w 3683479"/>
              <a:gd name="connsiteY4" fmla="*/ 1989452 h 1999286"/>
              <a:gd name="connsiteX5" fmla="*/ 1940943 w 3683479"/>
              <a:gd name="connsiteY5" fmla="*/ 1799671 h 1999286"/>
              <a:gd name="connsiteX6" fmla="*/ 2277374 w 3683479"/>
              <a:gd name="connsiteY6" fmla="*/ 1842803 h 1999286"/>
              <a:gd name="connsiteX7" fmla="*/ 3096883 w 3683479"/>
              <a:gd name="connsiteY7" fmla="*/ 1161316 h 1999286"/>
              <a:gd name="connsiteX8" fmla="*/ 3467819 w 3683479"/>
              <a:gd name="connsiteY8" fmla="*/ 1100931 h 1999286"/>
              <a:gd name="connsiteX9" fmla="*/ 3657600 w 3683479"/>
              <a:gd name="connsiteY9" fmla="*/ 833512 h 1999286"/>
              <a:gd name="connsiteX10" fmla="*/ 3562709 w 3683479"/>
              <a:gd name="connsiteY10" fmla="*/ 298674 h 1999286"/>
              <a:gd name="connsiteX11" fmla="*/ 3683479 w 3683479"/>
              <a:gd name="connsiteY11" fmla="*/ 39882 h 1999286"/>
              <a:gd name="connsiteX0" fmla="*/ 0 w 3683479"/>
              <a:gd name="connsiteY0" fmla="*/ 31256 h 1999286"/>
              <a:gd name="connsiteX1" fmla="*/ 638355 w 3683479"/>
              <a:gd name="connsiteY1" fmla="*/ 143399 h 1999286"/>
              <a:gd name="connsiteX2" fmla="*/ 836762 w 3683479"/>
              <a:gd name="connsiteY2" fmla="*/ 1161316 h 1999286"/>
              <a:gd name="connsiteX3" fmla="*/ 1181819 w 3683479"/>
              <a:gd name="connsiteY3" fmla="*/ 1445988 h 1999286"/>
              <a:gd name="connsiteX4" fmla="*/ 1406106 w 3683479"/>
              <a:gd name="connsiteY4" fmla="*/ 1989452 h 1999286"/>
              <a:gd name="connsiteX5" fmla="*/ 1940943 w 3683479"/>
              <a:gd name="connsiteY5" fmla="*/ 1799671 h 1999286"/>
              <a:gd name="connsiteX6" fmla="*/ 2277374 w 3683479"/>
              <a:gd name="connsiteY6" fmla="*/ 1842803 h 1999286"/>
              <a:gd name="connsiteX7" fmla="*/ 3096883 w 3683479"/>
              <a:gd name="connsiteY7" fmla="*/ 1161316 h 1999286"/>
              <a:gd name="connsiteX8" fmla="*/ 3467819 w 3683479"/>
              <a:gd name="connsiteY8" fmla="*/ 1100931 h 1999286"/>
              <a:gd name="connsiteX9" fmla="*/ 3638547 w 3683479"/>
              <a:gd name="connsiteY9" fmla="*/ 690592 h 1999286"/>
              <a:gd name="connsiteX10" fmla="*/ 3562709 w 3683479"/>
              <a:gd name="connsiteY10" fmla="*/ 298674 h 1999286"/>
              <a:gd name="connsiteX11" fmla="*/ 3683479 w 3683479"/>
              <a:gd name="connsiteY11" fmla="*/ 39882 h 1999286"/>
              <a:gd name="connsiteX0" fmla="*/ 0 w 3683479"/>
              <a:gd name="connsiteY0" fmla="*/ 31256 h 1999286"/>
              <a:gd name="connsiteX1" fmla="*/ 638355 w 3683479"/>
              <a:gd name="connsiteY1" fmla="*/ 143399 h 1999286"/>
              <a:gd name="connsiteX2" fmla="*/ 836762 w 3683479"/>
              <a:gd name="connsiteY2" fmla="*/ 1161316 h 1999286"/>
              <a:gd name="connsiteX3" fmla="*/ 1181819 w 3683479"/>
              <a:gd name="connsiteY3" fmla="*/ 1445988 h 1999286"/>
              <a:gd name="connsiteX4" fmla="*/ 1406106 w 3683479"/>
              <a:gd name="connsiteY4" fmla="*/ 1989452 h 1999286"/>
              <a:gd name="connsiteX5" fmla="*/ 1940943 w 3683479"/>
              <a:gd name="connsiteY5" fmla="*/ 1799671 h 1999286"/>
              <a:gd name="connsiteX6" fmla="*/ 2277374 w 3683479"/>
              <a:gd name="connsiteY6" fmla="*/ 1842803 h 1999286"/>
              <a:gd name="connsiteX7" fmla="*/ 3096883 w 3683479"/>
              <a:gd name="connsiteY7" fmla="*/ 1161316 h 1999286"/>
              <a:gd name="connsiteX8" fmla="*/ 3477345 w 3683479"/>
              <a:gd name="connsiteY8" fmla="*/ 1005651 h 1999286"/>
              <a:gd name="connsiteX9" fmla="*/ 3638547 w 3683479"/>
              <a:gd name="connsiteY9" fmla="*/ 690592 h 1999286"/>
              <a:gd name="connsiteX10" fmla="*/ 3562709 w 3683479"/>
              <a:gd name="connsiteY10" fmla="*/ 298674 h 1999286"/>
              <a:gd name="connsiteX11" fmla="*/ 3683479 w 3683479"/>
              <a:gd name="connsiteY11" fmla="*/ 39882 h 1999286"/>
              <a:gd name="connsiteX0" fmla="*/ 0 w 3683479"/>
              <a:gd name="connsiteY0" fmla="*/ 31256 h 1999286"/>
              <a:gd name="connsiteX1" fmla="*/ 638355 w 3683479"/>
              <a:gd name="connsiteY1" fmla="*/ 143399 h 1999286"/>
              <a:gd name="connsiteX2" fmla="*/ 836762 w 3683479"/>
              <a:gd name="connsiteY2" fmla="*/ 1161316 h 1999286"/>
              <a:gd name="connsiteX3" fmla="*/ 1181819 w 3683479"/>
              <a:gd name="connsiteY3" fmla="*/ 1445988 h 1999286"/>
              <a:gd name="connsiteX4" fmla="*/ 1406106 w 3683479"/>
              <a:gd name="connsiteY4" fmla="*/ 1989452 h 1999286"/>
              <a:gd name="connsiteX5" fmla="*/ 1940943 w 3683479"/>
              <a:gd name="connsiteY5" fmla="*/ 1799671 h 1999286"/>
              <a:gd name="connsiteX6" fmla="*/ 2277374 w 3683479"/>
              <a:gd name="connsiteY6" fmla="*/ 1842803 h 1999286"/>
              <a:gd name="connsiteX7" fmla="*/ 3011147 w 3683479"/>
              <a:gd name="connsiteY7" fmla="*/ 1180372 h 1999286"/>
              <a:gd name="connsiteX8" fmla="*/ 3477345 w 3683479"/>
              <a:gd name="connsiteY8" fmla="*/ 1005651 h 1999286"/>
              <a:gd name="connsiteX9" fmla="*/ 3638547 w 3683479"/>
              <a:gd name="connsiteY9" fmla="*/ 690592 h 1999286"/>
              <a:gd name="connsiteX10" fmla="*/ 3562709 w 3683479"/>
              <a:gd name="connsiteY10" fmla="*/ 298674 h 1999286"/>
              <a:gd name="connsiteX11" fmla="*/ 3683479 w 3683479"/>
              <a:gd name="connsiteY11" fmla="*/ 39882 h 1999286"/>
              <a:gd name="connsiteX0" fmla="*/ 0 w 3683479"/>
              <a:gd name="connsiteY0" fmla="*/ 31256 h 2002894"/>
              <a:gd name="connsiteX1" fmla="*/ 638355 w 3683479"/>
              <a:gd name="connsiteY1" fmla="*/ 143399 h 2002894"/>
              <a:gd name="connsiteX2" fmla="*/ 836762 w 3683479"/>
              <a:gd name="connsiteY2" fmla="*/ 1161316 h 2002894"/>
              <a:gd name="connsiteX3" fmla="*/ 1181819 w 3683479"/>
              <a:gd name="connsiteY3" fmla="*/ 1445988 h 2002894"/>
              <a:gd name="connsiteX4" fmla="*/ 1406106 w 3683479"/>
              <a:gd name="connsiteY4" fmla="*/ 1989452 h 2002894"/>
              <a:gd name="connsiteX5" fmla="*/ 1855207 w 3683479"/>
              <a:gd name="connsiteY5" fmla="*/ 1837783 h 2002894"/>
              <a:gd name="connsiteX6" fmla="*/ 2277374 w 3683479"/>
              <a:gd name="connsiteY6" fmla="*/ 1842803 h 2002894"/>
              <a:gd name="connsiteX7" fmla="*/ 3011147 w 3683479"/>
              <a:gd name="connsiteY7" fmla="*/ 1180372 h 2002894"/>
              <a:gd name="connsiteX8" fmla="*/ 3477345 w 3683479"/>
              <a:gd name="connsiteY8" fmla="*/ 1005651 h 2002894"/>
              <a:gd name="connsiteX9" fmla="*/ 3638547 w 3683479"/>
              <a:gd name="connsiteY9" fmla="*/ 690592 h 2002894"/>
              <a:gd name="connsiteX10" fmla="*/ 3562709 w 3683479"/>
              <a:gd name="connsiteY10" fmla="*/ 298674 h 2002894"/>
              <a:gd name="connsiteX11" fmla="*/ 3683479 w 3683479"/>
              <a:gd name="connsiteY11" fmla="*/ 39882 h 2002894"/>
              <a:gd name="connsiteX0" fmla="*/ 0 w 3683479"/>
              <a:gd name="connsiteY0" fmla="*/ 31256 h 2002894"/>
              <a:gd name="connsiteX1" fmla="*/ 638355 w 3683479"/>
              <a:gd name="connsiteY1" fmla="*/ 143399 h 2002894"/>
              <a:gd name="connsiteX2" fmla="*/ 836762 w 3683479"/>
              <a:gd name="connsiteY2" fmla="*/ 1161316 h 2002894"/>
              <a:gd name="connsiteX3" fmla="*/ 1181819 w 3683479"/>
              <a:gd name="connsiteY3" fmla="*/ 1445988 h 2002894"/>
              <a:gd name="connsiteX4" fmla="*/ 1406106 w 3683479"/>
              <a:gd name="connsiteY4" fmla="*/ 1989452 h 2002894"/>
              <a:gd name="connsiteX5" fmla="*/ 1855207 w 3683479"/>
              <a:gd name="connsiteY5" fmla="*/ 1837783 h 2002894"/>
              <a:gd name="connsiteX6" fmla="*/ 2363110 w 3683479"/>
              <a:gd name="connsiteY6" fmla="*/ 1842803 h 2002894"/>
              <a:gd name="connsiteX7" fmla="*/ 3011147 w 3683479"/>
              <a:gd name="connsiteY7" fmla="*/ 1180372 h 2002894"/>
              <a:gd name="connsiteX8" fmla="*/ 3477345 w 3683479"/>
              <a:gd name="connsiteY8" fmla="*/ 1005651 h 2002894"/>
              <a:gd name="connsiteX9" fmla="*/ 3638547 w 3683479"/>
              <a:gd name="connsiteY9" fmla="*/ 690592 h 2002894"/>
              <a:gd name="connsiteX10" fmla="*/ 3562709 w 3683479"/>
              <a:gd name="connsiteY10" fmla="*/ 298674 h 2002894"/>
              <a:gd name="connsiteX11" fmla="*/ 3683479 w 3683479"/>
              <a:gd name="connsiteY11" fmla="*/ 39882 h 2002894"/>
              <a:gd name="connsiteX0" fmla="*/ 0 w 3683479"/>
              <a:gd name="connsiteY0" fmla="*/ 31256 h 1975808"/>
              <a:gd name="connsiteX1" fmla="*/ 638355 w 3683479"/>
              <a:gd name="connsiteY1" fmla="*/ 143399 h 1975808"/>
              <a:gd name="connsiteX2" fmla="*/ 836762 w 3683479"/>
              <a:gd name="connsiteY2" fmla="*/ 1161316 h 1975808"/>
              <a:gd name="connsiteX3" fmla="*/ 1181819 w 3683479"/>
              <a:gd name="connsiteY3" fmla="*/ 1445988 h 1975808"/>
              <a:gd name="connsiteX4" fmla="*/ 1444211 w 3683479"/>
              <a:gd name="connsiteY4" fmla="*/ 1960868 h 1975808"/>
              <a:gd name="connsiteX5" fmla="*/ 1855207 w 3683479"/>
              <a:gd name="connsiteY5" fmla="*/ 1837783 h 1975808"/>
              <a:gd name="connsiteX6" fmla="*/ 2363110 w 3683479"/>
              <a:gd name="connsiteY6" fmla="*/ 1842803 h 1975808"/>
              <a:gd name="connsiteX7" fmla="*/ 3011147 w 3683479"/>
              <a:gd name="connsiteY7" fmla="*/ 1180372 h 1975808"/>
              <a:gd name="connsiteX8" fmla="*/ 3477345 w 3683479"/>
              <a:gd name="connsiteY8" fmla="*/ 1005651 h 1975808"/>
              <a:gd name="connsiteX9" fmla="*/ 3638547 w 3683479"/>
              <a:gd name="connsiteY9" fmla="*/ 690592 h 1975808"/>
              <a:gd name="connsiteX10" fmla="*/ 3562709 w 3683479"/>
              <a:gd name="connsiteY10" fmla="*/ 298674 h 1975808"/>
              <a:gd name="connsiteX11" fmla="*/ 3683479 w 3683479"/>
              <a:gd name="connsiteY11" fmla="*/ 39882 h 1975808"/>
              <a:gd name="connsiteX0" fmla="*/ 0 w 3683479"/>
              <a:gd name="connsiteY0" fmla="*/ 31256 h 1979113"/>
              <a:gd name="connsiteX1" fmla="*/ 638355 w 3683479"/>
              <a:gd name="connsiteY1" fmla="*/ 143399 h 1979113"/>
              <a:gd name="connsiteX2" fmla="*/ 836762 w 3683479"/>
              <a:gd name="connsiteY2" fmla="*/ 1161316 h 1979113"/>
              <a:gd name="connsiteX3" fmla="*/ 1153240 w 3683479"/>
              <a:gd name="connsiteY3" fmla="*/ 1388820 h 1979113"/>
              <a:gd name="connsiteX4" fmla="*/ 1444211 w 3683479"/>
              <a:gd name="connsiteY4" fmla="*/ 1960868 h 1979113"/>
              <a:gd name="connsiteX5" fmla="*/ 1855207 w 3683479"/>
              <a:gd name="connsiteY5" fmla="*/ 1837783 h 1979113"/>
              <a:gd name="connsiteX6" fmla="*/ 2363110 w 3683479"/>
              <a:gd name="connsiteY6" fmla="*/ 1842803 h 1979113"/>
              <a:gd name="connsiteX7" fmla="*/ 3011147 w 3683479"/>
              <a:gd name="connsiteY7" fmla="*/ 1180372 h 1979113"/>
              <a:gd name="connsiteX8" fmla="*/ 3477345 w 3683479"/>
              <a:gd name="connsiteY8" fmla="*/ 1005651 h 1979113"/>
              <a:gd name="connsiteX9" fmla="*/ 3638547 w 3683479"/>
              <a:gd name="connsiteY9" fmla="*/ 690592 h 1979113"/>
              <a:gd name="connsiteX10" fmla="*/ 3562709 w 3683479"/>
              <a:gd name="connsiteY10" fmla="*/ 298674 h 1979113"/>
              <a:gd name="connsiteX11" fmla="*/ 3683479 w 3683479"/>
              <a:gd name="connsiteY11" fmla="*/ 39882 h 1979113"/>
              <a:gd name="connsiteX0" fmla="*/ 0 w 3683479"/>
              <a:gd name="connsiteY0" fmla="*/ 28496 h 1976353"/>
              <a:gd name="connsiteX1" fmla="*/ 638355 w 3683479"/>
              <a:gd name="connsiteY1" fmla="*/ 140639 h 1976353"/>
              <a:gd name="connsiteX2" fmla="*/ 808183 w 3683479"/>
              <a:gd name="connsiteY2" fmla="*/ 1101388 h 1976353"/>
              <a:gd name="connsiteX3" fmla="*/ 1153240 w 3683479"/>
              <a:gd name="connsiteY3" fmla="*/ 1386060 h 1976353"/>
              <a:gd name="connsiteX4" fmla="*/ 1444211 w 3683479"/>
              <a:gd name="connsiteY4" fmla="*/ 1958108 h 1976353"/>
              <a:gd name="connsiteX5" fmla="*/ 1855207 w 3683479"/>
              <a:gd name="connsiteY5" fmla="*/ 1835023 h 1976353"/>
              <a:gd name="connsiteX6" fmla="*/ 2363110 w 3683479"/>
              <a:gd name="connsiteY6" fmla="*/ 1840043 h 1976353"/>
              <a:gd name="connsiteX7" fmla="*/ 3011147 w 3683479"/>
              <a:gd name="connsiteY7" fmla="*/ 1177612 h 1976353"/>
              <a:gd name="connsiteX8" fmla="*/ 3477345 w 3683479"/>
              <a:gd name="connsiteY8" fmla="*/ 1002891 h 1976353"/>
              <a:gd name="connsiteX9" fmla="*/ 3638547 w 3683479"/>
              <a:gd name="connsiteY9" fmla="*/ 687832 h 1976353"/>
              <a:gd name="connsiteX10" fmla="*/ 3562709 w 3683479"/>
              <a:gd name="connsiteY10" fmla="*/ 295914 h 1976353"/>
              <a:gd name="connsiteX11" fmla="*/ 3683479 w 3683479"/>
              <a:gd name="connsiteY11" fmla="*/ 37122 h 1976353"/>
              <a:gd name="connsiteX0" fmla="*/ 0 w 3683479"/>
              <a:gd name="connsiteY0" fmla="*/ 28496 h 1976353"/>
              <a:gd name="connsiteX1" fmla="*/ 638355 w 3683479"/>
              <a:gd name="connsiteY1" fmla="*/ 140639 h 1976353"/>
              <a:gd name="connsiteX2" fmla="*/ 808183 w 3683479"/>
              <a:gd name="connsiteY2" fmla="*/ 1101388 h 1976353"/>
              <a:gd name="connsiteX3" fmla="*/ 1153240 w 3683479"/>
              <a:gd name="connsiteY3" fmla="*/ 1386060 h 1976353"/>
              <a:gd name="connsiteX4" fmla="*/ 1444211 w 3683479"/>
              <a:gd name="connsiteY4" fmla="*/ 1958108 h 1976353"/>
              <a:gd name="connsiteX5" fmla="*/ 1855207 w 3683479"/>
              <a:gd name="connsiteY5" fmla="*/ 1835023 h 1976353"/>
              <a:gd name="connsiteX6" fmla="*/ 2363110 w 3683479"/>
              <a:gd name="connsiteY6" fmla="*/ 1840043 h 1976353"/>
              <a:gd name="connsiteX7" fmla="*/ 3011147 w 3683479"/>
              <a:gd name="connsiteY7" fmla="*/ 1177612 h 1976353"/>
              <a:gd name="connsiteX8" fmla="*/ 3477345 w 3683479"/>
              <a:gd name="connsiteY8" fmla="*/ 1002891 h 1976353"/>
              <a:gd name="connsiteX9" fmla="*/ 3638547 w 3683479"/>
              <a:gd name="connsiteY9" fmla="*/ 687832 h 1976353"/>
              <a:gd name="connsiteX10" fmla="*/ 3629393 w 3683479"/>
              <a:gd name="connsiteY10" fmla="*/ 276858 h 1976353"/>
              <a:gd name="connsiteX11" fmla="*/ 3683479 w 3683479"/>
              <a:gd name="connsiteY11" fmla="*/ 37122 h 1976353"/>
              <a:gd name="connsiteX0" fmla="*/ 0 w 3683479"/>
              <a:gd name="connsiteY0" fmla="*/ 28496 h 1923968"/>
              <a:gd name="connsiteX1" fmla="*/ 638355 w 3683479"/>
              <a:gd name="connsiteY1" fmla="*/ 140639 h 1923968"/>
              <a:gd name="connsiteX2" fmla="*/ 808183 w 3683479"/>
              <a:gd name="connsiteY2" fmla="*/ 1101388 h 1923968"/>
              <a:gd name="connsiteX3" fmla="*/ 1153240 w 3683479"/>
              <a:gd name="connsiteY3" fmla="*/ 1386060 h 1923968"/>
              <a:gd name="connsiteX4" fmla="*/ 1453737 w 3683479"/>
              <a:gd name="connsiteY4" fmla="*/ 1900940 h 1923968"/>
              <a:gd name="connsiteX5" fmla="*/ 1855207 w 3683479"/>
              <a:gd name="connsiteY5" fmla="*/ 1835023 h 1923968"/>
              <a:gd name="connsiteX6" fmla="*/ 2363110 w 3683479"/>
              <a:gd name="connsiteY6" fmla="*/ 1840043 h 1923968"/>
              <a:gd name="connsiteX7" fmla="*/ 3011147 w 3683479"/>
              <a:gd name="connsiteY7" fmla="*/ 1177612 h 1923968"/>
              <a:gd name="connsiteX8" fmla="*/ 3477345 w 3683479"/>
              <a:gd name="connsiteY8" fmla="*/ 1002891 h 1923968"/>
              <a:gd name="connsiteX9" fmla="*/ 3638547 w 3683479"/>
              <a:gd name="connsiteY9" fmla="*/ 687832 h 1923968"/>
              <a:gd name="connsiteX10" fmla="*/ 3629393 w 3683479"/>
              <a:gd name="connsiteY10" fmla="*/ 276858 h 1923968"/>
              <a:gd name="connsiteX11" fmla="*/ 3683479 w 3683479"/>
              <a:gd name="connsiteY11" fmla="*/ 37122 h 1923968"/>
              <a:gd name="connsiteX0" fmla="*/ 0 w 3683479"/>
              <a:gd name="connsiteY0" fmla="*/ 28496 h 1922215"/>
              <a:gd name="connsiteX1" fmla="*/ 638355 w 3683479"/>
              <a:gd name="connsiteY1" fmla="*/ 140639 h 1922215"/>
              <a:gd name="connsiteX2" fmla="*/ 808183 w 3683479"/>
              <a:gd name="connsiteY2" fmla="*/ 1101388 h 1922215"/>
              <a:gd name="connsiteX3" fmla="*/ 1153240 w 3683479"/>
              <a:gd name="connsiteY3" fmla="*/ 1386060 h 1922215"/>
              <a:gd name="connsiteX4" fmla="*/ 1453737 w 3683479"/>
              <a:gd name="connsiteY4" fmla="*/ 1900940 h 1922215"/>
              <a:gd name="connsiteX5" fmla="*/ 1921891 w 3683479"/>
              <a:gd name="connsiteY5" fmla="*/ 1825495 h 1922215"/>
              <a:gd name="connsiteX6" fmla="*/ 2363110 w 3683479"/>
              <a:gd name="connsiteY6" fmla="*/ 1840043 h 1922215"/>
              <a:gd name="connsiteX7" fmla="*/ 3011147 w 3683479"/>
              <a:gd name="connsiteY7" fmla="*/ 1177612 h 1922215"/>
              <a:gd name="connsiteX8" fmla="*/ 3477345 w 3683479"/>
              <a:gd name="connsiteY8" fmla="*/ 1002891 h 1922215"/>
              <a:gd name="connsiteX9" fmla="*/ 3638547 w 3683479"/>
              <a:gd name="connsiteY9" fmla="*/ 687832 h 1922215"/>
              <a:gd name="connsiteX10" fmla="*/ 3629393 w 3683479"/>
              <a:gd name="connsiteY10" fmla="*/ 276858 h 1922215"/>
              <a:gd name="connsiteX11" fmla="*/ 3683479 w 3683479"/>
              <a:gd name="connsiteY11" fmla="*/ 37122 h 1922215"/>
              <a:gd name="connsiteX0" fmla="*/ 0 w 3683479"/>
              <a:gd name="connsiteY0" fmla="*/ 28496 h 1922713"/>
              <a:gd name="connsiteX1" fmla="*/ 638355 w 3683479"/>
              <a:gd name="connsiteY1" fmla="*/ 140639 h 1922713"/>
              <a:gd name="connsiteX2" fmla="*/ 808183 w 3683479"/>
              <a:gd name="connsiteY2" fmla="*/ 1101388 h 1922713"/>
              <a:gd name="connsiteX3" fmla="*/ 1153240 w 3683479"/>
              <a:gd name="connsiteY3" fmla="*/ 1386060 h 1922713"/>
              <a:gd name="connsiteX4" fmla="*/ 1453737 w 3683479"/>
              <a:gd name="connsiteY4" fmla="*/ 1900940 h 1922713"/>
              <a:gd name="connsiteX5" fmla="*/ 1921891 w 3683479"/>
              <a:gd name="connsiteY5" fmla="*/ 1825495 h 1922713"/>
              <a:gd name="connsiteX6" fmla="*/ 2382163 w 3683479"/>
              <a:gd name="connsiteY6" fmla="*/ 1811459 h 1922713"/>
              <a:gd name="connsiteX7" fmla="*/ 3011147 w 3683479"/>
              <a:gd name="connsiteY7" fmla="*/ 1177612 h 1922713"/>
              <a:gd name="connsiteX8" fmla="*/ 3477345 w 3683479"/>
              <a:gd name="connsiteY8" fmla="*/ 1002891 h 1922713"/>
              <a:gd name="connsiteX9" fmla="*/ 3638547 w 3683479"/>
              <a:gd name="connsiteY9" fmla="*/ 687832 h 1922713"/>
              <a:gd name="connsiteX10" fmla="*/ 3629393 w 3683479"/>
              <a:gd name="connsiteY10" fmla="*/ 276858 h 1922713"/>
              <a:gd name="connsiteX11" fmla="*/ 3683479 w 3683479"/>
              <a:gd name="connsiteY11" fmla="*/ 37122 h 1922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83479" h="1922713">
                <a:moveTo>
                  <a:pt x="0" y="28496"/>
                </a:moveTo>
                <a:cubicBezTo>
                  <a:pt x="249447" y="-9604"/>
                  <a:pt x="503658" y="-38176"/>
                  <a:pt x="638355" y="140639"/>
                </a:cubicBezTo>
                <a:cubicBezTo>
                  <a:pt x="773052" y="319454"/>
                  <a:pt x="722369" y="893818"/>
                  <a:pt x="808183" y="1101388"/>
                </a:cubicBezTo>
                <a:cubicBezTo>
                  <a:pt x="893997" y="1308958"/>
                  <a:pt x="1045648" y="1252801"/>
                  <a:pt x="1153240" y="1386060"/>
                </a:cubicBezTo>
                <a:cubicBezTo>
                  <a:pt x="1260832" y="1519319"/>
                  <a:pt x="1325629" y="1827701"/>
                  <a:pt x="1453737" y="1900940"/>
                </a:cubicBezTo>
                <a:cubicBezTo>
                  <a:pt x="1581846" y="1974179"/>
                  <a:pt x="1767153" y="1840409"/>
                  <a:pt x="1921891" y="1825495"/>
                </a:cubicBezTo>
                <a:cubicBezTo>
                  <a:pt x="2076629" y="1810582"/>
                  <a:pt x="2200620" y="1919440"/>
                  <a:pt x="2382163" y="1811459"/>
                </a:cubicBezTo>
                <a:cubicBezTo>
                  <a:pt x="2563706" y="1703478"/>
                  <a:pt x="2828617" y="1312373"/>
                  <a:pt x="3011147" y="1177612"/>
                </a:cubicBezTo>
                <a:cubicBezTo>
                  <a:pt x="3193677" y="1042851"/>
                  <a:pt x="3372778" y="1084521"/>
                  <a:pt x="3477345" y="1002891"/>
                </a:cubicBezTo>
                <a:cubicBezTo>
                  <a:pt x="3581912" y="921261"/>
                  <a:pt x="3613206" y="808837"/>
                  <a:pt x="3638547" y="687832"/>
                </a:cubicBezTo>
                <a:cubicBezTo>
                  <a:pt x="3663888" y="566827"/>
                  <a:pt x="3625080" y="409130"/>
                  <a:pt x="3629393" y="276858"/>
                </a:cubicBezTo>
                <a:cubicBezTo>
                  <a:pt x="3633706" y="144586"/>
                  <a:pt x="3625250" y="100382"/>
                  <a:pt x="3683479" y="37122"/>
                </a:cubicBezTo>
              </a:path>
            </a:pathLst>
          </a:custGeom>
          <a:noFill/>
          <a:ln w="25400"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7" name="รูปแบบอิสระ 16"/>
          <p:cNvSpPr/>
          <p:nvPr/>
        </p:nvSpPr>
        <p:spPr>
          <a:xfrm>
            <a:off x="3911356" y="1001545"/>
            <a:ext cx="2863589" cy="1591042"/>
          </a:xfrm>
          <a:custGeom>
            <a:avLst/>
            <a:gdLst>
              <a:gd name="connsiteX0" fmla="*/ 55787 w 2437204"/>
              <a:gd name="connsiteY0" fmla="*/ 129396 h 1618592"/>
              <a:gd name="connsiteX1" fmla="*/ 21281 w 2437204"/>
              <a:gd name="connsiteY1" fmla="*/ 879894 h 1618592"/>
              <a:gd name="connsiteX2" fmla="*/ 340458 w 2437204"/>
              <a:gd name="connsiteY2" fmla="*/ 1121434 h 1618592"/>
              <a:gd name="connsiteX3" fmla="*/ 556119 w 2437204"/>
              <a:gd name="connsiteY3" fmla="*/ 1604513 h 1618592"/>
              <a:gd name="connsiteX4" fmla="*/ 1116836 w 2437204"/>
              <a:gd name="connsiteY4" fmla="*/ 1492370 h 1618592"/>
              <a:gd name="connsiteX5" fmla="*/ 1306617 w 2437204"/>
              <a:gd name="connsiteY5" fmla="*/ 1526875 h 1618592"/>
              <a:gd name="connsiteX6" fmla="*/ 2031236 w 2437204"/>
              <a:gd name="connsiteY6" fmla="*/ 897147 h 1618592"/>
              <a:gd name="connsiteX7" fmla="*/ 2333160 w 2437204"/>
              <a:gd name="connsiteY7" fmla="*/ 819509 h 1618592"/>
              <a:gd name="connsiteX8" fmla="*/ 2436677 w 2437204"/>
              <a:gd name="connsiteY8" fmla="*/ 603849 h 1618592"/>
              <a:gd name="connsiteX9" fmla="*/ 2298655 w 2437204"/>
              <a:gd name="connsiteY9" fmla="*/ 258792 h 1618592"/>
              <a:gd name="connsiteX10" fmla="*/ 2436677 w 2437204"/>
              <a:gd name="connsiteY10" fmla="*/ 0 h 1618592"/>
              <a:gd name="connsiteX0" fmla="*/ 55787 w 2437204"/>
              <a:gd name="connsiteY0" fmla="*/ 129396 h 1619233"/>
              <a:gd name="connsiteX1" fmla="*/ 21281 w 2437204"/>
              <a:gd name="connsiteY1" fmla="*/ 879894 h 1619233"/>
              <a:gd name="connsiteX2" fmla="*/ 340458 w 2437204"/>
              <a:gd name="connsiteY2" fmla="*/ 1121434 h 1619233"/>
              <a:gd name="connsiteX3" fmla="*/ 556119 w 2437204"/>
              <a:gd name="connsiteY3" fmla="*/ 1604513 h 1619233"/>
              <a:gd name="connsiteX4" fmla="*/ 1116836 w 2437204"/>
              <a:gd name="connsiteY4" fmla="*/ 1492370 h 1619233"/>
              <a:gd name="connsiteX5" fmla="*/ 1439988 w 2437204"/>
              <a:gd name="connsiteY5" fmla="*/ 1469693 h 1619233"/>
              <a:gd name="connsiteX6" fmla="*/ 2031236 w 2437204"/>
              <a:gd name="connsiteY6" fmla="*/ 897147 h 1619233"/>
              <a:gd name="connsiteX7" fmla="*/ 2333160 w 2437204"/>
              <a:gd name="connsiteY7" fmla="*/ 819509 h 1619233"/>
              <a:gd name="connsiteX8" fmla="*/ 2436677 w 2437204"/>
              <a:gd name="connsiteY8" fmla="*/ 603849 h 1619233"/>
              <a:gd name="connsiteX9" fmla="*/ 2298655 w 2437204"/>
              <a:gd name="connsiteY9" fmla="*/ 258792 h 1619233"/>
              <a:gd name="connsiteX10" fmla="*/ 2436677 w 2437204"/>
              <a:gd name="connsiteY10" fmla="*/ 0 h 1619233"/>
              <a:gd name="connsiteX0" fmla="*/ 55787 w 2437204"/>
              <a:gd name="connsiteY0" fmla="*/ 129396 h 1625264"/>
              <a:gd name="connsiteX1" fmla="*/ 21281 w 2437204"/>
              <a:gd name="connsiteY1" fmla="*/ 879894 h 1625264"/>
              <a:gd name="connsiteX2" fmla="*/ 340458 w 2437204"/>
              <a:gd name="connsiteY2" fmla="*/ 1121434 h 1625264"/>
              <a:gd name="connsiteX3" fmla="*/ 556119 w 2437204"/>
              <a:gd name="connsiteY3" fmla="*/ 1604513 h 1625264"/>
              <a:gd name="connsiteX4" fmla="*/ 992991 w 2437204"/>
              <a:gd name="connsiteY4" fmla="*/ 1530492 h 1625264"/>
              <a:gd name="connsiteX5" fmla="*/ 1439988 w 2437204"/>
              <a:gd name="connsiteY5" fmla="*/ 1469693 h 1625264"/>
              <a:gd name="connsiteX6" fmla="*/ 2031236 w 2437204"/>
              <a:gd name="connsiteY6" fmla="*/ 897147 h 1625264"/>
              <a:gd name="connsiteX7" fmla="*/ 2333160 w 2437204"/>
              <a:gd name="connsiteY7" fmla="*/ 819509 h 1625264"/>
              <a:gd name="connsiteX8" fmla="*/ 2436677 w 2437204"/>
              <a:gd name="connsiteY8" fmla="*/ 603849 h 1625264"/>
              <a:gd name="connsiteX9" fmla="*/ 2298655 w 2437204"/>
              <a:gd name="connsiteY9" fmla="*/ 258792 h 1625264"/>
              <a:gd name="connsiteX10" fmla="*/ 2436677 w 2437204"/>
              <a:gd name="connsiteY10" fmla="*/ 0 h 1625264"/>
              <a:gd name="connsiteX0" fmla="*/ 55787 w 2436677"/>
              <a:gd name="connsiteY0" fmla="*/ 129396 h 1625264"/>
              <a:gd name="connsiteX1" fmla="*/ 21281 w 2436677"/>
              <a:gd name="connsiteY1" fmla="*/ 879894 h 1625264"/>
              <a:gd name="connsiteX2" fmla="*/ 340458 w 2436677"/>
              <a:gd name="connsiteY2" fmla="*/ 1121434 h 1625264"/>
              <a:gd name="connsiteX3" fmla="*/ 556119 w 2436677"/>
              <a:gd name="connsiteY3" fmla="*/ 1604513 h 1625264"/>
              <a:gd name="connsiteX4" fmla="*/ 992991 w 2436677"/>
              <a:gd name="connsiteY4" fmla="*/ 1530492 h 1625264"/>
              <a:gd name="connsiteX5" fmla="*/ 1439988 w 2436677"/>
              <a:gd name="connsiteY5" fmla="*/ 1469693 h 1625264"/>
              <a:gd name="connsiteX6" fmla="*/ 2031236 w 2436677"/>
              <a:gd name="connsiteY6" fmla="*/ 897147 h 1625264"/>
              <a:gd name="connsiteX7" fmla="*/ 2333160 w 2436677"/>
              <a:gd name="connsiteY7" fmla="*/ 819509 h 1625264"/>
              <a:gd name="connsiteX8" fmla="*/ 2389044 w 2436677"/>
              <a:gd name="connsiteY8" fmla="*/ 594319 h 1625264"/>
              <a:gd name="connsiteX9" fmla="*/ 2298655 w 2436677"/>
              <a:gd name="connsiteY9" fmla="*/ 258792 h 1625264"/>
              <a:gd name="connsiteX10" fmla="*/ 2436677 w 2436677"/>
              <a:gd name="connsiteY10" fmla="*/ 0 h 1625264"/>
              <a:gd name="connsiteX0" fmla="*/ 55787 w 2436677"/>
              <a:gd name="connsiteY0" fmla="*/ 129396 h 1625264"/>
              <a:gd name="connsiteX1" fmla="*/ 21281 w 2436677"/>
              <a:gd name="connsiteY1" fmla="*/ 879894 h 1625264"/>
              <a:gd name="connsiteX2" fmla="*/ 340458 w 2436677"/>
              <a:gd name="connsiteY2" fmla="*/ 1121434 h 1625264"/>
              <a:gd name="connsiteX3" fmla="*/ 556119 w 2436677"/>
              <a:gd name="connsiteY3" fmla="*/ 1604513 h 1625264"/>
              <a:gd name="connsiteX4" fmla="*/ 992991 w 2436677"/>
              <a:gd name="connsiteY4" fmla="*/ 1530492 h 1625264"/>
              <a:gd name="connsiteX5" fmla="*/ 1439988 w 2436677"/>
              <a:gd name="connsiteY5" fmla="*/ 1469693 h 1625264"/>
              <a:gd name="connsiteX6" fmla="*/ 2031236 w 2436677"/>
              <a:gd name="connsiteY6" fmla="*/ 897147 h 1625264"/>
              <a:gd name="connsiteX7" fmla="*/ 2314107 w 2436677"/>
              <a:gd name="connsiteY7" fmla="*/ 771857 h 1625264"/>
              <a:gd name="connsiteX8" fmla="*/ 2389044 w 2436677"/>
              <a:gd name="connsiteY8" fmla="*/ 594319 h 1625264"/>
              <a:gd name="connsiteX9" fmla="*/ 2298655 w 2436677"/>
              <a:gd name="connsiteY9" fmla="*/ 258792 h 1625264"/>
              <a:gd name="connsiteX10" fmla="*/ 2436677 w 2436677"/>
              <a:gd name="connsiteY10" fmla="*/ 0 h 1625264"/>
              <a:gd name="connsiteX0" fmla="*/ 55787 w 2436677"/>
              <a:gd name="connsiteY0" fmla="*/ 129396 h 1625264"/>
              <a:gd name="connsiteX1" fmla="*/ 21281 w 2436677"/>
              <a:gd name="connsiteY1" fmla="*/ 879894 h 1625264"/>
              <a:gd name="connsiteX2" fmla="*/ 340458 w 2436677"/>
              <a:gd name="connsiteY2" fmla="*/ 1121434 h 1625264"/>
              <a:gd name="connsiteX3" fmla="*/ 556119 w 2436677"/>
              <a:gd name="connsiteY3" fmla="*/ 1604513 h 1625264"/>
              <a:gd name="connsiteX4" fmla="*/ 992991 w 2436677"/>
              <a:gd name="connsiteY4" fmla="*/ 1530492 h 1625264"/>
              <a:gd name="connsiteX5" fmla="*/ 1439988 w 2436677"/>
              <a:gd name="connsiteY5" fmla="*/ 1469693 h 1625264"/>
              <a:gd name="connsiteX6" fmla="*/ 2031236 w 2436677"/>
              <a:gd name="connsiteY6" fmla="*/ 897147 h 1625264"/>
              <a:gd name="connsiteX7" fmla="*/ 2314107 w 2436677"/>
              <a:gd name="connsiteY7" fmla="*/ 771857 h 1625264"/>
              <a:gd name="connsiteX8" fmla="*/ 2360465 w 2436677"/>
              <a:gd name="connsiteY8" fmla="*/ 584788 h 1625264"/>
              <a:gd name="connsiteX9" fmla="*/ 2298655 w 2436677"/>
              <a:gd name="connsiteY9" fmla="*/ 258792 h 1625264"/>
              <a:gd name="connsiteX10" fmla="*/ 2436677 w 2436677"/>
              <a:gd name="connsiteY10" fmla="*/ 0 h 1625264"/>
              <a:gd name="connsiteX0" fmla="*/ 55787 w 2436677"/>
              <a:gd name="connsiteY0" fmla="*/ 129396 h 1625264"/>
              <a:gd name="connsiteX1" fmla="*/ 21281 w 2436677"/>
              <a:gd name="connsiteY1" fmla="*/ 879894 h 1625264"/>
              <a:gd name="connsiteX2" fmla="*/ 340458 w 2436677"/>
              <a:gd name="connsiteY2" fmla="*/ 1121434 h 1625264"/>
              <a:gd name="connsiteX3" fmla="*/ 556119 w 2436677"/>
              <a:gd name="connsiteY3" fmla="*/ 1604513 h 1625264"/>
              <a:gd name="connsiteX4" fmla="*/ 992991 w 2436677"/>
              <a:gd name="connsiteY4" fmla="*/ 1530492 h 1625264"/>
              <a:gd name="connsiteX5" fmla="*/ 1439988 w 2436677"/>
              <a:gd name="connsiteY5" fmla="*/ 1469693 h 1625264"/>
              <a:gd name="connsiteX6" fmla="*/ 2031236 w 2436677"/>
              <a:gd name="connsiteY6" fmla="*/ 897147 h 1625264"/>
              <a:gd name="connsiteX7" fmla="*/ 2295054 w 2436677"/>
              <a:gd name="connsiteY7" fmla="*/ 752796 h 1625264"/>
              <a:gd name="connsiteX8" fmla="*/ 2360465 w 2436677"/>
              <a:gd name="connsiteY8" fmla="*/ 584788 h 1625264"/>
              <a:gd name="connsiteX9" fmla="*/ 2298655 w 2436677"/>
              <a:gd name="connsiteY9" fmla="*/ 258792 h 1625264"/>
              <a:gd name="connsiteX10" fmla="*/ 2436677 w 2436677"/>
              <a:gd name="connsiteY10" fmla="*/ 0 h 1625264"/>
              <a:gd name="connsiteX0" fmla="*/ 55787 w 2436677"/>
              <a:gd name="connsiteY0" fmla="*/ 129396 h 1625264"/>
              <a:gd name="connsiteX1" fmla="*/ 21281 w 2436677"/>
              <a:gd name="connsiteY1" fmla="*/ 879894 h 1625264"/>
              <a:gd name="connsiteX2" fmla="*/ 340458 w 2436677"/>
              <a:gd name="connsiteY2" fmla="*/ 1121434 h 1625264"/>
              <a:gd name="connsiteX3" fmla="*/ 556119 w 2436677"/>
              <a:gd name="connsiteY3" fmla="*/ 1604513 h 1625264"/>
              <a:gd name="connsiteX4" fmla="*/ 992991 w 2436677"/>
              <a:gd name="connsiteY4" fmla="*/ 1530492 h 1625264"/>
              <a:gd name="connsiteX5" fmla="*/ 1439988 w 2436677"/>
              <a:gd name="connsiteY5" fmla="*/ 1469693 h 1625264"/>
              <a:gd name="connsiteX6" fmla="*/ 2031236 w 2436677"/>
              <a:gd name="connsiteY6" fmla="*/ 897147 h 1625264"/>
              <a:gd name="connsiteX7" fmla="*/ 2295054 w 2436677"/>
              <a:gd name="connsiteY7" fmla="*/ 752796 h 1625264"/>
              <a:gd name="connsiteX8" fmla="*/ 2360465 w 2436677"/>
              <a:gd name="connsiteY8" fmla="*/ 584788 h 1625264"/>
              <a:gd name="connsiteX9" fmla="*/ 2346287 w 2436677"/>
              <a:gd name="connsiteY9" fmla="*/ 239731 h 1625264"/>
              <a:gd name="connsiteX10" fmla="*/ 2436677 w 2436677"/>
              <a:gd name="connsiteY10" fmla="*/ 0 h 1625264"/>
              <a:gd name="connsiteX0" fmla="*/ 55787 w 2436677"/>
              <a:gd name="connsiteY0" fmla="*/ 129396 h 1625264"/>
              <a:gd name="connsiteX1" fmla="*/ 21281 w 2436677"/>
              <a:gd name="connsiteY1" fmla="*/ 879894 h 1625264"/>
              <a:gd name="connsiteX2" fmla="*/ 340458 w 2436677"/>
              <a:gd name="connsiteY2" fmla="*/ 1121434 h 1625264"/>
              <a:gd name="connsiteX3" fmla="*/ 556119 w 2436677"/>
              <a:gd name="connsiteY3" fmla="*/ 1604513 h 1625264"/>
              <a:gd name="connsiteX4" fmla="*/ 992991 w 2436677"/>
              <a:gd name="connsiteY4" fmla="*/ 1530492 h 1625264"/>
              <a:gd name="connsiteX5" fmla="*/ 1439988 w 2436677"/>
              <a:gd name="connsiteY5" fmla="*/ 1469693 h 1625264"/>
              <a:gd name="connsiteX6" fmla="*/ 1935971 w 2436677"/>
              <a:gd name="connsiteY6" fmla="*/ 944800 h 1625264"/>
              <a:gd name="connsiteX7" fmla="*/ 2295054 w 2436677"/>
              <a:gd name="connsiteY7" fmla="*/ 752796 h 1625264"/>
              <a:gd name="connsiteX8" fmla="*/ 2360465 w 2436677"/>
              <a:gd name="connsiteY8" fmla="*/ 584788 h 1625264"/>
              <a:gd name="connsiteX9" fmla="*/ 2346287 w 2436677"/>
              <a:gd name="connsiteY9" fmla="*/ 239731 h 1625264"/>
              <a:gd name="connsiteX10" fmla="*/ 2436677 w 2436677"/>
              <a:gd name="connsiteY10" fmla="*/ 0 h 1625264"/>
              <a:gd name="connsiteX0" fmla="*/ 55787 w 2436677"/>
              <a:gd name="connsiteY0" fmla="*/ 129396 h 1625264"/>
              <a:gd name="connsiteX1" fmla="*/ 21281 w 2436677"/>
              <a:gd name="connsiteY1" fmla="*/ 879894 h 1625264"/>
              <a:gd name="connsiteX2" fmla="*/ 340458 w 2436677"/>
              <a:gd name="connsiteY2" fmla="*/ 1121434 h 1625264"/>
              <a:gd name="connsiteX3" fmla="*/ 556119 w 2436677"/>
              <a:gd name="connsiteY3" fmla="*/ 1604513 h 1625264"/>
              <a:gd name="connsiteX4" fmla="*/ 992991 w 2436677"/>
              <a:gd name="connsiteY4" fmla="*/ 1530492 h 1625264"/>
              <a:gd name="connsiteX5" fmla="*/ 1439988 w 2436677"/>
              <a:gd name="connsiteY5" fmla="*/ 1469693 h 1625264"/>
              <a:gd name="connsiteX6" fmla="*/ 1935971 w 2436677"/>
              <a:gd name="connsiteY6" fmla="*/ 944800 h 1625264"/>
              <a:gd name="connsiteX7" fmla="*/ 2256948 w 2436677"/>
              <a:gd name="connsiteY7" fmla="*/ 743265 h 1625264"/>
              <a:gd name="connsiteX8" fmla="*/ 2360465 w 2436677"/>
              <a:gd name="connsiteY8" fmla="*/ 584788 h 1625264"/>
              <a:gd name="connsiteX9" fmla="*/ 2346287 w 2436677"/>
              <a:gd name="connsiteY9" fmla="*/ 239731 h 1625264"/>
              <a:gd name="connsiteX10" fmla="*/ 2436677 w 2436677"/>
              <a:gd name="connsiteY10" fmla="*/ 0 h 1625264"/>
              <a:gd name="connsiteX0" fmla="*/ 55787 w 2436677"/>
              <a:gd name="connsiteY0" fmla="*/ 129396 h 1591955"/>
              <a:gd name="connsiteX1" fmla="*/ 21281 w 2436677"/>
              <a:gd name="connsiteY1" fmla="*/ 879894 h 1591955"/>
              <a:gd name="connsiteX2" fmla="*/ 340458 w 2436677"/>
              <a:gd name="connsiteY2" fmla="*/ 1121434 h 1591955"/>
              <a:gd name="connsiteX3" fmla="*/ 584699 w 2436677"/>
              <a:gd name="connsiteY3" fmla="*/ 1566391 h 1591955"/>
              <a:gd name="connsiteX4" fmla="*/ 992991 w 2436677"/>
              <a:gd name="connsiteY4" fmla="*/ 1530492 h 1591955"/>
              <a:gd name="connsiteX5" fmla="*/ 1439988 w 2436677"/>
              <a:gd name="connsiteY5" fmla="*/ 1469693 h 1591955"/>
              <a:gd name="connsiteX6" fmla="*/ 1935971 w 2436677"/>
              <a:gd name="connsiteY6" fmla="*/ 944800 h 1591955"/>
              <a:gd name="connsiteX7" fmla="*/ 2256948 w 2436677"/>
              <a:gd name="connsiteY7" fmla="*/ 743265 h 1591955"/>
              <a:gd name="connsiteX8" fmla="*/ 2360465 w 2436677"/>
              <a:gd name="connsiteY8" fmla="*/ 584788 h 1591955"/>
              <a:gd name="connsiteX9" fmla="*/ 2346287 w 2436677"/>
              <a:gd name="connsiteY9" fmla="*/ 239731 h 1591955"/>
              <a:gd name="connsiteX10" fmla="*/ 2436677 w 2436677"/>
              <a:gd name="connsiteY10" fmla="*/ 0 h 1591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36677" h="1591955">
                <a:moveTo>
                  <a:pt x="55787" y="129396"/>
                </a:moveTo>
                <a:cubicBezTo>
                  <a:pt x="14811" y="421975"/>
                  <a:pt x="-26164" y="714554"/>
                  <a:pt x="21281" y="879894"/>
                </a:cubicBezTo>
                <a:cubicBezTo>
                  <a:pt x="68726" y="1045234"/>
                  <a:pt x="246555" y="1007018"/>
                  <a:pt x="340458" y="1121434"/>
                </a:cubicBezTo>
                <a:cubicBezTo>
                  <a:pt x="434361" y="1235850"/>
                  <a:pt x="475944" y="1498215"/>
                  <a:pt x="584699" y="1566391"/>
                </a:cubicBezTo>
                <a:cubicBezTo>
                  <a:pt x="693454" y="1634567"/>
                  <a:pt x="850443" y="1546608"/>
                  <a:pt x="992991" y="1530492"/>
                </a:cubicBezTo>
                <a:cubicBezTo>
                  <a:pt x="1135539" y="1514376"/>
                  <a:pt x="1282825" y="1567308"/>
                  <a:pt x="1439988" y="1469693"/>
                </a:cubicBezTo>
                <a:cubicBezTo>
                  <a:pt x="1597151" y="1372078"/>
                  <a:pt x="1799811" y="1065871"/>
                  <a:pt x="1935971" y="944800"/>
                </a:cubicBezTo>
                <a:cubicBezTo>
                  <a:pt x="2072131" y="823729"/>
                  <a:pt x="2186199" y="803267"/>
                  <a:pt x="2256948" y="743265"/>
                </a:cubicBezTo>
                <a:cubicBezTo>
                  <a:pt x="2327697" y="683263"/>
                  <a:pt x="2345575" y="668710"/>
                  <a:pt x="2360465" y="584788"/>
                </a:cubicBezTo>
                <a:cubicBezTo>
                  <a:pt x="2375355" y="500866"/>
                  <a:pt x="2346287" y="340372"/>
                  <a:pt x="2346287" y="239731"/>
                </a:cubicBezTo>
                <a:cubicBezTo>
                  <a:pt x="2346287" y="139090"/>
                  <a:pt x="2367666" y="79075"/>
                  <a:pt x="2436677" y="0"/>
                </a:cubicBezTo>
              </a:path>
            </a:pathLst>
          </a:custGeom>
          <a:noFill/>
          <a:ln w="25400"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8" name="รูปแบบอิสระ 17"/>
          <p:cNvSpPr/>
          <p:nvPr/>
        </p:nvSpPr>
        <p:spPr>
          <a:xfrm>
            <a:off x="182881" y="1150161"/>
            <a:ext cx="8553156" cy="2331377"/>
          </a:xfrm>
          <a:custGeom>
            <a:avLst/>
            <a:gdLst>
              <a:gd name="connsiteX0" fmla="*/ 260027 w 6397058"/>
              <a:gd name="connsiteY0" fmla="*/ 35169 h 2388722"/>
              <a:gd name="connsiteX1" fmla="*/ 145727 w 6397058"/>
              <a:gd name="connsiteY1" fmla="*/ 668215 h 2388722"/>
              <a:gd name="connsiteX2" fmla="*/ 2009696 w 6397058"/>
              <a:gd name="connsiteY2" fmla="*/ 720969 h 2388722"/>
              <a:gd name="connsiteX3" fmla="*/ 2308635 w 6397058"/>
              <a:gd name="connsiteY3" fmla="*/ 1556238 h 2388722"/>
              <a:gd name="connsiteX4" fmla="*/ 2721873 w 6397058"/>
              <a:gd name="connsiteY4" fmla="*/ 1644162 h 2388722"/>
              <a:gd name="connsiteX5" fmla="*/ 2968058 w 6397058"/>
              <a:gd name="connsiteY5" fmla="*/ 2365131 h 2388722"/>
              <a:gd name="connsiteX6" fmla="*/ 3706612 w 6397058"/>
              <a:gd name="connsiteY6" fmla="*/ 2224454 h 2388722"/>
              <a:gd name="connsiteX7" fmla="*/ 4278112 w 6397058"/>
              <a:gd name="connsiteY7" fmla="*/ 2329962 h 2388722"/>
              <a:gd name="connsiteX8" fmla="*/ 5043043 w 6397058"/>
              <a:gd name="connsiteY8" fmla="*/ 1521069 h 2388722"/>
              <a:gd name="connsiteX9" fmla="*/ 5764012 w 6397058"/>
              <a:gd name="connsiteY9" fmla="*/ 1556238 h 2388722"/>
              <a:gd name="connsiteX10" fmla="*/ 6001404 w 6397058"/>
              <a:gd name="connsiteY10" fmla="*/ 369277 h 2388722"/>
              <a:gd name="connsiteX11" fmla="*/ 6397058 w 6397058"/>
              <a:gd name="connsiteY11" fmla="*/ 0 h 2388722"/>
              <a:gd name="connsiteX0" fmla="*/ 260027 w 6397058"/>
              <a:gd name="connsiteY0" fmla="*/ 35169 h 2388722"/>
              <a:gd name="connsiteX1" fmla="*/ 145727 w 6397058"/>
              <a:gd name="connsiteY1" fmla="*/ 668215 h 2388722"/>
              <a:gd name="connsiteX2" fmla="*/ 2009696 w 6397058"/>
              <a:gd name="connsiteY2" fmla="*/ 720969 h 2388722"/>
              <a:gd name="connsiteX3" fmla="*/ 2308635 w 6397058"/>
              <a:gd name="connsiteY3" fmla="*/ 1556238 h 2388722"/>
              <a:gd name="connsiteX4" fmla="*/ 2721873 w 6397058"/>
              <a:gd name="connsiteY4" fmla="*/ 1644162 h 2388722"/>
              <a:gd name="connsiteX5" fmla="*/ 2968058 w 6397058"/>
              <a:gd name="connsiteY5" fmla="*/ 2365131 h 2388722"/>
              <a:gd name="connsiteX6" fmla="*/ 3706612 w 6397058"/>
              <a:gd name="connsiteY6" fmla="*/ 2224454 h 2388722"/>
              <a:gd name="connsiteX7" fmla="*/ 4278112 w 6397058"/>
              <a:gd name="connsiteY7" fmla="*/ 2329962 h 2388722"/>
              <a:gd name="connsiteX8" fmla="*/ 5043043 w 6397058"/>
              <a:gd name="connsiteY8" fmla="*/ 1521069 h 2388722"/>
              <a:gd name="connsiteX9" fmla="*/ 5802109 w 6397058"/>
              <a:gd name="connsiteY9" fmla="*/ 1441884 h 2388722"/>
              <a:gd name="connsiteX10" fmla="*/ 6001404 w 6397058"/>
              <a:gd name="connsiteY10" fmla="*/ 369277 h 2388722"/>
              <a:gd name="connsiteX11" fmla="*/ 6397058 w 6397058"/>
              <a:gd name="connsiteY11" fmla="*/ 0 h 2388722"/>
              <a:gd name="connsiteX0" fmla="*/ 260027 w 6397058"/>
              <a:gd name="connsiteY0" fmla="*/ 35169 h 2388722"/>
              <a:gd name="connsiteX1" fmla="*/ 145727 w 6397058"/>
              <a:gd name="connsiteY1" fmla="*/ 668215 h 2388722"/>
              <a:gd name="connsiteX2" fmla="*/ 2009696 w 6397058"/>
              <a:gd name="connsiteY2" fmla="*/ 720969 h 2388722"/>
              <a:gd name="connsiteX3" fmla="*/ 2308635 w 6397058"/>
              <a:gd name="connsiteY3" fmla="*/ 1556238 h 2388722"/>
              <a:gd name="connsiteX4" fmla="*/ 2721873 w 6397058"/>
              <a:gd name="connsiteY4" fmla="*/ 1644162 h 2388722"/>
              <a:gd name="connsiteX5" fmla="*/ 2968058 w 6397058"/>
              <a:gd name="connsiteY5" fmla="*/ 2365131 h 2388722"/>
              <a:gd name="connsiteX6" fmla="*/ 3706612 w 6397058"/>
              <a:gd name="connsiteY6" fmla="*/ 2224454 h 2388722"/>
              <a:gd name="connsiteX7" fmla="*/ 4278112 w 6397058"/>
              <a:gd name="connsiteY7" fmla="*/ 2329962 h 2388722"/>
              <a:gd name="connsiteX8" fmla="*/ 5043043 w 6397058"/>
              <a:gd name="connsiteY8" fmla="*/ 1559187 h 2388722"/>
              <a:gd name="connsiteX9" fmla="*/ 5802109 w 6397058"/>
              <a:gd name="connsiteY9" fmla="*/ 1441884 h 2388722"/>
              <a:gd name="connsiteX10" fmla="*/ 6001404 w 6397058"/>
              <a:gd name="connsiteY10" fmla="*/ 369277 h 2388722"/>
              <a:gd name="connsiteX11" fmla="*/ 6397058 w 6397058"/>
              <a:gd name="connsiteY11" fmla="*/ 0 h 2388722"/>
              <a:gd name="connsiteX0" fmla="*/ 260027 w 6397058"/>
              <a:gd name="connsiteY0" fmla="*/ 35169 h 2388722"/>
              <a:gd name="connsiteX1" fmla="*/ 145727 w 6397058"/>
              <a:gd name="connsiteY1" fmla="*/ 668215 h 2388722"/>
              <a:gd name="connsiteX2" fmla="*/ 2009696 w 6397058"/>
              <a:gd name="connsiteY2" fmla="*/ 720969 h 2388722"/>
              <a:gd name="connsiteX3" fmla="*/ 2308635 w 6397058"/>
              <a:gd name="connsiteY3" fmla="*/ 1556238 h 2388722"/>
              <a:gd name="connsiteX4" fmla="*/ 2721873 w 6397058"/>
              <a:gd name="connsiteY4" fmla="*/ 1644162 h 2388722"/>
              <a:gd name="connsiteX5" fmla="*/ 2968058 w 6397058"/>
              <a:gd name="connsiteY5" fmla="*/ 2365131 h 2388722"/>
              <a:gd name="connsiteX6" fmla="*/ 3706612 w 6397058"/>
              <a:gd name="connsiteY6" fmla="*/ 2224454 h 2388722"/>
              <a:gd name="connsiteX7" fmla="*/ 4278112 w 6397058"/>
              <a:gd name="connsiteY7" fmla="*/ 2329962 h 2388722"/>
              <a:gd name="connsiteX8" fmla="*/ 5043043 w 6397058"/>
              <a:gd name="connsiteY8" fmla="*/ 1559187 h 2388722"/>
              <a:gd name="connsiteX9" fmla="*/ 5802110 w 6397058"/>
              <a:gd name="connsiteY9" fmla="*/ 1337060 h 2388722"/>
              <a:gd name="connsiteX10" fmla="*/ 6001404 w 6397058"/>
              <a:gd name="connsiteY10" fmla="*/ 369277 h 2388722"/>
              <a:gd name="connsiteX11" fmla="*/ 6397058 w 6397058"/>
              <a:gd name="connsiteY11" fmla="*/ 0 h 2388722"/>
              <a:gd name="connsiteX0" fmla="*/ 260027 w 6397058"/>
              <a:gd name="connsiteY0" fmla="*/ 35169 h 2385943"/>
              <a:gd name="connsiteX1" fmla="*/ 145727 w 6397058"/>
              <a:gd name="connsiteY1" fmla="*/ 668215 h 2385943"/>
              <a:gd name="connsiteX2" fmla="*/ 2009696 w 6397058"/>
              <a:gd name="connsiteY2" fmla="*/ 720969 h 2385943"/>
              <a:gd name="connsiteX3" fmla="*/ 2308635 w 6397058"/>
              <a:gd name="connsiteY3" fmla="*/ 1556238 h 2385943"/>
              <a:gd name="connsiteX4" fmla="*/ 2693300 w 6397058"/>
              <a:gd name="connsiteY4" fmla="*/ 1691810 h 2385943"/>
              <a:gd name="connsiteX5" fmla="*/ 2968058 w 6397058"/>
              <a:gd name="connsiteY5" fmla="*/ 2365131 h 2385943"/>
              <a:gd name="connsiteX6" fmla="*/ 3706612 w 6397058"/>
              <a:gd name="connsiteY6" fmla="*/ 2224454 h 2385943"/>
              <a:gd name="connsiteX7" fmla="*/ 4278112 w 6397058"/>
              <a:gd name="connsiteY7" fmla="*/ 2329962 h 2385943"/>
              <a:gd name="connsiteX8" fmla="*/ 5043043 w 6397058"/>
              <a:gd name="connsiteY8" fmla="*/ 1559187 h 2385943"/>
              <a:gd name="connsiteX9" fmla="*/ 5802110 w 6397058"/>
              <a:gd name="connsiteY9" fmla="*/ 1337060 h 2385943"/>
              <a:gd name="connsiteX10" fmla="*/ 6001404 w 6397058"/>
              <a:gd name="connsiteY10" fmla="*/ 369277 h 2385943"/>
              <a:gd name="connsiteX11" fmla="*/ 6397058 w 6397058"/>
              <a:gd name="connsiteY11" fmla="*/ 0 h 2385943"/>
              <a:gd name="connsiteX0" fmla="*/ 260027 w 6397058"/>
              <a:gd name="connsiteY0" fmla="*/ 35169 h 2385943"/>
              <a:gd name="connsiteX1" fmla="*/ 145727 w 6397058"/>
              <a:gd name="connsiteY1" fmla="*/ 668215 h 2385943"/>
              <a:gd name="connsiteX2" fmla="*/ 2009696 w 6397058"/>
              <a:gd name="connsiteY2" fmla="*/ 720969 h 2385943"/>
              <a:gd name="connsiteX3" fmla="*/ 2280063 w 6397058"/>
              <a:gd name="connsiteY3" fmla="*/ 1451414 h 2385943"/>
              <a:gd name="connsiteX4" fmla="*/ 2693300 w 6397058"/>
              <a:gd name="connsiteY4" fmla="*/ 1691810 h 2385943"/>
              <a:gd name="connsiteX5" fmla="*/ 2968058 w 6397058"/>
              <a:gd name="connsiteY5" fmla="*/ 2365131 h 2385943"/>
              <a:gd name="connsiteX6" fmla="*/ 3706612 w 6397058"/>
              <a:gd name="connsiteY6" fmla="*/ 2224454 h 2385943"/>
              <a:gd name="connsiteX7" fmla="*/ 4278112 w 6397058"/>
              <a:gd name="connsiteY7" fmla="*/ 2329962 h 2385943"/>
              <a:gd name="connsiteX8" fmla="*/ 5043043 w 6397058"/>
              <a:gd name="connsiteY8" fmla="*/ 1559187 h 2385943"/>
              <a:gd name="connsiteX9" fmla="*/ 5802110 w 6397058"/>
              <a:gd name="connsiteY9" fmla="*/ 1337060 h 2385943"/>
              <a:gd name="connsiteX10" fmla="*/ 6001404 w 6397058"/>
              <a:gd name="connsiteY10" fmla="*/ 369277 h 2385943"/>
              <a:gd name="connsiteX11" fmla="*/ 6397058 w 6397058"/>
              <a:gd name="connsiteY11" fmla="*/ 0 h 2385943"/>
              <a:gd name="connsiteX0" fmla="*/ 260027 w 6397058"/>
              <a:gd name="connsiteY0" fmla="*/ 35169 h 2361944"/>
              <a:gd name="connsiteX1" fmla="*/ 145727 w 6397058"/>
              <a:gd name="connsiteY1" fmla="*/ 668215 h 2361944"/>
              <a:gd name="connsiteX2" fmla="*/ 2009696 w 6397058"/>
              <a:gd name="connsiteY2" fmla="*/ 720969 h 2361944"/>
              <a:gd name="connsiteX3" fmla="*/ 2280063 w 6397058"/>
              <a:gd name="connsiteY3" fmla="*/ 1451414 h 2361944"/>
              <a:gd name="connsiteX4" fmla="*/ 2693300 w 6397058"/>
              <a:gd name="connsiteY4" fmla="*/ 1691810 h 2361944"/>
              <a:gd name="connsiteX5" fmla="*/ 2958534 w 6397058"/>
              <a:gd name="connsiteY5" fmla="*/ 2307954 h 2361944"/>
              <a:gd name="connsiteX6" fmla="*/ 3706612 w 6397058"/>
              <a:gd name="connsiteY6" fmla="*/ 2224454 h 2361944"/>
              <a:gd name="connsiteX7" fmla="*/ 4278112 w 6397058"/>
              <a:gd name="connsiteY7" fmla="*/ 2329962 h 2361944"/>
              <a:gd name="connsiteX8" fmla="*/ 5043043 w 6397058"/>
              <a:gd name="connsiteY8" fmla="*/ 1559187 h 2361944"/>
              <a:gd name="connsiteX9" fmla="*/ 5802110 w 6397058"/>
              <a:gd name="connsiteY9" fmla="*/ 1337060 h 2361944"/>
              <a:gd name="connsiteX10" fmla="*/ 6001404 w 6397058"/>
              <a:gd name="connsiteY10" fmla="*/ 369277 h 2361944"/>
              <a:gd name="connsiteX11" fmla="*/ 6397058 w 6397058"/>
              <a:gd name="connsiteY11" fmla="*/ 0 h 2361944"/>
              <a:gd name="connsiteX0" fmla="*/ 260027 w 6397058"/>
              <a:gd name="connsiteY0" fmla="*/ 35169 h 2360319"/>
              <a:gd name="connsiteX1" fmla="*/ 145727 w 6397058"/>
              <a:gd name="connsiteY1" fmla="*/ 668215 h 2360319"/>
              <a:gd name="connsiteX2" fmla="*/ 2009696 w 6397058"/>
              <a:gd name="connsiteY2" fmla="*/ 720969 h 2360319"/>
              <a:gd name="connsiteX3" fmla="*/ 2280063 w 6397058"/>
              <a:gd name="connsiteY3" fmla="*/ 1451414 h 2360319"/>
              <a:gd name="connsiteX4" fmla="*/ 2693300 w 6397058"/>
              <a:gd name="connsiteY4" fmla="*/ 1691810 h 2360319"/>
              <a:gd name="connsiteX5" fmla="*/ 2958534 w 6397058"/>
              <a:gd name="connsiteY5" fmla="*/ 2307954 h 2360319"/>
              <a:gd name="connsiteX6" fmla="*/ 3754233 w 6397058"/>
              <a:gd name="connsiteY6" fmla="*/ 2214925 h 2360319"/>
              <a:gd name="connsiteX7" fmla="*/ 4278112 w 6397058"/>
              <a:gd name="connsiteY7" fmla="*/ 2329962 h 2360319"/>
              <a:gd name="connsiteX8" fmla="*/ 5043043 w 6397058"/>
              <a:gd name="connsiteY8" fmla="*/ 1559187 h 2360319"/>
              <a:gd name="connsiteX9" fmla="*/ 5802110 w 6397058"/>
              <a:gd name="connsiteY9" fmla="*/ 1337060 h 2360319"/>
              <a:gd name="connsiteX10" fmla="*/ 6001404 w 6397058"/>
              <a:gd name="connsiteY10" fmla="*/ 369277 h 2360319"/>
              <a:gd name="connsiteX11" fmla="*/ 6397058 w 6397058"/>
              <a:gd name="connsiteY11" fmla="*/ 0 h 2360319"/>
              <a:gd name="connsiteX0" fmla="*/ 260027 w 6397058"/>
              <a:gd name="connsiteY0" fmla="*/ 35169 h 2332473"/>
              <a:gd name="connsiteX1" fmla="*/ 145727 w 6397058"/>
              <a:gd name="connsiteY1" fmla="*/ 668215 h 2332473"/>
              <a:gd name="connsiteX2" fmla="*/ 2009696 w 6397058"/>
              <a:gd name="connsiteY2" fmla="*/ 720969 h 2332473"/>
              <a:gd name="connsiteX3" fmla="*/ 2280063 w 6397058"/>
              <a:gd name="connsiteY3" fmla="*/ 1451414 h 2332473"/>
              <a:gd name="connsiteX4" fmla="*/ 2693300 w 6397058"/>
              <a:gd name="connsiteY4" fmla="*/ 1691810 h 2332473"/>
              <a:gd name="connsiteX5" fmla="*/ 2958534 w 6397058"/>
              <a:gd name="connsiteY5" fmla="*/ 2307954 h 2332473"/>
              <a:gd name="connsiteX6" fmla="*/ 3754233 w 6397058"/>
              <a:gd name="connsiteY6" fmla="*/ 2214925 h 2332473"/>
              <a:gd name="connsiteX7" fmla="*/ 4306684 w 6397058"/>
              <a:gd name="connsiteY7" fmla="*/ 2263255 h 2332473"/>
              <a:gd name="connsiteX8" fmla="*/ 5043043 w 6397058"/>
              <a:gd name="connsiteY8" fmla="*/ 1559187 h 2332473"/>
              <a:gd name="connsiteX9" fmla="*/ 5802110 w 6397058"/>
              <a:gd name="connsiteY9" fmla="*/ 1337060 h 2332473"/>
              <a:gd name="connsiteX10" fmla="*/ 6001404 w 6397058"/>
              <a:gd name="connsiteY10" fmla="*/ 369277 h 2332473"/>
              <a:gd name="connsiteX11" fmla="*/ 6397058 w 6397058"/>
              <a:gd name="connsiteY11" fmla="*/ 0 h 2332473"/>
              <a:gd name="connsiteX0" fmla="*/ 255112 w 6392143"/>
              <a:gd name="connsiteY0" fmla="*/ 35169 h 2332473"/>
              <a:gd name="connsiteX1" fmla="*/ 140812 w 6392143"/>
              <a:gd name="connsiteY1" fmla="*/ 668215 h 2332473"/>
              <a:gd name="connsiteX2" fmla="*/ 1938112 w 6392143"/>
              <a:gd name="connsiteY2" fmla="*/ 740028 h 2332473"/>
              <a:gd name="connsiteX3" fmla="*/ 2275148 w 6392143"/>
              <a:gd name="connsiteY3" fmla="*/ 1451414 h 2332473"/>
              <a:gd name="connsiteX4" fmla="*/ 2688385 w 6392143"/>
              <a:gd name="connsiteY4" fmla="*/ 1691810 h 2332473"/>
              <a:gd name="connsiteX5" fmla="*/ 2953619 w 6392143"/>
              <a:gd name="connsiteY5" fmla="*/ 2307954 h 2332473"/>
              <a:gd name="connsiteX6" fmla="*/ 3749318 w 6392143"/>
              <a:gd name="connsiteY6" fmla="*/ 2214925 h 2332473"/>
              <a:gd name="connsiteX7" fmla="*/ 4301769 w 6392143"/>
              <a:gd name="connsiteY7" fmla="*/ 2263255 h 2332473"/>
              <a:gd name="connsiteX8" fmla="*/ 5038128 w 6392143"/>
              <a:gd name="connsiteY8" fmla="*/ 1559187 h 2332473"/>
              <a:gd name="connsiteX9" fmla="*/ 5797195 w 6392143"/>
              <a:gd name="connsiteY9" fmla="*/ 1337060 h 2332473"/>
              <a:gd name="connsiteX10" fmla="*/ 5996489 w 6392143"/>
              <a:gd name="connsiteY10" fmla="*/ 369277 h 2332473"/>
              <a:gd name="connsiteX11" fmla="*/ 6392143 w 6392143"/>
              <a:gd name="connsiteY11" fmla="*/ 0 h 2332473"/>
              <a:gd name="connsiteX0" fmla="*/ 204790 w 6341821"/>
              <a:gd name="connsiteY0" fmla="*/ 35169 h 2332473"/>
              <a:gd name="connsiteX1" fmla="*/ 166683 w 6341821"/>
              <a:gd name="connsiteY1" fmla="*/ 725392 h 2332473"/>
              <a:gd name="connsiteX2" fmla="*/ 1887790 w 6341821"/>
              <a:gd name="connsiteY2" fmla="*/ 740028 h 2332473"/>
              <a:gd name="connsiteX3" fmla="*/ 2224826 w 6341821"/>
              <a:gd name="connsiteY3" fmla="*/ 1451414 h 2332473"/>
              <a:gd name="connsiteX4" fmla="*/ 2638063 w 6341821"/>
              <a:gd name="connsiteY4" fmla="*/ 1691810 h 2332473"/>
              <a:gd name="connsiteX5" fmla="*/ 2903297 w 6341821"/>
              <a:gd name="connsiteY5" fmla="*/ 2307954 h 2332473"/>
              <a:gd name="connsiteX6" fmla="*/ 3698996 w 6341821"/>
              <a:gd name="connsiteY6" fmla="*/ 2214925 h 2332473"/>
              <a:gd name="connsiteX7" fmla="*/ 4251447 w 6341821"/>
              <a:gd name="connsiteY7" fmla="*/ 2263255 h 2332473"/>
              <a:gd name="connsiteX8" fmla="*/ 4987806 w 6341821"/>
              <a:gd name="connsiteY8" fmla="*/ 1559187 h 2332473"/>
              <a:gd name="connsiteX9" fmla="*/ 5746873 w 6341821"/>
              <a:gd name="connsiteY9" fmla="*/ 1337060 h 2332473"/>
              <a:gd name="connsiteX10" fmla="*/ 5946167 w 6341821"/>
              <a:gd name="connsiteY10" fmla="*/ 369277 h 2332473"/>
              <a:gd name="connsiteX11" fmla="*/ 6341821 w 6341821"/>
              <a:gd name="connsiteY11" fmla="*/ 0 h 2332473"/>
              <a:gd name="connsiteX0" fmla="*/ 189786 w 6355390"/>
              <a:gd name="connsiteY0" fmla="*/ 16110 h 2332473"/>
              <a:gd name="connsiteX1" fmla="*/ 180252 w 6355390"/>
              <a:gd name="connsiteY1" fmla="*/ 725392 h 2332473"/>
              <a:gd name="connsiteX2" fmla="*/ 1901359 w 6355390"/>
              <a:gd name="connsiteY2" fmla="*/ 740028 h 2332473"/>
              <a:gd name="connsiteX3" fmla="*/ 2238395 w 6355390"/>
              <a:gd name="connsiteY3" fmla="*/ 1451414 h 2332473"/>
              <a:gd name="connsiteX4" fmla="*/ 2651632 w 6355390"/>
              <a:gd name="connsiteY4" fmla="*/ 1691810 h 2332473"/>
              <a:gd name="connsiteX5" fmla="*/ 2916866 w 6355390"/>
              <a:gd name="connsiteY5" fmla="*/ 2307954 h 2332473"/>
              <a:gd name="connsiteX6" fmla="*/ 3712565 w 6355390"/>
              <a:gd name="connsiteY6" fmla="*/ 2214925 h 2332473"/>
              <a:gd name="connsiteX7" fmla="*/ 4265016 w 6355390"/>
              <a:gd name="connsiteY7" fmla="*/ 2263255 h 2332473"/>
              <a:gd name="connsiteX8" fmla="*/ 5001375 w 6355390"/>
              <a:gd name="connsiteY8" fmla="*/ 1559187 h 2332473"/>
              <a:gd name="connsiteX9" fmla="*/ 5760442 w 6355390"/>
              <a:gd name="connsiteY9" fmla="*/ 1337060 h 2332473"/>
              <a:gd name="connsiteX10" fmla="*/ 5959736 w 6355390"/>
              <a:gd name="connsiteY10" fmla="*/ 369277 h 2332473"/>
              <a:gd name="connsiteX11" fmla="*/ 6355390 w 6355390"/>
              <a:gd name="connsiteY11" fmla="*/ 0 h 2332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355390" h="2332473">
                <a:moveTo>
                  <a:pt x="189786" y="16110"/>
                </a:moveTo>
                <a:cubicBezTo>
                  <a:pt x="-13170" y="275483"/>
                  <a:pt x="-105010" y="604739"/>
                  <a:pt x="180252" y="725392"/>
                </a:cubicBezTo>
                <a:cubicBezTo>
                  <a:pt x="465514" y="846045"/>
                  <a:pt x="1558335" y="619024"/>
                  <a:pt x="1901359" y="740028"/>
                </a:cubicBezTo>
                <a:cubicBezTo>
                  <a:pt x="2244383" y="861032"/>
                  <a:pt x="2113350" y="1292784"/>
                  <a:pt x="2238395" y="1451414"/>
                </a:cubicBezTo>
                <a:cubicBezTo>
                  <a:pt x="2363441" y="1610044"/>
                  <a:pt x="2538554" y="1549053"/>
                  <a:pt x="2651632" y="1691810"/>
                </a:cubicBezTo>
                <a:cubicBezTo>
                  <a:pt x="2764711" y="1834567"/>
                  <a:pt x="2740044" y="2220768"/>
                  <a:pt x="2916866" y="2307954"/>
                </a:cubicBezTo>
                <a:cubicBezTo>
                  <a:pt x="3093688" y="2395140"/>
                  <a:pt x="3487874" y="2222375"/>
                  <a:pt x="3712565" y="2214925"/>
                </a:cubicBezTo>
                <a:cubicBezTo>
                  <a:pt x="3937256" y="2207475"/>
                  <a:pt x="4050214" y="2372545"/>
                  <a:pt x="4265016" y="2263255"/>
                </a:cubicBezTo>
                <a:cubicBezTo>
                  <a:pt x="4479818" y="2153965"/>
                  <a:pt x="4752137" y="1713553"/>
                  <a:pt x="5001375" y="1559187"/>
                </a:cubicBezTo>
                <a:cubicBezTo>
                  <a:pt x="5250613" y="1404821"/>
                  <a:pt x="5600715" y="1535378"/>
                  <a:pt x="5760442" y="1337060"/>
                </a:cubicBezTo>
                <a:cubicBezTo>
                  <a:pt x="5920169" y="1138742"/>
                  <a:pt x="5854228" y="628650"/>
                  <a:pt x="5959736" y="369277"/>
                </a:cubicBezTo>
                <a:cubicBezTo>
                  <a:pt x="6065244" y="109904"/>
                  <a:pt x="6210317" y="54952"/>
                  <a:pt x="6355390" y="0"/>
                </a:cubicBezTo>
              </a:path>
            </a:pathLst>
          </a:custGeom>
          <a:noFill/>
          <a:ln w="25400">
            <a:solidFill>
              <a:schemeClr val="bg1"/>
            </a:solidFill>
            <a:prstDash val="solid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49" name="Oval 1"/>
          <p:cNvSpPr/>
          <p:nvPr/>
        </p:nvSpPr>
        <p:spPr bwMode="auto">
          <a:xfrm>
            <a:off x="4673428" y="1438313"/>
            <a:ext cx="857328" cy="645995"/>
          </a:xfrm>
          <a:prstGeom prst="ellipse">
            <a:avLst/>
          </a:prstGeom>
          <a:noFill/>
          <a:ln w="28575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000" b="1" dirty="0">
                <a:solidFill>
                  <a:prstClr val="white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58" name="กลุ่ม 92"/>
          <p:cNvGrpSpPr>
            <a:grpSpLocks/>
          </p:cNvGrpSpPr>
          <p:nvPr/>
        </p:nvGrpSpPr>
        <p:grpSpPr bwMode="auto">
          <a:xfrm>
            <a:off x="4968384" y="4377121"/>
            <a:ext cx="917575" cy="856610"/>
            <a:chOff x="4158858" y="5741020"/>
            <a:chExt cx="917198" cy="856332"/>
          </a:xfrm>
          <a:effectLst>
            <a:outerShdw blurRad="50800" dist="50800" dir="5400000" algn="ctr" rotWithShape="0">
              <a:schemeClr val="tx1"/>
            </a:outerShdw>
          </a:effectLst>
        </p:grpSpPr>
        <p:grpSp>
          <p:nvGrpSpPr>
            <p:cNvPr id="59" name="กลุ่ม 93"/>
            <p:cNvGrpSpPr>
              <a:grpSpLocks/>
            </p:cNvGrpSpPr>
            <p:nvPr/>
          </p:nvGrpSpPr>
          <p:grpSpPr bwMode="auto">
            <a:xfrm>
              <a:off x="4158858" y="5914949"/>
              <a:ext cx="917198" cy="682403"/>
              <a:chOff x="3798818" y="3250653"/>
              <a:chExt cx="917198" cy="682403"/>
            </a:xfrm>
          </p:grpSpPr>
          <p:sp>
            <p:nvSpPr>
              <p:cNvPr id="61" name="วงรี 60"/>
              <p:cNvSpPr/>
              <p:nvPr/>
            </p:nvSpPr>
            <p:spPr bwMode="auto">
              <a:xfrm>
                <a:off x="3798818" y="3250653"/>
                <a:ext cx="917198" cy="682403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 dirty="0"/>
              </a:p>
            </p:txBody>
          </p:sp>
          <p:sp>
            <p:nvSpPr>
              <p:cNvPr id="62" name="Oval 1"/>
              <p:cNvSpPr/>
              <p:nvPr/>
            </p:nvSpPr>
            <p:spPr bwMode="auto">
              <a:xfrm>
                <a:off x="3890464" y="3291871"/>
                <a:ext cx="788987" cy="630237"/>
              </a:xfrm>
              <a:prstGeom prst="ellipse">
                <a:avLst/>
              </a:prstGeom>
              <a:noFill/>
              <a:ln w="28575"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effectLst>
                      <a:glow rad="101600">
                        <a:schemeClr val="bg1"/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endParaRPr lang="en-US" sz="6600" b="1" dirty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0" name="กล่องข้อความ 59"/>
            <p:cNvSpPr txBox="1"/>
            <p:nvPr/>
          </p:nvSpPr>
          <p:spPr>
            <a:xfrm>
              <a:off x="4339661" y="5741020"/>
              <a:ext cx="492241" cy="33844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FFFF00"/>
                  </a:solidFill>
                  <a:effectLst>
                    <a:glow rad="127000">
                      <a:schemeClr val="tx1"/>
                    </a:glo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1010</a:t>
              </a:r>
              <a:endParaRPr lang="th-TH" sz="1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63" name="กลุ่ม 92"/>
          <p:cNvGrpSpPr>
            <a:grpSpLocks/>
          </p:cNvGrpSpPr>
          <p:nvPr/>
        </p:nvGrpSpPr>
        <p:grpSpPr bwMode="auto">
          <a:xfrm>
            <a:off x="1940857" y="3328513"/>
            <a:ext cx="917575" cy="856610"/>
            <a:chOff x="4158858" y="5741020"/>
            <a:chExt cx="917198" cy="856332"/>
          </a:xfrm>
          <a:effectLst>
            <a:outerShdw blurRad="50800" dist="50800" dir="5400000" algn="ctr" rotWithShape="0">
              <a:schemeClr val="tx1"/>
            </a:outerShdw>
          </a:effectLst>
        </p:grpSpPr>
        <p:grpSp>
          <p:nvGrpSpPr>
            <p:cNvPr id="64" name="กลุ่ม 93"/>
            <p:cNvGrpSpPr>
              <a:grpSpLocks/>
            </p:cNvGrpSpPr>
            <p:nvPr/>
          </p:nvGrpSpPr>
          <p:grpSpPr bwMode="auto">
            <a:xfrm>
              <a:off x="4158858" y="5914949"/>
              <a:ext cx="917198" cy="682403"/>
              <a:chOff x="3798818" y="3250653"/>
              <a:chExt cx="917198" cy="682403"/>
            </a:xfrm>
          </p:grpSpPr>
          <p:sp>
            <p:nvSpPr>
              <p:cNvPr id="66" name="วงรี 65"/>
              <p:cNvSpPr/>
              <p:nvPr/>
            </p:nvSpPr>
            <p:spPr bwMode="auto">
              <a:xfrm>
                <a:off x="3798818" y="3250653"/>
                <a:ext cx="917198" cy="682403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67" name="Oval 1"/>
              <p:cNvSpPr/>
              <p:nvPr/>
            </p:nvSpPr>
            <p:spPr bwMode="auto">
              <a:xfrm>
                <a:off x="3890464" y="3291871"/>
                <a:ext cx="788987" cy="630237"/>
              </a:xfrm>
              <a:prstGeom prst="ellipse">
                <a:avLst/>
              </a:prstGeom>
              <a:noFill/>
              <a:ln w="28575"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effectLst>
                      <a:glow rad="101600">
                        <a:schemeClr val="bg1"/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endParaRPr lang="en-US" sz="6600" b="1" dirty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5" name="กล่องข้อความ 64"/>
            <p:cNvSpPr txBox="1"/>
            <p:nvPr/>
          </p:nvSpPr>
          <p:spPr>
            <a:xfrm>
              <a:off x="4380588" y="5741020"/>
              <a:ext cx="492241" cy="33844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FFFF00"/>
                  </a:solidFill>
                  <a:effectLst>
                    <a:glow rad="127000">
                      <a:schemeClr val="tx1"/>
                    </a:glo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1010</a:t>
              </a:r>
              <a:endParaRPr lang="th-TH" sz="1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69" name="กล่องข้อความ 68"/>
          <p:cNvSpPr txBox="1"/>
          <p:nvPr/>
        </p:nvSpPr>
        <p:spPr bwMode="auto">
          <a:xfrm>
            <a:off x="8468676" y="1017732"/>
            <a:ext cx="492443" cy="33855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1012</a:t>
            </a:r>
            <a:endParaRPr lang="th-TH" sz="1600" b="1" dirty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8" name="กล่องข้อความ 77"/>
          <p:cNvSpPr txBox="1"/>
          <p:nvPr/>
        </p:nvSpPr>
        <p:spPr bwMode="auto">
          <a:xfrm>
            <a:off x="7708558" y="891755"/>
            <a:ext cx="492443" cy="33855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1014</a:t>
            </a:r>
            <a:endParaRPr lang="th-TH" sz="1600" b="1" dirty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9" name="กล่องข้อความ 78"/>
          <p:cNvSpPr txBox="1"/>
          <p:nvPr/>
        </p:nvSpPr>
        <p:spPr bwMode="auto">
          <a:xfrm>
            <a:off x="6805372" y="928817"/>
            <a:ext cx="492443" cy="33855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1016</a:t>
            </a:r>
            <a:endParaRPr lang="th-TH" sz="1600" b="1" dirty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0" name="กล่องข้อความ 79"/>
          <p:cNvSpPr txBox="1"/>
          <p:nvPr/>
        </p:nvSpPr>
        <p:spPr bwMode="auto">
          <a:xfrm>
            <a:off x="6553150" y="762661"/>
            <a:ext cx="492443" cy="33855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1018</a:t>
            </a:r>
            <a:endParaRPr lang="th-TH" sz="1600" b="1" dirty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3" name="กล่องข้อความ 82"/>
          <p:cNvSpPr txBox="1"/>
          <p:nvPr/>
        </p:nvSpPr>
        <p:spPr bwMode="auto">
          <a:xfrm>
            <a:off x="3747146" y="886545"/>
            <a:ext cx="492443" cy="33855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1018</a:t>
            </a:r>
            <a:endParaRPr lang="th-TH" sz="1600" b="1" dirty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4" name="กล่องข้อความ 83"/>
          <p:cNvSpPr txBox="1"/>
          <p:nvPr/>
        </p:nvSpPr>
        <p:spPr bwMode="auto">
          <a:xfrm>
            <a:off x="2472420" y="929054"/>
            <a:ext cx="492443" cy="33855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1016</a:t>
            </a:r>
            <a:endParaRPr lang="th-TH" sz="1600" b="1" dirty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5" name="กล่องข้อความ 84"/>
          <p:cNvSpPr txBox="1"/>
          <p:nvPr/>
        </p:nvSpPr>
        <p:spPr bwMode="auto">
          <a:xfrm>
            <a:off x="951472" y="864190"/>
            <a:ext cx="492443" cy="33855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1014</a:t>
            </a:r>
            <a:endParaRPr lang="th-TH" sz="1600" b="1" dirty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8" name="กล่องข้อความ 87"/>
          <p:cNvSpPr txBox="1"/>
          <p:nvPr/>
        </p:nvSpPr>
        <p:spPr bwMode="auto">
          <a:xfrm>
            <a:off x="191243" y="930615"/>
            <a:ext cx="492443" cy="33855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1012</a:t>
            </a:r>
            <a:endParaRPr lang="th-TH" sz="1600" b="1" dirty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91" name="กลุ่ม 54"/>
          <p:cNvGrpSpPr>
            <a:grpSpLocks/>
          </p:cNvGrpSpPr>
          <p:nvPr/>
        </p:nvGrpSpPr>
        <p:grpSpPr bwMode="auto">
          <a:xfrm>
            <a:off x="2071061" y="4951742"/>
            <a:ext cx="1544637" cy="647700"/>
            <a:chOff x="2677070" y="4212554"/>
            <a:chExt cx="1546173" cy="648072"/>
          </a:xfrm>
          <a:effectLst>
            <a:outerShdw blurRad="50800" dist="50800" dir="5400000" algn="ctr" rotWithShape="0">
              <a:schemeClr val="tx1"/>
            </a:outerShdw>
          </a:effectLst>
        </p:grpSpPr>
        <p:sp>
          <p:nvSpPr>
            <p:cNvPr id="92" name="ลูกศรขวา 91"/>
            <p:cNvSpPr/>
            <p:nvPr/>
          </p:nvSpPr>
          <p:spPr>
            <a:xfrm rot="19315930">
              <a:off x="2677070" y="4212554"/>
              <a:ext cx="1546173" cy="648072"/>
            </a:xfrm>
            <a:prstGeom prst="rightArrow">
              <a:avLst/>
            </a:prstGeom>
            <a:solidFill>
              <a:srgbClr val="FF00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sp>
          <p:nvSpPr>
            <p:cNvPr id="93" name="กล่องข้อความ 52"/>
            <p:cNvSpPr txBox="1">
              <a:spLocks noChangeArrowheads="1"/>
            </p:cNvSpPr>
            <p:nvPr/>
          </p:nvSpPr>
          <p:spPr bwMode="auto">
            <a:xfrm rot="-2293526">
              <a:off x="2684136" y="4361383"/>
              <a:ext cx="141553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th-TH" sz="20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SW Monsoon</a:t>
              </a:r>
              <a:endParaRPr lang="th-TH" altLang="th-TH" sz="20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4" name="รูปแบบอิสระ 1">
            <a:extLst>
              <a:ext uri="{FF2B5EF4-FFF2-40B4-BE49-F238E27FC236}">
                <a16:creationId xmlns:a16="http://schemas.microsoft.com/office/drawing/2014/main" id="{B1F5A713-0EF0-6C4E-5EBA-46F77A54487E}"/>
              </a:ext>
            </a:extLst>
          </p:cNvPr>
          <p:cNvSpPr/>
          <p:nvPr/>
        </p:nvSpPr>
        <p:spPr>
          <a:xfrm>
            <a:off x="2927926" y="3933016"/>
            <a:ext cx="2003877" cy="772840"/>
          </a:xfrm>
          <a:custGeom>
            <a:avLst/>
            <a:gdLst>
              <a:gd name="connsiteX0" fmla="*/ 0 w 1201003"/>
              <a:gd name="connsiteY0" fmla="*/ 0 h 491320"/>
              <a:gd name="connsiteX1" fmla="*/ 518615 w 1201003"/>
              <a:gd name="connsiteY1" fmla="*/ 272956 h 491320"/>
              <a:gd name="connsiteX2" fmla="*/ 1201003 w 1201003"/>
              <a:gd name="connsiteY2" fmla="*/ 491320 h 491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1003" h="491320">
                <a:moveTo>
                  <a:pt x="0" y="0"/>
                </a:moveTo>
                <a:cubicBezTo>
                  <a:pt x="159224" y="95534"/>
                  <a:pt x="318448" y="191069"/>
                  <a:pt x="518615" y="272956"/>
                </a:cubicBezTo>
                <a:cubicBezTo>
                  <a:pt x="718782" y="354843"/>
                  <a:pt x="959892" y="423081"/>
                  <a:pt x="1201003" y="491320"/>
                </a:cubicBezTo>
              </a:path>
            </a:pathLst>
          </a:custGeom>
          <a:noFill/>
          <a:ln w="28575">
            <a:solidFill>
              <a:srgbClr val="FF9900"/>
            </a:solidFill>
            <a:prstDash val="lgDash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รูปแบบอิสระ 83">
            <a:extLst>
              <a:ext uri="{FF2B5EF4-FFF2-40B4-BE49-F238E27FC236}">
                <a16:creationId xmlns:a16="http://schemas.microsoft.com/office/drawing/2014/main" id="{3650B938-660E-E4DC-5330-AC064AC0F18A}"/>
              </a:ext>
            </a:extLst>
          </p:cNvPr>
          <p:cNvSpPr/>
          <p:nvPr/>
        </p:nvSpPr>
        <p:spPr>
          <a:xfrm>
            <a:off x="2821852" y="4172348"/>
            <a:ext cx="2033732" cy="772840"/>
          </a:xfrm>
          <a:custGeom>
            <a:avLst/>
            <a:gdLst>
              <a:gd name="connsiteX0" fmla="*/ 0 w 1201003"/>
              <a:gd name="connsiteY0" fmla="*/ 0 h 491320"/>
              <a:gd name="connsiteX1" fmla="*/ 518615 w 1201003"/>
              <a:gd name="connsiteY1" fmla="*/ 272956 h 491320"/>
              <a:gd name="connsiteX2" fmla="*/ 1201003 w 1201003"/>
              <a:gd name="connsiteY2" fmla="*/ 491320 h 491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1003" h="491320">
                <a:moveTo>
                  <a:pt x="0" y="0"/>
                </a:moveTo>
                <a:cubicBezTo>
                  <a:pt x="159224" y="95534"/>
                  <a:pt x="318448" y="191069"/>
                  <a:pt x="518615" y="272956"/>
                </a:cubicBezTo>
                <a:cubicBezTo>
                  <a:pt x="718782" y="354843"/>
                  <a:pt x="959892" y="423081"/>
                  <a:pt x="1201003" y="491320"/>
                </a:cubicBezTo>
              </a:path>
            </a:pathLst>
          </a:custGeom>
          <a:noFill/>
          <a:ln w="28575">
            <a:solidFill>
              <a:srgbClr val="FF9900"/>
            </a:solidFill>
            <a:prstDash val="lgDash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3443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33C0A128-C798-4D8F-95F1-D1B344678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37"/>
          <a:stretch>
            <a:fillRect/>
          </a:stretch>
        </p:blipFill>
        <p:spPr bwMode="auto">
          <a:xfrm>
            <a:off x="0" y="576788"/>
            <a:ext cx="9134475" cy="685800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รูปแบบอิสระ 15">
            <a:extLst>
              <a:ext uri="{FF2B5EF4-FFF2-40B4-BE49-F238E27FC236}">
                <a16:creationId xmlns:a16="http://schemas.microsoft.com/office/drawing/2014/main" id="{CEF48656-9F51-1963-8557-58A23B16328C}"/>
              </a:ext>
            </a:extLst>
          </p:cNvPr>
          <p:cNvSpPr/>
          <p:nvPr/>
        </p:nvSpPr>
        <p:spPr>
          <a:xfrm>
            <a:off x="2216967" y="699276"/>
            <a:ext cx="4885905" cy="2359445"/>
          </a:xfrm>
          <a:custGeom>
            <a:avLst/>
            <a:gdLst>
              <a:gd name="connsiteX0" fmla="*/ 0 w 3683479"/>
              <a:gd name="connsiteY0" fmla="*/ 31256 h 1999286"/>
              <a:gd name="connsiteX1" fmla="*/ 638355 w 3683479"/>
              <a:gd name="connsiteY1" fmla="*/ 143399 h 1999286"/>
              <a:gd name="connsiteX2" fmla="*/ 836762 w 3683479"/>
              <a:gd name="connsiteY2" fmla="*/ 1161316 h 1999286"/>
              <a:gd name="connsiteX3" fmla="*/ 1181819 w 3683479"/>
              <a:gd name="connsiteY3" fmla="*/ 1445988 h 1999286"/>
              <a:gd name="connsiteX4" fmla="*/ 1406106 w 3683479"/>
              <a:gd name="connsiteY4" fmla="*/ 1989452 h 1999286"/>
              <a:gd name="connsiteX5" fmla="*/ 1940943 w 3683479"/>
              <a:gd name="connsiteY5" fmla="*/ 1799671 h 1999286"/>
              <a:gd name="connsiteX6" fmla="*/ 2277374 w 3683479"/>
              <a:gd name="connsiteY6" fmla="*/ 1842803 h 1999286"/>
              <a:gd name="connsiteX7" fmla="*/ 3096883 w 3683479"/>
              <a:gd name="connsiteY7" fmla="*/ 1161316 h 1999286"/>
              <a:gd name="connsiteX8" fmla="*/ 3467819 w 3683479"/>
              <a:gd name="connsiteY8" fmla="*/ 1100931 h 1999286"/>
              <a:gd name="connsiteX9" fmla="*/ 3657600 w 3683479"/>
              <a:gd name="connsiteY9" fmla="*/ 833512 h 1999286"/>
              <a:gd name="connsiteX10" fmla="*/ 3562709 w 3683479"/>
              <a:gd name="connsiteY10" fmla="*/ 298674 h 1999286"/>
              <a:gd name="connsiteX11" fmla="*/ 3683479 w 3683479"/>
              <a:gd name="connsiteY11" fmla="*/ 39882 h 1999286"/>
              <a:gd name="connsiteX0" fmla="*/ 0 w 3683479"/>
              <a:gd name="connsiteY0" fmla="*/ 31256 h 1999286"/>
              <a:gd name="connsiteX1" fmla="*/ 638355 w 3683479"/>
              <a:gd name="connsiteY1" fmla="*/ 143399 h 1999286"/>
              <a:gd name="connsiteX2" fmla="*/ 836762 w 3683479"/>
              <a:gd name="connsiteY2" fmla="*/ 1161316 h 1999286"/>
              <a:gd name="connsiteX3" fmla="*/ 1181819 w 3683479"/>
              <a:gd name="connsiteY3" fmla="*/ 1445988 h 1999286"/>
              <a:gd name="connsiteX4" fmla="*/ 1406106 w 3683479"/>
              <a:gd name="connsiteY4" fmla="*/ 1989452 h 1999286"/>
              <a:gd name="connsiteX5" fmla="*/ 1940943 w 3683479"/>
              <a:gd name="connsiteY5" fmla="*/ 1799671 h 1999286"/>
              <a:gd name="connsiteX6" fmla="*/ 2277374 w 3683479"/>
              <a:gd name="connsiteY6" fmla="*/ 1842803 h 1999286"/>
              <a:gd name="connsiteX7" fmla="*/ 3096883 w 3683479"/>
              <a:gd name="connsiteY7" fmla="*/ 1161316 h 1999286"/>
              <a:gd name="connsiteX8" fmla="*/ 3467819 w 3683479"/>
              <a:gd name="connsiteY8" fmla="*/ 1100931 h 1999286"/>
              <a:gd name="connsiteX9" fmla="*/ 3638547 w 3683479"/>
              <a:gd name="connsiteY9" fmla="*/ 690592 h 1999286"/>
              <a:gd name="connsiteX10" fmla="*/ 3562709 w 3683479"/>
              <a:gd name="connsiteY10" fmla="*/ 298674 h 1999286"/>
              <a:gd name="connsiteX11" fmla="*/ 3683479 w 3683479"/>
              <a:gd name="connsiteY11" fmla="*/ 39882 h 1999286"/>
              <a:gd name="connsiteX0" fmla="*/ 0 w 3683479"/>
              <a:gd name="connsiteY0" fmla="*/ 31256 h 1999286"/>
              <a:gd name="connsiteX1" fmla="*/ 638355 w 3683479"/>
              <a:gd name="connsiteY1" fmla="*/ 143399 h 1999286"/>
              <a:gd name="connsiteX2" fmla="*/ 836762 w 3683479"/>
              <a:gd name="connsiteY2" fmla="*/ 1161316 h 1999286"/>
              <a:gd name="connsiteX3" fmla="*/ 1181819 w 3683479"/>
              <a:gd name="connsiteY3" fmla="*/ 1445988 h 1999286"/>
              <a:gd name="connsiteX4" fmla="*/ 1406106 w 3683479"/>
              <a:gd name="connsiteY4" fmla="*/ 1989452 h 1999286"/>
              <a:gd name="connsiteX5" fmla="*/ 1940943 w 3683479"/>
              <a:gd name="connsiteY5" fmla="*/ 1799671 h 1999286"/>
              <a:gd name="connsiteX6" fmla="*/ 2277374 w 3683479"/>
              <a:gd name="connsiteY6" fmla="*/ 1842803 h 1999286"/>
              <a:gd name="connsiteX7" fmla="*/ 3096883 w 3683479"/>
              <a:gd name="connsiteY7" fmla="*/ 1161316 h 1999286"/>
              <a:gd name="connsiteX8" fmla="*/ 3477345 w 3683479"/>
              <a:gd name="connsiteY8" fmla="*/ 1005651 h 1999286"/>
              <a:gd name="connsiteX9" fmla="*/ 3638547 w 3683479"/>
              <a:gd name="connsiteY9" fmla="*/ 690592 h 1999286"/>
              <a:gd name="connsiteX10" fmla="*/ 3562709 w 3683479"/>
              <a:gd name="connsiteY10" fmla="*/ 298674 h 1999286"/>
              <a:gd name="connsiteX11" fmla="*/ 3683479 w 3683479"/>
              <a:gd name="connsiteY11" fmla="*/ 39882 h 1999286"/>
              <a:gd name="connsiteX0" fmla="*/ 0 w 3683479"/>
              <a:gd name="connsiteY0" fmla="*/ 31256 h 1999286"/>
              <a:gd name="connsiteX1" fmla="*/ 638355 w 3683479"/>
              <a:gd name="connsiteY1" fmla="*/ 143399 h 1999286"/>
              <a:gd name="connsiteX2" fmla="*/ 836762 w 3683479"/>
              <a:gd name="connsiteY2" fmla="*/ 1161316 h 1999286"/>
              <a:gd name="connsiteX3" fmla="*/ 1181819 w 3683479"/>
              <a:gd name="connsiteY3" fmla="*/ 1445988 h 1999286"/>
              <a:gd name="connsiteX4" fmla="*/ 1406106 w 3683479"/>
              <a:gd name="connsiteY4" fmla="*/ 1989452 h 1999286"/>
              <a:gd name="connsiteX5" fmla="*/ 1940943 w 3683479"/>
              <a:gd name="connsiteY5" fmla="*/ 1799671 h 1999286"/>
              <a:gd name="connsiteX6" fmla="*/ 2277374 w 3683479"/>
              <a:gd name="connsiteY6" fmla="*/ 1842803 h 1999286"/>
              <a:gd name="connsiteX7" fmla="*/ 3011147 w 3683479"/>
              <a:gd name="connsiteY7" fmla="*/ 1180372 h 1999286"/>
              <a:gd name="connsiteX8" fmla="*/ 3477345 w 3683479"/>
              <a:gd name="connsiteY8" fmla="*/ 1005651 h 1999286"/>
              <a:gd name="connsiteX9" fmla="*/ 3638547 w 3683479"/>
              <a:gd name="connsiteY9" fmla="*/ 690592 h 1999286"/>
              <a:gd name="connsiteX10" fmla="*/ 3562709 w 3683479"/>
              <a:gd name="connsiteY10" fmla="*/ 298674 h 1999286"/>
              <a:gd name="connsiteX11" fmla="*/ 3683479 w 3683479"/>
              <a:gd name="connsiteY11" fmla="*/ 39882 h 1999286"/>
              <a:gd name="connsiteX0" fmla="*/ 0 w 3683479"/>
              <a:gd name="connsiteY0" fmla="*/ 31256 h 2002894"/>
              <a:gd name="connsiteX1" fmla="*/ 638355 w 3683479"/>
              <a:gd name="connsiteY1" fmla="*/ 143399 h 2002894"/>
              <a:gd name="connsiteX2" fmla="*/ 836762 w 3683479"/>
              <a:gd name="connsiteY2" fmla="*/ 1161316 h 2002894"/>
              <a:gd name="connsiteX3" fmla="*/ 1181819 w 3683479"/>
              <a:gd name="connsiteY3" fmla="*/ 1445988 h 2002894"/>
              <a:gd name="connsiteX4" fmla="*/ 1406106 w 3683479"/>
              <a:gd name="connsiteY4" fmla="*/ 1989452 h 2002894"/>
              <a:gd name="connsiteX5" fmla="*/ 1855207 w 3683479"/>
              <a:gd name="connsiteY5" fmla="*/ 1837783 h 2002894"/>
              <a:gd name="connsiteX6" fmla="*/ 2277374 w 3683479"/>
              <a:gd name="connsiteY6" fmla="*/ 1842803 h 2002894"/>
              <a:gd name="connsiteX7" fmla="*/ 3011147 w 3683479"/>
              <a:gd name="connsiteY7" fmla="*/ 1180372 h 2002894"/>
              <a:gd name="connsiteX8" fmla="*/ 3477345 w 3683479"/>
              <a:gd name="connsiteY8" fmla="*/ 1005651 h 2002894"/>
              <a:gd name="connsiteX9" fmla="*/ 3638547 w 3683479"/>
              <a:gd name="connsiteY9" fmla="*/ 690592 h 2002894"/>
              <a:gd name="connsiteX10" fmla="*/ 3562709 w 3683479"/>
              <a:gd name="connsiteY10" fmla="*/ 298674 h 2002894"/>
              <a:gd name="connsiteX11" fmla="*/ 3683479 w 3683479"/>
              <a:gd name="connsiteY11" fmla="*/ 39882 h 2002894"/>
              <a:gd name="connsiteX0" fmla="*/ 0 w 3683479"/>
              <a:gd name="connsiteY0" fmla="*/ 31256 h 2002894"/>
              <a:gd name="connsiteX1" fmla="*/ 638355 w 3683479"/>
              <a:gd name="connsiteY1" fmla="*/ 143399 h 2002894"/>
              <a:gd name="connsiteX2" fmla="*/ 836762 w 3683479"/>
              <a:gd name="connsiteY2" fmla="*/ 1161316 h 2002894"/>
              <a:gd name="connsiteX3" fmla="*/ 1181819 w 3683479"/>
              <a:gd name="connsiteY3" fmla="*/ 1445988 h 2002894"/>
              <a:gd name="connsiteX4" fmla="*/ 1406106 w 3683479"/>
              <a:gd name="connsiteY4" fmla="*/ 1989452 h 2002894"/>
              <a:gd name="connsiteX5" fmla="*/ 1855207 w 3683479"/>
              <a:gd name="connsiteY5" fmla="*/ 1837783 h 2002894"/>
              <a:gd name="connsiteX6" fmla="*/ 2363110 w 3683479"/>
              <a:gd name="connsiteY6" fmla="*/ 1842803 h 2002894"/>
              <a:gd name="connsiteX7" fmla="*/ 3011147 w 3683479"/>
              <a:gd name="connsiteY7" fmla="*/ 1180372 h 2002894"/>
              <a:gd name="connsiteX8" fmla="*/ 3477345 w 3683479"/>
              <a:gd name="connsiteY8" fmla="*/ 1005651 h 2002894"/>
              <a:gd name="connsiteX9" fmla="*/ 3638547 w 3683479"/>
              <a:gd name="connsiteY9" fmla="*/ 690592 h 2002894"/>
              <a:gd name="connsiteX10" fmla="*/ 3562709 w 3683479"/>
              <a:gd name="connsiteY10" fmla="*/ 298674 h 2002894"/>
              <a:gd name="connsiteX11" fmla="*/ 3683479 w 3683479"/>
              <a:gd name="connsiteY11" fmla="*/ 39882 h 2002894"/>
              <a:gd name="connsiteX0" fmla="*/ 0 w 3683479"/>
              <a:gd name="connsiteY0" fmla="*/ 31256 h 1975808"/>
              <a:gd name="connsiteX1" fmla="*/ 638355 w 3683479"/>
              <a:gd name="connsiteY1" fmla="*/ 143399 h 1975808"/>
              <a:gd name="connsiteX2" fmla="*/ 836762 w 3683479"/>
              <a:gd name="connsiteY2" fmla="*/ 1161316 h 1975808"/>
              <a:gd name="connsiteX3" fmla="*/ 1181819 w 3683479"/>
              <a:gd name="connsiteY3" fmla="*/ 1445988 h 1975808"/>
              <a:gd name="connsiteX4" fmla="*/ 1444211 w 3683479"/>
              <a:gd name="connsiteY4" fmla="*/ 1960868 h 1975808"/>
              <a:gd name="connsiteX5" fmla="*/ 1855207 w 3683479"/>
              <a:gd name="connsiteY5" fmla="*/ 1837783 h 1975808"/>
              <a:gd name="connsiteX6" fmla="*/ 2363110 w 3683479"/>
              <a:gd name="connsiteY6" fmla="*/ 1842803 h 1975808"/>
              <a:gd name="connsiteX7" fmla="*/ 3011147 w 3683479"/>
              <a:gd name="connsiteY7" fmla="*/ 1180372 h 1975808"/>
              <a:gd name="connsiteX8" fmla="*/ 3477345 w 3683479"/>
              <a:gd name="connsiteY8" fmla="*/ 1005651 h 1975808"/>
              <a:gd name="connsiteX9" fmla="*/ 3638547 w 3683479"/>
              <a:gd name="connsiteY9" fmla="*/ 690592 h 1975808"/>
              <a:gd name="connsiteX10" fmla="*/ 3562709 w 3683479"/>
              <a:gd name="connsiteY10" fmla="*/ 298674 h 1975808"/>
              <a:gd name="connsiteX11" fmla="*/ 3683479 w 3683479"/>
              <a:gd name="connsiteY11" fmla="*/ 39882 h 1975808"/>
              <a:gd name="connsiteX0" fmla="*/ 0 w 3683479"/>
              <a:gd name="connsiteY0" fmla="*/ 31256 h 1979113"/>
              <a:gd name="connsiteX1" fmla="*/ 638355 w 3683479"/>
              <a:gd name="connsiteY1" fmla="*/ 143399 h 1979113"/>
              <a:gd name="connsiteX2" fmla="*/ 836762 w 3683479"/>
              <a:gd name="connsiteY2" fmla="*/ 1161316 h 1979113"/>
              <a:gd name="connsiteX3" fmla="*/ 1153240 w 3683479"/>
              <a:gd name="connsiteY3" fmla="*/ 1388820 h 1979113"/>
              <a:gd name="connsiteX4" fmla="*/ 1444211 w 3683479"/>
              <a:gd name="connsiteY4" fmla="*/ 1960868 h 1979113"/>
              <a:gd name="connsiteX5" fmla="*/ 1855207 w 3683479"/>
              <a:gd name="connsiteY5" fmla="*/ 1837783 h 1979113"/>
              <a:gd name="connsiteX6" fmla="*/ 2363110 w 3683479"/>
              <a:gd name="connsiteY6" fmla="*/ 1842803 h 1979113"/>
              <a:gd name="connsiteX7" fmla="*/ 3011147 w 3683479"/>
              <a:gd name="connsiteY7" fmla="*/ 1180372 h 1979113"/>
              <a:gd name="connsiteX8" fmla="*/ 3477345 w 3683479"/>
              <a:gd name="connsiteY8" fmla="*/ 1005651 h 1979113"/>
              <a:gd name="connsiteX9" fmla="*/ 3638547 w 3683479"/>
              <a:gd name="connsiteY9" fmla="*/ 690592 h 1979113"/>
              <a:gd name="connsiteX10" fmla="*/ 3562709 w 3683479"/>
              <a:gd name="connsiteY10" fmla="*/ 298674 h 1979113"/>
              <a:gd name="connsiteX11" fmla="*/ 3683479 w 3683479"/>
              <a:gd name="connsiteY11" fmla="*/ 39882 h 1979113"/>
              <a:gd name="connsiteX0" fmla="*/ 0 w 3683479"/>
              <a:gd name="connsiteY0" fmla="*/ 28496 h 1976353"/>
              <a:gd name="connsiteX1" fmla="*/ 638355 w 3683479"/>
              <a:gd name="connsiteY1" fmla="*/ 140639 h 1976353"/>
              <a:gd name="connsiteX2" fmla="*/ 808183 w 3683479"/>
              <a:gd name="connsiteY2" fmla="*/ 1101388 h 1976353"/>
              <a:gd name="connsiteX3" fmla="*/ 1153240 w 3683479"/>
              <a:gd name="connsiteY3" fmla="*/ 1386060 h 1976353"/>
              <a:gd name="connsiteX4" fmla="*/ 1444211 w 3683479"/>
              <a:gd name="connsiteY4" fmla="*/ 1958108 h 1976353"/>
              <a:gd name="connsiteX5" fmla="*/ 1855207 w 3683479"/>
              <a:gd name="connsiteY5" fmla="*/ 1835023 h 1976353"/>
              <a:gd name="connsiteX6" fmla="*/ 2363110 w 3683479"/>
              <a:gd name="connsiteY6" fmla="*/ 1840043 h 1976353"/>
              <a:gd name="connsiteX7" fmla="*/ 3011147 w 3683479"/>
              <a:gd name="connsiteY7" fmla="*/ 1177612 h 1976353"/>
              <a:gd name="connsiteX8" fmla="*/ 3477345 w 3683479"/>
              <a:gd name="connsiteY8" fmla="*/ 1002891 h 1976353"/>
              <a:gd name="connsiteX9" fmla="*/ 3638547 w 3683479"/>
              <a:gd name="connsiteY9" fmla="*/ 687832 h 1976353"/>
              <a:gd name="connsiteX10" fmla="*/ 3562709 w 3683479"/>
              <a:gd name="connsiteY10" fmla="*/ 295914 h 1976353"/>
              <a:gd name="connsiteX11" fmla="*/ 3683479 w 3683479"/>
              <a:gd name="connsiteY11" fmla="*/ 37122 h 1976353"/>
              <a:gd name="connsiteX0" fmla="*/ 0 w 3683479"/>
              <a:gd name="connsiteY0" fmla="*/ 28496 h 1976353"/>
              <a:gd name="connsiteX1" fmla="*/ 638355 w 3683479"/>
              <a:gd name="connsiteY1" fmla="*/ 140639 h 1976353"/>
              <a:gd name="connsiteX2" fmla="*/ 808183 w 3683479"/>
              <a:gd name="connsiteY2" fmla="*/ 1101388 h 1976353"/>
              <a:gd name="connsiteX3" fmla="*/ 1153240 w 3683479"/>
              <a:gd name="connsiteY3" fmla="*/ 1386060 h 1976353"/>
              <a:gd name="connsiteX4" fmla="*/ 1444211 w 3683479"/>
              <a:gd name="connsiteY4" fmla="*/ 1958108 h 1976353"/>
              <a:gd name="connsiteX5" fmla="*/ 1855207 w 3683479"/>
              <a:gd name="connsiteY5" fmla="*/ 1835023 h 1976353"/>
              <a:gd name="connsiteX6" fmla="*/ 2363110 w 3683479"/>
              <a:gd name="connsiteY6" fmla="*/ 1840043 h 1976353"/>
              <a:gd name="connsiteX7" fmla="*/ 3011147 w 3683479"/>
              <a:gd name="connsiteY7" fmla="*/ 1177612 h 1976353"/>
              <a:gd name="connsiteX8" fmla="*/ 3477345 w 3683479"/>
              <a:gd name="connsiteY8" fmla="*/ 1002891 h 1976353"/>
              <a:gd name="connsiteX9" fmla="*/ 3638547 w 3683479"/>
              <a:gd name="connsiteY9" fmla="*/ 687832 h 1976353"/>
              <a:gd name="connsiteX10" fmla="*/ 3629393 w 3683479"/>
              <a:gd name="connsiteY10" fmla="*/ 276858 h 1976353"/>
              <a:gd name="connsiteX11" fmla="*/ 3683479 w 3683479"/>
              <a:gd name="connsiteY11" fmla="*/ 37122 h 1976353"/>
              <a:gd name="connsiteX0" fmla="*/ 0 w 3683479"/>
              <a:gd name="connsiteY0" fmla="*/ 28496 h 1923968"/>
              <a:gd name="connsiteX1" fmla="*/ 638355 w 3683479"/>
              <a:gd name="connsiteY1" fmla="*/ 140639 h 1923968"/>
              <a:gd name="connsiteX2" fmla="*/ 808183 w 3683479"/>
              <a:gd name="connsiteY2" fmla="*/ 1101388 h 1923968"/>
              <a:gd name="connsiteX3" fmla="*/ 1153240 w 3683479"/>
              <a:gd name="connsiteY3" fmla="*/ 1386060 h 1923968"/>
              <a:gd name="connsiteX4" fmla="*/ 1453737 w 3683479"/>
              <a:gd name="connsiteY4" fmla="*/ 1900940 h 1923968"/>
              <a:gd name="connsiteX5" fmla="*/ 1855207 w 3683479"/>
              <a:gd name="connsiteY5" fmla="*/ 1835023 h 1923968"/>
              <a:gd name="connsiteX6" fmla="*/ 2363110 w 3683479"/>
              <a:gd name="connsiteY6" fmla="*/ 1840043 h 1923968"/>
              <a:gd name="connsiteX7" fmla="*/ 3011147 w 3683479"/>
              <a:gd name="connsiteY7" fmla="*/ 1177612 h 1923968"/>
              <a:gd name="connsiteX8" fmla="*/ 3477345 w 3683479"/>
              <a:gd name="connsiteY8" fmla="*/ 1002891 h 1923968"/>
              <a:gd name="connsiteX9" fmla="*/ 3638547 w 3683479"/>
              <a:gd name="connsiteY9" fmla="*/ 687832 h 1923968"/>
              <a:gd name="connsiteX10" fmla="*/ 3629393 w 3683479"/>
              <a:gd name="connsiteY10" fmla="*/ 276858 h 1923968"/>
              <a:gd name="connsiteX11" fmla="*/ 3683479 w 3683479"/>
              <a:gd name="connsiteY11" fmla="*/ 37122 h 1923968"/>
              <a:gd name="connsiteX0" fmla="*/ 0 w 3683479"/>
              <a:gd name="connsiteY0" fmla="*/ 28496 h 1922215"/>
              <a:gd name="connsiteX1" fmla="*/ 638355 w 3683479"/>
              <a:gd name="connsiteY1" fmla="*/ 140639 h 1922215"/>
              <a:gd name="connsiteX2" fmla="*/ 808183 w 3683479"/>
              <a:gd name="connsiteY2" fmla="*/ 1101388 h 1922215"/>
              <a:gd name="connsiteX3" fmla="*/ 1153240 w 3683479"/>
              <a:gd name="connsiteY3" fmla="*/ 1386060 h 1922215"/>
              <a:gd name="connsiteX4" fmla="*/ 1453737 w 3683479"/>
              <a:gd name="connsiteY4" fmla="*/ 1900940 h 1922215"/>
              <a:gd name="connsiteX5" fmla="*/ 1921891 w 3683479"/>
              <a:gd name="connsiteY5" fmla="*/ 1825495 h 1922215"/>
              <a:gd name="connsiteX6" fmla="*/ 2363110 w 3683479"/>
              <a:gd name="connsiteY6" fmla="*/ 1840043 h 1922215"/>
              <a:gd name="connsiteX7" fmla="*/ 3011147 w 3683479"/>
              <a:gd name="connsiteY7" fmla="*/ 1177612 h 1922215"/>
              <a:gd name="connsiteX8" fmla="*/ 3477345 w 3683479"/>
              <a:gd name="connsiteY8" fmla="*/ 1002891 h 1922215"/>
              <a:gd name="connsiteX9" fmla="*/ 3638547 w 3683479"/>
              <a:gd name="connsiteY9" fmla="*/ 687832 h 1922215"/>
              <a:gd name="connsiteX10" fmla="*/ 3629393 w 3683479"/>
              <a:gd name="connsiteY10" fmla="*/ 276858 h 1922215"/>
              <a:gd name="connsiteX11" fmla="*/ 3683479 w 3683479"/>
              <a:gd name="connsiteY11" fmla="*/ 37122 h 1922215"/>
              <a:gd name="connsiteX0" fmla="*/ 0 w 3683479"/>
              <a:gd name="connsiteY0" fmla="*/ 28496 h 1922713"/>
              <a:gd name="connsiteX1" fmla="*/ 638355 w 3683479"/>
              <a:gd name="connsiteY1" fmla="*/ 140639 h 1922713"/>
              <a:gd name="connsiteX2" fmla="*/ 808183 w 3683479"/>
              <a:gd name="connsiteY2" fmla="*/ 1101388 h 1922713"/>
              <a:gd name="connsiteX3" fmla="*/ 1153240 w 3683479"/>
              <a:gd name="connsiteY3" fmla="*/ 1386060 h 1922713"/>
              <a:gd name="connsiteX4" fmla="*/ 1453737 w 3683479"/>
              <a:gd name="connsiteY4" fmla="*/ 1900940 h 1922713"/>
              <a:gd name="connsiteX5" fmla="*/ 1921891 w 3683479"/>
              <a:gd name="connsiteY5" fmla="*/ 1825495 h 1922713"/>
              <a:gd name="connsiteX6" fmla="*/ 2382163 w 3683479"/>
              <a:gd name="connsiteY6" fmla="*/ 1811459 h 1922713"/>
              <a:gd name="connsiteX7" fmla="*/ 3011147 w 3683479"/>
              <a:gd name="connsiteY7" fmla="*/ 1177612 h 1922713"/>
              <a:gd name="connsiteX8" fmla="*/ 3477345 w 3683479"/>
              <a:gd name="connsiteY8" fmla="*/ 1002891 h 1922713"/>
              <a:gd name="connsiteX9" fmla="*/ 3638547 w 3683479"/>
              <a:gd name="connsiteY9" fmla="*/ 687832 h 1922713"/>
              <a:gd name="connsiteX10" fmla="*/ 3629393 w 3683479"/>
              <a:gd name="connsiteY10" fmla="*/ 276858 h 1922713"/>
              <a:gd name="connsiteX11" fmla="*/ 3683479 w 3683479"/>
              <a:gd name="connsiteY11" fmla="*/ 37122 h 1922713"/>
              <a:gd name="connsiteX0" fmla="*/ 0 w 3683479"/>
              <a:gd name="connsiteY0" fmla="*/ 0 h 1894217"/>
              <a:gd name="connsiteX1" fmla="*/ 638355 w 3683479"/>
              <a:gd name="connsiteY1" fmla="*/ 112143 h 1894217"/>
              <a:gd name="connsiteX2" fmla="*/ 808183 w 3683479"/>
              <a:gd name="connsiteY2" fmla="*/ 1072892 h 1894217"/>
              <a:gd name="connsiteX3" fmla="*/ 1153240 w 3683479"/>
              <a:gd name="connsiteY3" fmla="*/ 1357564 h 1894217"/>
              <a:gd name="connsiteX4" fmla="*/ 1453737 w 3683479"/>
              <a:gd name="connsiteY4" fmla="*/ 1872444 h 1894217"/>
              <a:gd name="connsiteX5" fmla="*/ 1921891 w 3683479"/>
              <a:gd name="connsiteY5" fmla="*/ 1796999 h 1894217"/>
              <a:gd name="connsiteX6" fmla="*/ 2382163 w 3683479"/>
              <a:gd name="connsiteY6" fmla="*/ 1782963 h 1894217"/>
              <a:gd name="connsiteX7" fmla="*/ 3011147 w 3683479"/>
              <a:gd name="connsiteY7" fmla="*/ 1149116 h 1894217"/>
              <a:gd name="connsiteX8" fmla="*/ 3477345 w 3683479"/>
              <a:gd name="connsiteY8" fmla="*/ 974395 h 1894217"/>
              <a:gd name="connsiteX9" fmla="*/ 3638547 w 3683479"/>
              <a:gd name="connsiteY9" fmla="*/ 659336 h 1894217"/>
              <a:gd name="connsiteX10" fmla="*/ 3629393 w 3683479"/>
              <a:gd name="connsiteY10" fmla="*/ 248362 h 1894217"/>
              <a:gd name="connsiteX11" fmla="*/ 3683479 w 3683479"/>
              <a:gd name="connsiteY11" fmla="*/ 8626 h 1894217"/>
              <a:gd name="connsiteX0" fmla="*/ 0 w 3858401"/>
              <a:gd name="connsiteY0" fmla="*/ 0 h 1977013"/>
              <a:gd name="connsiteX1" fmla="*/ 813277 w 3858401"/>
              <a:gd name="connsiteY1" fmla="*/ 194939 h 1977013"/>
              <a:gd name="connsiteX2" fmla="*/ 983105 w 3858401"/>
              <a:gd name="connsiteY2" fmla="*/ 1155688 h 1977013"/>
              <a:gd name="connsiteX3" fmla="*/ 1328162 w 3858401"/>
              <a:gd name="connsiteY3" fmla="*/ 1440360 h 1977013"/>
              <a:gd name="connsiteX4" fmla="*/ 1628659 w 3858401"/>
              <a:gd name="connsiteY4" fmla="*/ 1955240 h 1977013"/>
              <a:gd name="connsiteX5" fmla="*/ 2096813 w 3858401"/>
              <a:gd name="connsiteY5" fmla="*/ 1879795 h 1977013"/>
              <a:gd name="connsiteX6" fmla="*/ 2557085 w 3858401"/>
              <a:gd name="connsiteY6" fmla="*/ 1865759 h 1977013"/>
              <a:gd name="connsiteX7" fmla="*/ 3186069 w 3858401"/>
              <a:gd name="connsiteY7" fmla="*/ 1231912 h 1977013"/>
              <a:gd name="connsiteX8" fmla="*/ 3652267 w 3858401"/>
              <a:gd name="connsiteY8" fmla="*/ 1057191 h 1977013"/>
              <a:gd name="connsiteX9" fmla="*/ 3813469 w 3858401"/>
              <a:gd name="connsiteY9" fmla="*/ 742132 h 1977013"/>
              <a:gd name="connsiteX10" fmla="*/ 3804315 w 3858401"/>
              <a:gd name="connsiteY10" fmla="*/ 331158 h 1977013"/>
              <a:gd name="connsiteX11" fmla="*/ 3858401 w 3858401"/>
              <a:gd name="connsiteY11" fmla="*/ 91422 h 1977013"/>
              <a:gd name="connsiteX0" fmla="*/ 0 w 3953150"/>
              <a:gd name="connsiteY0" fmla="*/ 0 h 2044755"/>
              <a:gd name="connsiteX1" fmla="*/ 908026 w 3953150"/>
              <a:gd name="connsiteY1" fmla="*/ 262681 h 2044755"/>
              <a:gd name="connsiteX2" fmla="*/ 1077854 w 3953150"/>
              <a:gd name="connsiteY2" fmla="*/ 1223430 h 2044755"/>
              <a:gd name="connsiteX3" fmla="*/ 1422911 w 3953150"/>
              <a:gd name="connsiteY3" fmla="*/ 1508102 h 2044755"/>
              <a:gd name="connsiteX4" fmla="*/ 1723408 w 3953150"/>
              <a:gd name="connsiteY4" fmla="*/ 2022982 h 2044755"/>
              <a:gd name="connsiteX5" fmla="*/ 2191562 w 3953150"/>
              <a:gd name="connsiteY5" fmla="*/ 1947537 h 2044755"/>
              <a:gd name="connsiteX6" fmla="*/ 2651834 w 3953150"/>
              <a:gd name="connsiteY6" fmla="*/ 1933501 h 2044755"/>
              <a:gd name="connsiteX7" fmla="*/ 3280818 w 3953150"/>
              <a:gd name="connsiteY7" fmla="*/ 1299654 h 2044755"/>
              <a:gd name="connsiteX8" fmla="*/ 3747016 w 3953150"/>
              <a:gd name="connsiteY8" fmla="*/ 1124933 h 2044755"/>
              <a:gd name="connsiteX9" fmla="*/ 3908218 w 3953150"/>
              <a:gd name="connsiteY9" fmla="*/ 809874 h 2044755"/>
              <a:gd name="connsiteX10" fmla="*/ 3899064 w 3953150"/>
              <a:gd name="connsiteY10" fmla="*/ 398900 h 2044755"/>
              <a:gd name="connsiteX11" fmla="*/ 3953150 w 3953150"/>
              <a:gd name="connsiteY11" fmla="*/ 159164 h 2044755"/>
              <a:gd name="connsiteX0" fmla="*/ 0 w 4091630"/>
              <a:gd name="connsiteY0" fmla="*/ 0 h 2044755"/>
              <a:gd name="connsiteX1" fmla="*/ 908026 w 4091630"/>
              <a:gd name="connsiteY1" fmla="*/ 262681 h 2044755"/>
              <a:gd name="connsiteX2" fmla="*/ 1077854 w 4091630"/>
              <a:gd name="connsiteY2" fmla="*/ 1223430 h 2044755"/>
              <a:gd name="connsiteX3" fmla="*/ 1422911 w 4091630"/>
              <a:gd name="connsiteY3" fmla="*/ 1508102 h 2044755"/>
              <a:gd name="connsiteX4" fmla="*/ 1723408 w 4091630"/>
              <a:gd name="connsiteY4" fmla="*/ 2022982 h 2044755"/>
              <a:gd name="connsiteX5" fmla="*/ 2191562 w 4091630"/>
              <a:gd name="connsiteY5" fmla="*/ 1947537 h 2044755"/>
              <a:gd name="connsiteX6" fmla="*/ 2651834 w 4091630"/>
              <a:gd name="connsiteY6" fmla="*/ 1933501 h 2044755"/>
              <a:gd name="connsiteX7" fmla="*/ 3280818 w 4091630"/>
              <a:gd name="connsiteY7" fmla="*/ 1299654 h 2044755"/>
              <a:gd name="connsiteX8" fmla="*/ 3747016 w 4091630"/>
              <a:gd name="connsiteY8" fmla="*/ 1124933 h 2044755"/>
              <a:gd name="connsiteX9" fmla="*/ 3908218 w 4091630"/>
              <a:gd name="connsiteY9" fmla="*/ 809874 h 2044755"/>
              <a:gd name="connsiteX10" fmla="*/ 3899064 w 4091630"/>
              <a:gd name="connsiteY10" fmla="*/ 398900 h 2044755"/>
              <a:gd name="connsiteX11" fmla="*/ 4091630 w 4091630"/>
              <a:gd name="connsiteY11" fmla="*/ 31206 h 2044755"/>
              <a:gd name="connsiteX0" fmla="*/ 0 w 4128072"/>
              <a:gd name="connsiteY0" fmla="*/ 13955 h 2058710"/>
              <a:gd name="connsiteX1" fmla="*/ 908026 w 4128072"/>
              <a:gd name="connsiteY1" fmla="*/ 276636 h 2058710"/>
              <a:gd name="connsiteX2" fmla="*/ 1077854 w 4128072"/>
              <a:gd name="connsiteY2" fmla="*/ 1237385 h 2058710"/>
              <a:gd name="connsiteX3" fmla="*/ 1422911 w 4128072"/>
              <a:gd name="connsiteY3" fmla="*/ 1522057 h 2058710"/>
              <a:gd name="connsiteX4" fmla="*/ 1723408 w 4128072"/>
              <a:gd name="connsiteY4" fmla="*/ 2036937 h 2058710"/>
              <a:gd name="connsiteX5" fmla="*/ 2191562 w 4128072"/>
              <a:gd name="connsiteY5" fmla="*/ 1961492 h 2058710"/>
              <a:gd name="connsiteX6" fmla="*/ 2651834 w 4128072"/>
              <a:gd name="connsiteY6" fmla="*/ 1947456 h 2058710"/>
              <a:gd name="connsiteX7" fmla="*/ 3280818 w 4128072"/>
              <a:gd name="connsiteY7" fmla="*/ 1313609 h 2058710"/>
              <a:gd name="connsiteX8" fmla="*/ 3747016 w 4128072"/>
              <a:gd name="connsiteY8" fmla="*/ 1138888 h 2058710"/>
              <a:gd name="connsiteX9" fmla="*/ 3908218 w 4128072"/>
              <a:gd name="connsiteY9" fmla="*/ 823829 h 2058710"/>
              <a:gd name="connsiteX10" fmla="*/ 3899064 w 4128072"/>
              <a:gd name="connsiteY10" fmla="*/ 412855 h 2058710"/>
              <a:gd name="connsiteX11" fmla="*/ 4128072 w 4128072"/>
              <a:gd name="connsiteY11" fmla="*/ 0 h 2058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28072" h="2058710">
                <a:moveTo>
                  <a:pt x="0" y="13955"/>
                </a:moveTo>
                <a:cubicBezTo>
                  <a:pt x="96391" y="307038"/>
                  <a:pt x="728384" y="72731"/>
                  <a:pt x="908026" y="276636"/>
                </a:cubicBezTo>
                <a:cubicBezTo>
                  <a:pt x="1087668" y="480541"/>
                  <a:pt x="992040" y="1029815"/>
                  <a:pt x="1077854" y="1237385"/>
                </a:cubicBezTo>
                <a:cubicBezTo>
                  <a:pt x="1163668" y="1444955"/>
                  <a:pt x="1315319" y="1388798"/>
                  <a:pt x="1422911" y="1522057"/>
                </a:cubicBezTo>
                <a:cubicBezTo>
                  <a:pt x="1530503" y="1655316"/>
                  <a:pt x="1595300" y="1963698"/>
                  <a:pt x="1723408" y="2036937"/>
                </a:cubicBezTo>
                <a:cubicBezTo>
                  <a:pt x="1851517" y="2110176"/>
                  <a:pt x="2036824" y="1976406"/>
                  <a:pt x="2191562" y="1961492"/>
                </a:cubicBezTo>
                <a:cubicBezTo>
                  <a:pt x="2346300" y="1946579"/>
                  <a:pt x="2470291" y="2055437"/>
                  <a:pt x="2651834" y="1947456"/>
                </a:cubicBezTo>
                <a:cubicBezTo>
                  <a:pt x="2833377" y="1839475"/>
                  <a:pt x="3098288" y="1448370"/>
                  <a:pt x="3280818" y="1313609"/>
                </a:cubicBezTo>
                <a:cubicBezTo>
                  <a:pt x="3463348" y="1178848"/>
                  <a:pt x="3642449" y="1220518"/>
                  <a:pt x="3747016" y="1138888"/>
                </a:cubicBezTo>
                <a:cubicBezTo>
                  <a:pt x="3851583" y="1057258"/>
                  <a:pt x="3882877" y="944834"/>
                  <a:pt x="3908218" y="823829"/>
                </a:cubicBezTo>
                <a:cubicBezTo>
                  <a:pt x="3933559" y="702824"/>
                  <a:pt x="3894751" y="545127"/>
                  <a:pt x="3899064" y="412855"/>
                </a:cubicBezTo>
                <a:cubicBezTo>
                  <a:pt x="3903377" y="280583"/>
                  <a:pt x="4069843" y="63260"/>
                  <a:pt x="4128072" y="0"/>
                </a:cubicBezTo>
              </a:path>
            </a:pathLst>
          </a:custGeom>
          <a:solidFill>
            <a:srgbClr val="0000FF">
              <a:alpha val="25000"/>
            </a:srgbClr>
          </a:solidFill>
          <a:ln w="25400">
            <a:solidFill>
              <a:srgbClr val="FFFF0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3795" name="Text Box 18"/>
          <p:cNvSpPr txBox="1">
            <a:spLocks noChangeArrowheads="1"/>
          </p:cNvSpPr>
          <p:nvPr/>
        </p:nvSpPr>
        <p:spPr bwMode="auto">
          <a:xfrm>
            <a:off x="3665538" y="14288"/>
            <a:ext cx="1785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th-TH" altLang="th-TH" sz="2400" b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ลับมาก</a:t>
            </a:r>
          </a:p>
        </p:txBody>
      </p:sp>
      <p:sp>
        <p:nvSpPr>
          <p:cNvPr id="13" name="รูปแบบอิสระ 12"/>
          <p:cNvSpPr/>
          <p:nvPr/>
        </p:nvSpPr>
        <p:spPr>
          <a:xfrm>
            <a:off x="-351692" y="1235557"/>
            <a:ext cx="9847384" cy="3248509"/>
          </a:xfrm>
          <a:custGeom>
            <a:avLst/>
            <a:gdLst>
              <a:gd name="connsiteX0" fmla="*/ 90711 w 8147783"/>
              <a:gd name="connsiteY0" fmla="*/ 77637 h 3036539"/>
              <a:gd name="connsiteX1" fmla="*/ 228734 w 8147783"/>
              <a:gd name="connsiteY1" fmla="*/ 1457864 h 3036539"/>
              <a:gd name="connsiteX2" fmla="*/ 2066160 w 8147783"/>
              <a:gd name="connsiteY2" fmla="*/ 1293962 h 3036539"/>
              <a:gd name="connsiteX3" fmla="*/ 2575119 w 8147783"/>
              <a:gd name="connsiteY3" fmla="*/ 1871932 h 3036539"/>
              <a:gd name="connsiteX4" fmla="*/ 2911549 w 8147783"/>
              <a:gd name="connsiteY4" fmla="*/ 2018581 h 3036539"/>
              <a:gd name="connsiteX5" fmla="*/ 3265232 w 8147783"/>
              <a:gd name="connsiteY5" fmla="*/ 3010618 h 3036539"/>
              <a:gd name="connsiteX6" fmla="*/ 4585074 w 8147783"/>
              <a:gd name="connsiteY6" fmla="*/ 2760452 h 3036539"/>
              <a:gd name="connsiteX7" fmla="*/ 5508100 w 8147783"/>
              <a:gd name="connsiteY7" fmla="*/ 2915728 h 3036539"/>
              <a:gd name="connsiteX8" fmla="*/ 6077443 w 8147783"/>
              <a:gd name="connsiteY8" fmla="*/ 2070339 h 3036539"/>
              <a:gd name="connsiteX9" fmla="*/ 7129866 w 8147783"/>
              <a:gd name="connsiteY9" fmla="*/ 1664898 h 3036539"/>
              <a:gd name="connsiteX10" fmla="*/ 7405911 w 8147783"/>
              <a:gd name="connsiteY10" fmla="*/ 293298 h 3036539"/>
              <a:gd name="connsiteX11" fmla="*/ 8147783 w 8147783"/>
              <a:gd name="connsiteY11" fmla="*/ 0 h 3036539"/>
              <a:gd name="connsiteX0" fmla="*/ 79836 w 8165485"/>
              <a:gd name="connsiteY0" fmla="*/ 68113 h 3036539"/>
              <a:gd name="connsiteX1" fmla="*/ 246436 w 8165485"/>
              <a:gd name="connsiteY1" fmla="*/ 1457864 h 3036539"/>
              <a:gd name="connsiteX2" fmla="*/ 2083862 w 8165485"/>
              <a:gd name="connsiteY2" fmla="*/ 1293962 h 3036539"/>
              <a:gd name="connsiteX3" fmla="*/ 2592821 w 8165485"/>
              <a:gd name="connsiteY3" fmla="*/ 1871932 h 3036539"/>
              <a:gd name="connsiteX4" fmla="*/ 2929251 w 8165485"/>
              <a:gd name="connsiteY4" fmla="*/ 2018581 h 3036539"/>
              <a:gd name="connsiteX5" fmla="*/ 3282934 w 8165485"/>
              <a:gd name="connsiteY5" fmla="*/ 3010618 h 3036539"/>
              <a:gd name="connsiteX6" fmla="*/ 4602776 w 8165485"/>
              <a:gd name="connsiteY6" fmla="*/ 2760452 h 3036539"/>
              <a:gd name="connsiteX7" fmla="*/ 5525802 w 8165485"/>
              <a:gd name="connsiteY7" fmla="*/ 2915728 h 3036539"/>
              <a:gd name="connsiteX8" fmla="*/ 6095145 w 8165485"/>
              <a:gd name="connsiteY8" fmla="*/ 2070339 h 3036539"/>
              <a:gd name="connsiteX9" fmla="*/ 7147568 w 8165485"/>
              <a:gd name="connsiteY9" fmla="*/ 1664898 h 3036539"/>
              <a:gd name="connsiteX10" fmla="*/ 7423613 w 8165485"/>
              <a:gd name="connsiteY10" fmla="*/ 293298 h 3036539"/>
              <a:gd name="connsiteX11" fmla="*/ 8165485 w 8165485"/>
              <a:gd name="connsiteY11" fmla="*/ 0 h 3036539"/>
              <a:gd name="connsiteX0" fmla="*/ 79319 w 8164968"/>
              <a:gd name="connsiteY0" fmla="*/ 68113 h 3036539"/>
              <a:gd name="connsiteX1" fmla="*/ 245919 w 8164968"/>
              <a:gd name="connsiteY1" fmla="*/ 1457864 h 3036539"/>
              <a:gd name="connsiteX2" fmla="*/ 2073819 w 8164968"/>
              <a:gd name="connsiteY2" fmla="*/ 1351106 h 3036539"/>
              <a:gd name="connsiteX3" fmla="*/ 2592304 w 8164968"/>
              <a:gd name="connsiteY3" fmla="*/ 1871932 h 3036539"/>
              <a:gd name="connsiteX4" fmla="*/ 2928734 w 8164968"/>
              <a:gd name="connsiteY4" fmla="*/ 2018581 h 3036539"/>
              <a:gd name="connsiteX5" fmla="*/ 3282417 w 8164968"/>
              <a:gd name="connsiteY5" fmla="*/ 3010618 h 3036539"/>
              <a:gd name="connsiteX6" fmla="*/ 4602259 w 8164968"/>
              <a:gd name="connsiteY6" fmla="*/ 2760452 h 3036539"/>
              <a:gd name="connsiteX7" fmla="*/ 5525285 w 8164968"/>
              <a:gd name="connsiteY7" fmla="*/ 2915728 h 3036539"/>
              <a:gd name="connsiteX8" fmla="*/ 6094628 w 8164968"/>
              <a:gd name="connsiteY8" fmla="*/ 2070339 h 3036539"/>
              <a:gd name="connsiteX9" fmla="*/ 7147051 w 8164968"/>
              <a:gd name="connsiteY9" fmla="*/ 1664898 h 3036539"/>
              <a:gd name="connsiteX10" fmla="*/ 7423096 w 8164968"/>
              <a:gd name="connsiteY10" fmla="*/ 293298 h 3036539"/>
              <a:gd name="connsiteX11" fmla="*/ 8164968 w 8164968"/>
              <a:gd name="connsiteY11" fmla="*/ 0 h 3036539"/>
              <a:gd name="connsiteX0" fmla="*/ 79319 w 8164968"/>
              <a:gd name="connsiteY0" fmla="*/ 68113 h 3036539"/>
              <a:gd name="connsiteX1" fmla="*/ 245919 w 8164968"/>
              <a:gd name="connsiteY1" fmla="*/ 1457864 h 3036539"/>
              <a:gd name="connsiteX2" fmla="*/ 2073819 w 8164968"/>
              <a:gd name="connsiteY2" fmla="*/ 1351106 h 3036539"/>
              <a:gd name="connsiteX3" fmla="*/ 2497046 w 8164968"/>
              <a:gd name="connsiteY3" fmla="*/ 1824312 h 3036539"/>
              <a:gd name="connsiteX4" fmla="*/ 2928734 w 8164968"/>
              <a:gd name="connsiteY4" fmla="*/ 2018581 h 3036539"/>
              <a:gd name="connsiteX5" fmla="*/ 3282417 w 8164968"/>
              <a:gd name="connsiteY5" fmla="*/ 3010618 h 3036539"/>
              <a:gd name="connsiteX6" fmla="*/ 4602259 w 8164968"/>
              <a:gd name="connsiteY6" fmla="*/ 2760452 h 3036539"/>
              <a:gd name="connsiteX7" fmla="*/ 5525285 w 8164968"/>
              <a:gd name="connsiteY7" fmla="*/ 2915728 h 3036539"/>
              <a:gd name="connsiteX8" fmla="*/ 6094628 w 8164968"/>
              <a:gd name="connsiteY8" fmla="*/ 2070339 h 3036539"/>
              <a:gd name="connsiteX9" fmla="*/ 7147051 w 8164968"/>
              <a:gd name="connsiteY9" fmla="*/ 1664898 h 3036539"/>
              <a:gd name="connsiteX10" fmla="*/ 7423096 w 8164968"/>
              <a:gd name="connsiteY10" fmla="*/ 293298 h 3036539"/>
              <a:gd name="connsiteX11" fmla="*/ 8164968 w 8164968"/>
              <a:gd name="connsiteY11" fmla="*/ 0 h 3036539"/>
              <a:gd name="connsiteX0" fmla="*/ 79319 w 8164968"/>
              <a:gd name="connsiteY0" fmla="*/ 68113 h 3032061"/>
              <a:gd name="connsiteX1" fmla="*/ 245919 w 8164968"/>
              <a:gd name="connsiteY1" fmla="*/ 1457864 h 3032061"/>
              <a:gd name="connsiteX2" fmla="*/ 2073819 w 8164968"/>
              <a:gd name="connsiteY2" fmla="*/ 1351106 h 3032061"/>
              <a:gd name="connsiteX3" fmla="*/ 2497046 w 8164968"/>
              <a:gd name="connsiteY3" fmla="*/ 1824312 h 3032061"/>
              <a:gd name="connsiteX4" fmla="*/ 2909682 w 8164968"/>
              <a:gd name="connsiteY4" fmla="*/ 2104296 h 3032061"/>
              <a:gd name="connsiteX5" fmla="*/ 3282417 w 8164968"/>
              <a:gd name="connsiteY5" fmla="*/ 3010618 h 3032061"/>
              <a:gd name="connsiteX6" fmla="*/ 4602259 w 8164968"/>
              <a:gd name="connsiteY6" fmla="*/ 2760452 h 3032061"/>
              <a:gd name="connsiteX7" fmla="*/ 5525285 w 8164968"/>
              <a:gd name="connsiteY7" fmla="*/ 2915728 h 3032061"/>
              <a:gd name="connsiteX8" fmla="*/ 6094628 w 8164968"/>
              <a:gd name="connsiteY8" fmla="*/ 2070339 h 3032061"/>
              <a:gd name="connsiteX9" fmla="*/ 7147051 w 8164968"/>
              <a:gd name="connsiteY9" fmla="*/ 1664898 h 3032061"/>
              <a:gd name="connsiteX10" fmla="*/ 7423096 w 8164968"/>
              <a:gd name="connsiteY10" fmla="*/ 293298 h 3032061"/>
              <a:gd name="connsiteX11" fmla="*/ 8164968 w 8164968"/>
              <a:gd name="connsiteY11" fmla="*/ 0 h 3032061"/>
              <a:gd name="connsiteX0" fmla="*/ 79319 w 8164968"/>
              <a:gd name="connsiteY0" fmla="*/ 68113 h 3038697"/>
              <a:gd name="connsiteX1" fmla="*/ 245919 w 8164968"/>
              <a:gd name="connsiteY1" fmla="*/ 1457864 h 3038697"/>
              <a:gd name="connsiteX2" fmla="*/ 2073819 w 8164968"/>
              <a:gd name="connsiteY2" fmla="*/ 1351106 h 3038697"/>
              <a:gd name="connsiteX3" fmla="*/ 2497046 w 8164968"/>
              <a:gd name="connsiteY3" fmla="*/ 1824312 h 3038697"/>
              <a:gd name="connsiteX4" fmla="*/ 2909682 w 8164968"/>
              <a:gd name="connsiteY4" fmla="*/ 2104296 h 3038697"/>
              <a:gd name="connsiteX5" fmla="*/ 3282417 w 8164968"/>
              <a:gd name="connsiteY5" fmla="*/ 3010618 h 3038697"/>
              <a:gd name="connsiteX6" fmla="*/ 4468897 w 8164968"/>
              <a:gd name="connsiteY6" fmla="*/ 2817596 h 3038697"/>
              <a:gd name="connsiteX7" fmla="*/ 5525285 w 8164968"/>
              <a:gd name="connsiteY7" fmla="*/ 2915728 h 3038697"/>
              <a:gd name="connsiteX8" fmla="*/ 6094628 w 8164968"/>
              <a:gd name="connsiteY8" fmla="*/ 2070339 h 3038697"/>
              <a:gd name="connsiteX9" fmla="*/ 7147051 w 8164968"/>
              <a:gd name="connsiteY9" fmla="*/ 1664898 h 3038697"/>
              <a:gd name="connsiteX10" fmla="*/ 7423096 w 8164968"/>
              <a:gd name="connsiteY10" fmla="*/ 293298 h 3038697"/>
              <a:gd name="connsiteX11" fmla="*/ 8164968 w 8164968"/>
              <a:gd name="connsiteY11" fmla="*/ 0 h 3038697"/>
              <a:gd name="connsiteX0" fmla="*/ 79319 w 8164968"/>
              <a:gd name="connsiteY0" fmla="*/ 68113 h 3039837"/>
              <a:gd name="connsiteX1" fmla="*/ 245919 w 8164968"/>
              <a:gd name="connsiteY1" fmla="*/ 1457864 h 3039837"/>
              <a:gd name="connsiteX2" fmla="*/ 2073819 w 8164968"/>
              <a:gd name="connsiteY2" fmla="*/ 1351106 h 3039837"/>
              <a:gd name="connsiteX3" fmla="*/ 2497046 w 8164968"/>
              <a:gd name="connsiteY3" fmla="*/ 1824312 h 3039837"/>
              <a:gd name="connsiteX4" fmla="*/ 2909682 w 8164968"/>
              <a:gd name="connsiteY4" fmla="*/ 2104296 h 3039837"/>
              <a:gd name="connsiteX5" fmla="*/ 3282417 w 8164968"/>
              <a:gd name="connsiteY5" fmla="*/ 3010618 h 3039837"/>
              <a:gd name="connsiteX6" fmla="*/ 4468897 w 8164968"/>
              <a:gd name="connsiteY6" fmla="*/ 2817596 h 3039837"/>
              <a:gd name="connsiteX7" fmla="*/ 5601492 w 8164968"/>
              <a:gd name="connsiteY7" fmla="*/ 2820489 h 3039837"/>
              <a:gd name="connsiteX8" fmla="*/ 6094628 w 8164968"/>
              <a:gd name="connsiteY8" fmla="*/ 2070339 h 3039837"/>
              <a:gd name="connsiteX9" fmla="*/ 7147051 w 8164968"/>
              <a:gd name="connsiteY9" fmla="*/ 1664898 h 3039837"/>
              <a:gd name="connsiteX10" fmla="*/ 7423096 w 8164968"/>
              <a:gd name="connsiteY10" fmla="*/ 293298 h 3039837"/>
              <a:gd name="connsiteX11" fmla="*/ 8164968 w 8164968"/>
              <a:gd name="connsiteY11" fmla="*/ 0 h 3039837"/>
              <a:gd name="connsiteX0" fmla="*/ 79319 w 8164968"/>
              <a:gd name="connsiteY0" fmla="*/ 68113 h 3039837"/>
              <a:gd name="connsiteX1" fmla="*/ 245919 w 8164968"/>
              <a:gd name="connsiteY1" fmla="*/ 1457864 h 3039837"/>
              <a:gd name="connsiteX2" fmla="*/ 2073819 w 8164968"/>
              <a:gd name="connsiteY2" fmla="*/ 1351106 h 3039837"/>
              <a:gd name="connsiteX3" fmla="*/ 2497046 w 8164968"/>
              <a:gd name="connsiteY3" fmla="*/ 1824312 h 3039837"/>
              <a:gd name="connsiteX4" fmla="*/ 2909682 w 8164968"/>
              <a:gd name="connsiteY4" fmla="*/ 2104296 h 3039837"/>
              <a:gd name="connsiteX5" fmla="*/ 3282417 w 8164968"/>
              <a:gd name="connsiteY5" fmla="*/ 3010618 h 3039837"/>
              <a:gd name="connsiteX6" fmla="*/ 4468897 w 8164968"/>
              <a:gd name="connsiteY6" fmla="*/ 2817596 h 3039837"/>
              <a:gd name="connsiteX7" fmla="*/ 5601492 w 8164968"/>
              <a:gd name="connsiteY7" fmla="*/ 2820489 h 3039837"/>
              <a:gd name="connsiteX8" fmla="*/ 6075577 w 8164968"/>
              <a:gd name="connsiteY8" fmla="*/ 2175102 h 3039837"/>
              <a:gd name="connsiteX9" fmla="*/ 7147051 w 8164968"/>
              <a:gd name="connsiteY9" fmla="*/ 1664898 h 3039837"/>
              <a:gd name="connsiteX10" fmla="*/ 7423096 w 8164968"/>
              <a:gd name="connsiteY10" fmla="*/ 293298 h 3039837"/>
              <a:gd name="connsiteX11" fmla="*/ 8164968 w 8164968"/>
              <a:gd name="connsiteY11" fmla="*/ 0 h 3039837"/>
              <a:gd name="connsiteX0" fmla="*/ 79319 w 8164968"/>
              <a:gd name="connsiteY0" fmla="*/ 68113 h 3039837"/>
              <a:gd name="connsiteX1" fmla="*/ 245919 w 8164968"/>
              <a:gd name="connsiteY1" fmla="*/ 1457864 h 3039837"/>
              <a:gd name="connsiteX2" fmla="*/ 2073819 w 8164968"/>
              <a:gd name="connsiteY2" fmla="*/ 1351106 h 3039837"/>
              <a:gd name="connsiteX3" fmla="*/ 2497046 w 8164968"/>
              <a:gd name="connsiteY3" fmla="*/ 1824312 h 3039837"/>
              <a:gd name="connsiteX4" fmla="*/ 2909682 w 8164968"/>
              <a:gd name="connsiteY4" fmla="*/ 2104296 h 3039837"/>
              <a:gd name="connsiteX5" fmla="*/ 3282417 w 8164968"/>
              <a:gd name="connsiteY5" fmla="*/ 3010618 h 3039837"/>
              <a:gd name="connsiteX6" fmla="*/ 4468897 w 8164968"/>
              <a:gd name="connsiteY6" fmla="*/ 2817596 h 3039837"/>
              <a:gd name="connsiteX7" fmla="*/ 5601492 w 8164968"/>
              <a:gd name="connsiteY7" fmla="*/ 2820489 h 3039837"/>
              <a:gd name="connsiteX8" fmla="*/ 6075577 w 8164968"/>
              <a:gd name="connsiteY8" fmla="*/ 2175102 h 3039837"/>
              <a:gd name="connsiteX9" fmla="*/ 7118474 w 8164968"/>
              <a:gd name="connsiteY9" fmla="*/ 1788709 h 3039837"/>
              <a:gd name="connsiteX10" fmla="*/ 7423096 w 8164968"/>
              <a:gd name="connsiteY10" fmla="*/ 293298 h 3039837"/>
              <a:gd name="connsiteX11" fmla="*/ 8164968 w 8164968"/>
              <a:gd name="connsiteY11" fmla="*/ 0 h 3039837"/>
              <a:gd name="connsiteX0" fmla="*/ 79319 w 8164968"/>
              <a:gd name="connsiteY0" fmla="*/ 68113 h 3039837"/>
              <a:gd name="connsiteX1" fmla="*/ 245919 w 8164968"/>
              <a:gd name="connsiteY1" fmla="*/ 1457864 h 3039837"/>
              <a:gd name="connsiteX2" fmla="*/ 2073819 w 8164968"/>
              <a:gd name="connsiteY2" fmla="*/ 1351106 h 3039837"/>
              <a:gd name="connsiteX3" fmla="*/ 2497046 w 8164968"/>
              <a:gd name="connsiteY3" fmla="*/ 1824312 h 3039837"/>
              <a:gd name="connsiteX4" fmla="*/ 2909682 w 8164968"/>
              <a:gd name="connsiteY4" fmla="*/ 2104296 h 3039837"/>
              <a:gd name="connsiteX5" fmla="*/ 3282417 w 8164968"/>
              <a:gd name="connsiteY5" fmla="*/ 3010618 h 3039837"/>
              <a:gd name="connsiteX6" fmla="*/ 4468897 w 8164968"/>
              <a:gd name="connsiteY6" fmla="*/ 2817596 h 3039837"/>
              <a:gd name="connsiteX7" fmla="*/ 5601492 w 8164968"/>
              <a:gd name="connsiteY7" fmla="*/ 2820489 h 3039837"/>
              <a:gd name="connsiteX8" fmla="*/ 6075577 w 8164968"/>
              <a:gd name="connsiteY8" fmla="*/ 2175102 h 3039837"/>
              <a:gd name="connsiteX9" fmla="*/ 7118474 w 8164968"/>
              <a:gd name="connsiteY9" fmla="*/ 1788709 h 3039837"/>
              <a:gd name="connsiteX10" fmla="*/ 7413570 w 8164968"/>
              <a:gd name="connsiteY10" fmla="*/ 436157 h 3039837"/>
              <a:gd name="connsiteX11" fmla="*/ 8164968 w 8164968"/>
              <a:gd name="connsiteY11" fmla="*/ 0 h 3039837"/>
              <a:gd name="connsiteX0" fmla="*/ 79319 w 8164968"/>
              <a:gd name="connsiteY0" fmla="*/ 68113 h 3022131"/>
              <a:gd name="connsiteX1" fmla="*/ 245919 w 8164968"/>
              <a:gd name="connsiteY1" fmla="*/ 1457864 h 3022131"/>
              <a:gd name="connsiteX2" fmla="*/ 2073819 w 8164968"/>
              <a:gd name="connsiteY2" fmla="*/ 1351106 h 3022131"/>
              <a:gd name="connsiteX3" fmla="*/ 2497046 w 8164968"/>
              <a:gd name="connsiteY3" fmla="*/ 1824312 h 3022131"/>
              <a:gd name="connsiteX4" fmla="*/ 2909682 w 8164968"/>
              <a:gd name="connsiteY4" fmla="*/ 2104296 h 3022131"/>
              <a:gd name="connsiteX5" fmla="*/ 3358624 w 8164968"/>
              <a:gd name="connsiteY5" fmla="*/ 2991571 h 3022131"/>
              <a:gd name="connsiteX6" fmla="*/ 4468897 w 8164968"/>
              <a:gd name="connsiteY6" fmla="*/ 2817596 h 3022131"/>
              <a:gd name="connsiteX7" fmla="*/ 5601492 w 8164968"/>
              <a:gd name="connsiteY7" fmla="*/ 2820489 h 3022131"/>
              <a:gd name="connsiteX8" fmla="*/ 6075577 w 8164968"/>
              <a:gd name="connsiteY8" fmla="*/ 2175102 h 3022131"/>
              <a:gd name="connsiteX9" fmla="*/ 7118474 w 8164968"/>
              <a:gd name="connsiteY9" fmla="*/ 1788709 h 3022131"/>
              <a:gd name="connsiteX10" fmla="*/ 7413570 w 8164968"/>
              <a:gd name="connsiteY10" fmla="*/ 436157 h 3022131"/>
              <a:gd name="connsiteX11" fmla="*/ 8164968 w 8164968"/>
              <a:gd name="connsiteY11" fmla="*/ 0 h 3022131"/>
              <a:gd name="connsiteX0" fmla="*/ 79319 w 8164968"/>
              <a:gd name="connsiteY0" fmla="*/ 68113 h 3022131"/>
              <a:gd name="connsiteX1" fmla="*/ 245919 w 8164968"/>
              <a:gd name="connsiteY1" fmla="*/ 1457864 h 3022131"/>
              <a:gd name="connsiteX2" fmla="*/ 2073819 w 8164968"/>
              <a:gd name="connsiteY2" fmla="*/ 1351106 h 3022131"/>
              <a:gd name="connsiteX3" fmla="*/ 2497046 w 8164968"/>
              <a:gd name="connsiteY3" fmla="*/ 1824312 h 3022131"/>
              <a:gd name="connsiteX4" fmla="*/ 2862053 w 8164968"/>
              <a:gd name="connsiteY4" fmla="*/ 2104296 h 3022131"/>
              <a:gd name="connsiteX5" fmla="*/ 3358624 w 8164968"/>
              <a:gd name="connsiteY5" fmla="*/ 2991571 h 3022131"/>
              <a:gd name="connsiteX6" fmla="*/ 4468897 w 8164968"/>
              <a:gd name="connsiteY6" fmla="*/ 2817596 h 3022131"/>
              <a:gd name="connsiteX7" fmla="*/ 5601492 w 8164968"/>
              <a:gd name="connsiteY7" fmla="*/ 2820489 h 3022131"/>
              <a:gd name="connsiteX8" fmla="*/ 6075577 w 8164968"/>
              <a:gd name="connsiteY8" fmla="*/ 2175102 h 3022131"/>
              <a:gd name="connsiteX9" fmla="*/ 7118474 w 8164968"/>
              <a:gd name="connsiteY9" fmla="*/ 1788709 h 3022131"/>
              <a:gd name="connsiteX10" fmla="*/ 7413570 w 8164968"/>
              <a:gd name="connsiteY10" fmla="*/ 436157 h 3022131"/>
              <a:gd name="connsiteX11" fmla="*/ 8164968 w 8164968"/>
              <a:gd name="connsiteY11" fmla="*/ 0 h 3022131"/>
              <a:gd name="connsiteX0" fmla="*/ 79319 w 8164968"/>
              <a:gd name="connsiteY0" fmla="*/ 68113 h 3016976"/>
              <a:gd name="connsiteX1" fmla="*/ 245919 w 8164968"/>
              <a:gd name="connsiteY1" fmla="*/ 1457864 h 3016976"/>
              <a:gd name="connsiteX2" fmla="*/ 2073819 w 8164968"/>
              <a:gd name="connsiteY2" fmla="*/ 1351106 h 3016976"/>
              <a:gd name="connsiteX3" fmla="*/ 2497046 w 8164968"/>
              <a:gd name="connsiteY3" fmla="*/ 1824312 h 3016976"/>
              <a:gd name="connsiteX4" fmla="*/ 2862053 w 8164968"/>
              <a:gd name="connsiteY4" fmla="*/ 2104296 h 3016976"/>
              <a:gd name="connsiteX5" fmla="*/ 3358624 w 8164968"/>
              <a:gd name="connsiteY5" fmla="*/ 2991571 h 3016976"/>
              <a:gd name="connsiteX6" fmla="*/ 4354587 w 8164968"/>
              <a:gd name="connsiteY6" fmla="*/ 2779501 h 3016976"/>
              <a:gd name="connsiteX7" fmla="*/ 5601492 w 8164968"/>
              <a:gd name="connsiteY7" fmla="*/ 2820489 h 3016976"/>
              <a:gd name="connsiteX8" fmla="*/ 6075577 w 8164968"/>
              <a:gd name="connsiteY8" fmla="*/ 2175102 h 3016976"/>
              <a:gd name="connsiteX9" fmla="*/ 7118474 w 8164968"/>
              <a:gd name="connsiteY9" fmla="*/ 1788709 h 3016976"/>
              <a:gd name="connsiteX10" fmla="*/ 7413570 w 8164968"/>
              <a:gd name="connsiteY10" fmla="*/ 436157 h 3016976"/>
              <a:gd name="connsiteX11" fmla="*/ 8164968 w 8164968"/>
              <a:gd name="connsiteY11" fmla="*/ 0 h 3016976"/>
              <a:gd name="connsiteX0" fmla="*/ 79319 w 8164968"/>
              <a:gd name="connsiteY0" fmla="*/ 68113 h 3016385"/>
              <a:gd name="connsiteX1" fmla="*/ 245919 w 8164968"/>
              <a:gd name="connsiteY1" fmla="*/ 1457864 h 3016385"/>
              <a:gd name="connsiteX2" fmla="*/ 2073819 w 8164968"/>
              <a:gd name="connsiteY2" fmla="*/ 1351106 h 3016385"/>
              <a:gd name="connsiteX3" fmla="*/ 2497046 w 8164968"/>
              <a:gd name="connsiteY3" fmla="*/ 1824312 h 3016385"/>
              <a:gd name="connsiteX4" fmla="*/ 2862053 w 8164968"/>
              <a:gd name="connsiteY4" fmla="*/ 2104296 h 3016385"/>
              <a:gd name="connsiteX5" fmla="*/ 3358624 w 8164968"/>
              <a:gd name="connsiteY5" fmla="*/ 2991571 h 3016385"/>
              <a:gd name="connsiteX6" fmla="*/ 4354587 w 8164968"/>
              <a:gd name="connsiteY6" fmla="*/ 2779501 h 3016385"/>
              <a:gd name="connsiteX7" fmla="*/ 5391923 w 8164968"/>
              <a:gd name="connsiteY7" fmla="*/ 2877633 h 3016385"/>
              <a:gd name="connsiteX8" fmla="*/ 6075577 w 8164968"/>
              <a:gd name="connsiteY8" fmla="*/ 2175102 h 3016385"/>
              <a:gd name="connsiteX9" fmla="*/ 7118474 w 8164968"/>
              <a:gd name="connsiteY9" fmla="*/ 1788709 h 3016385"/>
              <a:gd name="connsiteX10" fmla="*/ 7413570 w 8164968"/>
              <a:gd name="connsiteY10" fmla="*/ 436157 h 3016385"/>
              <a:gd name="connsiteX11" fmla="*/ 8164968 w 8164968"/>
              <a:gd name="connsiteY11" fmla="*/ 0 h 3016385"/>
              <a:gd name="connsiteX0" fmla="*/ 79319 w 8164968"/>
              <a:gd name="connsiteY0" fmla="*/ 68113 h 3016482"/>
              <a:gd name="connsiteX1" fmla="*/ 245919 w 8164968"/>
              <a:gd name="connsiteY1" fmla="*/ 1457864 h 3016482"/>
              <a:gd name="connsiteX2" fmla="*/ 2073819 w 8164968"/>
              <a:gd name="connsiteY2" fmla="*/ 1351106 h 3016482"/>
              <a:gd name="connsiteX3" fmla="*/ 2497046 w 8164968"/>
              <a:gd name="connsiteY3" fmla="*/ 1824312 h 3016482"/>
              <a:gd name="connsiteX4" fmla="*/ 2862053 w 8164968"/>
              <a:gd name="connsiteY4" fmla="*/ 2104296 h 3016482"/>
              <a:gd name="connsiteX5" fmla="*/ 3358624 w 8164968"/>
              <a:gd name="connsiteY5" fmla="*/ 2991571 h 3016482"/>
              <a:gd name="connsiteX6" fmla="*/ 4354587 w 8164968"/>
              <a:gd name="connsiteY6" fmla="*/ 2779501 h 3016482"/>
              <a:gd name="connsiteX7" fmla="*/ 5449079 w 8164968"/>
              <a:gd name="connsiteY7" fmla="*/ 2868109 h 3016482"/>
              <a:gd name="connsiteX8" fmla="*/ 6075577 w 8164968"/>
              <a:gd name="connsiteY8" fmla="*/ 2175102 h 3016482"/>
              <a:gd name="connsiteX9" fmla="*/ 7118474 w 8164968"/>
              <a:gd name="connsiteY9" fmla="*/ 1788709 h 3016482"/>
              <a:gd name="connsiteX10" fmla="*/ 7413570 w 8164968"/>
              <a:gd name="connsiteY10" fmla="*/ 436157 h 3016482"/>
              <a:gd name="connsiteX11" fmla="*/ 8164968 w 8164968"/>
              <a:gd name="connsiteY11" fmla="*/ 0 h 3016482"/>
              <a:gd name="connsiteX0" fmla="*/ 79319 w 8164968"/>
              <a:gd name="connsiteY0" fmla="*/ 68113 h 3014287"/>
              <a:gd name="connsiteX1" fmla="*/ 245919 w 8164968"/>
              <a:gd name="connsiteY1" fmla="*/ 1457864 h 3014287"/>
              <a:gd name="connsiteX2" fmla="*/ 2073819 w 8164968"/>
              <a:gd name="connsiteY2" fmla="*/ 1351106 h 3014287"/>
              <a:gd name="connsiteX3" fmla="*/ 2497046 w 8164968"/>
              <a:gd name="connsiteY3" fmla="*/ 1824312 h 3014287"/>
              <a:gd name="connsiteX4" fmla="*/ 2862053 w 8164968"/>
              <a:gd name="connsiteY4" fmla="*/ 2104296 h 3014287"/>
              <a:gd name="connsiteX5" fmla="*/ 3358624 w 8164968"/>
              <a:gd name="connsiteY5" fmla="*/ 2991571 h 3014287"/>
              <a:gd name="connsiteX6" fmla="*/ 4554630 w 8164968"/>
              <a:gd name="connsiteY6" fmla="*/ 2760453 h 3014287"/>
              <a:gd name="connsiteX7" fmla="*/ 5449079 w 8164968"/>
              <a:gd name="connsiteY7" fmla="*/ 2868109 h 3014287"/>
              <a:gd name="connsiteX8" fmla="*/ 6075577 w 8164968"/>
              <a:gd name="connsiteY8" fmla="*/ 2175102 h 3014287"/>
              <a:gd name="connsiteX9" fmla="*/ 7118474 w 8164968"/>
              <a:gd name="connsiteY9" fmla="*/ 1788709 h 3014287"/>
              <a:gd name="connsiteX10" fmla="*/ 7413570 w 8164968"/>
              <a:gd name="connsiteY10" fmla="*/ 436157 h 3014287"/>
              <a:gd name="connsiteX11" fmla="*/ 8164968 w 8164968"/>
              <a:gd name="connsiteY11" fmla="*/ 0 h 3014287"/>
              <a:gd name="connsiteX0" fmla="*/ 79319 w 8164968"/>
              <a:gd name="connsiteY0" fmla="*/ 68113 h 3013260"/>
              <a:gd name="connsiteX1" fmla="*/ 245919 w 8164968"/>
              <a:gd name="connsiteY1" fmla="*/ 1457864 h 3013260"/>
              <a:gd name="connsiteX2" fmla="*/ 2073819 w 8164968"/>
              <a:gd name="connsiteY2" fmla="*/ 1351106 h 3013260"/>
              <a:gd name="connsiteX3" fmla="*/ 2497046 w 8164968"/>
              <a:gd name="connsiteY3" fmla="*/ 1824312 h 3013260"/>
              <a:gd name="connsiteX4" fmla="*/ 2862053 w 8164968"/>
              <a:gd name="connsiteY4" fmla="*/ 2104296 h 3013260"/>
              <a:gd name="connsiteX5" fmla="*/ 3358624 w 8164968"/>
              <a:gd name="connsiteY5" fmla="*/ 2991571 h 3013260"/>
              <a:gd name="connsiteX6" fmla="*/ 4630837 w 8164968"/>
              <a:gd name="connsiteY6" fmla="*/ 2750929 h 3013260"/>
              <a:gd name="connsiteX7" fmla="*/ 5449079 w 8164968"/>
              <a:gd name="connsiteY7" fmla="*/ 2868109 h 3013260"/>
              <a:gd name="connsiteX8" fmla="*/ 6075577 w 8164968"/>
              <a:gd name="connsiteY8" fmla="*/ 2175102 h 3013260"/>
              <a:gd name="connsiteX9" fmla="*/ 7118474 w 8164968"/>
              <a:gd name="connsiteY9" fmla="*/ 1788709 h 3013260"/>
              <a:gd name="connsiteX10" fmla="*/ 7413570 w 8164968"/>
              <a:gd name="connsiteY10" fmla="*/ 436157 h 3013260"/>
              <a:gd name="connsiteX11" fmla="*/ 8164968 w 8164968"/>
              <a:gd name="connsiteY11" fmla="*/ 0 h 3013260"/>
              <a:gd name="connsiteX0" fmla="*/ 79319 w 8164968"/>
              <a:gd name="connsiteY0" fmla="*/ 68113 h 3004176"/>
              <a:gd name="connsiteX1" fmla="*/ 245919 w 8164968"/>
              <a:gd name="connsiteY1" fmla="*/ 1457864 h 3004176"/>
              <a:gd name="connsiteX2" fmla="*/ 2073819 w 8164968"/>
              <a:gd name="connsiteY2" fmla="*/ 1351106 h 3004176"/>
              <a:gd name="connsiteX3" fmla="*/ 2497046 w 8164968"/>
              <a:gd name="connsiteY3" fmla="*/ 1824312 h 3004176"/>
              <a:gd name="connsiteX4" fmla="*/ 2862053 w 8164968"/>
              <a:gd name="connsiteY4" fmla="*/ 2104296 h 3004176"/>
              <a:gd name="connsiteX5" fmla="*/ 3444357 w 8164968"/>
              <a:gd name="connsiteY5" fmla="*/ 2982048 h 3004176"/>
              <a:gd name="connsiteX6" fmla="*/ 4630837 w 8164968"/>
              <a:gd name="connsiteY6" fmla="*/ 2750929 h 3004176"/>
              <a:gd name="connsiteX7" fmla="*/ 5449079 w 8164968"/>
              <a:gd name="connsiteY7" fmla="*/ 2868109 h 3004176"/>
              <a:gd name="connsiteX8" fmla="*/ 6075577 w 8164968"/>
              <a:gd name="connsiteY8" fmla="*/ 2175102 h 3004176"/>
              <a:gd name="connsiteX9" fmla="*/ 7118474 w 8164968"/>
              <a:gd name="connsiteY9" fmla="*/ 1788709 h 3004176"/>
              <a:gd name="connsiteX10" fmla="*/ 7413570 w 8164968"/>
              <a:gd name="connsiteY10" fmla="*/ 436157 h 3004176"/>
              <a:gd name="connsiteX11" fmla="*/ 8164968 w 8164968"/>
              <a:gd name="connsiteY11" fmla="*/ 0 h 3004176"/>
              <a:gd name="connsiteX0" fmla="*/ 79319 w 8164968"/>
              <a:gd name="connsiteY0" fmla="*/ 68113 h 3222277"/>
              <a:gd name="connsiteX1" fmla="*/ 245919 w 8164968"/>
              <a:gd name="connsiteY1" fmla="*/ 1457864 h 3222277"/>
              <a:gd name="connsiteX2" fmla="*/ 2073819 w 8164968"/>
              <a:gd name="connsiteY2" fmla="*/ 1351106 h 3222277"/>
              <a:gd name="connsiteX3" fmla="*/ 2497046 w 8164968"/>
              <a:gd name="connsiteY3" fmla="*/ 1824312 h 3222277"/>
              <a:gd name="connsiteX4" fmla="*/ 2862053 w 8164968"/>
              <a:gd name="connsiteY4" fmla="*/ 2104296 h 3222277"/>
              <a:gd name="connsiteX5" fmla="*/ 3422381 w 8164968"/>
              <a:gd name="connsiteY5" fmla="*/ 3207310 h 3222277"/>
              <a:gd name="connsiteX6" fmla="*/ 4630837 w 8164968"/>
              <a:gd name="connsiteY6" fmla="*/ 2750929 h 3222277"/>
              <a:gd name="connsiteX7" fmla="*/ 5449079 w 8164968"/>
              <a:gd name="connsiteY7" fmla="*/ 2868109 h 3222277"/>
              <a:gd name="connsiteX8" fmla="*/ 6075577 w 8164968"/>
              <a:gd name="connsiteY8" fmla="*/ 2175102 h 3222277"/>
              <a:gd name="connsiteX9" fmla="*/ 7118474 w 8164968"/>
              <a:gd name="connsiteY9" fmla="*/ 1788709 h 3222277"/>
              <a:gd name="connsiteX10" fmla="*/ 7413570 w 8164968"/>
              <a:gd name="connsiteY10" fmla="*/ 436157 h 3222277"/>
              <a:gd name="connsiteX11" fmla="*/ 8164968 w 8164968"/>
              <a:gd name="connsiteY11" fmla="*/ 0 h 3222277"/>
              <a:gd name="connsiteX0" fmla="*/ 79319 w 8164968"/>
              <a:gd name="connsiteY0" fmla="*/ 68113 h 3248136"/>
              <a:gd name="connsiteX1" fmla="*/ 245919 w 8164968"/>
              <a:gd name="connsiteY1" fmla="*/ 1457864 h 3248136"/>
              <a:gd name="connsiteX2" fmla="*/ 2073819 w 8164968"/>
              <a:gd name="connsiteY2" fmla="*/ 1351106 h 3248136"/>
              <a:gd name="connsiteX3" fmla="*/ 2497046 w 8164968"/>
              <a:gd name="connsiteY3" fmla="*/ 1824312 h 3248136"/>
              <a:gd name="connsiteX4" fmla="*/ 2862053 w 8164968"/>
              <a:gd name="connsiteY4" fmla="*/ 2104296 h 3248136"/>
              <a:gd name="connsiteX5" fmla="*/ 3422381 w 8164968"/>
              <a:gd name="connsiteY5" fmla="*/ 3207310 h 3248136"/>
              <a:gd name="connsiteX6" fmla="*/ 4630837 w 8164968"/>
              <a:gd name="connsiteY6" fmla="*/ 2750929 h 3248136"/>
              <a:gd name="connsiteX7" fmla="*/ 5449079 w 8164968"/>
              <a:gd name="connsiteY7" fmla="*/ 2868109 h 3248136"/>
              <a:gd name="connsiteX8" fmla="*/ 6075577 w 8164968"/>
              <a:gd name="connsiteY8" fmla="*/ 2175102 h 3248136"/>
              <a:gd name="connsiteX9" fmla="*/ 7118474 w 8164968"/>
              <a:gd name="connsiteY9" fmla="*/ 1788709 h 3248136"/>
              <a:gd name="connsiteX10" fmla="*/ 7413570 w 8164968"/>
              <a:gd name="connsiteY10" fmla="*/ 436157 h 3248136"/>
              <a:gd name="connsiteX11" fmla="*/ 8164968 w 8164968"/>
              <a:gd name="connsiteY11" fmla="*/ 0 h 3248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164968" h="3248136">
                <a:moveTo>
                  <a:pt x="79319" y="68113"/>
                </a:moveTo>
                <a:cubicBezTo>
                  <a:pt x="-16291" y="656866"/>
                  <a:pt x="-86498" y="1244032"/>
                  <a:pt x="245919" y="1457864"/>
                </a:cubicBezTo>
                <a:cubicBezTo>
                  <a:pt x="578336" y="1671696"/>
                  <a:pt x="1698631" y="1290031"/>
                  <a:pt x="2073819" y="1351106"/>
                </a:cubicBezTo>
                <a:cubicBezTo>
                  <a:pt x="2449007" y="1412181"/>
                  <a:pt x="2365674" y="1698780"/>
                  <a:pt x="2497046" y="1824312"/>
                </a:cubicBezTo>
                <a:cubicBezTo>
                  <a:pt x="2628418" y="1949844"/>
                  <a:pt x="2707831" y="1873796"/>
                  <a:pt x="2862053" y="2104296"/>
                </a:cubicBezTo>
                <a:cubicBezTo>
                  <a:pt x="3016276" y="2334796"/>
                  <a:pt x="3050667" y="3006783"/>
                  <a:pt x="3422381" y="3207310"/>
                </a:cubicBezTo>
                <a:cubicBezTo>
                  <a:pt x="3794095" y="3407837"/>
                  <a:pt x="4293054" y="2807462"/>
                  <a:pt x="4630837" y="2750929"/>
                </a:cubicBezTo>
                <a:cubicBezTo>
                  <a:pt x="4968620" y="2694396"/>
                  <a:pt x="5208289" y="2964080"/>
                  <a:pt x="5449079" y="2868109"/>
                </a:cubicBezTo>
                <a:cubicBezTo>
                  <a:pt x="5689869" y="2772138"/>
                  <a:pt x="5797345" y="2355002"/>
                  <a:pt x="6075577" y="2175102"/>
                </a:cubicBezTo>
                <a:cubicBezTo>
                  <a:pt x="6353809" y="1995202"/>
                  <a:pt x="6895475" y="2078533"/>
                  <a:pt x="7118474" y="1788709"/>
                </a:cubicBezTo>
                <a:cubicBezTo>
                  <a:pt x="7341473" y="1498885"/>
                  <a:pt x="7243917" y="713640"/>
                  <a:pt x="7413570" y="436157"/>
                </a:cubicBezTo>
                <a:cubicBezTo>
                  <a:pt x="7583223" y="158674"/>
                  <a:pt x="7878858" y="7907"/>
                  <a:pt x="8164968" y="0"/>
                </a:cubicBezTo>
              </a:path>
            </a:pathLst>
          </a:custGeom>
          <a:noFill/>
          <a:ln w="25400"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4" name="รูปแบบอิสระ 13"/>
          <p:cNvSpPr/>
          <p:nvPr/>
        </p:nvSpPr>
        <p:spPr>
          <a:xfrm>
            <a:off x="9525" y="909234"/>
            <a:ext cx="8754647" cy="3064887"/>
          </a:xfrm>
          <a:custGeom>
            <a:avLst/>
            <a:gdLst>
              <a:gd name="connsiteX0" fmla="*/ 188519 w 7063772"/>
              <a:gd name="connsiteY0" fmla="*/ 172528 h 2668974"/>
              <a:gd name="connsiteX1" fmla="*/ 171266 w 7063772"/>
              <a:gd name="connsiteY1" fmla="*/ 1035170 h 2668974"/>
              <a:gd name="connsiteX2" fmla="*/ 2008693 w 7063772"/>
              <a:gd name="connsiteY2" fmla="*/ 992038 h 2668974"/>
              <a:gd name="connsiteX3" fmla="*/ 2371002 w 7063772"/>
              <a:gd name="connsiteY3" fmla="*/ 1751162 h 2668974"/>
              <a:gd name="connsiteX4" fmla="*/ 2690180 w 7063772"/>
              <a:gd name="connsiteY4" fmla="*/ 1846053 h 2668974"/>
              <a:gd name="connsiteX5" fmla="*/ 3043863 w 7063772"/>
              <a:gd name="connsiteY5" fmla="*/ 2639683 h 2668974"/>
              <a:gd name="connsiteX6" fmla="*/ 4010021 w 7063772"/>
              <a:gd name="connsiteY6" fmla="*/ 2510287 h 2668974"/>
              <a:gd name="connsiteX7" fmla="*/ 4657002 w 7063772"/>
              <a:gd name="connsiteY7" fmla="*/ 2631057 h 2668974"/>
              <a:gd name="connsiteX8" fmla="*/ 5321236 w 7063772"/>
              <a:gd name="connsiteY8" fmla="*/ 1915064 h 2668974"/>
              <a:gd name="connsiteX9" fmla="*/ 6235636 w 7063772"/>
              <a:gd name="connsiteY9" fmla="*/ 1708030 h 2668974"/>
              <a:gd name="connsiteX10" fmla="*/ 6528934 w 7063772"/>
              <a:gd name="connsiteY10" fmla="*/ 448574 h 2668974"/>
              <a:gd name="connsiteX11" fmla="*/ 7063772 w 7063772"/>
              <a:gd name="connsiteY11" fmla="*/ 0 h 2668974"/>
              <a:gd name="connsiteX0" fmla="*/ 188519 w 7063772"/>
              <a:gd name="connsiteY0" fmla="*/ 172528 h 2664316"/>
              <a:gd name="connsiteX1" fmla="*/ 171266 w 7063772"/>
              <a:gd name="connsiteY1" fmla="*/ 1035170 h 2664316"/>
              <a:gd name="connsiteX2" fmla="*/ 2008693 w 7063772"/>
              <a:gd name="connsiteY2" fmla="*/ 992038 h 2664316"/>
              <a:gd name="connsiteX3" fmla="*/ 2371002 w 7063772"/>
              <a:gd name="connsiteY3" fmla="*/ 1751162 h 2664316"/>
              <a:gd name="connsiteX4" fmla="*/ 2690180 w 7063772"/>
              <a:gd name="connsiteY4" fmla="*/ 1922264 h 2664316"/>
              <a:gd name="connsiteX5" fmla="*/ 3043863 w 7063772"/>
              <a:gd name="connsiteY5" fmla="*/ 2639683 h 2664316"/>
              <a:gd name="connsiteX6" fmla="*/ 4010021 w 7063772"/>
              <a:gd name="connsiteY6" fmla="*/ 2510287 h 2664316"/>
              <a:gd name="connsiteX7" fmla="*/ 4657002 w 7063772"/>
              <a:gd name="connsiteY7" fmla="*/ 2631057 h 2664316"/>
              <a:gd name="connsiteX8" fmla="*/ 5321236 w 7063772"/>
              <a:gd name="connsiteY8" fmla="*/ 1915064 h 2664316"/>
              <a:gd name="connsiteX9" fmla="*/ 6235636 w 7063772"/>
              <a:gd name="connsiteY9" fmla="*/ 1708030 h 2664316"/>
              <a:gd name="connsiteX10" fmla="*/ 6528934 w 7063772"/>
              <a:gd name="connsiteY10" fmla="*/ 448574 h 2664316"/>
              <a:gd name="connsiteX11" fmla="*/ 7063772 w 7063772"/>
              <a:gd name="connsiteY11" fmla="*/ 0 h 2664316"/>
              <a:gd name="connsiteX0" fmla="*/ 188519 w 7063772"/>
              <a:gd name="connsiteY0" fmla="*/ 172528 h 2664316"/>
              <a:gd name="connsiteX1" fmla="*/ 171266 w 7063772"/>
              <a:gd name="connsiteY1" fmla="*/ 1035170 h 2664316"/>
              <a:gd name="connsiteX2" fmla="*/ 2008693 w 7063772"/>
              <a:gd name="connsiteY2" fmla="*/ 992038 h 2664316"/>
              <a:gd name="connsiteX3" fmla="*/ 2332906 w 7063772"/>
              <a:gd name="connsiteY3" fmla="*/ 1636845 h 2664316"/>
              <a:gd name="connsiteX4" fmla="*/ 2690180 w 7063772"/>
              <a:gd name="connsiteY4" fmla="*/ 1922264 h 2664316"/>
              <a:gd name="connsiteX5" fmla="*/ 3043863 w 7063772"/>
              <a:gd name="connsiteY5" fmla="*/ 2639683 h 2664316"/>
              <a:gd name="connsiteX6" fmla="*/ 4010021 w 7063772"/>
              <a:gd name="connsiteY6" fmla="*/ 2510287 h 2664316"/>
              <a:gd name="connsiteX7" fmla="*/ 4657002 w 7063772"/>
              <a:gd name="connsiteY7" fmla="*/ 2631057 h 2664316"/>
              <a:gd name="connsiteX8" fmla="*/ 5321236 w 7063772"/>
              <a:gd name="connsiteY8" fmla="*/ 1915064 h 2664316"/>
              <a:gd name="connsiteX9" fmla="*/ 6235636 w 7063772"/>
              <a:gd name="connsiteY9" fmla="*/ 1708030 h 2664316"/>
              <a:gd name="connsiteX10" fmla="*/ 6528934 w 7063772"/>
              <a:gd name="connsiteY10" fmla="*/ 448574 h 2664316"/>
              <a:gd name="connsiteX11" fmla="*/ 7063772 w 7063772"/>
              <a:gd name="connsiteY11" fmla="*/ 0 h 2664316"/>
              <a:gd name="connsiteX0" fmla="*/ 177704 w 7052957"/>
              <a:gd name="connsiteY0" fmla="*/ 172528 h 2664316"/>
              <a:gd name="connsiteX1" fmla="*/ 160451 w 7052957"/>
              <a:gd name="connsiteY1" fmla="*/ 1035170 h 2664316"/>
              <a:gd name="connsiteX2" fmla="*/ 1845492 w 7052957"/>
              <a:gd name="connsiteY2" fmla="*/ 963459 h 2664316"/>
              <a:gd name="connsiteX3" fmla="*/ 2322091 w 7052957"/>
              <a:gd name="connsiteY3" fmla="*/ 1636845 h 2664316"/>
              <a:gd name="connsiteX4" fmla="*/ 2679365 w 7052957"/>
              <a:gd name="connsiteY4" fmla="*/ 1922264 h 2664316"/>
              <a:gd name="connsiteX5" fmla="*/ 3033048 w 7052957"/>
              <a:gd name="connsiteY5" fmla="*/ 2639683 h 2664316"/>
              <a:gd name="connsiteX6" fmla="*/ 3999206 w 7052957"/>
              <a:gd name="connsiteY6" fmla="*/ 2510287 h 2664316"/>
              <a:gd name="connsiteX7" fmla="*/ 4646187 w 7052957"/>
              <a:gd name="connsiteY7" fmla="*/ 2631057 h 2664316"/>
              <a:gd name="connsiteX8" fmla="*/ 5310421 w 7052957"/>
              <a:gd name="connsiteY8" fmla="*/ 1915064 h 2664316"/>
              <a:gd name="connsiteX9" fmla="*/ 6224821 w 7052957"/>
              <a:gd name="connsiteY9" fmla="*/ 1708030 h 2664316"/>
              <a:gd name="connsiteX10" fmla="*/ 6518119 w 7052957"/>
              <a:gd name="connsiteY10" fmla="*/ 448574 h 2664316"/>
              <a:gd name="connsiteX11" fmla="*/ 7052957 w 7052957"/>
              <a:gd name="connsiteY11" fmla="*/ 0 h 2664316"/>
              <a:gd name="connsiteX0" fmla="*/ 202323 w 7077576"/>
              <a:gd name="connsiteY0" fmla="*/ 172528 h 2664316"/>
              <a:gd name="connsiteX1" fmla="*/ 146974 w 7077576"/>
              <a:gd name="connsiteY1" fmla="*/ 1082802 h 2664316"/>
              <a:gd name="connsiteX2" fmla="*/ 1870111 w 7077576"/>
              <a:gd name="connsiteY2" fmla="*/ 963459 h 2664316"/>
              <a:gd name="connsiteX3" fmla="*/ 2346710 w 7077576"/>
              <a:gd name="connsiteY3" fmla="*/ 1636845 h 2664316"/>
              <a:gd name="connsiteX4" fmla="*/ 2703984 w 7077576"/>
              <a:gd name="connsiteY4" fmla="*/ 1922264 h 2664316"/>
              <a:gd name="connsiteX5" fmla="*/ 3057667 w 7077576"/>
              <a:gd name="connsiteY5" fmla="*/ 2639683 h 2664316"/>
              <a:gd name="connsiteX6" fmla="*/ 4023825 w 7077576"/>
              <a:gd name="connsiteY6" fmla="*/ 2510287 h 2664316"/>
              <a:gd name="connsiteX7" fmla="*/ 4670806 w 7077576"/>
              <a:gd name="connsiteY7" fmla="*/ 2631057 h 2664316"/>
              <a:gd name="connsiteX8" fmla="*/ 5335040 w 7077576"/>
              <a:gd name="connsiteY8" fmla="*/ 1915064 h 2664316"/>
              <a:gd name="connsiteX9" fmla="*/ 6249440 w 7077576"/>
              <a:gd name="connsiteY9" fmla="*/ 1708030 h 2664316"/>
              <a:gd name="connsiteX10" fmla="*/ 6542738 w 7077576"/>
              <a:gd name="connsiteY10" fmla="*/ 448574 h 2664316"/>
              <a:gd name="connsiteX11" fmla="*/ 7077576 w 7077576"/>
              <a:gd name="connsiteY11" fmla="*/ 0 h 2664316"/>
              <a:gd name="connsiteX0" fmla="*/ 129754 w 7147870"/>
              <a:gd name="connsiteY0" fmla="*/ 77264 h 2664316"/>
              <a:gd name="connsiteX1" fmla="*/ 217268 w 7147870"/>
              <a:gd name="connsiteY1" fmla="*/ 1082802 h 2664316"/>
              <a:gd name="connsiteX2" fmla="*/ 1940405 w 7147870"/>
              <a:gd name="connsiteY2" fmla="*/ 963459 h 2664316"/>
              <a:gd name="connsiteX3" fmla="*/ 2417004 w 7147870"/>
              <a:gd name="connsiteY3" fmla="*/ 1636845 h 2664316"/>
              <a:gd name="connsiteX4" fmla="*/ 2774278 w 7147870"/>
              <a:gd name="connsiteY4" fmla="*/ 1922264 h 2664316"/>
              <a:gd name="connsiteX5" fmla="*/ 3127961 w 7147870"/>
              <a:gd name="connsiteY5" fmla="*/ 2639683 h 2664316"/>
              <a:gd name="connsiteX6" fmla="*/ 4094119 w 7147870"/>
              <a:gd name="connsiteY6" fmla="*/ 2510287 h 2664316"/>
              <a:gd name="connsiteX7" fmla="*/ 4741100 w 7147870"/>
              <a:gd name="connsiteY7" fmla="*/ 2631057 h 2664316"/>
              <a:gd name="connsiteX8" fmla="*/ 5405334 w 7147870"/>
              <a:gd name="connsiteY8" fmla="*/ 1915064 h 2664316"/>
              <a:gd name="connsiteX9" fmla="*/ 6319734 w 7147870"/>
              <a:gd name="connsiteY9" fmla="*/ 1708030 h 2664316"/>
              <a:gd name="connsiteX10" fmla="*/ 6613032 w 7147870"/>
              <a:gd name="connsiteY10" fmla="*/ 448574 h 2664316"/>
              <a:gd name="connsiteX11" fmla="*/ 7147870 w 7147870"/>
              <a:gd name="connsiteY11" fmla="*/ 0 h 2664316"/>
              <a:gd name="connsiteX0" fmla="*/ 132632 w 7150748"/>
              <a:gd name="connsiteY0" fmla="*/ 77264 h 2664316"/>
              <a:gd name="connsiteX1" fmla="*/ 220146 w 7150748"/>
              <a:gd name="connsiteY1" fmla="*/ 1082802 h 2664316"/>
              <a:gd name="connsiteX2" fmla="*/ 1990904 w 7150748"/>
              <a:gd name="connsiteY2" fmla="*/ 992038 h 2664316"/>
              <a:gd name="connsiteX3" fmla="*/ 2419882 w 7150748"/>
              <a:gd name="connsiteY3" fmla="*/ 1636845 h 2664316"/>
              <a:gd name="connsiteX4" fmla="*/ 2777156 w 7150748"/>
              <a:gd name="connsiteY4" fmla="*/ 1922264 h 2664316"/>
              <a:gd name="connsiteX5" fmla="*/ 3130839 w 7150748"/>
              <a:gd name="connsiteY5" fmla="*/ 2639683 h 2664316"/>
              <a:gd name="connsiteX6" fmla="*/ 4096997 w 7150748"/>
              <a:gd name="connsiteY6" fmla="*/ 2510287 h 2664316"/>
              <a:gd name="connsiteX7" fmla="*/ 4743978 w 7150748"/>
              <a:gd name="connsiteY7" fmla="*/ 2631057 h 2664316"/>
              <a:gd name="connsiteX8" fmla="*/ 5408212 w 7150748"/>
              <a:gd name="connsiteY8" fmla="*/ 1915064 h 2664316"/>
              <a:gd name="connsiteX9" fmla="*/ 6322612 w 7150748"/>
              <a:gd name="connsiteY9" fmla="*/ 1708030 h 2664316"/>
              <a:gd name="connsiteX10" fmla="*/ 6615910 w 7150748"/>
              <a:gd name="connsiteY10" fmla="*/ 448574 h 2664316"/>
              <a:gd name="connsiteX11" fmla="*/ 7150748 w 7150748"/>
              <a:gd name="connsiteY11" fmla="*/ 0 h 2664316"/>
              <a:gd name="connsiteX0" fmla="*/ 132632 w 7150748"/>
              <a:gd name="connsiteY0" fmla="*/ 77264 h 2664890"/>
              <a:gd name="connsiteX1" fmla="*/ 220146 w 7150748"/>
              <a:gd name="connsiteY1" fmla="*/ 1082802 h 2664890"/>
              <a:gd name="connsiteX2" fmla="*/ 1990904 w 7150748"/>
              <a:gd name="connsiteY2" fmla="*/ 992038 h 2664890"/>
              <a:gd name="connsiteX3" fmla="*/ 2419882 w 7150748"/>
              <a:gd name="connsiteY3" fmla="*/ 1636845 h 2664890"/>
              <a:gd name="connsiteX4" fmla="*/ 2805729 w 7150748"/>
              <a:gd name="connsiteY4" fmla="*/ 1912738 h 2664890"/>
              <a:gd name="connsiteX5" fmla="*/ 3130839 w 7150748"/>
              <a:gd name="connsiteY5" fmla="*/ 2639683 h 2664890"/>
              <a:gd name="connsiteX6" fmla="*/ 4096997 w 7150748"/>
              <a:gd name="connsiteY6" fmla="*/ 2510287 h 2664890"/>
              <a:gd name="connsiteX7" fmla="*/ 4743978 w 7150748"/>
              <a:gd name="connsiteY7" fmla="*/ 2631057 h 2664890"/>
              <a:gd name="connsiteX8" fmla="*/ 5408212 w 7150748"/>
              <a:gd name="connsiteY8" fmla="*/ 1915064 h 2664890"/>
              <a:gd name="connsiteX9" fmla="*/ 6322612 w 7150748"/>
              <a:gd name="connsiteY9" fmla="*/ 1708030 h 2664890"/>
              <a:gd name="connsiteX10" fmla="*/ 6615910 w 7150748"/>
              <a:gd name="connsiteY10" fmla="*/ 448574 h 2664890"/>
              <a:gd name="connsiteX11" fmla="*/ 7150748 w 7150748"/>
              <a:gd name="connsiteY11" fmla="*/ 0 h 2664890"/>
              <a:gd name="connsiteX0" fmla="*/ 132632 w 7150748"/>
              <a:gd name="connsiteY0" fmla="*/ 77264 h 2669417"/>
              <a:gd name="connsiteX1" fmla="*/ 220146 w 7150748"/>
              <a:gd name="connsiteY1" fmla="*/ 1082802 h 2669417"/>
              <a:gd name="connsiteX2" fmla="*/ 1990904 w 7150748"/>
              <a:gd name="connsiteY2" fmla="*/ 992038 h 2669417"/>
              <a:gd name="connsiteX3" fmla="*/ 2419882 w 7150748"/>
              <a:gd name="connsiteY3" fmla="*/ 1636845 h 2669417"/>
              <a:gd name="connsiteX4" fmla="*/ 2805729 w 7150748"/>
              <a:gd name="connsiteY4" fmla="*/ 1912738 h 2669417"/>
              <a:gd name="connsiteX5" fmla="*/ 3130839 w 7150748"/>
              <a:gd name="connsiteY5" fmla="*/ 2639683 h 2669417"/>
              <a:gd name="connsiteX6" fmla="*/ 4049377 w 7150748"/>
              <a:gd name="connsiteY6" fmla="*/ 2538867 h 2669417"/>
              <a:gd name="connsiteX7" fmla="*/ 4743978 w 7150748"/>
              <a:gd name="connsiteY7" fmla="*/ 2631057 h 2669417"/>
              <a:gd name="connsiteX8" fmla="*/ 5408212 w 7150748"/>
              <a:gd name="connsiteY8" fmla="*/ 1915064 h 2669417"/>
              <a:gd name="connsiteX9" fmla="*/ 6322612 w 7150748"/>
              <a:gd name="connsiteY9" fmla="*/ 1708030 h 2669417"/>
              <a:gd name="connsiteX10" fmla="*/ 6615910 w 7150748"/>
              <a:gd name="connsiteY10" fmla="*/ 448574 h 2669417"/>
              <a:gd name="connsiteX11" fmla="*/ 7150748 w 7150748"/>
              <a:gd name="connsiteY11" fmla="*/ 0 h 2669417"/>
              <a:gd name="connsiteX0" fmla="*/ 132632 w 7150748"/>
              <a:gd name="connsiteY0" fmla="*/ 77264 h 2670223"/>
              <a:gd name="connsiteX1" fmla="*/ 220146 w 7150748"/>
              <a:gd name="connsiteY1" fmla="*/ 1082802 h 2670223"/>
              <a:gd name="connsiteX2" fmla="*/ 1990904 w 7150748"/>
              <a:gd name="connsiteY2" fmla="*/ 992038 h 2670223"/>
              <a:gd name="connsiteX3" fmla="*/ 2419882 w 7150748"/>
              <a:gd name="connsiteY3" fmla="*/ 1636845 h 2670223"/>
              <a:gd name="connsiteX4" fmla="*/ 2805729 w 7150748"/>
              <a:gd name="connsiteY4" fmla="*/ 1912738 h 2670223"/>
              <a:gd name="connsiteX5" fmla="*/ 3130839 w 7150748"/>
              <a:gd name="connsiteY5" fmla="*/ 2639683 h 2670223"/>
              <a:gd name="connsiteX6" fmla="*/ 4049377 w 7150748"/>
              <a:gd name="connsiteY6" fmla="*/ 2538867 h 2670223"/>
              <a:gd name="connsiteX7" fmla="*/ 4820172 w 7150748"/>
              <a:gd name="connsiteY7" fmla="*/ 2583426 h 2670223"/>
              <a:gd name="connsiteX8" fmla="*/ 5408212 w 7150748"/>
              <a:gd name="connsiteY8" fmla="*/ 1915064 h 2670223"/>
              <a:gd name="connsiteX9" fmla="*/ 6322612 w 7150748"/>
              <a:gd name="connsiteY9" fmla="*/ 1708030 h 2670223"/>
              <a:gd name="connsiteX10" fmla="*/ 6615910 w 7150748"/>
              <a:gd name="connsiteY10" fmla="*/ 448574 h 2670223"/>
              <a:gd name="connsiteX11" fmla="*/ 7150748 w 7150748"/>
              <a:gd name="connsiteY11" fmla="*/ 0 h 2670223"/>
              <a:gd name="connsiteX0" fmla="*/ 132632 w 7150748"/>
              <a:gd name="connsiteY0" fmla="*/ 77264 h 2670223"/>
              <a:gd name="connsiteX1" fmla="*/ 220146 w 7150748"/>
              <a:gd name="connsiteY1" fmla="*/ 1082802 h 2670223"/>
              <a:gd name="connsiteX2" fmla="*/ 1990904 w 7150748"/>
              <a:gd name="connsiteY2" fmla="*/ 992038 h 2670223"/>
              <a:gd name="connsiteX3" fmla="*/ 2419882 w 7150748"/>
              <a:gd name="connsiteY3" fmla="*/ 1636845 h 2670223"/>
              <a:gd name="connsiteX4" fmla="*/ 2805729 w 7150748"/>
              <a:gd name="connsiteY4" fmla="*/ 1912738 h 2670223"/>
              <a:gd name="connsiteX5" fmla="*/ 3130839 w 7150748"/>
              <a:gd name="connsiteY5" fmla="*/ 2639683 h 2670223"/>
              <a:gd name="connsiteX6" fmla="*/ 4049377 w 7150748"/>
              <a:gd name="connsiteY6" fmla="*/ 2538867 h 2670223"/>
              <a:gd name="connsiteX7" fmla="*/ 4820172 w 7150748"/>
              <a:gd name="connsiteY7" fmla="*/ 2583426 h 2670223"/>
              <a:gd name="connsiteX8" fmla="*/ 5455834 w 7150748"/>
              <a:gd name="connsiteY8" fmla="*/ 1905538 h 2670223"/>
              <a:gd name="connsiteX9" fmla="*/ 6322612 w 7150748"/>
              <a:gd name="connsiteY9" fmla="*/ 1708030 h 2670223"/>
              <a:gd name="connsiteX10" fmla="*/ 6615910 w 7150748"/>
              <a:gd name="connsiteY10" fmla="*/ 448574 h 2670223"/>
              <a:gd name="connsiteX11" fmla="*/ 7150748 w 7150748"/>
              <a:gd name="connsiteY11" fmla="*/ 0 h 2670223"/>
              <a:gd name="connsiteX0" fmla="*/ 132632 w 7150748"/>
              <a:gd name="connsiteY0" fmla="*/ 77264 h 2670223"/>
              <a:gd name="connsiteX1" fmla="*/ 220146 w 7150748"/>
              <a:gd name="connsiteY1" fmla="*/ 1082802 h 2670223"/>
              <a:gd name="connsiteX2" fmla="*/ 1990904 w 7150748"/>
              <a:gd name="connsiteY2" fmla="*/ 992038 h 2670223"/>
              <a:gd name="connsiteX3" fmla="*/ 2419882 w 7150748"/>
              <a:gd name="connsiteY3" fmla="*/ 1636845 h 2670223"/>
              <a:gd name="connsiteX4" fmla="*/ 2805729 w 7150748"/>
              <a:gd name="connsiteY4" fmla="*/ 1912738 h 2670223"/>
              <a:gd name="connsiteX5" fmla="*/ 3130839 w 7150748"/>
              <a:gd name="connsiteY5" fmla="*/ 2639683 h 2670223"/>
              <a:gd name="connsiteX6" fmla="*/ 4049377 w 7150748"/>
              <a:gd name="connsiteY6" fmla="*/ 2538867 h 2670223"/>
              <a:gd name="connsiteX7" fmla="*/ 4820172 w 7150748"/>
              <a:gd name="connsiteY7" fmla="*/ 2583426 h 2670223"/>
              <a:gd name="connsiteX8" fmla="*/ 5455834 w 7150748"/>
              <a:gd name="connsiteY8" fmla="*/ 1905538 h 2670223"/>
              <a:gd name="connsiteX9" fmla="*/ 6398806 w 7150748"/>
              <a:gd name="connsiteY9" fmla="*/ 1650872 h 2670223"/>
              <a:gd name="connsiteX10" fmla="*/ 6615910 w 7150748"/>
              <a:gd name="connsiteY10" fmla="*/ 448574 h 2670223"/>
              <a:gd name="connsiteX11" fmla="*/ 7150748 w 7150748"/>
              <a:gd name="connsiteY11" fmla="*/ 0 h 2670223"/>
              <a:gd name="connsiteX0" fmla="*/ 132632 w 7150748"/>
              <a:gd name="connsiteY0" fmla="*/ 77264 h 2670223"/>
              <a:gd name="connsiteX1" fmla="*/ 220146 w 7150748"/>
              <a:gd name="connsiteY1" fmla="*/ 1082802 h 2670223"/>
              <a:gd name="connsiteX2" fmla="*/ 1990904 w 7150748"/>
              <a:gd name="connsiteY2" fmla="*/ 992038 h 2670223"/>
              <a:gd name="connsiteX3" fmla="*/ 2419882 w 7150748"/>
              <a:gd name="connsiteY3" fmla="*/ 1636845 h 2670223"/>
              <a:gd name="connsiteX4" fmla="*/ 2805729 w 7150748"/>
              <a:gd name="connsiteY4" fmla="*/ 1912738 h 2670223"/>
              <a:gd name="connsiteX5" fmla="*/ 3130839 w 7150748"/>
              <a:gd name="connsiteY5" fmla="*/ 2639683 h 2670223"/>
              <a:gd name="connsiteX6" fmla="*/ 4049377 w 7150748"/>
              <a:gd name="connsiteY6" fmla="*/ 2538867 h 2670223"/>
              <a:gd name="connsiteX7" fmla="*/ 4820172 w 7150748"/>
              <a:gd name="connsiteY7" fmla="*/ 2583426 h 2670223"/>
              <a:gd name="connsiteX8" fmla="*/ 5455834 w 7150748"/>
              <a:gd name="connsiteY8" fmla="*/ 1905538 h 2670223"/>
              <a:gd name="connsiteX9" fmla="*/ 6398806 w 7150748"/>
              <a:gd name="connsiteY9" fmla="*/ 1650872 h 2670223"/>
              <a:gd name="connsiteX10" fmla="*/ 6644483 w 7150748"/>
              <a:gd name="connsiteY10" fmla="*/ 439048 h 2670223"/>
              <a:gd name="connsiteX11" fmla="*/ 7150748 w 7150748"/>
              <a:gd name="connsiteY11" fmla="*/ 0 h 2670223"/>
              <a:gd name="connsiteX0" fmla="*/ 132632 w 7150748"/>
              <a:gd name="connsiteY0" fmla="*/ 77264 h 2670556"/>
              <a:gd name="connsiteX1" fmla="*/ 220146 w 7150748"/>
              <a:gd name="connsiteY1" fmla="*/ 1082802 h 2670556"/>
              <a:gd name="connsiteX2" fmla="*/ 1990904 w 7150748"/>
              <a:gd name="connsiteY2" fmla="*/ 992038 h 2670556"/>
              <a:gd name="connsiteX3" fmla="*/ 2419882 w 7150748"/>
              <a:gd name="connsiteY3" fmla="*/ 1636845 h 2670556"/>
              <a:gd name="connsiteX4" fmla="*/ 2805729 w 7150748"/>
              <a:gd name="connsiteY4" fmla="*/ 1912738 h 2670556"/>
              <a:gd name="connsiteX5" fmla="*/ 3130839 w 7150748"/>
              <a:gd name="connsiteY5" fmla="*/ 2639683 h 2670556"/>
              <a:gd name="connsiteX6" fmla="*/ 4049377 w 7150748"/>
              <a:gd name="connsiteY6" fmla="*/ 2538867 h 2670556"/>
              <a:gd name="connsiteX7" fmla="*/ 4943986 w 7150748"/>
              <a:gd name="connsiteY7" fmla="*/ 2564374 h 2670556"/>
              <a:gd name="connsiteX8" fmla="*/ 5455834 w 7150748"/>
              <a:gd name="connsiteY8" fmla="*/ 1905538 h 2670556"/>
              <a:gd name="connsiteX9" fmla="*/ 6398806 w 7150748"/>
              <a:gd name="connsiteY9" fmla="*/ 1650872 h 2670556"/>
              <a:gd name="connsiteX10" fmla="*/ 6644483 w 7150748"/>
              <a:gd name="connsiteY10" fmla="*/ 439048 h 2670556"/>
              <a:gd name="connsiteX11" fmla="*/ 7150748 w 7150748"/>
              <a:gd name="connsiteY11" fmla="*/ 0 h 2670556"/>
              <a:gd name="connsiteX0" fmla="*/ 132632 w 7150748"/>
              <a:gd name="connsiteY0" fmla="*/ 77264 h 2670556"/>
              <a:gd name="connsiteX1" fmla="*/ 220146 w 7150748"/>
              <a:gd name="connsiteY1" fmla="*/ 1082802 h 2670556"/>
              <a:gd name="connsiteX2" fmla="*/ 1990904 w 7150748"/>
              <a:gd name="connsiteY2" fmla="*/ 992038 h 2670556"/>
              <a:gd name="connsiteX3" fmla="*/ 2419882 w 7150748"/>
              <a:gd name="connsiteY3" fmla="*/ 1636845 h 2670556"/>
              <a:gd name="connsiteX4" fmla="*/ 2805729 w 7150748"/>
              <a:gd name="connsiteY4" fmla="*/ 1912738 h 2670556"/>
              <a:gd name="connsiteX5" fmla="*/ 3130839 w 7150748"/>
              <a:gd name="connsiteY5" fmla="*/ 2639683 h 2670556"/>
              <a:gd name="connsiteX6" fmla="*/ 4049377 w 7150748"/>
              <a:gd name="connsiteY6" fmla="*/ 2538867 h 2670556"/>
              <a:gd name="connsiteX7" fmla="*/ 4943986 w 7150748"/>
              <a:gd name="connsiteY7" fmla="*/ 2564374 h 2670556"/>
              <a:gd name="connsiteX8" fmla="*/ 5417738 w 7150748"/>
              <a:gd name="connsiteY8" fmla="*/ 1943644 h 2670556"/>
              <a:gd name="connsiteX9" fmla="*/ 6398806 w 7150748"/>
              <a:gd name="connsiteY9" fmla="*/ 1650872 h 2670556"/>
              <a:gd name="connsiteX10" fmla="*/ 6644483 w 7150748"/>
              <a:gd name="connsiteY10" fmla="*/ 439048 h 2670556"/>
              <a:gd name="connsiteX11" fmla="*/ 7150748 w 7150748"/>
              <a:gd name="connsiteY11" fmla="*/ 0 h 2670556"/>
              <a:gd name="connsiteX0" fmla="*/ 132632 w 7150748"/>
              <a:gd name="connsiteY0" fmla="*/ 77264 h 2670556"/>
              <a:gd name="connsiteX1" fmla="*/ 220146 w 7150748"/>
              <a:gd name="connsiteY1" fmla="*/ 1082802 h 2670556"/>
              <a:gd name="connsiteX2" fmla="*/ 1990904 w 7150748"/>
              <a:gd name="connsiteY2" fmla="*/ 992038 h 2670556"/>
              <a:gd name="connsiteX3" fmla="*/ 2419882 w 7150748"/>
              <a:gd name="connsiteY3" fmla="*/ 1636845 h 2670556"/>
              <a:gd name="connsiteX4" fmla="*/ 2805729 w 7150748"/>
              <a:gd name="connsiteY4" fmla="*/ 1912738 h 2670556"/>
              <a:gd name="connsiteX5" fmla="*/ 3130839 w 7150748"/>
              <a:gd name="connsiteY5" fmla="*/ 2639683 h 2670556"/>
              <a:gd name="connsiteX6" fmla="*/ 4049377 w 7150748"/>
              <a:gd name="connsiteY6" fmla="*/ 2538867 h 2670556"/>
              <a:gd name="connsiteX7" fmla="*/ 4943986 w 7150748"/>
              <a:gd name="connsiteY7" fmla="*/ 2564374 h 2670556"/>
              <a:gd name="connsiteX8" fmla="*/ 5417738 w 7150748"/>
              <a:gd name="connsiteY8" fmla="*/ 1943644 h 2670556"/>
              <a:gd name="connsiteX9" fmla="*/ 6436903 w 7150748"/>
              <a:gd name="connsiteY9" fmla="*/ 1603240 h 2670556"/>
              <a:gd name="connsiteX10" fmla="*/ 6644483 w 7150748"/>
              <a:gd name="connsiteY10" fmla="*/ 439048 h 2670556"/>
              <a:gd name="connsiteX11" fmla="*/ 7150748 w 7150748"/>
              <a:gd name="connsiteY11" fmla="*/ 0 h 2670556"/>
              <a:gd name="connsiteX0" fmla="*/ 132632 w 7150748"/>
              <a:gd name="connsiteY0" fmla="*/ 77264 h 2663049"/>
              <a:gd name="connsiteX1" fmla="*/ 220146 w 7150748"/>
              <a:gd name="connsiteY1" fmla="*/ 1082802 h 2663049"/>
              <a:gd name="connsiteX2" fmla="*/ 1990904 w 7150748"/>
              <a:gd name="connsiteY2" fmla="*/ 992038 h 2663049"/>
              <a:gd name="connsiteX3" fmla="*/ 2419882 w 7150748"/>
              <a:gd name="connsiteY3" fmla="*/ 1636845 h 2663049"/>
              <a:gd name="connsiteX4" fmla="*/ 2805729 w 7150748"/>
              <a:gd name="connsiteY4" fmla="*/ 1912738 h 2663049"/>
              <a:gd name="connsiteX5" fmla="*/ 3130839 w 7150748"/>
              <a:gd name="connsiteY5" fmla="*/ 2639683 h 2663049"/>
              <a:gd name="connsiteX6" fmla="*/ 4163668 w 7150748"/>
              <a:gd name="connsiteY6" fmla="*/ 2491235 h 2663049"/>
              <a:gd name="connsiteX7" fmla="*/ 4943986 w 7150748"/>
              <a:gd name="connsiteY7" fmla="*/ 2564374 h 2663049"/>
              <a:gd name="connsiteX8" fmla="*/ 5417738 w 7150748"/>
              <a:gd name="connsiteY8" fmla="*/ 1943644 h 2663049"/>
              <a:gd name="connsiteX9" fmla="*/ 6436903 w 7150748"/>
              <a:gd name="connsiteY9" fmla="*/ 1603240 h 2663049"/>
              <a:gd name="connsiteX10" fmla="*/ 6644483 w 7150748"/>
              <a:gd name="connsiteY10" fmla="*/ 439048 h 2663049"/>
              <a:gd name="connsiteX11" fmla="*/ 7150748 w 7150748"/>
              <a:gd name="connsiteY11" fmla="*/ 0 h 2663049"/>
              <a:gd name="connsiteX0" fmla="*/ 132632 w 7150748"/>
              <a:gd name="connsiteY0" fmla="*/ 77264 h 2698897"/>
              <a:gd name="connsiteX1" fmla="*/ 220146 w 7150748"/>
              <a:gd name="connsiteY1" fmla="*/ 1082802 h 2698897"/>
              <a:gd name="connsiteX2" fmla="*/ 1990904 w 7150748"/>
              <a:gd name="connsiteY2" fmla="*/ 992038 h 2698897"/>
              <a:gd name="connsiteX3" fmla="*/ 2419882 w 7150748"/>
              <a:gd name="connsiteY3" fmla="*/ 1636845 h 2698897"/>
              <a:gd name="connsiteX4" fmla="*/ 2805729 w 7150748"/>
              <a:gd name="connsiteY4" fmla="*/ 1912738 h 2698897"/>
              <a:gd name="connsiteX5" fmla="*/ 3264178 w 7150748"/>
              <a:gd name="connsiteY5" fmla="*/ 2677789 h 2698897"/>
              <a:gd name="connsiteX6" fmla="*/ 4163668 w 7150748"/>
              <a:gd name="connsiteY6" fmla="*/ 2491235 h 2698897"/>
              <a:gd name="connsiteX7" fmla="*/ 4943986 w 7150748"/>
              <a:gd name="connsiteY7" fmla="*/ 2564374 h 2698897"/>
              <a:gd name="connsiteX8" fmla="*/ 5417738 w 7150748"/>
              <a:gd name="connsiteY8" fmla="*/ 1943644 h 2698897"/>
              <a:gd name="connsiteX9" fmla="*/ 6436903 w 7150748"/>
              <a:gd name="connsiteY9" fmla="*/ 1603240 h 2698897"/>
              <a:gd name="connsiteX10" fmla="*/ 6644483 w 7150748"/>
              <a:gd name="connsiteY10" fmla="*/ 439048 h 2698897"/>
              <a:gd name="connsiteX11" fmla="*/ 7150748 w 7150748"/>
              <a:gd name="connsiteY11" fmla="*/ 0 h 2698897"/>
              <a:gd name="connsiteX0" fmla="*/ 132632 w 7150748"/>
              <a:gd name="connsiteY0" fmla="*/ 77264 h 2698897"/>
              <a:gd name="connsiteX1" fmla="*/ 220146 w 7150748"/>
              <a:gd name="connsiteY1" fmla="*/ 1082802 h 2698897"/>
              <a:gd name="connsiteX2" fmla="*/ 1990904 w 7150748"/>
              <a:gd name="connsiteY2" fmla="*/ 992038 h 2698897"/>
              <a:gd name="connsiteX3" fmla="*/ 2372262 w 7150748"/>
              <a:gd name="connsiteY3" fmla="*/ 1674951 h 2698897"/>
              <a:gd name="connsiteX4" fmla="*/ 2805729 w 7150748"/>
              <a:gd name="connsiteY4" fmla="*/ 1912738 h 2698897"/>
              <a:gd name="connsiteX5" fmla="*/ 3264178 w 7150748"/>
              <a:gd name="connsiteY5" fmla="*/ 2677789 h 2698897"/>
              <a:gd name="connsiteX6" fmla="*/ 4163668 w 7150748"/>
              <a:gd name="connsiteY6" fmla="*/ 2491235 h 2698897"/>
              <a:gd name="connsiteX7" fmla="*/ 4943986 w 7150748"/>
              <a:gd name="connsiteY7" fmla="*/ 2564374 h 2698897"/>
              <a:gd name="connsiteX8" fmla="*/ 5417738 w 7150748"/>
              <a:gd name="connsiteY8" fmla="*/ 1943644 h 2698897"/>
              <a:gd name="connsiteX9" fmla="*/ 6436903 w 7150748"/>
              <a:gd name="connsiteY9" fmla="*/ 1603240 h 2698897"/>
              <a:gd name="connsiteX10" fmla="*/ 6644483 w 7150748"/>
              <a:gd name="connsiteY10" fmla="*/ 439048 h 2698897"/>
              <a:gd name="connsiteX11" fmla="*/ 7150748 w 7150748"/>
              <a:gd name="connsiteY11" fmla="*/ 0 h 2698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150748" h="2698897">
                <a:moveTo>
                  <a:pt x="132632" y="77264"/>
                </a:moveTo>
                <a:cubicBezTo>
                  <a:pt x="-27676" y="440292"/>
                  <a:pt x="-89566" y="930340"/>
                  <a:pt x="220146" y="1082802"/>
                </a:cubicBezTo>
                <a:cubicBezTo>
                  <a:pt x="529858" y="1235264"/>
                  <a:pt x="1632218" y="893347"/>
                  <a:pt x="1990904" y="992038"/>
                </a:cubicBezTo>
                <a:cubicBezTo>
                  <a:pt x="2349590" y="1090729"/>
                  <a:pt x="2236458" y="1521501"/>
                  <a:pt x="2372262" y="1674951"/>
                </a:cubicBezTo>
                <a:cubicBezTo>
                  <a:pt x="2508066" y="1828401"/>
                  <a:pt x="2657076" y="1745598"/>
                  <a:pt x="2805729" y="1912738"/>
                </a:cubicBezTo>
                <a:cubicBezTo>
                  <a:pt x="2954382" y="2079878"/>
                  <a:pt x="3037855" y="2581373"/>
                  <a:pt x="3264178" y="2677789"/>
                </a:cubicBezTo>
                <a:cubicBezTo>
                  <a:pt x="3490501" y="2774205"/>
                  <a:pt x="3883700" y="2510138"/>
                  <a:pt x="4163668" y="2491235"/>
                </a:cubicBezTo>
                <a:cubicBezTo>
                  <a:pt x="4443636" y="2472333"/>
                  <a:pt x="4734974" y="2655639"/>
                  <a:pt x="4943986" y="2564374"/>
                </a:cubicBezTo>
                <a:cubicBezTo>
                  <a:pt x="5152998" y="2473109"/>
                  <a:pt x="5168919" y="2103833"/>
                  <a:pt x="5417738" y="1943644"/>
                </a:cubicBezTo>
                <a:cubicBezTo>
                  <a:pt x="5666557" y="1783455"/>
                  <a:pt x="6232446" y="1854006"/>
                  <a:pt x="6436903" y="1603240"/>
                </a:cubicBezTo>
                <a:cubicBezTo>
                  <a:pt x="6641361" y="1352474"/>
                  <a:pt x="6506460" y="723720"/>
                  <a:pt x="6644483" y="439048"/>
                </a:cubicBezTo>
                <a:cubicBezTo>
                  <a:pt x="6782506" y="154376"/>
                  <a:pt x="6952340" y="81951"/>
                  <a:pt x="7150748" y="0"/>
                </a:cubicBezTo>
              </a:path>
            </a:pathLst>
          </a:custGeom>
          <a:noFill/>
          <a:ln w="25400"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5" name="รูปแบบอิสระ 14"/>
          <p:cNvSpPr/>
          <p:nvPr/>
        </p:nvSpPr>
        <p:spPr>
          <a:xfrm>
            <a:off x="1018093" y="988470"/>
            <a:ext cx="6457644" cy="2330422"/>
          </a:xfrm>
          <a:custGeom>
            <a:avLst/>
            <a:gdLst>
              <a:gd name="connsiteX0" fmla="*/ 122739 w 5669524"/>
              <a:gd name="connsiteY0" fmla="*/ 47524 h 2105560"/>
              <a:gd name="connsiteX1" fmla="*/ 165871 w 5669524"/>
              <a:gd name="connsiteY1" fmla="*/ 470218 h 2105560"/>
              <a:gd name="connsiteX2" fmla="*/ 1735878 w 5669524"/>
              <a:gd name="connsiteY2" fmla="*/ 521977 h 2105560"/>
              <a:gd name="connsiteX3" fmla="*/ 2115441 w 5669524"/>
              <a:gd name="connsiteY3" fmla="*/ 1341486 h 2105560"/>
              <a:gd name="connsiteX4" fmla="*/ 2451871 w 5669524"/>
              <a:gd name="connsiteY4" fmla="*/ 1514015 h 2105560"/>
              <a:gd name="connsiteX5" fmla="*/ 2753795 w 5669524"/>
              <a:gd name="connsiteY5" fmla="*/ 2091984 h 2105560"/>
              <a:gd name="connsiteX6" fmla="*/ 3374897 w 5669524"/>
              <a:gd name="connsiteY6" fmla="*/ 1928083 h 2105560"/>
              <a:gd name="connsiteX7" fmla="*/ 3780339 w 5669524"/>
              <a:gd name="connsiteY7" fmla="*/ 1988467 h 2105560"/>
              <a:gd name="connsiteX8" fmla="*/ 4591222 w 5669524"/>
              <a:gd name="connsiteY8" fmla="*/ 1255222 h 2105560"/>
              <a:gd name="connsiteX9" fmla="*/ 5186444 w 5669524"/>
              <a:gd name="connsiteY9" fmla="*/ 1212090 h 2105560"/>
              <a:gd name="connsiteX10" fmla="*/ 5307214 w 5669524"/>
              <a:gd name="connsiteY10" fmla="*/ 185547 h 2105560"/>
              <a:gd name="connsiteX11" fmla="*/ 5669524 w 5669524"/>
              <a:gd name="connsiteY11" fmla="*/ 4392 h 2105560"/>
              <a:gd name="connsiteX0" fmla="*/ 122739 w 5669524"/>
              <a:gd name="connsiteY0" fmla="*/ 47524 h 2105560"/>
              <a:gd name="connsiteX1" fmla="*/ 165871 w 5669524"/>
              <a:gd name="connsiteY1" fmla="*/ 470218 h 2105560"/>
              <a:gd name="connsiteX2" fmla="*/ 1735878 w 5669524"/>
              <a:gd name="connsiteY2" fmla="*/ 521977 h 2105560"/>
              <a:gd name="connsiteX3" fmla="*/ 2115441 w 5669524"/>
              <a:gd name="connsiteY3" fmla="*/ 1341486 h 2105560"/>
              <a:gd name="connsiteX4" fmla="*/ 2451871 w 5669524"/>
              <a:gd name="connsiteY4" fmla="*/ 1514015 h 2105560"/>
              <a:gd name="connsiteX5" fmla="*/ 2753795 w 5669524"/>
              <a:gd name="connsiteY5" fmla="*/ 2091984 h 2105560"/>
              <a:gd name="connsiteX6" fmla="*/ 3374897 w 5669524"/>
              <a:gd name="connsiteY6" fmla="*/ 1928083 h 2105560"/>
              <a:gd name="connsiteX7" fmla="*/ 3780339 w 5669524"/>
              <a:gd name="connsiteY7" fmla="*/ 1988467 h 2105560"/>
              <a:gd name="connsiteX8" fmla="*/ 4591222 w 5669524"/>
              <a:gd name="connsiteY8" fmla="*/ 1255222 h 2105560"/>
              <a:gd name="connsiteX9" fmla="*/ 5176921 w 5669524"/>
              <a:gd name="connsiteY9" fmla="*/ 1107368 h 2105560"/>
              <a:gd name="connsiteX10" fmla="*/ 5307214 w 5669524"/>
              <a:gd name="connsiteY10" fmla="*/ 185547 h 2105560"/>
              <a:gd name="connsiteX11" fmla="*/ 5669524 w 5669524"/>
              <a:gd name="connsiteY11" fmla="*/ 4392 h 2105560"/>
              <a:gd name="connsiteX0" fmla="*/ 122739 w 5669524"/>
              <a:gd name="connsiteY0" fmla="*/ 46523 h 2104559"/>
              <a:gd name="connsiteX1" fmla="*/ 165871 w 5669524"/>
              <a:gd name="connsiteY1" fmla="*/ 469217 h 2104559"/>
              <a:gd name="connsiteX2" fmla="*/ 1735878 w 5669524"/>
              <a:gd name="connsiteY2" fmla="*/ 520976 h 2104559"/>
              <a:gd name="connsiteX3" fmla="*/ 2115441 w 5669524"/>
              <a:gd name="connsiteY3" fmla="*/ 1340485 h 2104559"/>
              <a:gd name="connsiteX4" fmla="*/ 2451871 w 5669524"/>
              <a:gd name="connsiteY4" fmla="*/ 1513014 h 2104559"/>
              <a:gd name="connsiteX5" fmla="*/ 2753795 w 5669524"/>
              <a:gd name="connsiteY5" fmla="*/ 2090983 h 2104559"/>
              <a:gd name="connsiteX6" fmla="*/ 3374897 w 5669524"/>
              <a:gd name="connsiteY6" fmla="*/ 1927082 h 2104559"/>
              <a:gd name="connsiteX7" fmla="*/ 3780339 w 5669524"/>
              <a:gd name="connsiteY7" fmla="*/ 1987466 h 2104559"/>
              <a:gd name="connsiteX8" fmla="*/ 4591222 w 5669524"/>
              <a:gd name="connsiteY8" fmla="*/ 1254221 h 2104559"/>
              <a:gd name="connsiteX9" fmla="*/ 5176921 w 5669524"/>
              <a:gd name="connsiteY9" fmla="*/ 1106367 h 2104559"/>
              <a:gd name="connsiteX10" fmla="*/ 5326261 w 5669524"/>
              <a:gd name="connsiteY10" fmla="*/ 194067 h 2104559"/>
              <a:gd name="connsiteX11" fmla="*/ 5669524 w 5669524"/>
              <a:gd name="connsiteY11" fmla="*/ 3391 h 2104559"/>
              <a:gd name="connsiteX0" fmla="*/ 122739 w 5669524"/>
              <a:gd name="connsiteY0" fmla="*/ 46523 h 2111768"/>
              <a:gd name="connsiteX1" fmla="*/ 165871 w 5669524"/>
              <a:gd name="connsiteY1" fmla="*/ 469217 h 2111768"/>
              <a:gd name="connsiteX2" fmla="*/ 1735878 w 5669524"/>
              <a:gd name="connsiteY2" fmla="*/ 520976 h 2111768"/>
              <a:gd name="connsiteX3" fmla="*/ 2115441 w 5669524"/>
              <a:gd name="connsiteY3" fmla="*/ 1340485 h 2111768"/>
              <a:gd name="connsiteX4" fmla="*/ 2451871 w 5669524"/>
              <a:gd name="connsiteY4" fmla="*/ 1513014 h 2111768"/>
              <a:gd name="connsiteX5" fmla="*/ 2753795 w 5669524"/>
              <a:gd name="connsiteY5" fmla="*/ 2090983 h 2111768"/>
              <a:gd name="connsiteX6" fmla="*/ 3393944 w 5669524"/>
              <a:gd name="connsiteY6" fmla="*/ 1984203 h 2111768"/>
              <a:gd name="connsiteX7" fmla="*/ 3780339 w 5669524"/>
              <a:gd name="connsiteY7" fmla="*/ 1987466 h 2111768"/>
              <a:gd name="connsiteX8" fmla="*/ 4591222 w 5669524"/>
              <a:gd name="connsiteY8" fmla="*/ 1254221 h 2111768"/>
              <a:gd name="connsiteX9" fmla="*/ 5176921 w 5669524"/>
              <a:gd name="connsiteY9" fmla="*/ 1106367 h 2111768"/>
              <a:gd name="connsiteX10" fmla="*/ 5326261 w 5669524"/>
              <a:gd name="connsiteY10" fmla="*/ 194067 h 2111768"/>
              <a:gd name="connsiteX11" fmla="*/ 5669524 w 5669524"/>
              <a:gd name="connsiteY11" fmla="*/ 3391 h 2111768"/>
              <a:gd name="connsiteX0" fmla="*/ 122739 w 5669524"/>
              <a:gd name="connsiteY0" fmla="*/ 46523 h 2111768"/>
              <a:gd name="connsiteX1" fmla="*/ 165871 w 5669524"/>
              <a:gd name="connsiteY1" fmla="*/ 469217 h 2111768"/>
              <a:gd name="connsiteX2" fmla="*/ 1735878 w 5669524"/>
              <a:gd name="connsiteY2" fmla="*/ 520976 h 2111768"/>
              <a:gd name="connsiteX3" fmla="*/ 2115441 w 5669524"/>
              <a:gd name="connsiteY3" fmla="*/ 1340485 h 2111768"/>
              <a:gd name="connsiteX4" fmla="*/ 2451871 w 5669524"/>
              <a:gd name="connsiteY4" fmla="*/ 1513014 h 2111768"/>
              <a:gd name="connsiteX5" fmla="*/ 2753795 w 5669524"/>
              <a:gd name="connsiteY5" fmla="*/ 2090983 h 2111768"/>
              <a:gd name="connsiteX6" fmla="*/ 3393944 w 5669524"/>
              <a:gd name="connsiteY6" fmla="*/ 1984203 h 2111768"/>
              <a:gd name="connsiteX7" fmla="*/ 3866048 w 5669524"/>
              <a:gd name="connsiteY7" fmla="*/ 1987466 h 2111768"/>
              <a:gd name="connsiteX8" fmla="*/ 4591222 w 5669524"/>
              <a:gd name="connsiteY8" fmla="*/ 1254221 h 2111768"/>
              <a:gd name="connsiteX9" fmla="*/ 5176921 w 5669524"/>
              <a:gd name="connsiteY9" fmla="*/ 1106367 h 2111768"/>
              <a:gd name="connsiteX10" fmla="*/ 5326261 w 5669524"/>
              <a:gd name="connsiteY10" fmla="*/ 194067 h 2111768"/>
              <a:gd name="connsiteX11" fmla="*/ 5669524 w 5669524"/>
              <a:gd name="connsiteY11" fmla="*/ 3391 h 2111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69524" h="2111768">
                <a:moveTo>
                  <a:pt x="122739" y="46523"/>
                </a:moveTo>
                <a:cubicBezTo>
                  <a:pt x="9876" y="218332"/>
                  <a:pt x="-102986" y="390141"/>
                  <a:pt x="165871" y="469217"/>
                </a:cubicBezTo>
                <a:cubicBezTo>
                  <a:pt x="434728" y="548293"/>
                  <a:pt x="1410950" y="375765"/>
                  <a:pt x="1735878" y="520976"/>
                </a:cubicBezTo>
                <a:cubicBezTo>
                  <a:pt x="2060806" y="666187"/>
                  <a:pt x="1996109" y="1175145"/>
                  <a:pt x="2115441" y="1340485"/>
                </a:cubicBezTo>
                <a:cubicBezTo>
                  <a:pt x="2234773" y="1505825"/>
                  <a:pt x="2345479" y="1387931"/>
                  <a:pt x="2451871" y="1513014"/>
                </a:cubicBezTo>
                <a:cubicBezTo>
                  <a:pt x="2558263" y="1638097"/>
                  <a:pt x="2596783" y="2012452"/>
                  <a:pt x="2753795" y="2090983"/>
                </a:cubicBezTo>
                <a:cubicBezTo>
                  <a:pt x="2910807" y="2169514"/>
                  <a:pt x="3208569" y="2001456"/>
                  <a:pt x="3393944" y="1984203"/>
                </a:cubicBezTo>
                <a:cubicBezTo>
                  <a:pt x="3579319" y="1966950"/>
                  <a:pt x="3666502" y="2109130"/>
                  <a:pt x="3866048" y="1987466"/>
                </a:cubicBezTo>
                <a:cubicBezTo>
                  <a:pt x="4065594" y="1865802"/>
                  <a:pt x="4372743" y="1401071"/>
                  <a:pt x="4591222" y="1254221"/>
                </a:cubicBezTo>
                <a:cubicBezTo>
                  <a:pt x="4809701" y="1107371"/>
                  <a:pt x="5054415" y="1283059"/>
                  <a:pt x="5176921" y="1106367"/>
                </a:cubicBezTo>
                <a:cubicBezTo>
                  <a:pt x="5299427" y="929675"/>
                  <a:pt x="5245748" y="395350"/>
                  <a:pt x="5326261" y="194067"/>
                </a:cubicBezTo>
                <a:cubicBezTo>
                  <a:pt x="5406774" y="-7216"/>
                  <a:pt x="5528625" y="-6673"/>
                  <a:pt x="5669524" y="3391"/>
                </a:cubicBezTo>
              </a:path>
            </a:pathLst>
          </a:custGeom>
          <a:noFill/>
          <a:ln w="25400"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6" name="รูปแบบอิสระ 15"/>
          <p:cNvSpPr/>
          <p:nvPr/>
        </p:nvSpPr>
        <p:spPr>
          <a:xfrm>
            <a:off x="2210467" y="692707"/>
            <a:ext cx="4885905" cy="2359445"/>
          </a:xfrm>
          <a:custGeom>
            <a:avLst/>
            <a:gdLst>
              <a:gd name="connsiteX0" fmla="*/ 0 w 3683479"/>
              <a:gd name="connsiteY0" fmla="*/ 31256 h 1999286"/>
              <a:gd name="connsiteX1" fmla="*/ 638355 w 3683479"/>
              <a:gd name="connsiteY1" fmla="*/ 143399 h 1999286"/>
              <a:gd name="connsiteX2" fmla="*/ 836762 w 3683479"/>
              <a:gd name="connsiteY2" fmla="*/ 1161316 h 1999286"/>
              <a:gd name="connsiteX3" fmla="*/ 1181819 w 3683479"/>
              <a:gd name="connsiteY3" fmla="*/ 1445988 h 1999286"/>
              <a:gd name="connsiteX4" fmla="*/ 1406106 w 3683479"/>
              <a:gd name="connsiteY4" fmla="*/ 1989452 h 1999286"/>
              <a:gd name="connsiteX5" fmla="*/ 1940943 w 3683479"/>
              <a:gd name="connsiteY5" fmla="*/ 1799671 h 1999286"/>
              <a:gd name="connsiteX6" fmla="*/ 2277374 w 3683479"/>
              <a:gd name="connsiteY6" fmla="*/ 1842803 h 1999286"/>
              <a:gd name="connsiteX7" fmla="*/ 3096883 w 3683479"/>
              <a:gd name="connsiteY7" fmla="*/ 1161316 h 1999286"/>
              <a:gd name="connsiteX8" fmla="*/ 3467819 w 3683479"/>
              <a:gd name="connsiteY8" fmla="*/ 1100931 h 1999286"/>
              <a:gd name="connsiteX9" fmla="*/ 3657600 w 3683479"/>
              <a:gd name="connsiteY9" fmla="*/ 833512 h 1999286"/>
              <a:gd name="connsiteX10" fmla="*/ 3562709 w 3683479"/>
              <a:gd name="connsiteY10" fmla="*/ 298674 h 1999286"/>
              <a:gd name="connsiteX11" fmla="*/ 3683479 w 3683479"/>
              <a:gd name="connsiteY11" fmla="*/ 39882 h 1999286"/>
              <a:gd name="connsiteX0" fmla="*/ 0 w 3683479"/>
              <a:gd name="connsiteY0" fmla="*/ 31256 h 1999286"/>
              <a:gd name="connsiteX1" fmla="*/ 638355 w 3683479"/>
              <a:gd name="connsiteY1" fmla="*/ 143399 h 1999286"/>
              <a:gd name="connsiteX2" fmla="*/ 836762 w 3683479"/>
              <a:gd name="connsiteY2" fmla="*/ 1161316 h 1999286"/>
              <a:gd name="connsiteX3" fmla="*/ 1181819 w 3683479"/>
              <a:gd name="connsiteY3" fmla="*/ 1445988 h 1999286"/>
              <a:gd name="connsiteX4" fmla="*/ 1406106 w 3683479"/>
              <a:gd name="connsiteY4" fmla="*/ 1989452 h 1999286"/>
              <a:gd name="connsiteX5" fmla="*/ 1940943 w 3683479"/>
              <a:gd name="connsiteY5" fmla="*/ 1799671 h 1999286"/>
              <a:gd name="connsiteX6" fmla="*/ 2277374 w 3683479"/>
              <a:gd name="connsiteY6" fmla="*/ 1842803 h 1999286"/>
              <a:gd name="connsiteX7" fmla="*/ 3096883 w 3683479"/>
              <a:gd name="connsiteY7" fmla="*/ 1161316 h 1999286"/>
              <a:gd name="connsiteX8" fmla="*/ 3467819 w 3683479"/>
              <a:gd name="connsiteY8" fmla="*/ 1100931 h 1999286"/>
              <a:gd name="connsiteX9" fmla="*/ 3638547 w 3683479"/>
              <a:gd name="connsiteY9" fmla="*/ 690592 h 1999286"/>
              <a:gd name="connsiteX10" fmla="*/ 3562709 w 3683479"/>
              <a:gd name="connsiteY10" fmla="*/ 298674 h 1999286"/>
              <a:gd name="connsiteX11" fmla="*/ 3683479 w 3683479"/>
              <a:gd name="connsiteY11" fmla="*/ 39882 h 1999286"/>
              <a:gd name="connsiteX0" fmla="*/ 0 w 3683479"/>
              <a:gd name="connsiteY0" fmla="*/ 31256 h 1999286"/>
              <a:gd name="connsiteX1" fmla="*/ 638355 w 3683479"/>
              <a:gd name="connsiteY1" fmla="*/ 143399 h 1999286"/>
              <a:gd name="connsiteX2" fmla="*/ 836762 w 3683479"/>
              <a:gd name="connsiteY2" fmla="*/ 1161316 h 1999286"/>
              <a:gd name="connsiteX3" fmla="*/ 1181819 w 3683479"/>
              <a:gd name="connsiteY3" fmla="*/ 1445988 h 1999286"/>
              <a:gd name="connsiteX4" fmla="*/ 1406106 w 3683479"/>
              <a:gd name="connsiteY4" fmla="*/ 1989452 h 1999286"/>
              <a:gd name="connsiteX5" fmla="*/ 1940943 w 3683479"/>
              <a:gd name="connsiteY5" fmla="*/ 1799671 h 1999286"/>
              <a:gd name="connsiteX6" fmla="*/ 2277374 w 3683479"/>
              <a:gd name="connsiteY6" fmla="*/ 1842803 h 1999286"/>
              <a:gd name="connsiteX7" fmla="*/ 3096883 w 3683479"/>
              <a:gd name="connsiteY7" fmla="*/ 1161316 h 1999286"/>
              <a:gd name="connsiteX8" fmla="*/ 3477345 w 3683479"/>
              <a:gd name="connsiteY8" fmla="*/ 1005651 h 1999286"/>
              <a:gd name="connsiteX9" fmla="*/ 3638547 w 3683479"/>
              <a:gd name="connsiteY9" fmla="*/ 690592 h 1999286"/>
              <a:gd name="connsiteX10" fmla="*/ 3562709 w 3683479"/>
              <a:gd name="connsiteY10" fmla="*/ 298674 h 1999286"/>
              <a:gd name="connsiteX11" fmla="*/ 3683479 w 3683479"/>
              <a:gd name="connsiteY11" fmla="*/ 39882 h 1999286"/>
              <a:gd name="connsiteX0" fmla="*/ 0 w 3683479"/>
              <a:gd name="connsiteY0" fmla="*/ 31256 h 1999286"/>
              <a:gd name="connsiteX1" fmla="*/ 638355 w 3683479"/>
              <a:gd name="connsiteY1" fmla="*/ 143399 h 1999286"/>
              <a:gd name="connsiteX2" fmla="*/ 836762 w 3683479"/>
              <a:gd name="connsiteY2" fmla="*/ 1161316 h 1999286"/>
              <a:gd name="connsiteX3" fmla="*/ 1181819 w 3683479"/>
              <a:gd name="connsiteY3" fmla="*/ 1445988 h 1999286"/>
              <a:gd name="connsiteX4" fmla="*/ 1406106 w 3683479"/>
              <a:gd name="connsiteY4" fmla="*/ 1989452 h 1999286"/>
              <a:gd name="connsiteX5" fmla="*/ 1940943 w 3683479"/>
              <a:gd name="connsiteY5" fmla="*/ 1799671 h 1999286"/>
              <a:gd name="connsiteX6" fmla="*/ 2277374 w 3683479"/>
              <a:gd name="connsiteY6" fmla="*/ 1842803 h 1999286"/>
              <a:gd name="connsiteX7" fmla="*/ 3011147 w 3683479"/>
              <a:gd name="connsiteY7" fmla="*/ 1180372 h 1999286"/>
              <a:gd name="connsiteX8" fmla="*/ 3477345 w 3683479"/>
              <a:gd name="connsiteY8" fmla="*/ 1005651 h 1999286"/>
              <a:gd name="connsiteX9" fmla="*/ 3638547 w 3683479"/>
              <a:gd name="connsiteY9" fmla="*/ 690592 h 1999286"/>
              <a:gd name="connsiteX10" fmla="*/ 3562709 w 3683479"/>
              <a:gd name="connsiteY10" fmla="*/ 298674 h 1999286"/>
              <a:gd name="connsiteX11" fmla="*/ 3683479 w 3683479"/>
              <a:gd name="connsiteY11" fmla="*/ 39882 h 1999286"/>
              <a:gd name="connsiteX0" fmla="*/ 0 w 3683479"/>
              <a:gd name="connsiteY0" fmla="*/ 31256 h 2002894"/>
              <a:gd name="connsiteX1" fmla="*/ 638355 w 3683479"/>
              <a:gd name="connsiteY1" fmla="*/ 143399 h 2002894"/>
              <a:gd name="connsiteX2" fmla="*/ 836762 w 3683479"/>
              <a:gd name="connsiteY2" fmla="*/ 1161316 h 2002894"/>
              <a:gd name="connsiteX3" fmla="*/ 1181819 w 3683479"/>
              <a:gd name="connsiteY3" fmla="*/ 1445988 h 2002894"/>
              <a:gd name="connsiteX4" fmla="*/ 1406106 w 3683479"/>
              <a:gd name="connsiteY4" fmla="*/ 1989452 h 2002894"/>
              <a:gd name="connsiteX5" fmla="*/ 1855207 w 3683479"/>
              <a:gd name="connsiteY5" fmla="*/ 1837783 h 2002894"/>
              <a:gd name="connsiteX6" fmla="*/ 2277374 w 3683479"/>
              <a:gd name="connsiteY6" fmla="*/ 1842803 h 2002894"/>
              <a:gd name="connsiteX7" fmla="*/ 3011147 w 3683479"/>
              <a:gd name="connsiteY7" fmla="*/ 1180372 h 2002894"/>
              <a:gd name="connsiteX8" fmla="*/ 3477345 w 3683479"/>
              <a:gd name="connsiteY8" fmla="*/ 1005651 h 2002894"/>
              <a:gd name="connsiteX9" fmla="*/ 3638547 w 3683479"/>
              <a:gd name="connsiteY9" fmla="*/ 690592 h 2002894"/>
              <a:gd name="connsiteX10" fmla="*/ 3562709 w 3683479"/>
              <a:gd name="connsiteY10" fmla="*/ 298674 h 2002894"/>
              <a:gd name="connsiteX11" fmla="*/ 3683479 w 3683479"/>
              <a:gd name="connsiteY11" fmla="*/ 39882 h 2002894"/>
              <a:gd name="connsiteX0" fmla="*/ 0 w 3683479"/>
              <a:gd name="connsiteY0" fmla="*/ 31256 h 2002894"/>
              <a:gd name="connsiteX1" fmla="*/ 638355 w 3683479"/>
              <a:gd name="connsiteY1" fmla="*/ 143399 h 2002894"/>
              <a:gd name="connsiteX2" fmla="*/ 836762 w 3683479"/>
              <a:gd name="connsiteY2" fmla="*/ 1161316 h 2002894"/>
              <a:gd name="connsiteX3" fmla="*/ 1181819 w 3683479"/>
              <a:gd name="connsiteY3" fmla="*/ 1445988 h 2002894"/>
              <a:gd name="connsiteX4" fmla="*/ 1406106 w 3683479"/>
              <a:gd name="connsiteY4" fmla="*/ 1989452 h 2002894"/>
              <a:gd name="connsiteX5" fmla="*/ 1855207 w 3683479"/>
              <a:gd name="connsiteY5" fmla="*/ 1837783 h 2002894"/>
              <a:gd name="connsiteX6" fmla="*/ 2363110 w 3683479"/>
              <a:gd name="connsiteY6" fmla="*/ 1842803 h 2002894"/>
              <a:gd name="connsiteX7" fmla="*/ 3011147 w 3683479"/>
              <a:gd name="connsiteY7" fmla="*/ 1180372 h 2002894"/>
              <a:gd name="connsiteX8" fmla="*/ 3477345 w 3683479"/>
              <a:gd name="connsiteY8" fmla="*/ 1005651 h 2002894"/>
              <a:gd name="connsiteX9" fmla="*/ 3638547 w 3683479"/>
              <a:gd name="connsiteY9" fmla="*/ 690592 h 2002894"/>
              <a:gd name="connsiteX10" fmla="*/ 3562709 w 3683479"/>
              <a:gd name="connsiteY10" fmla="*/ 298674 h 2002894"/>
              <a:gd name="connsiteX11" fmla="*/ 3683479 w 3683479"/>
              <a:gd name="connsiteY11" fmla="*/ 39882 h 2002894"/>
              <a:gd name="connsiteX0" fmla="*/ 0 w 3683479"/>
              <a:gd name="connsiteY0" fmla="*/ 31256 h 1975808"/>
              <a:gd name="connsiteX1" fmla="*/ 638355 w 3683479"/>
              <a:gd name="connsiteY1" fmla="*/ 143399 h 1975808"/>
              <a:gd name="connsiteX2" fmla="*/ 836762 w 3683479"/>
              <a:gd name="connsiteY2" fmla="*/ 1161316 h 1975808"/>
              <a:gd name="connsiteX3" fmla="*/ 1181819 w 3683479"/>
              <a:gd name="connsiteY3" fmla="*/ 1445988 h 1975808"/>
              <a:gd name="connsiteX4" fmla="*/ 1444211 w 3683479"/>
              <a:gd name="connsiteY4" fmla="*/ 1960868 h 1975808"/>
              <a:gd name="connsiteX5" fmla="*/ 1855207 w 3683479"/>
              <a:gd name="connsiteY5" fmla="*/ 1837783 h 1975808"/>
              <a:gd name="connsiteX6" fmla="*/ 2363110 w 3683479"/>
              <a:gd name="connsiteY6" fmla="*/ 1842803 h 1975808"/>
              <a:gd name="connsiteX7" fmla="*/ 3011147 w 3683479"/>
              <a:gd name="connsiteY7" fmla="*/ 1180372 h 1975808"/>
              <a:gd name="connsiteX8" fmla="*/ 3477345 w 3683479"/>
              <a:gd name="connsiteY8" fmla="*/ 1005651 h 1975808"/>
              <a:gd name="connsiteX9" fmla="*/ 3638547 w 3683479"/>
              <a:gd name="connsiteY9" fmla="*/ 690592 h 1975808"/>
              <a:gd name="connsiteX10" fmla="*/ 3562709 w 3683479"/>
              <a:gd name="connsiteY10" fmla="*/ 298674 h 1975808"/>
              <a:gd name="connsiteX11" fmla="*/ 3683479 w 3683479"/>
              <a:gd name="connsiteY11" fmla="*/ 39882 h 1975808"/>
              <a:gd name="connsiteX0" fmla="*/ 0 w 3683479"/>
              <a:gd name="connsiteY0" fmla="*/ 31256 h 1979113"/>
              <a:gd name="connsiteX1" fmla="*/ 638355 w 3683479"/>
              <a:gd name="connsiteY1" fmla="*/ 143399 h 1979113"/>
              <a:gd name="connsiteX2" fmla="*/ 836762 w 3683479"/>
              <a:gd name="connsiteY2" fmla="*/ 1161316 h 1979113"/>
              <a:gd name="connsiteX3" fmla="*/ 1153240 w 3683479"/>
              <a:gd name="connsiteY3" fmla="*/ 1388820 h 1979113"/>
              <a:gd name="connsiteX4" fmla="*/ 1444211 w 3683479"/>
              <a:gd name="connsiteY4" fmla="*/ 1960868 h 1979113"/>
              <a:gd name="connsiteX5" fmla="*/ 1855207 w 3683479"/>
              <a:gd name="connsiteY5" fmla="*/ 1837783 h 1979113"/>
              <a:gd name="connsiteX6" fmla="*/ 2363110 w 3683479"/>
              <a:gd name="connsiteY6" fmla="*/ 1842803 h 1979113"/>
              <a:gd name="connsiteX7" fmla="*/ 3011147 w 3683479"/>
              <a:gd name="connsiteY7" fmla="*/ 1180372 h 1979113"/>
              <a:gd name="connsiteX8" fmla="*/ 3477345 w 3683479"/>
              <a:gd name="connsiteY8" fmla="*/ 1005651 h 1979113"/>
              <a:gd name="connsiteX9" fmla="*/ 3638547 w 3683479"/>
              <a:gd name="connsiteY9" fmla="*/ 690592 h 1979113"/>
              <a:gd name="connsiteX10" fmla="*/ 3562709 w 3683479"/>
              <a:gd name="connsiteY10" fmla="*/ 298674 h 1979113"/>
              <a:gd name="connsiteX11" fmla="*/ 3683479 w 3683479"/>
              <a:gd name="connsiteY11" fmla="*/ 39882 h 1979113"/>
              <a:gd name="connsiteX0" fmla="*/ 0 w 3683479"/>
              <a:gd name="connsiteY0" fmla="*/ 28496 h 1976353"/>
              <a:gd name="connsiteX1" fmla="*/ 638355 w 3683479"/>
              <a:gd name="connsiteY1" fmla="*/ 140639 h 1976353"/>
              <a:gd name="connsiteX2" fmla="*/ 808183 w 3683479"/>
              <a:gd name="connsiteY2" fmla="*/ 1101388 h 1976353"/>
              <a:gd name="connsiteX3" fmla="*/ 1153240 w 3683479"/>
              <a:gd name="connsiteY3" fmla="*/ 1386060 h 1976353"/>
              <a:gd name="connsiteX4" fmla="*/ 1444211 w 3683479"/>
              <a:gd name="connsiteY4" fmla="*/ 1958108 h 1976353"/>
              <a:gd name="connsiteX5" fmla="*/ 1855207 w 3683479"/>
              <a:gd name="connsiteY5" fmla="*/ 1835023 h 1976353"/>
              <a:gd name="connsiteX6" fmla="*/ 2363110 w 3683479"/>
              <a:gd name="connsiteY6" fmla="*/ 1840043 h 1976353"/>
              <a:gd name="connsiteX7" fmla="*/ 3011147 w 3683479"/>
              <a:gd name="connsiteY7" fmla="*/ 1177612 h 1976353"/>
              <a:gd name="connsiteX8" fmla="*/ 3477345 w 3683479"/>
              <a:gd name="connsiteY8" fmla="*/ 1002891 h 1976353"/>
              <a:gd name="connsiteX9" fmla="*/ 3638547 w 3683479"/>
              <a:gd name="connsiteY9" fmla="*/ 687832 h 1976353"/>
              <a:gd name="connsiteX10" fmla="*/ 3562709 w 3683479"/>
              <a:gd name="connsiteY10" fmla="*/ 295914 h 1976353"/>
              <a:gd name="connsiteX11" fmla="*/ 3683479 w 3683479"/>
              <a:gd name="connsiteY11" fmla="*/ 37122 h 1976353"/>
              <a:gd name="connsiteX0" fmla="*/ 0 w 3683479"/>
              <a:gd name="connsiteY0" fmla="*/ 28496 h 1976353"/>
              <a:gd name="connsiteX1" fmla="*/ 638355 w 3683479"/>
              <a:gd name="connsiteY1" fmla="*/ 140639 h 1976353"/>
              <a:gd name="connsiteX2" fmla="*/ 808183 w 3683479"/>
              <a:gd name="connsiteY2" fmla="*/ 1101388 h 1976353"/>
              <a:gd name="connsiteX3" fmla="*/ 1153240 w 3683479"/>
              <a:gd name="connsiteY3" fmla="*/ 1386060 h 1976353"/>
              <a:gd name="connsiteX4" fmla="*/ 1444211 w 3683479"/>
              <a:gd name="connsiteY4" fmla="*/ 1958108 h 1976353"/>
              <a:gd name="connsiteX5" fmla="*/ 1855207 w 3683479"/>
              <a:gd name="connsiteY5" fmla="*/ 1835023 h 1976353"/>
              <a:gd name="connsiteX6" fmla="*/ 2363110 w 3683479"/>
              <a:gd name="connsiteY6" fmla="*/ 1840043 h 1976353"/>
              <a:gd name="connsiteX7" fmla="*/ 3011147 w 3683479"/>
              <a:gd name="connsiteY7" fmla="*/ 1177612 h 1976353"/>
              <a:gd name="connsiteX8" fmla="*/ 3477345 w 3683479"/>
              <a:gd name="connsiteY8" fmla="*/ 1002891 h 1976353"/>
              <a:gd name="connsiteX9" fmla="*/ 3638547 w 3683479"/>
              <a:gd name="connsiteY9" fmla="*/ 687832 h 1976353"/>
              <a:gd name="connsiteX10" fmla="*/ 3629393 w 3683479"/>
              <a:gd name="connsiteY10" fmla="*/ 276858 h 1976353"/>
              <a:gd name="connsiteX11" fmla="*/ 3683479 w 3683479"/>
              <a:gd name="connsiteY11" fmla="*/ 37122 h 1976353"/>
              <a:gd name="connsiteX0" fmla="*/ 0 w 3683479"/>
              <a:gd name="connsiteY0" fmla="*/ 28496 h 1923968"/>
              <a:gd name="connsiteX1" fmla="*/ 638355 w 3683479"/>
              <a:gd name="connsiteY1" fmla="*/ 140639 h 1923968"/>
              <a:gd name="connsiteX2" fmla="*/ 808183 w 3683479"/>
              <a:gd name="connsiteY2" fmla="*/ 1101388 h 1923968"/>
              <a:gd name="connsiteX3" fmla="*/ 1153240 w 3683479"/>
              <a:gd name="connsiteY3" fmla="*/ 1386060 h 1923968"/>
              <a:gd name="connsiteX4" fmla="*/ 1453737 w 3683479"/>
              <a:gd name="connsiteY4" fmla="*/ 1900940 h 1923968"/>
              <a:gd name="connsiteX5" fmla="*/ 1855207 w 3683479"/>
              <a:gd name="connsiteY5" fmla="*/ 1835023 h 1923968"/>
              <a:gd name="connsiteX6" fmla="*/ 2363110 w 3683479"/>
              <a:gd name="connsiteY6" fmla="*/ 1840043 h 1923968"/>
              <a:gd name="connsiteX7" fmla="*/ 3011147 w 3683479"/>
              <a:gd name="connsiteY7" fmla="*/ 1177612 h 1923968"/>
              <a:gd name="connsiteX8" fmla="*/ 3477345 w 3683479"/>
              <a:gd name="connsiteY8" fmla="*/ 1002891 h 1923968"/>
              <a:gd name="connsiteX9" fmla="*/ 3638547 w 3683479"/>
              <a:gd name="connsiteY9" fmla="*/ 687832 h 1923968"/>
              <a:gd name="connsiteX10" fmla="*/ 3629393 w 3683479"/>
              <a:gd name="connsiteY10" fmla="*/ 276858 h 1923968"/>
              <a:gd name="connsiteX11" fmla="*/ 3683479 w 3683479"/>
              <a:gd name="connsiteY11" fmla="*/ 37122 h 1923968"/>
              <a:gd name="connsiteX0" fmla="*/ 0 w 3683479"/>
              <a:gd name="connsiteY0" fmla="*/ 28496 h 1922215"/>
              <a:gd name="connsiteX1" fmla="*/ 638355 w 3683479"/>
              <a:gd name="connsiteY1" fmla="*/ 140639 h 1922215"/>
              <a:gd name="connsiteX2" fmla="*/ 808183 w 3683479"/>
              <a:gd name="connsiteY2" fmla="*/ 1101388 h 1922215"/>
              <a:gd name="connsiteX3" fmla="*/ 1153240 w 3683479"/>
              <a:gd name="connsiteY3" fmla="*/ 1386060 h 1922215"/>
              <a:gd name="connsiteX4" fmla="*/ 1453737 w 3683479"/>
              <a:gd name="connsiteY4" fmla="*/ 1900940 h 1922215"/>
              <a:gd name="connsiteX5" fmla="*/ 1921891 w 3683479"/>
              <a:gd name="connsiteY5" fmla="*/ 1825495 h 1922215"/>
              <a:gd name="connsiteX6" fmla="*/ 2363110 w 3683479"/>
              <a:gd name="connsiteY6" fmla="*/ 1840043 h 1922215"/>
              <a:gd name="connsiteX7" fmla="*/ 3011147 w 3683479"/>
              <a:gd name="connsiteY7" fmla="*/ 1177612 h 1922215"/>
              <a:gd name="connsiteX8" fmla="*/ 3477345 w 3683479"/>
              <a:gd name="connsiteY8" fmla="*/ 1002891 h 1922215"/>
              <a:gd name="connsiteX9" fmla="*/ 3638547 w 3683479"/>
              <a:gd name="connsiteY9" fmla="*/ 687832 h 1922215"/>
              <a:gd name="connsiteX10" fmla="*/ 3629393 w 3683479"/>
              <a:gd name="connsiteY10" fmla="*/ 276858 h 1922215"/>
              <a:gd name="connsiteX11" fmla="*/ 3683479 w 3683479"/>
              <a:gd name="connsiteY11" fmla="*/ 37122 h 1922215"/>
              <a:gd name="connsiteX0" fmla="*/ 0 w 3683479"/>
              <a:gd name="connsiteY0" fmla="*/ 28496 h 1922713"/>
              <a:gd name="connsiteX1" fmla="*/ 638355 w 3683479"/>
              <a:gd name="connsiteY1" fmla="*/ 140639 h 1922713"/>
              <a:gd name="connsiteX2" fmla="*/ 808183 w 3683479"/>
              <a:gd name="connsiteY2" fmla="*/ 1101388 h 1922713"/>
              <a:gd name="connsiteX3" fmla="*/ 1153240 w 3683479"/>
              <a:gd name="connsiteY3" fmla="*/ 1386060 h 1922713"/>
              <a:gd name="connsiteX4" fmla="*/ 1453737 w 3683479"/>
              <a:gd name="connsiteY4" fmla="*/ 1900940 h 1922713"/>
              <a:gd name="connsiteX5" fmla="*/ 1921891 w 3683479"/>
              <a:gd name="connsiteY5" fmla="*/ 1825495 h 1922713"/>
              <a:gd name="connsiteX6" fmla="*/ 2382163 w 3683479"/>
              <a:gd name="connsiteY6" fmla="*/ 1811459 h 1922713"/>
              <a:gd name="connsiteX7" fmla="*/ 3011147 w 3683479"/>
              <a:gd name="connsiteY7" fmla="*/ 1177612 h 1922713"/>
              <a:gd name="connsiteX8" fmla="*/ 3477345 w 3683479"/>
              <a:gd name="connsiteY8" fmla="*/ 1002891 h 1922713"/>
              <a:gd name="connsiteX9" fmla="*/ 3638547 w 3683479"/>
              <a:gd name="connsiteY9" fmla="*/ 687832 h 1922713"/>
              <a:gd name="connsiteX10" fmla="*/ 3629393 w 3683479"/>
              <a:gd name="connsiteY10" fmla="*/ 276858 h 1922713"/>
              <a:gd name="connsiteX11" fmla="*/ 3683479 w 3683479"/>
              <a:gd name="connsiteY11" fmla="*/ 37122 h 1922713"/>
              <a:gd name="connsiteX0" fmla="*/ 0 w 3683479"/>
              <a:gd name="connsiteY0" fmla="*/ 0 h 1894217"/>
              <a:gd name="connsiteX1" fmla="*/ 638355 w 3683479"/>
              <a:gd name="connsiteY1" fmla="*/ 112143 h 1894217"/>
              <a:gd name="connsiteX2" fmla="*/ 808183 w 3683479"/>
              <a:gd name="connsiteY2" fmla="*/ 1072892 h 1894217"/>
              <a:gd name="connsiteX3" fmla="*/ 1153240 w 3683479"/>
              <a:gd name="connsiteY3" fmla="*/ 1357564 h 1894217"/>
              <a:gd name="connsiteX4" fmla="*/ 1453737 w 3683479"/>
              <a:gd name="connsiteY4" fmla="*/ 1872444 h 1894217"/>
              <a:gd name="connsiteX5" fmla="*/ 1921891 w 3683479"/>
              <a:gd name="connsiteY5" fmla="*/ 1796999 h 1894217"/>
              <a:gd name="connsiteX6" fmla="*/ 2382163 w 3683479"/>
              <a:gd name="connsiteY6" fmla="*/ 1782963 h 1894217"/>
              <a:gd name="connsiteX7" fmla="*/ 3011147 w 3683479"/>
              <a:gd name="connsiteY7" fmla="*/ 1149116 h 1894217"/>
              <a:gd name="connsiteX8" fmla="*/ 3477345 w 3683479"/>
              <a:gd name="connsiteY8" fmla="*/ 974395 h 1894217"/>
              <a:gd name="connsiteX9" fmla="*/ 3638547 w 3683479"/>
              <a:gd name="connsiteY9" fmla="*/ 659336 h 1894217"/>
              <a:gd name="connsiteX10" fmla="*/ 3629393 w 3683479"/>
              <a:gd name="connsiteY10" fmla="*/ 248362 h 1894217"/>
              <a:gd name="connsiteX11" fmla="*/ 3683479 w 3683479"/>
              <a:gd name="connsiteY11" fmla="*/ 8626 h 1894217"/>
              <a:gd name="connsiteX0" fmla="*/ 0 w 3858401"/>
              <a:gd name="connsiteY0" fmla="*/ 0 h 1977013"/>
              <a:gd name="connsiteX1" fmla="*/ 813277 w 3858401"/>
              <a:gd name="connsiteY1" fmla="*/ 194939 h 1977013"/>
              <a:gd name="connsiteX2" fmla="*/ 983105 w 3858401"/>
              <a:gd name="connsiteY2" fmla="*/ 1155688 h 1977013"/>
              <a:gd name="connsiteX3" fmla="*/ 1328162 w 3858401"/>
              <a:gd name="connsiteY3" fmla="*/ 1440360 h 1977013"/>
              <a:gd name="connsiteX4" fmla="*/ 1628659 w 3858401"/>
              <a:gd name="connsiteY4" fmla="*/ 1955240 h 1977013"/>
              <a:gd name="connsiteX5" fmla="*/ 2096813 w 3858401"/>
              <a:gd name="connsiteY5" fmla="*/ 1879795 h 1977013"/>
              <a:gd name="connsiteX6" fmla="*/ 2557085 w 3858401"/>
              <a:gd name="connsiteY6" fmla="*/ 1865759 h 1977013"/>
              <a:gd name="connsiteX7" fmla="*/ 3186069 w 3858401"/>
              <a:gd name="connsiteY7" fmla="*/ 1231912 h 1977013"/>
              <a:gd name="connsiteX8" fmla="*/ 3652267 w 3858401"/>
              <a:gd name="connsiteY8" fmla="*/ 1057191 h 1977013"/>
              <a:gd name="connsiteX9" fmla="*/ 3813469 w 3858401"/>
              <a:gd name="connsiteY9" fmla="*/ 742132 h 1977013"/>
              <a:gd name="connsiteX10" fmla="*/ 3804315 w 3858401"/>
              <a:gd name="connsiteY10" fmla="*/ 331158 h 1977013"/>
              <a:gd name="connsiteX11" fmla="*/ 3858401 w 3858401"/>
              <a:gd name="connsiteY11" fmla="*/ 91422 h 1977013"/>
              <a:gd name="connsiteX0" fmla="*/ 0 w 3953150"/>
              <a:gd name="connsiteY0" fmla="*/ 0 h 2044755"/>
              <a:gd name="connsiteX1" fmla="*/ 908026 w 3953150"/>
              <a:gd name="connsiteY1" fmla="*/ 262681 h 2044755"/>
              <a:gd name="connsiteX2" fmla="*/ 1077854 w 3953150"/>
              <a:gd name="connsiteY2" fmla="*/ 1223430 h 2044755"/>
              <a:gd name="connsiteX3" fmla="*/ 1422911 w 3953150"/>
              <a:gd name="connsiteY3" fmla="*/ 1508102 h 2044755"/>
              <a:gd name="connsiteX4" fmla="*/ 1723408 w 3953150"/>
              <a:gd name="connsiteY4" fmla="*/ 2022982 h 2044755"/>
              <a:gd name="connsiteX5" fmla="*/ 2191562 w 3953150"/>
              <a:gd name="connsiteY5" fmla="*/ 1947537 h 2044755"/>
              <a:gd name="connsiteX6" fmla="*/ 2651834 w 3953150"/>
              <a:gd name="connsiteY6" fmla="*/ 1933501 h 2044755"/>
              <a:gd name="connsiteX7" fmla="*/ 3280818 w 3953150"/>
              <a:gd name="connsiteY7" fmla="*/ 1299654 h 2044755"/>
              <a:gd name="connsiteX8" fmla="*/ 3747016 w 3953150"/>
              <a:gd name="connsiteY8" fmla="*/ 1124933 h 2044755"/>
              <a:gd name="connsiteX9" fmla="*/ 3908218 w 3953150"/>
              <a:gd name="connsiteY9" fmla="*/ 809874 h 2044755"/>
              <a:gd name="connsiteX10" fmla="*/ 3899064 w 3953150"/>
              <a:gd name="connsiteY10" fmla="*/ 398900 h 2044755"/>
              <a:gd name="connsiteX11" fmla="*/ 3953150 w 3953150"/>
              <a:gd name="connsiteY11" fmla="*/ 159164 h 2044755"/>
              <a:gd name="connsiteX0" fmla="*/ 0 w 4091630"/>
              <a:gd name="connsiteY0" fmla="*/ 0 h 2044755"/>
              <a:gd name="connsiteX1" fmla="*/ 908026 w 4091630"/>
              <a:gd name="connsiteY1" fmla="*/ 262681 h 2044755"/>
              <a:gd name="connsiteX2" fmla="*/ 1077854 w 4091630"/>
              <a:gd name="connsiteY2" fmla="*/ 1223430 h 2044755"/>
              <a:gd name="connsiteX3" fmla="*/ 1422911 w 4091630"/>
              <a:gd name="connsiteY3" fmla="*/ 1508102 h 2044755"/>
              <a:gd name="connsiteX4" fmla="*/ 1723408 w 4091630"/>
              <a:gd name="connsiteY4" fmla="*/ 2022982 h 2044755"/>
              <a:gd name="connsiteX5" fmla="*/ 2191562 w 4091630"/>
              <a:gd name="connsiteY5" fmla="*/ 1947537 h 2044755"/>
              <a:gd name="connsiteX6" fmla="*/ 2651834 w 4091630"/>
              <a:gd name="connsiteY6" fmla="*/ 1933501 h 2044755"/>
              <a:gd name="connsiteX7" fmla="*/ 3280818 w 4091630"/>
              <a:gd name="connsiteY7" fmla="*/ 1299654 h 2044755"/>
              <a:gd name="connsiteX8" fmla="*/ 3747016 w 4091630"/>
              <a:gd name="connsiteY8" fmla="*/ 1124933 h 2044755"/>
              <a:gd name="connsiteX9" fmla="*/ 3908218 w 4091630"/>
              <a:gd name="connsiteY9" fmla="*/ 809874 h 2044755"/>
              <a:gd name="connsiteX10" fmla="*/ 3899064 w 4091630"/>
              <a:gd name="connsiteY10" fmla="*/ 398900 h 2044755"/>
              <a:gd name="connsiteX11" fmla="*/ 4091630 w 4091630"/>
              <a:gd name="connsiteY11" fmla="*/ 31206 h 2044755"/>
              <a:gd name="connsiteX0" fmla="*/ 0 w 4128072"/>
              <a:gd name="connsiteY0" fmla="*/ 13955 h 2058710"/>
              <a:gd name="connsiteX1" fmla="*/ 908026 w 4128072"/>
              <a:gd name="connsiteY1" fmla="*/ 276636 h 2058710"/>
              <a:gd name="connsiteX2" fmla="*/ 1077854 w 4128072"/>
              <a:gd name="connsiteY2" fmla="*/ 1237385 h 2058710"/>
              <a:gd name="connsiteX3" fmla="*/ 1422911 w 4128072"/>
              <a:gd name="connsiteY3" fmla="*/ 1522057 h 2058710"/>
              <a:gd name="connsiteX4" fmla="*/ 1723408 w 4128072"/>
              <a:gd name="connsiteY4" fmla="*/ 2036937 h 2058710"/>
              <a:gd name="connsiteX5" fmla="*/ 2191562 w 4128072"/>
              <a:gd name="connsiteY5" fmla="*/ 1961492 h 2058710"/>
              <a:gd name="connsiteX6" fmla="*/ 2651834 w 4128072"/>
              <a:gd name="connsiteY6" fmla="*/ 1947456 h 2058710"/>
              <a:gd name="connsiteX7" fmla="*/ 3280818 w 4128072"/>
              <a:gd name="connsiteY7" fmla="*/ 1313609 h 2058710"/>
              <a:gd name="connsiteX8" fmla="*/ 3747016 w 4128072"/>
              <a:gd name="connsiteY8" fmla="*/ 1138888 h 2058710"/>
              <a:gd name="connsiteX9" fmla="*/ 3908218 w 4128072"/>
              <a:gd name="connsiteY9" fmla="*/ 823829 h 2058710"/>
              <a:gd name="connsiteX10" fmla="*/ 3899064 w 4128072"/>
              <a:gd name="connsiteY10" fmla="*/ 412855 h 2058710"/>
              <a:gd name="connsiteX11" fmla="*/ 4128072 w 4128072"/>
              <a:gd name="connsiteY11" fmla="*/ 0 h 2058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28072" h="2058710">
                <a:moveTo>
                  <a:pt x="0" y="13955"/>
                </a:moveTo>
                <a:cubicBezTo>
                  <a:pt x="96391" y="307038"/>
                  <a:pt x="728384" y="72731"/>
                  <a:pt x="908026" y="276636"/>
                </a:cubicBezTo>
                <a:cubicBezTo>
                  <a:pt x="1087668" y="480541"/>
                  <a:pt x="992040" y="1029815"/>
                  <a:pt x="1077854" y="1237385"/>
                </a:cubicBezTo>
                <a:cubicBezTo>
                  <a:pt x="1163668" y="1444955"/>
                  <a:pt x="1315319" y="1388798"/>
                  <a:pt x="1422911" y="1522057"/>
                </a:cubicBezTo>
                <a:cubicBezTo>
                  <a:pt x="1530503" y="1655316"/>
                  <a:pt x="1595300" y="1963698"/>
                  <a:pt x="1723408" y="2036937"/>
                </a:cubicBezTo>
                <a:cubicBezTo>
                  <a:pt x="1851517" y="2110176"/>
                  <a:pt x="2036824" y="1976406"/>
                  <a:pt x="2191562" y="1961492"/>
                </a:cubicBezTo>
                <a:cubicBezTo>
                  <a:pt x="2346300" y="1946579"/>
                  <a:pt x="2470291" y="2055437"/>
                  <a:pt x="2651834" y="1947456"/>
                </a:cubicBezTo>
                <a:cubicBezTo>
                  <a:pt x="2833377" y="1839475"/>
                  <a:pt x="3098288" y="1448370"/>
                  <a:pt x="3280818" y="1313609"/>
                </a:cubicBezTo>
                <a:cubicBezTo>
                  <a:pt x="3463348" y="1178848"/>
                  <a:pt x="3642449" y="1220518"/>
                  <a:pt x="3747016" y="1138888"/>
                </a:cubicBezTo>
                <a:cubicBezTo>
                  <a:pt x="3851583" y="1057258"/>
                  <a:pt x="3882877" y="944834"/>
                  <a:pt x="3908218" y="823829"/>
                </a:cubicBezTo>
                <a:cubicBezTo>
                  <a:pt x="3933559" y="702824"/>
                  <a:pt x="3894751" y="545127"/>
                  <a:pt x="3899064" y="412855"/>
                </a:cubicBezTo>
                <a:cubicBezTo>
                  <a:pt x="3903377" y="280583"/>
                  <a:pt x="4069843" y="63260"/>
                  <a:pt x="4128072" y="0"/>
                </a:cubicBezTo>
              </a:path>
            </a:pathLst>
          </a:custGeom>
          <a:noFill/>
          <a:ln w="25400">
            <a:solidFill>
              <a:srgbClr val="FFFF0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7" name="รูปแบบอิสระ 16"/>
          <p:cNvSpPr/>
          <p:nvPr/>
        </p:nvSpPr>
        <p:spPr>
          <a:xfrm>
            <a:off x="3665538" y="887023"/>
            <a:ext cx="2918141" cy="1888448"/>
          </a:xfrm>
          <a:custGeom>
            <a:avLst/>
            <a:gdLst>
              <a:gd name="connsiteX0" fmla="*/ 55787 w 2437204"/>
              <a:gd name="connsiteY0" fmla="*/ 129396 h 1618592"/>
              <a:gd name="connsiteX1" fmla="*/ 21281 w 2437204"/>
              <a:gd name="connsiteY1" fmla="*/ 879894 h 1618592"/>
              <a:gd name="connsiteX2" fmla="*/ 340458 w 2437204"/>
              <a:gd name="connsiteY2" fmla="*/ 1121434 h 1618592"/>
              <a:gd name="connsiteX3" fmla="*/ 556119 w 2437204"/>
              <a:gd name="connsiteY3" fmla="*/ 1604513 h 1618592"/>
              <a:gd name="connsiteX4" fmla="*/ 1116836 w 2437204"/>
              <a:gd name="connsiteY4" fmla="*/ 1492370 h 1618592"/>
              <a:gd name="connsiteX5" fmla="*/ 1306617 w 2437204"/>
              <a:gd name="connsiteY5" fmla="*/ 1526875 h 1618592"/>
              <a:gd name="connsiteX6" fmla="*/ 2031236 w 2437204"/>
              <a:gd name="connsiteY6" fmla="*/ 897147 h 1618592"/>
              <a:gd name="connsiteX7" fmla="*/ 2333160 w 2437204"/>
              <a:gd name="connsiteY7" fmla="*/ 819509 h 1618592"/>
              <a:gd name="connsiteX8" fmla="*/ 2436677 w 2437204"/>
              <a:gd name="connsiteY8" fmla="*/ 603849 h 1618592"/>
              <a:gd name="connsiteX9" fmla="*/ 2298655 w 2437204"/>
              <a:gd name="connsiteY9" fmla="*/ 258792 h 1618592"/>
              <a:gd name="connsiteX10" fmla="*/ 2436677 w 2437204"/>
              <a:gd name="connsiteY10" fmla="*/ 0 h 1618592"/>
              <a:gd name="connsiteX0" fmla="*/ 55787 w 2437204"/>
              <a:gd name="connsiteY0" fmla="*/ 129396 h 1619233"/>
              <a:gd name="connsiteX1" fmla="*/ 21281 w 2437204"/>
              <a:gd name="connsiteY1" fmla="*/ 879894 h 1619233"/>
              <a:gd name="connsiteX2" fmla="*/ 340458 w 2437204"/>
              <a:gd name="connsiteY2" fmla="*/ 1121434 h 1619233"/>
              <a:gd name="connsiteX3" fmla="*/ 556119 w 2437204"/>
              <a:gd name="connsiteY3" fmla="*/ 1604513 h 1619233"/>
              <a:gd name="connsiteX4" fmla="*/ 1116836 w 2437204"/>
              <a:gd name="connsiteY4" fmla="*/ 1492370 h 1619233"/>
              <a:gd name="connsiteX5" fmla="*/ 1439988 w 2437204"/>
              <a:gd name="connsiteY5" fmla="*/ 1469693 h 1619233"/>
              <a:gd name="connsiteX6" fmla="*/ 2031236 w 2437204"/>
              <a:gd name="connsiteY6" fmla="*/ 897147 h 1619233"/>
              <a:gd name="connsiteX7" fmla="*/ 2333160 w 2437204"/>
              <a:gd name="connsiteY7" fmla="*/ 819509 h 1619233"/>
              <a:gd name="connsiteX8" fmla="*/ 2436677 w 2437204"/>
              <a:gd name="connsiteY8" fmla="*/ 603849 h 1619233"/>
              <a:gd name="connsiteX9" fmla="*/ 2298655 w 2437204"/>
              <a:gd name="connsiteY9" fmla="*/ 258792 h 1619233"/>
              <a:gd name="connsiteX10" fmla="*/ 2436677 w 2437204"/>
              <a:gd name="connsiteY10" fmla="*/ 0 h 1619233"/>
              <a:gd name="connsiteX0" fmla="*/ 55787 w 2437204"/>
              <a:gd name="connsiteY0" fmla="*/ 129396 h 1625264"/>
              <a:gd name="connsiteX1" fmla="*/ 21281 w 2437204"/>
              <a:gd name="connsiteY1" fmla="*/ 879894 h 1625264"/>
              <a:gd name="connsiteX2" fmla="*/ 340458 w 2437204"/>
              <a:gd name="connsiteY2" fmla="*/ 1121434 h 1625264"/>
              <a:gd name="connsiteX3" fmla="*/ 556119 w 2437204"/>
              <a:gd name="connsiteY3" fmla="*/ 1604513 h 1625264"/>
              <a:gd name="connsiteX4" fmla="*/ 992991 w 2437204"/>
              <a:gd name="connsiteY4" fmla="*/ 1530492 h 1625264"/>
              <a:gd name="connsiteX5" fmla="*/ 1439988 w 2437204"/>
              <a:gd name="connsiteY5" fmla="*/ 1469693 h 1625264"/>
              <a:gd name="connsiteX6" fmla="*/ 2031236 w 2437204"/>
              <a:gd name="connsiteY6" fmla="*/ 897147 h 1625264"/>
              <a:gd name="connsiteX7" fmla="*/ 2333160 w 2437204"/>
              <a:gd name="connsiteY7" fmla="*/ 819509 h 1625264"/>
              <a:gd name="connsiteX8" fmla="*/ 2436677 w 2437204"/>
              <a:gd name="connsiteY8" fmla="*/ 603849 h 1625264"/>
              <a:gd name="connsiteX9" fmla="*/ 2298655 w 2437204"/>
              <a:gd name="connsiteY9" fmla="*/ 258792 h 1625264"/>
              <a:gd name="connsiteX10" fmla="*/ 2436677 w 2437204"/>
              <a:gd name="connsiteY10" fmla="*/ 0 h 1625264"/>
              <a:gd name="connsiteX0" fmla="*/ 55787 w 2436677"/>
              <a:gd name="connsiteY0" fmla="*/ 129396 h 1625264"/>
              <a:gd name="connsiteX1" fmla="*/ 21281 w 2436677"/>
              <a:gd name="connsiteY1" fmla="*/ 879894 h 1625264"/>
              <a:gd name="connsiteX2" fmla="*/ 340458 w 2436677"/>
              <a:gd name="connsiteY2" fmla="*/ 1121434 h 1625264"/>
              <a:gd name="connsiteX3" fmla="*/ 556119 w 2436677"/>
              <a:gd name="connsiteY3" fmla="*/ 1604513 h 1625264"/>
              <a:gd name="connsiteX4" fmla="*/ 992991 w 2436677"/>
              <a:gd name="connsiteY4" fmla="*/ 1530492 h 1625264"/>
              <a:gd name="connsiteX5" fmla="*/ 1439988 w 2436677"/>
              <a:gd name="connsiteY5" fmla="*/ 1469693 h 1625264"/>
              <a:gd name="connsiteX6" fmla="*/ 2031236 w 2436677"/>
              <a:gd name="connsiteY6" fmla="*/ 897147 h 1625264"/>
              <a:gd name="connsiteX7" fmla="*/ 2333160 w 2436677"/>
              <a:gd name="connsiteY7" fmla="*/ 819509 h 1625264"/>
              <a:gd name="connsiteX8" fmla="*/ 2389044 w 2436677"/>
              <a:gd name="connsiteY8" fmla="*/ 594319 h 1625264"/>
              <a:gd name="connsiteX9" fmla="*/ 2298655 w 2436677"/>
              <a:gd name="connsiteY9" fmla="*/ 258792 h 1625264"/>
              <a:gd name="connsiteX10" fmla="*/ 2436677 w 2436677"/>
              <a:gd name="connsiteY10" fmla="*/ 0 h 1625264"/>
              <a:gd name="connsiteX0" fmla="*/ 55787 w 2436677"/>
              <a:gd name="connsiteY0" fmla="*/ 129396 h 1625264"/>
              <a:gd name="connsiteX1" fmla="*/ 21281 w 2436677"/>
              <a:gd name="connsiteY1" fmla="*/ 879894 h 1625264"/>
              <a:gd name="connsiteX2" fmla="*/ 340458 w 2436677"/>
              <a:gd name="connsiteY2" fmla="*/ 1121434 h 1625264"/>
              <a:gd name="connsiteX3" fmla="*/ 556119 w 2436677"/>
              <a:gd name="connsiteY3" fmla="*/ 1604513 h 1625264"/>
              <a:gd name="connsiteX4" fmla="*/ 992991 w 2436677"/>
              <a:gd name="connsiteY4" fmla="*/ 1530492 h 1625264"/>
              <a:gd name="connsiteX5" fmla="*/ 1439988 w 2436677"/>
              <a:gd name="connsiteY5" fmla="*/ 1469693 h 1625264"/>
              <a:gd name="connsiteX6" fmla="*/ 2031236 w 2436677"/>
              <a:gd name="connsiteY6" fmla="*/ 897147 h 1625264"/>
              <a:gd name="connsiteX7" fmla="*/ 2314107 w 2436677"/>
              <a:gd name="connsiteY7" fmla="*/ 771857 h 1625264"/>
              <a:gd name="connsiteX8" fmla="*/ 2389044 w 2436677"/>
              <a:gd name="connsiteY8" fmla="*/ 594319 h 1625264"/>
              <a:gd name="connsiteX9" fmla="*/ 2298655 w 2436677"/>
              <a:gd name="connsiteY9" fmla="*/ 258792 h 1625264"/>
              <a:gd name="connsiteX10" fmla="*/ 2436677 w 2436677"/>
              <a:gd name="connsiteY10" fmla="*/ 0 h 1625264"/>
              <a:gd name="connsiteX0" fmla="*/ 55787 w 2436677"/>
              <a:gd name="connsiteY0" fmla="*/ 129396 h 1625264"/>
              <a:gd name="connsiteX1" fmla="*/ 21281 w 2436677"/>
              <a:gd name="connsiteY1" fmla="*/ 879894 h 1625264"/>
              <a:gd name="connsiteX2" fmla="*/ 340458 w 2436677"/>
              <a:gd name="connsiteY2" fmla="*/ 1121434 h 1625264"/>
              <a:gd name="connsiteX3" fmla="*/ 556119 w 2436677"/>
              <a:gd name="connsiteY3" fmla="*/ 1604513 h 1625264"/>
              <a:gd name="connsiteX4" fmla="*/ 992991 w 2436677"/>
              <a:gd name="connsiteY4" fmla="*/ 1530492 h 1625264"/>
              <a:gd name="connsiteX5" fmla="*/ 1439988 w 2436677"/>
              <a:gd name="connsiteY5" fmla="*/ 1469693 h 1625264"/>
              <a:gd name="connsiteX6" fmla="*/ 2031236 w 2436677"/>
              <a:gd name="connsiteY6" fmla="*/ 897147 h 1625264"/>
              <a:gd name="connsiteX7" fmla="*/ 2314107 w 2436677"/>
              <a:gd name="connsiteY7" fmla="*/ 771857 h 1625264"/>
              <a:gd name="connsiteX8" fmla="*/ 2360465 w 2436677"/>
              <a:gd name="connsiteY8" fmla="*/ 584788 h 1625264"/>
              <a:gd name="connsiteX9" fmla="*/ 2298655 w 2436677"/>
              <a:gd name="connsiteY9" fmla="*/ 258792 h 1625264"/>
              <a:gd name="connsiteX10" fmla="*/ 2436677 w 2436677"/>
              <a:gd name="connsiteY10" fmla="*/ 0 h 1625264"/>
              <a:gd name="connsiteX0" fmla="*/ 55787 w 2436677"/>
              <a:gd name="connsiteY0" fmla="*/ 129396 h 1625264"/>
              <a:gd name="connsiteX1" fmla="*/ 21281 w 2436677"/>
              <a:gd name="connsiteY1" fmla="*/ 879894 h 1625264"/>
              <a:gd name="connsiteX2" fmla="*/ 340458 w 2436677"/>
              <a:gd name="connsiteY2" fmla="*/ 1121434 h 1625264"/>
              <a:gd name="connsiteX3" fmla="*/ 556119 w 2436677"/>
              <a:gd name="connsiteY3" fmla="*/ 1604513 h 1625264"/>
              <a:gd name="connsiteX4" fmla="*/ 992991 w 2436677"/>
              <a:gd name="connsiteY4" fmla="*/ 1530492 h 1625264"/>
              <a:gd name="connsiteX5" fmla="*/ 1439988 w 2436677"/>
              <a:gd name="connsiteY5" fmla="*/ 1469693 h 1625264"/>
              <a:gd name="connsiteX6" fmla="*/ 2031236 w 2436677"/>
              <a:gd name="connsiteY6" fmla="*/ 897147 h 1625264"/>
              <a:gd name="connsiteX7" fmla="*/ 2295054 w 2436677"/>
              <a:gd name="connsiteY7" fmla="*/ 752796 h 1625264"/>
              <a:gd name="connsiteX8" fmla="*/ 2360465 w 2436677"/>
              <a:gd name="connsiteY8" fmla="*/ 584788 h 1625264"/>
              <a:gd name="connsiteX9" fmla="*/ 2298655 w 2436677"/>
              <a:gd name="connsiteY9" fmla="*/ 258792 h 1625264"/>
              <a:gd name="connsiteX10" fmla="*/ 2436677 w 2436677"/>
              <a:gd name="connsiteY10" fmla="*/ 0 h 1625264"/>
              <a:gd name="connsiteX0" fmla="*/ 55787 w 2436677"/>
              <a:gd name="connsiteY0" fmla="*/ 129396 h 1625264"/>
              <a:gd name="connsiteX1" fmla="*/ 21281 w 2436677"/>
              <a:gd name="connsiteY1" fmla="*/ 879894 h 1625264"/>
              <a:gd name="connsiteX2" fmla="*/ 340458 w 2436677"/>
              <a:gd name="connsiteY2" fmla="*/ 1121434 h 1625264"/>
              <a:gd name="connsiteX3" fmla="*/ 556119 w 2436677"/>
              <a:gd name="connsiteY3" fmla="*/ 1604513 h 1625264"/>
              <a:gd name="connsiteX4" fmla="*/ 992991 w 2436677"/>
              <a:gd name="connsiteY4" fmla="*/ 1530492 h 1625264"/>
              <a:gd name="connsiteX5" fmla="*/ 1439988 w 2436677"/>
              <a:gd name="connsiteY5" fmla="*/ 1469693 h 1625264"/>
              <a:gd name="connsiteX6" fmla="*/ 2031236 w 2436677"/>
              <a:gd name="connsiteY6" fmla="*/ 897147 h 1625264"/>
              <a:gd name="connsiteX7" fmla="*/ 2295054 w 2436677"/>
              <a:gd name="connsiteY7" fmla="*/ 752796 h 1625264"/>
              <a:gd name="connsiteX8" fmla="*/ 2360465 w 2436677"/>
              <a:gd name="connsiteY8" fmla="*/ 584788 h 1625264"/>
              <a:gd name="connsiteX9" fmla="*/ 2346287 w 2436677"/>
              <a:gd name="connsiteY9" fmla="*/ 239731 h 1625264"/>
              <a:gd name="connsiteX10" fmla="*/ 2436677 w 2436677"/>
              <a:gd name="connsiteY10" fmla="*/ 0 h 1625264"/>
              <a:gd name="connsiteX0" fmla="*/ 55787 w 2436677"/>
              <a:gd name="connsiteY0" fmla="*/ 129396 h 1625264"/>
              <a:gd name="connsiteX1" fmla="*/ 21281 w 2436677"/>
              <a:gd name="connsiteY1" fmla="*/ 879894 h 1625264"/>
              <a:gd name="connsiteX2" fmla="*/ 340458 w 2436677"/>
              <a:gd name="connsiteY2" fmla="*/ 1121434 h 1625264"/>
              <a:gd name="connsiteX3" fmla="*/ 556119 w 2436677"/>
              <a:gd name="connsiteY3" fmla="*/ 1604513 h 1625264"/>
              <a:gd name="connsiteX4" fmla="*/ 992991 w 2436677"/>
              <a:gd name="connsiteY4" fmla="*/ 1530492 h 1625264"/>
              <a:gd name="connsiteX5" fmla="*/ 1439988 w 2436677"/>
              <a:gd name="connsiteY5" fmla="*/ 1469693 h 1625264"/>
              <a:gd name="connsiteX6" fmla="*/ 1935971 w 2436677"/>
              <a:gd name="connsiteY6" fmla="*/ 944800 h 1625264"/>
              <a:gd name="connsiteX7" fmla="*/ 2295054 w 2436677"/>
              <a:gd name="connsiteY7" fmla="*/ 752796 h 1625264"/>
              <a:gd name="connsiteX8" fmla="*/ 2360465 w 2436677"/>
              <a:gd name="connsiteY8" fmla="*/ 584788 h 1625264"/>
              <a:gd name="connsiteX9" fmla="*/ 2346287 w 2436677"/>
              <a:gd name="connsiteY9" fmla="*/ 239731 h 1625264"/>
              <a:gd name="connsiteX10" fmla="*/ 2436677 w 2436677"/>
              <a:gd name="connsiteY10" fmla="*/ 0 h 1625264"/>
              <a:gd name="connsiteX0" fmla="*/ 55787 w 2436677"/>
              <a:gd name="connsiteY0" fmla="*/ 129396 h 1625264"/>
              <a:gd name="connsiteX1" fmla="*/ 21281 w 2436677"/>
              <a:gd name="connsiteY1" fmla="*/ 879894 h 1625264"/>
              <a:gd name="connsiteX2" fmla="*/ 340458 w 2436677"/>
              <a:gd name="connsiteY2" fmla="*/ 1121434 h 1625264"/>
              <a:gd name="connsiteX3" fmla="*/ 556119 w 2436677"/>
              <a:gd name="connsiteY3" fmla="*/ 1604513 h 1625264"/>
              <a:gd name="connsiteX4" fmla="*/ 992991 w 2436677"/>
              <a:gd name="connsiteY4" fmla="*/ 1530492 h 1625264"/>
              <a:gd name="connsiteX5" fmla="*/ 1439988 w 2436677"/>
              <a:gd name="connsiteY5" fmla="*/ 1469693 h 1625264"/>
              <a:gd name="connsiteX6" fmla="*/ 1935971 w 2436677"/>
              <a:gd name="connsiteY6" fmla="*/ 944800 h 1625264"/>
              <a:gd name="connsiteX7" fmla="*/ 2256948 w 2436677"/>
              <a:gd name="connsiteY7" fmla="*/ 743265 h 1625264"/>
              <a:gd name="connsiteX8" fmla="*/ 2360465 w 2436677"/>
              <a:gd name="connsiteY8" fmla="*/ 584788 h 1625264"/>
              <a:gd name="connsiteX9" fmla="*/ 2346287 w 2436677"/>
              <a:gd name="connsiteY9" fmla="*/ 239731 h 1625264"/>
              <a:gd name="connsiteX10" fmla="*/ 2436677 w 2436677"/>
              <a:gd name="connsiteY10" fmla="*/ 0 h 1625264"/>
              <a:gd name="connsiteX0" fmla="*/ 55787 w 2436677"/>
              <a:gd name="connsiteY0" fmla="*/ 129396 h 1591955"/>
              <a:gd name="connsiteX1" fmla="*/ 21281 w 2436677"/>
              <a:gd name="connsiteY1" fmla="*/ 879894 h 1591955"/>
              <a:gd name="connsiteX2" fmla="*/ 340458 w 2436677"/>
              <a:gd name="connsiteY2" fmla="*/ 1121434 h 1591955"/>
              <a:gd name="connsiteX3" fmla="*/ 584699 w 2436677"/>
              <a:gd name="connsiteY3" fmla="*/ 1566391 h 1591955"/>
              <a:gd name="connsiteX4" fmla="*/ 992991 w 2436677"/>
              <a:gd name="connsiteY4" fmla="*/ 1530492 h 1591955"/>
              <a:gd name="connsiteX5" fmla="*/ 1439988 w 2436677"/>
              <a:gd name="connsiteY5" fmla="*/ 1469693 h 1591955"/>
              <a:gd name="connsiteX6" fmla="*/ 1935971 w 2436677"/>
              <a:gd name="connsiteY6" fmla="*/ 944800 h 1591955"/>
              <a:gd name="connsiteX7" fmla="*/ 2256948 w 2436677"/>
              <a:gd name="connsiteY7" fmla="*/ 743265 h 1591955"/>
              <a:gd name="connsiteX8" fmla="*/ 2360465 w 2436677"/>
              <a:gd name="connsiteY8" fmla="*/ 584788 h 1591955"/>
              <a:gd name="connsiteX9" fmla="*/ 2346287 w 2436677"/>
              <a:gd name="connsiteY9" fmla="*/ 239731 h 1591955"/>
              <a:gd name="connsiteX10" fmla="*/ 2436677 w 2436677"/>
              <a:gd name="connsiteY10" fmla="*/ 0 h 1591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36677" h="1591955">
                <a:moveTo>
                  <a:pt x="55787" y="129396"/>
                </a:moveTo>
                <a:cubicBezTo>
                  <a:pt x="14811" y="421975"/>
                  <a:pt x="-26164" y="714554"/>
                  <a:pt x="21281" y="879894"/>
                </a:cubicBezTo>
                <a:cubicBezTo>
                  <a:pt x="68726" y="1045234"/>
                  <a:pt x="246555" y="1007018"/>
                  <a:pt x="340458" y="1121434"/>
                </a:cubicBezTo>
                <a:cubicBezTo>
                  <a:pt x="434361" y="1235850"/>
                  <a:pt x="475944" y="1498215"/>
                  <a:pt x="584699" y="1566391"/>
                </a:cubicBezTo>
                <a:cubicBezTo>
                  <a:pt x="693454" y="1634567"/>
                  <a:pt x="850443" y="1546608"/>
                  <a:pt x="992991" y="1530492"/>
                </a:cubicBezTo>
                <a:cubicBezTo>
                  <a:pt x="1135539" y="1514376"/>
                  <a:pt x="1282825" y="1567308"/>
                  <a:pt x="1439988" y="1469693"/>
                </a:cubicBezTo>
                <a:cubicBezTo>
                  <a:pt x="1597151" y="1372078"/>
                  <a:pt x="1799811" y="1065871"/>
                  <a:pt x="1935971" y="944800"/>
                </a:cubicBezTo>
                <a:cubicBezTo>
                  <a:pt x="2072131" y="823729"/>
                  <a:pt x="2186199" y="803267"/>
                  <a:pt x="2256948" y="743265"/>
                </a:cubicBezTo>
                <a:cubicBezTo>
                  <a:pt x="2327697" y="683263"/>
                  <a:pt x="2345575" y="668710"/>
                  <a:pt x="2360465" y="584788"/>
                </a:cubicBezTo>
                <a:cubicBezTo>
                  <a:pt x="2375355" y="500866"/>
                  <a:pt x="2346287" y="340372"/>
                  <a:pt x="2346287" y="239731"/>
                </a:cubicBezTo>
                <a:cubicBezTo>
                  <a:pt x="2346287" y="139090"/>
                  <a:pt x="2367666" y="79075"/>
                  <a:pt x="2436677" y="0"/>
                </a:cubicBezTo>
              </a:path>
            </a:pathLst>
          </a:custGeom>
          <a:noFill/>
          <a:ln w="25400"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8" name="รูปแบบอิสระ 17"/>
          <p:cNvSpPr/>
          <p:nvPr/>
        </p:nvSpPr>
        <p:spPr>
          <a:xfrm>
            <a:off x="528207" y="1044593"/>
            <a:ext cx="7631498" cy="2585048"/>
          </a:xfrm>
          <a:custGeom>
            <a:avLst/>
            <a:gdLst>
              <a:gd name="connsiteX0" fmla="*/ 260027 w 6397058"/>
              <a:gd name="connsiteY0" fmla="*/ 35169 h 2388722"/>
              <a:gd name="connsiteX1" fmla="*/ 145727 w 6397058"/>
              <a:gd name="connsiteY1" fmla="*/ 668215 h 2388722"/>
              <a:gd name="connsiteX2" fmla="*/ 2009696 w 6397058"/>
              <a:gd name="connsiteY2" fmla="*/ 720969 h 2388722"/>
              <a:gd name="connsiteX3" fmla="*/ 2308635 w 6397058"/>
              <a:gd name="connsiteY3" fmla="*/ 1556238 h 2388722"/>
              <a:gd name="connsiteX4" fmla="*/ 2721873 w 6397058"/>
              <a:gd name="connsiteY4" fmla="*/ 1644162 h 2388722"/>
              <a:gd name="connsiteX5" fmla="*/ 2968058 w 6397058"/>
              <a:gd name="connsiteY5" fmla="*/ 2365131 h 2388722"/>
              <a:gd name="connsiteX6" fmla="*/ 3706612 w 6397058"/>
              <a:gd name="connsiteY6" fmla="*/ 2224454 h 2388722"/>
              <a:gd name="connsiteX7" fmla="*/ 4278112 w 6397058"/>
              <a:gd name="connsiteY7" fmla="*/ 2329962 h 2388722"/>
              <a:gd name="connsiteX8" fmla="*/ 5043043 w 6397058"/>
              <a:gd name="connsiteY8" fmla="*/ 1521069 h 2388722"/>
              <a:gd name="connsiteX9" fmla="*/ 5764012 w 6397058"/>
              <a:gd name="connsiteY9" fmla="*/ 1556238 h 2388722"/>
              <a:gd name="connsiteX10" fmla="*/ 6001404 w 6397058"/>
              <a:gd name="connsiteY10" fmla="*/ 369277 h 2388722"/>
              <a:gd name="connsiteX11" fmla="*/ 6397058 w 6397058"/>
              <a:gd name="connsiteY11" fmla="*/ 0 h 2388722"/>
              <a:gd name="connsiteX0" fmla="*/ 260027 w 6397058"/>
              <a:gd name="connsiteY0" fmla="*/ 35169 h 2388722"/>
              <a:gd name="connsiteX1" fmla="*/ 145727 w 6397058"/>
              <a:gd name="connsiteY1" fmla="*/ 668215 h 2388722"/>
              <a:gd name="connsiteX2" fmla="*/ 2009696 w 6397058"/>
              <a:gd name="connsiteY2" fmla="*/ 720969 h 2388722"/>
              <a:gd name="connsiteX3" fmla="*/ 2308635 w 6397058"/>
              <a:gd name="connsiteY3" fmla="*/ 1556238 h 2388722"/>
              <a:gd name="connsiteX4" fmla="*/ 2721873 w 6397058"/>
              <a:gd name="connsiteY4" fmla="*/ 1644162 h 2388722"/>
              <a:gd name="connsiteX5" fmla="*/ 2968058 w 6397058"/>
              <a:gd name="connsiteY5" fmla="*/ 2365131 h 2388722"/>
              <a:gd name="connsiteX6" fmla="*/ 3706612 w 6397058"/>
              <a:gd name="connsiteY6" fmla="*/ 2224454 h 2388722"/>
              <a:gd name="connsiteX7" fmla="*/ 4278112 w 6397058"/>
              <a:gd name="connsiteY7" fmla="*/ 2329962 h 2388722"/>
              <a:gd name="connsiteX8" fmla="*/ 5043043 w 6397058"/>
              <a:gd name="connsiteY8" fmla="*/ 1521069 h 2388722"/>
              <a:gd name="connsiteX9" fmla="*/ 5802109 w 6397058"/>
              <a:gd name="connsiteY9" fmla="*/ 1441884 h 2388722"/>
              <a:gd name="connsiteX10" fmla="*/ 6001404 w 6397058"/>
              <a:gd name="connsiteY10" fmla="*/ 369277 h 2388722"/>
              <a:gd name="connsiteX11" fmla="*/ 6397058 w 6397058"/>
              <a:gd name="connsiteY11" fmla="*/ 0 h 2388722"/>
              <a:gd name="connsiteX0" fmla="*/ 260027 w 6397058"/>
              <a:gd name="connsiteY0" fmla="*/ 35169 h 2388722"/>
              <a:gd name="connsiteX1" fmla="*/ 145727 w 6397058"/>
              <a:gd name="connsiteY1" fmla="*/ 668215 h 2388722"/>
              <a:gd name="connsiteX2" fmla="*/ 2009696 w 6397058"/>
              <a:gd name="connsiteY2" fmla="*/ 720969 h 2388722"/>
              <a:gd name="connsiteX3" fmla="*/ 2308635 w 6397058"/>
              <a:gd name="connsiteY3" fmla="*/ 1556238 h 2388722"/>
              <a:gd name="connsiteX4" fmla="*/ 2721873 w 6397058"/>
              <a:gd name="connsiteY4" fmla="*/ 1644162 h 2388722"/>
              <a:gd name="connsiteX5" fmla="*/ 2968058 w 6397058"/>
              <a:gd name="connsiteY5" fmla="*/ 2365131 h 2388722"/>
              <a:gd name="connsiteX6" fmla="*/ 3706612 w 6397058"/>
              <a:gd name="connsiteY6" fmla="*/ 2224454 h 2388722"/>
              <a:gd name="connsiteX7" fmla="*/ 4278112 w 6397058"/>
              <a:gd name="connsiteY7" fmla="*/ 2329962 h 2388722"/>
              <a:gd name="connsiteX8" fmla="*/ 5043043 w 6397058"/>
              <a:gd name="connsiteY8" fmla="*/ 1559187 h 2388722"/>
              <a:gd name="connsiteX9" fmla="*/ 5802109 w 6397058"/>
              <a:gd name="connsiteY9" fmla="*/ 1441884 h 2388722"/>
              <a:gd name="connsiteX10" fmla="*/ 6001404 w 6397058"/>
              <a:gd name="connsiteY10" fmla="*/ 369277 h 2388722"/>
              <a:gd name="connsiteX11" fmla="*/ 6397058 w 6397058"/>
              <a:gd name="connsiteY11" fmla="*/ 0 h 2388722"/>
              <a:gd name="connsiteX0" fmla="*/ 260027 w 6397058"/>
              <a:gd name="connsiteY0" fmla="*/ 35169 h 2388722"/>
              <a:gd name="connsiteX1" fmla="*/ 145727 w 6397058"/>
              <a:gd name="connsiteY1" fmla="*/ 668215 h 2388722"/>
              <a:gd name="connsiteX2" fmla="*/ 2009696 w 6397058"/>
              <a:gd name="connsiteY2" fmla="*/ 720969 h 2388722"/>
              <a:gd name="connsiteX3" fmla="*/ 2308635 w 6397058"/>
              <a:gd name="connsiteY3" fmla="*/ 1556238 h 2388722"/>
              <a:gd name="connsiteX4" fmla="*/ 2721873 w 6397058"/>
              <a:gd name="connsiteY4" fmla="*/ 1644162 h 2388722"/>
              <a:gd name="connsiteX5" fmla="*/ 2968058 w 6397058"/>
              <a:gd name="connsiteY5" fmla="*/ 2365131 h 2388722"/>
              <a:gd name="connsiteX6" fmla="*/ 3706612 w 6397058"/>
              <a:gd name="connsiteY6" fmla="*/ 2224454 h 2388722"/>
              <a:gd name="connsiteX7" fmla="*/ 4278112 w 6397058"/>
              <a:gd name="connsiteY7" fmla="*/ 2329962 h 2388722"/>
              <a:gd name="connsiteX8" fmla="*/ 5043043 w 6397058"/>
              <a:gd name="connsiteY8" fmla="*/ 1559187 h 2388722"/>
              <a:gd name="connsiteX9" fmla="*/ 5802110 w 6397058"/>
              <a:gd name="connsiteY9" fmla="*/ 1337060 h 2388722"/>
              <a:gd name="connsiteX10" fmla="*/ 6001404 w 6397058"/>
              <a:gd name="connsiteY10" fmla="*/ 369277 h 2388722"/>
              <a:gd name="connsiteX11" fmla="*/ 6397058 w 6397058"/>
              <a:gd name="connsiteY11" fmla="*/ 0 h 2388722"/>
              <a:gd name="connsiteX0" fmla="*/ 260027 w 6397058"/>
              <a:gd name="connsiteY0" fmla="*/ 35169 h 2385943"/>
              <a:gd name="connsiteX1" fmla="*/ 145727 w 6397058"/>
              <a:gd name="connsiteY1" fmla="*/ 668215 h 2385943"/>
              <a:gd name="connsiteX2" fmla="*/ 2009696 w 6397058"/>
              <a:gd name="connsiteY2" fmla="*/ 720969 h 2385943"/>
              <a:gd name="connsiteX3" fmla="*/ 2308635 w 6397058"/>
              <a:gd name="connsiteY3" fmla="*/ 1556238 h 2385943"/>
              <a:gd name="connsiteX4" fmla="*/ 2693300 w 6397058"/>
              <a:gd name="connsiteY4" fmla="*/ 1691810 h 2385943"/>
              <a:gd name="connsiteX5" fmla="*/ 2968058 w 6397058"/>
              <a:gd name="connsiteY5" fmla="*/ 2365131 h 2385943"/>
              <a:gd name="connsiteX6" fmla="*/ 3706612 w 6397058"/>
              <a:gd name="connsiteY6" fmla="*/ 2224454 h 2385943"/>
              <a:gd name="connsiteX7" fmla="*/ 4278112 w 6397058"/>
              <a:gd name="connsiteY7" fmla="*/ 2329962 h 2385943"/>
              <a:gd name="connsiteX8" fmla="*/ 5043043 w 6397058"/>
              <a:gd name="connsiteY8" fmla="*/ 1559187 h 2385943"/>
              <a:gd name="connsiteX9" fmla="*/ 5802110 w 6397058"/>
              <a:gd name="connsiteY9" fmla="*/ 1337060 h 2385943"/>
              <a:gd name="connsiteX10" fmla="*/ 6001404 w 6397058"/>
              <a:gd name="connsiteY10" fmla="*/ 369277 h 2385943"/>
              <a:gd name="connsiteX11" fmla="*/ 6397058 w 6397058"/>
              <a:gd name="connsiteY11" fmla="*/ 0 h 2385943"/>
              <a:gd name="connsiteX0" fmla="*/ 260027 w 6397058"/>
              <a:gd name="connsiteY0" fmla="*/ 35169 h 2385943"/>
              <a:gd name="connsiteX1" fmla="*/ 145727 w 6397058"/>
              <a:gd name="connsiteY1" fmla="*/ 668215 h 2385943"/>
              <a:gd name="connsiteX2" fmla="*/ 2009696 w 6397058"/>
              <a:gd name="connsiteY2" fmla="*/ 720969 h 2385943"/>
              <a:gd name="connsiteX3" fmla="*/ 2280063 w 6397058"/>
              <a:gd name="connsiteY3" fmla="*/ 1451414 h 2385943"/>
              <a:gd name="connsiteX4" fmla="*/ 2693300 w 6397058"/>
              <a:gd name="connsiteY4" fmla="*/ 1691810 h 2385943"/>
              <a:gd name="connsiteX5" fmla="*/ 2968058 w 6397058"/>
              <a:gd name="connsiteY5" fmla="*/ 2365131 h 2385943"/>
              <a:gd name="connsiteX6" fmla="*/ 3706612 w 6397058"/>
              <a:gd name="connsiteY6" fmla="*/ 2224454 h 2385943"/>
              <a:gd name="connsiteX7" fmla="*/ 4278112 w 6397058"/>
              <a:gd name="connsiteY7" fmla="*/ 2329962 h 2385943"/>
              <a:gd name="connsiteX8" fmla="*/ 5043043 w 6397058"/>
              <a:gd name="connsiteY8" fmla="*/ 1559187 h 2385943"/>
              <a:gd name="connsiteX9" fmla="*/ 5802110 w 6397058"/>
              <a:gd name="connsiteY9" fmla="*/ 1337060 h 2385943"/>
              <a:gd name="connsiteX10" fmla="*/ 6001404 w 6397058"/>
              <a:gd name="connsiteY10" fmla="*/ 369277 h 2385943"/>
              <a:gd name="connsiteX11" fmla="*/ 6397058 w 6397058"/>
              <a:gd name="connsiteY11" fmla="*/ 0 h 2385943"/>
              <a:gd name="connsiteX0" fmla="*/ 260027 w 6397058"/>
              <a:gd name="connsiteY0" fmla="*/ 35169 h 2361944"/>
              <a:gd name="connsiteX1" fmla="*/ 145727 w 6397058"/>
              <a:gd name="connsiteY1" fmla="*/ 668215 h 2361944"/>
              <a:gd name="connsiteX2" fmla="*/ 2009696 w 6397058"/>
              <a:gd name="connsiteY2" fmla="*/ 720969 h 2361944"/>
              <a:gd name="connsiteX3" fmla="*/ 2280063 w 6397058"/>
              <a:gd name="connsiteY3" fmla="*/ 1451414 h 2361944"/>
              <a:gd name="connsiteX4" fmla="*/ 2693300 w 6397058"/>
              <a:gd name="connsiteY4" fmla="*/ 1691810 h 2361944"/>
              <a:gd name="connsiteX5" fmla="*/ 2958534 w 6397058"/>
              <a:gd name="connsiteY5" fmla="*/ 2307954 h 2361944"/>
              <a:gd name="connsiteX6" fmla="*/ 3706612 w 6397058"/>
              <a:gd name="connsiteY6" fmla="*/ 2224454 h 2361944"/>
              <a:gd name="connsiteX7" fmla="*/ 4278112 w 6397058"/>
              <a:gd name="connsiteY7" fmla="*/ 2329962 h 2361944"/>
              <a:gd name="connsiteX8" fmla="*/ 5043043 w 6397058"/>
              <a:gd name="connsiteY8" fmla="*/ 1559187 h 2361944"/>
              <a:gd name="connsiteX9" fmla="*/ 5802110 w 6397058"/>
              <a:gd name="connsiteY9" fmla="*/ 1337060 h 2361944"/>
              <a:gd name="connsiteX10" fmla="*/ 6001404 w 6397058"/>
              <a:gd name="connsiteY10" fmla="*/ 369277 h 2361944"/>
              <a:gd name="connsiteX11" fmla="*/ 6397058 w 6397058"/>
              <a:gd name="connsiteY11" fmla="*/ 0 h 2361944"/>
              <a:gd name="connsiteX0" fmla="*/ 260027 w 6397058"/>
              <a:gd name="connsiteY0" fmla="*/ 35169 h 2360319"/>
              <a:gd name="connsiteX1" fmla="*/ 145727 w 6397058"/>
              <a:gd name="connsiteY1" fmla="*/ 668215 h 2360319"/>
              <a:gd name="connsiteX2" fmla="*/ 2009696 w 6397058"/>
              <a:gd name="connsiteY2" fmla="*/ 720969 h 2360319"/>
              <a:gd name="connsiteX3" fmla="*/ 2280063 w 6397058"/>
              <a:gd name="connsiteY3" fmla="*/ 1451414 h 2360319"/>
              <a:gd name="connsiteX4" fmla="*/ 2693300 w 6397058"/>
              <a:gd name="connsiteY4" fmla="*/ 1691810 h 2360319"/>
              <a:gd name="connsiteX5" fmla="*/ 2958534 w 6397058"/>
              <a:gd name="connsiteY5" fmla="*/ 2307954 h 2360319"/>
              <a:gd name="connsiteX6" fmla="*/ 3754233 w 6397058"/>
              <a:gd name="connsiteY6" fmla="*/ 2214925 h 2360319"/>
              <a:gd name="connsiteX7" fmla="*/ 4278112 w 6397058"/>
              <a:gd name="connsiteY7" fmla="*/ 2329962 h 2360319"/>
              <a:gd name="connsiteX8" fmla="*/ 5043043 w 6397058"/>
              <a:gd name="connsiteY8" fmla="*/ 1559187 h 2360319"/>
              <a:gd name="connsiteX9" fmla="*/ 5802110 w 6397058"/>
              <a:gd name="connsiteY9" fmla="*/ 1337060 h 2360319"/>
              <a:gd name="connsiteX10" fmla="*/ 6001404 w 6397058"/>
              <a:gd name="connsiteY10" fmla="*/ 369277 h 2360319"/>
              <a:gd name="connsiteX11" fmla="*/ 6397058 w 6397058"/>
              <a:gd name="connsiteY11" fmla="*/ 0 h 2360319"/>
              <a:gd name="connsiteX0" fmla="*/ 260027 w 6397058"/>
              <a:gd name="connsiteY0" fmla="*/ 35169 h 2332473"/>
              <a:gd name="connsiteX1" fmla="*/ 145727 w 6397058"/>
              <a:gd name="connsiteY1" fmla="*/ 668215 h 2332473"/>
              <a:gd name="connsiteX2" fmla="*/ 2009696 w 6397058"/>
              <a:gd name="connsiteY2" fmla="*/ 720969 h 2332473"/>
              <a:gd name="connsiteX3" fmla="*/ 2280063 w 6397058"/>
              <a:gd name="connsiteY3" fmla="*/ 1451414 h 2332473"/>
              <a:gd name="connsiteX4" fmla="*/ 2693300 w 6397058"/>
              <a:gd name="connsiteY4" fmla="*/ 1691810 h 2332473"/>
              <a:gd name="connsiteX5" fmla="*/ 2958534 w 6397058"/>
              <a:gd name="connsiteY5" fmla="*/ 2307954 h 2332473"/>
              <a:gd name="connsiteX6" fmla="*/ 3754233 w 6397058"/>
              <a:gd name="connsiteY6" fmla="*/ 2214925 h 2332473"/>
              <a:gd name="connsiteX7" fmla="*/ 4306684 w 6397058"/>
              <a:gd name="connsiteY7" fmla="*/ 2263255 h 2332473"/>
              <a:gd name="connsiteX8" fmla="*/ 5043043 w 6397058"/>
              <a:gd name="connsiteY8" fmla="*/ 1559187 h 2332473"/>
              <a:gd name="connsiteX9" fmla="*/ 5802110 w 6397058"/>
              <a:gd name="connsiteY9" fmla="*/ 1337060 h 2332473"/>
              <a:gd name="connsiteX10" fmla="*/ 6001404 w 6397058"/>
              <a:gd name="connsiteY10" fmla="*/ 369277 h 2332473"/>
              <a:gd name="connsiteX11" fmla="*/ 6397058 w 6397058"/>
              <a:gd name="connsiteY11" fmla="*/ 0 h 2332473"/>
              <a:gd name="connsiteX0" fmla="*/ 255112 w 6392143"/>
              <a:gd name="connsiteY0" fmla="*/ 35169 h 2332473"/>
              <a:gd name="connsiteX1" fmla="*/ 140812 w 6392143"/>
              <a:gd name="connsiteY1" fmla="*/ 668215 h 2332473"/>
              <a:gd name="connsiteX2" fmla="*/ 1938112 w 6392143"/>
              <a:gd name="connsiteY2" fmla="*/ 740028 h 2332473"/>
              <a:gd name="connsiteX3" fmla="*/ 2275148 w 6392143"/>
              <a:gd name="connsiteY3" fmla="*/ 1451414 h 2332473"/>
              <a:gd name="connsiteX4" fmla="*/ 2688385 w 6392143"/>
              <a:gd name="connsiteY4" fmla="*/ 1691810 h 2332473"/>
              <a:gd name="connsiteX5" fmla="*/ 2953619 w 6392143"/>
              <a:gd name="connsiteY5" fmla="*/ 2307954 h 2332473"/>
              <a:gd name="connsiteX6" fmla="*/ 3749318 w 6392143"/>
              <a:gd name="connsiteY6" fmla="*/ 2214925 h 2332473"/>
              <a:gd name="connsiteX7" fmla="*/ 4301769 w 6392143"/>
              <a:gd name="connsiteY7" fmla="*/ 2263255 h 2332473"/>
              <a:gd name="connsiteX8" fmla="*/ 5038128 w 6392143"/>
              <a:gd name="connsiteY8" fmla="*/ 1559187 h 2332473"/>
              <a:gd name="connsiteX9" fmla="*/ 5797195 w 6392143"/>
              <a:gd name="connsiteY9" fmla="*/ 1337060 h 2332473"/>
              <a:gd name="connsiteX10" fmla="*/ 5996489 w 6392143"/>
              <a:gd name="connsiteY10" fmla="*/ 369277 h 2332473"/>
              <a:gd name="connsiteX11" fmla="*/ 6392143 w 6392143"/>
              <a:gd name="connsiteY11" fmla="*/ 0 h 2332473"/>
              <a:gd name="connsiteX0" fmla="*/ 204790 w 6341821"/>
              <a:gd name="connsiteY0" fmla="*/ 35169 h 2332473"/>
              <a:gd name="connsiteX1" fmla="*/ 166683 w 6341821"/>
              <a:gd name="connsiteY1" fmla="*/ 725392 h 2332473"/>
              <a:gd name="connsiteX2" fmla="*/ 1887790 w 6341821"/>
              <a:gd name="connsiteY2" fmla="*/ 740028 h 2332473"/>
              <a:gd name="connsiteX3" fmla="*/ 2224826 w 6341821"/>
              <a:gd name="connsiteY3" fmla="*/ 1451414 h 2332473"/>
              <a:gd name="connsiteX4" fmla="*/ 2638063 w 6341821"/>
              <a:gd name="connsiteY4" fmla="*/ 1691810 h 2332473"/>
              <a:gd name="connsiteX5" fmla="*/ 2903297 w 6341821"/>
              <a:gd name="connsiteY5" fmla="*/ 2307954 h 2332473"/>
              <a:gd name="connsiteX6" fmla="*/ 3698996 w 6341821"/>
              <a:gd name="connsiteY6" fmla="*/ 2214925 h 2332473"/>
              <a:gd name="connsiteX7" fmla="*/ 4251447 w 6341821"/>
              <a:gd name="connsiteY7" fmla="*/ 2263255 h 2332473"/>
              <a:gd name="connsiteX8" fmla="*/ 4987806 w 6341821"/>
              <a:gd name="connsiteY8" fmla="*/ 1559187 h 2332473"/>
              <a:gd name="connsiteX9" fmla="*/ 5746873 w 6341821"/>
              <a:gd name="connsiteY9" fmla="*/ 1337060 h 2332473"/>
              <a:gd name="connsiteX10" fmla="*/ 5946167 w 6341821"/>
              <a:gd name="connsiteY10" fmla="*/ 369277 h 2332473"/>
              <a:gd name="connsiteX11" fmla="*/ 6341821 w 6341821"/>
              <a:gd name="connsiteY11" fmla="*/ 0 h 2332473"/>
              <a:gd name="connsiteX0" fmla="*/ 189786 w 6355390"/>
              <a:gd name="connsiteY0" fmla="*/ 16110 h 2332473"/>
              <a:gd name="connsiteX1" fmla="*/ 180252 w 6355390"/>
              <a:gd name="connsiteY1" fmla="*/ 725392 h 2332473"/>
              <a:gd name="connsiteX2" fmla="*/ 1901359 w 6355390"/>
              <a:gd name="connsiteY2" fmla="*/ 740028 h 2332473"/>
              <a:gd name="connsiteX3" fmla="*/ 2238395 w 6355390"/>
              <a:gd name="connsiteY3" fmla="*/ 1451414 h 2332473"/>
              <a:gd name="connsiteX4" fmla="*/ 2651632 w 6355390"/>
              <a:gd name="connsiteY4" fmla="*/ 1691810 h 2332473"/>
              <a:gd name="connsiteX5" fmla="*/ 2916866 w 6355390"/>
              <a:gd name="connsiteY5" fmla="*/ 2307954 h 2332473"/>
              <a:gd name="connsiteX6" fmla="*/ 3712565 w 6355390"/>
              <a:gd name="connsiteY6" fmla="*/ 2214925 h 2332473"/>
              <a:gd name="connsiteX7" fmla="*/ 4265016 w 6355390"/>
              <a:gd name="connsiteY7" fmla="*/ 2263255 h 2332473"/>
              <a:gd name="connsiteX8" fmla="*/ 5001375 w 6355390"/>
              <a:gd name="connsiteY8" fmla="*/ 1559187 h 2332473"/>
              <a:gd name="connsiteX9" fmla="*/ 5760442 w 6355390"/>
              <a:gd name="connsiteY9" fmla="*/ 1337060 h 2332473"/>
              <a:gd name="connsiteX10" fmla="*/ 5959736 w 6355390"/>
              <a:gd name="connsiteY10" fmla="*/ 369277 h 2332473"/>
              <a:gd name="connsiteX11" fmla="*/ 6355390 w 6355390"/>
              <a:gd name="connsiteY11" fmla="*/ 0 h 2332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355390" h="2332473">
                <a:moveTo>
                  <a:pt x="189786" y="16110"/>
                </a:moveTo>
                <a:cubicBezTo>
                  <a:pt x="-13170" y="275483"/>
                  <a:pt x="-105010" y="604739"/>
                  <a:pt x="180252" y="725392"/>
                </a:cubicBezTo>
                <a:cubicBezTo>
                  <a:pt x="465514" y="846045"/>
                  <a:pt x="1558335" y="619024"/>
                  <a:pt x="1901359" y="740028"/>
                </a:cubicBezTo>
                <a:cubicBezTo>
                  <a:pt x="2244383" y="861032"/>
                  <a:pt x="2113350" y="1292784"/>
                  <a:pt x="2238395" y="1451414"/>
                </a:cubicBezTo>
                <a:cubicBezTo>
                  <a:pt x="2363441" y="1610044"/>
                  <a:pt x="2538554" y="1549053"/>
                  <a:pt x="2651632" y="1691810"/>
                </a:cubicBezTo>
                <a:cubicBezTo>
                  <a:pt x="2764711" y="1834567"/>
                  <a:pt x="2740044" y="2220768"/>
                  <a:pt x="2916866" y="2307954"/>
                </a:cubicBezTo>
                <a:cubicBezTo>
                  <a:pt x="3093688" y="2395140"/>
                  <a:pt x="3487874" y="2222375"/>
                  <a:pt x="3712565" y="2214925"/>
                </a:cubicBezTo>
                <a:cubicBezTo>
                  <a:pt x="3937256" y="2207475"/>
                  <a:pt x="4050214" y="2372545"/>
                  <a:pt x="4265016" y="2263255"/>
                </a:cubicBezTo>
                <a:cubicBezTo>
                  <a:pt x="4479818" y="2153965"/>
                  <a:pt x="4752137" y="1713553"/>
                  <a:pt x="5001375" y="1559187"/>
                </a:cubicBezTo>
                <a:cubicBezTo>
                  <a:pt x="5250613" y="1404821"/>
                  <a:pt x="5600715" y="1535378"/>
                  <a:pt x="5760442" y="1337060"/>
                </a:cubicBezTo>
                <a:cubicBezTo>
                  <a:pt x="5920169" y="1138742"/>
                  <a:pt x="5854228" y="628650"/>
                  <a:pt x="5959736" y="369277"/>
                </a:cubicBezTo>
                <a:cubicBezTo>
                  <a:pt x="6065244" y="109904"/>
                  <a:pt x="6210317" y="54952"/>
                  <a:pt x="6355390" y="0"/>
                </a:cubicBezTo>
              </a:path>
            </a:pathLst>
          </a:custGeom>
          <a:noFill/>
          <a:ln w="25400">
            <a:solidFill>
              <a:schemeClr val="bg1"/>
            </a:solidFill>
            <a:prstDash val="solid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69" name="กล่องข้อความ 68"/>
          <p:cNvSpPr txBox="1"/>
          <p:nvPr/>
        </p:nvSpPr>
        <p:spPr bwMode="auto">
          <a:xfrm rot="21440917">
            <a:off x="8654116" y="1211409"/>
            <a:ext cx="492443" cy="33855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1012</a:t>
            </a:r>
            <a:endParaRPr lang="th-TH" sz="1600" b="1" dirty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8" name="กล่องข้อความ 77"/>
          <p:cNvSpPr txBox="1"/>
          <p:nvPr/>
        </p:nvSpPr>
        <p:spPr bwMode="auto">
          <a:xfrm>
            <a:off x="8462224" y="758914"/>
            <a:ext cx="492443" cy="33855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1014</a:t>
            </a:r>
            <a:endParaRPr lang="th-TH" sz="1600" b="1" dirty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9" name="กล่องข้อความ 78"/>
          <p:cNvSpPr txBox="1"/>
          <p:nvPr/>
        </p:nvSpPr>
        <p:spPr bwMode="auto">
          <a:xfrm rot="21383623">
            <a:off x="7841240" y="743022"/>
            <a:ext cx="492443" cy="33855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1016</a:t>
            </a:r>
            <a:endParaRPr lang="th-TH" sz="1600" b="1" dirty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0" name="กล่องข้อความ 79"/>
          <p:cNvSpPr txBox="1"/>
          <p:nvPr/>
        </p:nvSpPr>
        <p:spPr bwMode="auto">
          <a:xfrm>
            <a:off x="7163518" y="778438"/>
            <a:ext cx="492443" cy="33855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1018</a:t>
            </a:r>
            <a:endParaRPr lang="th-TH" sz="1600" b="1" dirty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1" name="กล่องข้อความ 80"/>
          <p:cNvSpPr txBox="1"/>
          <p:nvPr/>
        </p:nvSpPr>
        <p:spPr bwMode="auto">
          <a:xfrm>
            <a:off x="6622982" y="783093"/>
            <a:ext cx="492443" cy="33855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1020</a:t>
            </a:r>
            <a:endParaRPr lang="th-TH" sz="1600" b="1" dirty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2" name="กล่องข้อความ 81"/>
          <p:cNvSpPr txBox="1"/>
          <p:nvPr/>
        </p:nvSpPr>
        <p:spPr bwMode="auto">
          <a:xfrm>
            <a:off x="6235203" y="771415"/>
            <a:ext cx="492443" cy="33855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1022</a:t>
            </a:r>
            <a:endParaRPr lang="th-TH" sz="1600" b="1" dirty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3" name="กล่องข้อความ 82"/>
          <p:cNvSpPr txBox="1"/>
          <p:nvPr/>
        </p:nvSpPr>
        <p:spPr bwMode="auto">
          <a:xfrm>
            <a:off x="3499695" y="791442"/>
            <a:ext cx="492443" cy="338554"/>
          </a:xfrm>
          <a:prstGeom prst="rect">
            <a:avLst/>
          </a:prstGeom>
          <a:noFill/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1022</a:t>
            </a:r>
            <a:endParaRPr lang="th-TH" sz="1600" b="1" dirty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4" name="กล่องข้อความ 83"/>
          <p:cNvSpPr txBox="1"/>
          <p:nvPr/>
        </p:nvSpPr>
        <p:spPr bwMode="auto">
          <a:xfrm>
            <a:off x="2348966" y="742664"/>
            <a:ext cx="492443" cy="33855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1020</a:t>
            </a:r>
            <a:endParaRPr lang="th-TH" sz="1600" b="1" dirty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5" name="กล่องข้อความ 84"/>
          <p:cNvSpPr txBox="1"/>
          <p:nvPr/>
        </p:nvSpPr>
        <p:spPr bwMode="auto">
          <a:xfrm>
            <a:off x="930583" y="821545"/>
            <a:ext cx="492443" cy="33855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1018</a:t>
            </a:r>
            <a:endParaRPr lang="th-TH" sz="1600" b="1" dirty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8" name="กล่องข้อความ 87"/>
          <p:cNvSpPr txBox="1"/>
          <p:nvPr/>
        </p:nvSpPr>
        <p:spPr bwMode="auto">
          <a:xfrm>
            <a:off x="460548" y="764770"/>
            <a:ext cx="492443" cy="33855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1016</a:t>
            </a:r>
            <a:endParaRPr lang="th-TH" sz="1600" b="1" dirty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9" name="กล่องข้อความ 88"/>
          <p:cNvSpPr txBox="1"/>
          <p:nvPr/>
        </p:nvSpPr>
        <p:spPr bwMode="auto">
          <a:xfrm>
            <a:off x="-48093" y="799180"/>
            <a:ext cx="492443" cy="33855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1014</a:t>
            </a:r>
            <a:endParaRPr lang="th-TH" sz="1600" b="1" dirty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0" name="กล่องข้อความ 89"/>
          <p:cNvSpPr txBox="1"/>
          <p:nvPr/>
        </p:nvSpPr>
        <p:spPr bwMode="auto">
          <a:xfrm>
            <a:off x="-12329" y="2568540"/>
            <a:ext cx="492443" cy="33855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1012</a:t>
            </a:r>
            <a:endParaRPr lang="th-TH" sz="1600" b="1" dirty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46" name="กลุ่ม 92">
            <a:extLst>
              <a:ext uri="{FF2B5EF4-FFF2-40B4-BE49-F238E27FC236}">
                <a16:creationId xmlns:a16="http://schemas.microsoft.com/office/drawing/2014/main" id="{105808CC-D6D1-4B4F-AF20-6B5CD7AFF93D}"/>
              </a:ext>
            </a:extLst>
          </p:cNvPr>
          <p:cNvGrpSpPr>
            <a:grpSpLocks/>
          </p:cNvGrpSpPr>
          <p:nvPr/>
        </p:nvGrpSpPr>
        <p:grpSpPr bwMode="auto">
          <a:xfrm>
            <a:off x="4379020" y="5101715"/>
            <a:ext cx="917575" cy="856610"/>
            <a:chOff x="4158858" y="5741020"/>
            <a:chExt cx="917198" cy="856332"/>
          </a:xfrm>
          <a:effectLst>
            <a:outerShdw blurRad="50800" dist="50800" dir="5400000" algn="ctr" rotWithShape="0">
              <a:schemeClr val="tx1"/>
            </a:outerShdw>
          </a:effectLst>
        </p:grpSpPr>
        <p:grpSp>
          <p:nvGrpSpPr>
            <p:cNvPr id="51" name="กลุ่ม 93">
              <a:extLst>
                <a:ext uri="{FF2B5EF4-FFF2-40B4-BE49-F238E27FC236}">
                  <a16:creationId xmlns:a16="http://schemas.microsoft.com/office/drawing/2014/main" id="{CBB0A530-A87F-41F2-8BD0-D57EA2CC99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58858" y="5914949"/>
              <a:ext cx="917198" cy="682403"/>
              <a:chOff x="3798818" y="3250653"/>
              <a:chExt cx="917198" cy="682403"/>
            </a:xfrm>
          </p:grpSpPr>
          <p:sp>
            <p:nvSpPr>
              <p:cNvPr id="54" name="วงรี 53">
                <a:extLst>
                  <a:ext uri="{FF2B5EF4-FFF2-40B4-BE49-F238E27FC236}">
                    <a16:creationId xmlns:a16="http://schemas.microsoft.com/office/drawing/2014/main" id="{968E036E-CA71-4DE2-945E-838378CABD4E}"/>
                  </a:ext>
                </a:extLst>
              </p:cNvPr>
              <p:cNvSpPr/>
              <p:nvPr/>
            </p:nvSpPr>
            <p:spPr bwMode="auto">
              <a:xfrm>
                <a:off x="3798818" y="3250653"/>
                <a:ext cx="917198" cy="682403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55" name="Oval 1">
                <a:extLst>
                  <a:ext uri="{FF2B5EF4-FFF2-40B4-BE49-F238E27FC236}">
                    <a16:creationId xmlns:a16="http://schemas.microsoft.com/office/drawing/2014/main" id="{42A84361-84E5-4AF7-9CC7-1286BE6199B4}"/>
                  </a:ext>
                </a:extLst>
              </p:cNvPr>
              <p:cNvSpPr/>
              <p:nvPr/>
            </p:nvSpPr>
            <p:spPr bwMode="auto">
              <a:xfrm>
                <a:off x="3890464" y="3291871"/>
                <a:ext cx="788987" cy="630237"/>
              </a:xfrm>
              <a:prstGeom prst="ellipse">
                <a:avLst/>
              </a:prstGeom>
              <a:noFill/>
              <a:ln w="28575"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effectLst>
                      <a:glow rad="101600">
                        <a:schemeClr val="bg1"/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endParaRPr lang="en-US" sz="6600" b="1" dirty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2" name="กล่องข้อความ 51">
              <a:extLst>
                <a:ext uri="{FF2B5EF4-FFF2-40B4-BE49-F238E27FC236}">
                  <a16:creationId xmlns:a16="http://schemas.microsoft.com/office/drawing/2014/main" id="{5389C9ED-C1A6-429B-8413-23981A87CE3E}"/>
                </a:ext>
              </a:extLst>
            </p:cNvPr>
            <p:cNvSpPr txBox="1"/>
            <p:nvPr/>
          </p:nvSpPr>
          <p:spPr>
            <a:xfrm>
              <a:off x="4339661" y="5741020"/>
              <a:ext cx="492241" cy="338444"/>
            </a:xfrm>
            <a:prstGeom prst="rect">
              <a:avLst/>
            </a:prstGeom>
            <a:noFill/>
            <a:effectLst>
              <a:glow rad="228600">
                <a:schemeClr val="tx1"/>
              </a:glo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FFFF00"/>
                  </a:solidFill>
                  <a:effectLst>
                    <a:glow rad="127000">
                      <a:schemeClr val="tx1"/>
                    </a:glo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1010</a:t>
              </a:r>
              <a:endParaRPr lang="th-TH" sz="1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56" name="กลุ่ม 92">
            <a:extLst>
              <a:ext uri="{FF2B5EF4-FFF2-40B4-BE49-F238E27FC236}">
                <a16:creationId xmlns:a16="http://schemas.microsoft.com/office/drawing/2014/main" id="{1274FF8F-8BF1-497C-824C-AAE157624FD5}"/>
              </a:ext>
            </a:extLst>
          </p:cNvPr>
          <p:cNvGrpSpPr>
            <a:grpSpLocks/>
          </p:cNvGrpSpPr>
          <p:nvPr/>
        </p:nvGrpSpPr>
        <p:grpSpPr bwMode="auto">
          <a:xfrm>
            <a:off x="2156705" y="4323219"/>
            <a:ext cx="917575" cy="856610"/>
            <a:chOff x="4158858" y="5741020"/>
            <a:chExt cx="917198" cy="856332"/>
          </a:xfrm>
          <a:effectLst>
            <a:outerShdw blurRad="50800" dist="50800" dir="5400000" algn="ctr" rotWithShape="0">
              <a:schemeClr val="tx1"/>
            </a:outerShdw>
          </a:effectLst>
        </p:grpSpPr>
        <p:grpSp>
          <p:nvGrpSpPr>
            <p:cNvPr id="57" name="กลุ่ม 93">
              <a:extLst>
                <a:ext uri="{FF2B5EF4-FFF2-40B4-BE49-F238E27FC236}">
                  <a16:creationId xmlns:a16="http://schemas.microsoft.com/office/drawing/2014/main" id="{6B3A6EC6-23F6-4312-810C-5D75C2D57F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58858" y="5914949"/>
              <a:ext cx="917198" cy="682403"/>
              <a:chOff x="3798818" y="3250653"/>
              <a:chExt cx="917198" cy="682403"/>
            </a:xfrm>
          </p:grpSpPr>
          <p:sp>
            <p:nvSpPr>
              <p:cNvPr id="70" name="วงรี 69">
                <a:extLst>
                  <a:ext uri="{FF2B5EF4-FFF2-40B4-BE49-F238E27FC236}">
                    <a16:creationId xmlns:a16="http://schemas.microsoft.com/office/drawing/2014/main" id="{C855EA19-3F8A-404A-BB74-BA4F8645C94C}"/>
                  </a:ext>
                </a:extLst>
              </p:cNvPr>
              <p:cNvSpPr/>
              <p:nvPr/>
            </p:nvSpPr>
            <p:spPr bwMode="auto">
              <a:xfrm>
                <a:off x="3798818" y="3250653"/>
                <a:ext cx="917198" cy="682403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 dirty="0"/>
              </a:p>
            </p:txBody>
          </p:sp>
          <p:sp>
            <p:nvSpPr>
              <p:cNvPr id="71" name="Oval 1">
                <a:extLst>
                  <a:ext uri="{FF2B5EF4-FFF2-40B4-BE49-F238E27FC236}">
                    <a16:creationId xmlns:a16="http://schemas.microsoft.com/office/drawing/2014/main" id="{63A23D2A-F379-4A82-B6AD-9E8D3AFFA536}"/>
                  </a:ext>
                </a:extLst>
              </p:cNvPr>
              <p:cNvSpPr/>
              <p:nvPr/>
            </p:nvSpPr>
            <p:spPr bwMode="auto">
              <a:xfrm>
                <a:off x="3890464" y="3291871"/>
                <a:ext cx="788987" cy="630237"/>
              </a:xfrm>
              <a:prstGeom prst="ellipse">
                <a:avLst/>
              </a:prstGeom>
              <a:noFill/>
              <a:ln w="28575"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effectLst>
                      <a:glow rad="101600">
                        <a:schemeClr val="bg1"/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endParaRPr lang="en-US" sz="6600" b="1" dirty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8" name="กล่องข้อความ 67">
              <a:extLst>
                <a:ext uri="{FF2B5EF4-FFF2-40B4-BE49-F238E27FC236}">
                  <a16:creationId xmlns:a16="http://schemas.microsoft.com/office/drawing/2014/main" id="{E18AD74D-8043-41DC-A4D0-D52714642A28}"/>
                </a:ext>
              </a:extLst>
            </p:cNvPr>
            <p:cNvSpPr txBox="1"/>
            <p:nvPr/>
          </p:nvSpPr>
          <p:spPr>
            <a:xfrm>
              <a:off x="4380588" y="5741020"/>
              <a:ext cx="492241" cy="33844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FFFF00"/>
                  </a:solidFill>
                  <a:effectLst>
                    <a:glow rad="127000">
                      <a:schemeClr val="tx1"/>
                    </a:glo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1010</a:t>
              </a:r>
              <a:endParaRPr lang="th-TH" sz="1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61" name="Oval 1">
            <a:extLst>
              <a:ext uri="{FF2B5EF4-FFF2-40B4-BE49-F238E27FC236}">
                <a16:creationId xmlns:a16="http://schemas.microsoft.com/office/drawing/2014/main" id="{05C270B1-3D92-4DE8-A22F-B84A3FBFE575}"/>
              </a:ext>
            </a:extLst>
          </p:cNvPr>
          <p:cNvSpPr/>
          <p:nvPr/>
        </p:nvSpPr>
        <p:spPr bwMode="auto">
          <a:xfrm>
            <a:off x="4448342" y="1480517"/>
            <a:ext cx="857328" cy="645995"/>
          </a:xfrm>
          <a:prstGeom prst="ellipse">
            <a:avLst/>
          </a:prstGeom>
          <a:noFill/>
          <a:ln w="28575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000" b="1" dirty="0">
                <a:solidFill>
                  <a:prstClr val="white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3" name="รูปแบบอิสระ 1">
            <a:extLst>
              <a:ext uri="{FF2B5EF4-FFF2-40B4-BE49-F238E27FC236}">
                <a16:creationId xmlns:a16="http://schemas.microsoft.com/office/drawing/2014/main" id="{28DE3937-D363-439C-94AE-EB036A4E2B8D}"/>
              </a:ext>
            </a:extLst>
          </p:cNvPr>
          <p:cNvSpPr/>
          <p:nvPr/>
        </p:nvSpPr>
        <p:spPr>
          <a:xfrm>
            <a:off x="3109970" y="4833163"/>
            <a:ext cx="1338372" cy="546134"/>
          </a:xfrm>
          <a:custGeom>
            <a:avLst/>
            <a:gdLst>
              <a:gd name="connsiteX0" fmla="*/ 0 w 1201003"/>
              <a:gd name="connsiteY0" fmla="*/ 0 h 491320"/>
              <a:gd name="connsiteX1" fmla="*/ 518615 w 1201003"/>
              <a:gd name="connsiteY1" fmla="*/ 272956 h 491320"/>
              <a:gd name="connsiteX2" fmla="*/ 1201003 w 1201003"/>
              <a:gd name="connsiteY2" fmla="*/ 491320 h 491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1003" h="491320">
                <a:moveTo>
                  <a:pt x="0" y="0"/>
                </a:moveTo>
                <a:cubicBezTo>
                  <a:pt x="159224" y="95534"/>
                  <a:pt x="318448" y="191069"/>
                  <a:pt x="518615" y="272956"/>
                </a:cubicBezTo>
                <a:cubicBezTo>
                  <a:pt x="718782" y="354843"/>
                  <a:pt x="959892" y="423081"/>
                  <a:pt x="1201003" y="491320"/>
                </a:cubicBezTo>
              </a:path>
            </a:pathLst>
          </a:custGeom>
          <a:noFill/>
          <a:ln w="28575">
            <a:solidFill>
              <a:srgbClr val="FF9900"/>
            </a:solidFill>
            <a:prstDash val="lgDash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7" name="รูปแบบอิสระ 83">
            <a:extLst>
              <a:ext uri="{FF2B5EF4-FFF2-40B4-BE49-F238E27FC236}">
                <a16:creationId xmlns:a16="http://schemas.microsoft.com/office/drawing/2014/main" id="{17FBEFE1-69E8-45A4-9E04-3021592B8A63}"/>
              </a:ext>
            </a:extLst>
          </p:cNvPr>
          <p:cNvSpPr/>
          <p:nvPr/>
        </p:nvSpPr>
        <p:spPr>
          <a:xfrm>
            <a:off x="3003895" y="5072495"/>
            <a:ext cx="1358312" cy="546134"/>
          </a:xfrm>
          <a:custGeom>
            <a:avLst/>
            <a:gdLst>
              <a:gd name="connsiteX0" fmla="*/ 0 w 1201003"/>
              <a:gd name="connsiteY0" fmla="*/ 0 h 491320"/>
              <a:gd name="connsiteX1" fmla="*/ 518615 w 1201003"/>
              <a:gd name="connsiteY1" fmla="*/ 272956 h 491320"/>
              <a:gd name="connsiteX2" fmla="*/ 1201003 w 1201003"/>
              <a:gd name="connsiteY2" fmla="*/ 491320 h 491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1003" h="491320">
                <a:moveTo>
                  <a:pt x="0" y="0"/>
                </a:moveTo>
                <a:cubicBezTo>
                  <a:pt x="159224" y="95534"/>
                  <a:pt x="318448" y="191069"/>
                  <a:pt x="518615" y="272956"/>
                </a:cubicBezTo>
                <a:cubicBezTo>
                  <a:pt x="718782" y="354843"/>
                  <a:pt x="959892" y="423081"/>
                  <a:pt x="1201003" y="491320"/>
                </a:cubicBezTo>
              </a:path>
            </a:pathLst>
          </a:custGeom>
          <a:noFill/>
          <a:ln w="28575">
            <a:solidFill>
              <a:srgbClr val="FF9900"/>
            </a:solidFill>
            <a:prstDash val="lgDash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DDA92CFF-B77E-4FF4-B078-8DF7B4C9B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8" t="12862" r="34445" b="15112"/>
          <a:stretch>
            <a:fillRect/>
          </a:stretch>
        </p:blipFill>
        <p:spPr bwMode="auto">
          <a:xfrm>
            <a:off x="6649924" y="4451640"/>
            <a:ext cx="619125" cy="67945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: Shape 189">
            <a:extLst>
              <a:ext uri="{FF2B5EF4-FFF2-40B4-BE49-F238E27FC236}">
                <a16:creationId xmlns:a16="http://schemas.microsoft.com/office/drawing/2014/main" id="{5BEB2E54-92C3-29DE-A531-55709360C7C2}"/>
              </a:ext>
            </a:extLst>
          </p:cNvPr>
          <p:cNvSpPr/>
          <p:nvPr/>
        </p:nvSpPr>
        <p:spPr>
          <a:xfrm rot="2353804" flipV="1">
            <a:off x="5522742" y="4377848"/>
            <a:ext cx="1037458" cy="910628"/>
          </a:xfrm>
          <a:custGeom>
            <a:avLst/>
            <a:gdLst>
              <a:gd name="connsiteX0" fmla="*/ 986972 w 986972"/>
              <a:gd name="connsiteY0" fmla="*/ 856343 h 856343"/>
              <a:gd name="connsiteX1" fmla="*/ 464458 w 986972"/>
              <a:gd name="connsiteY1" fmla="*/ 261257 h 856343"/>
              <a:gd name="connsiteX2" fmla="*/ 0 w 986972"/>
              <a:gd name="connsiteY2" fmla="*/ 0 h 85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6972" h="856343">
                <a:moveTo>
                  <a:pt x="986972" y="856343"/>
                </a:moveTo>
                <a:cubicBezTo>
                  <a:pt x="807962" y="630162"/>
                  <a:pt x="628953" y="403981"/>
                  <a:pt x="464458" y="261257"/>
                </a:cubicBezTo>
                <a:cubicBezTo>
                  <a:pt x="299963" y="118533"/>
                  <a:pt x="149981" y="59266"/>
                  <a:pt x="0" y="0"/>
                </a:cubicBezTo>
              </a:path>
            </a:pathLst>
          </a:custGeom>
          <a:noFill/>
          <a:ln w="38100" cap="flat" cmpd="sng" algn="ctr">
            <a:solidFill>
              <a:srgbClr val="FFFF00"/>
            </a:solidFill>
            <a:prstDash val="sysDash"/>
            <a:headEnd type="none" w="med" len="med"/>
            <a:tailEnd type="triangle" w="med" len="med"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511" name="TextBox 32"/>
          <p:cNvSpPr txBox="1">
            <a:spLocks noChangeArrowheads="1"/>
          </p:cNvSpPr>
          <p:nvPr/>
        </p:nvSpPr>
        <p:spPr bwMode="auto">
          <a:xfrm>
            <a:off x="0" y="-26988"/>
            <a:ext cx="9144000" cy="800101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36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ลักษณะสำคัญทางอุตุนิยมวิทยา เดือน ต.ค.๖๕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th-TH" altLang="th-TH" sz="9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2826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กลุ่ม 58"/>
          <p:cNvGrpSpPr>
            <a:grpSpLocks/>
          </p:cNvGrpSpPr>
          <p:nvPr/>
        </p:nvGrpSpPr>
        <p:grpSpPr bwMode="auto">
          <a:xfrm>
            <a:off x="-124210" y="693098"/>
            <a:ext cx="9251950" cy="6238875"/>
            <a:chOff x="-76200" y="0"/>
            <a:chExt cx="9251950" cy="6958013"/>
          </a:xfrm>
        </p:grpSpPr>
        <p:pic>
          <p:nvPicPr>
            <p:cNvPr id="15415" name="รูปภาพ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สี่เหลี่ยมผืนผ้า 60"/>
            <p:cNvSpPr/>
            <p:nvPr/>
          </p:nvSpPr>
          <p:spPr bwMode="auto">
            <a:xfrm>
              <a:off x="-76200" y="0"/>
              <a:ext cx="9251950" cy="6858866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sp>
        <p:nvSpPr>
          <p:cNvPr id="15363" name="TextBox 84"/>
          <p:cNvSpPr txBox="1">
            <a:spLocks noChangeArrowheads="1"/>
          </p:cNvSpPr>
          <p:nvPr/>
        </p:nvSpPr>
        <p:spPr bwMode="auto">
          <a:xfrm>
            <a:off x="9396413" y="4581525"/>
            <a:ext cx="2092325" cy="1200150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1800" b="1" u="sng">
                <a:solidFill>
                  <a:schemeClr val="bg1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เกณฑ์อุณหภูมิ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หนาวจัด   </a:t>
            </a: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  </a:t>
            </a: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&lt; 8.0   C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หนาว 	  8.0 -15.9  </a:t>
            </a:r>
            <a:r>
              <a:rPr lang="th-TH" altLang="th-TH" sz="1800" b="1" baseline="3000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๐</a:t>
            </a: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เย็น  	 16.0-22.9  </a:t>
            </a:r>
            <a:r>
              <a:rPr lang="th-TH" altLang="th-TH" sz="1800" b="1" baseline="3000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๐</a:t>
            </a: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C</a:t>
            </a:r>
          </a:p>
        </p:txBody>
      </p:sp>
      <p:sp>
        <p:nvSpPr>
          <p:cNvPr id="15364" name="TextBox 85"/>
          <p:cNvSpPr txBox="1">
            <a:spLocks noChangeArrowheads="1"/>
          </p:cNvSpPr>
          <p:nvPr/>
        </p:nvSpPr>
        <p:spPr bwMode="auto">
          <a:xfrm>
            <a:off x="9396413" y="2781300"/>
            <a:ext cx="2092325" cy="1476375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ISOLD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บางแห่ง     </a:t>
            </a:r>
            <a:endParaRPr lang="en-US" altLang="th-TH" sz="1800" b="1">
              <a:solidFill>
                <a:srgbClr val="FFFF00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FEW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เป็นแห่งๆ</a:t>
            </a:r>
            <a:endParaRPr lang="en-US" altLang="th-TH" sz="1800" b="1">
              <a:solidFill>
                <a:srgbClr val="FFFF00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SCTD  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กระจาย, </a:t>
            </a:r>
            <a:endParaRPr lang="en-US" altLang="th-TH" sz="1800" b="1">
              <a:solidFill>
                <a:srgbClr val="FFFF00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WDSPRD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เกือบทั่วไป </a:t>
            </a:r>
            <a:endParaRPr lang="en-US" altLang="th-TH" sz="1800" b="1">
              <a:solidFill>
                <a:srgbClr val="FFFF00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NMRS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ทั่วไป</a:t>
            </a:r>
            <a:endParaRPr lang="th-TH" altLang="th-TH" sz="1800">
              <a:latin typeface="Arial" panose="020B0604020202020204" pitchFamily="34" charset="0"/>
              <a:ea typeface="MS PGothic" panose="020B0600070205080204" pitchFamily="34" charset="-128"/>
              <a:cs typeface="TH SarabunPSK" panose="020B0500040200020003" pitchFamily="34" charset="-34"/>
            </a:endParaRPr>
          </a:p>
        </p:txBody>
      </p:sp>
      <p:sp>
        <p:nvSpPr>
          <p:cNvPr id="15365" name="กล่องข้อความ 102"/>
          <p:cNvSpPr txBox="1">
            <a:spLocks noChangeArrowheads="1"/>
          </p:cNvSpPr>
          <p:nvPr/>
        </p:nvSpPr>
        <p:spPr bwMode="auto">
          <a:xfrm>
            <a:off x="9396413" y="5849938"/>
            <a:ext cx="1779587" cy="1108075"/>
          </a:xfrm>
          <a:prstGeom prst="rect">
            <a:avLst/>
          </a:prstGeom>
          <a:solidFill>
            <a:srgbClr val="FF0000"/>
          </a:solidFill>
          <a:ln w="3175">
            <a:solidFill>
              <a:srgbClr val="00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1800" b="1" u="sng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อุณหภูมิ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HOT</a:t>
            </a:r>
            <a:r>
              <a:rPr lang="th-TH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35 – 39 </a:t>
            </a:r>
            <a:r>
              <a:rPr lang="en-US" altLang="th-TH" sz="1600" b="1" baseline="3000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°</a:t>
            </a:r>
            <a:r>
              <a:rPr lang="en-US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VERY HOT</a:t>
            </a:r>
            <a:r>
              <a:rPr lang="th-TH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sz="1600" b="1" u="sng">
                <a:solidFill>
                  <a:schemeClr val="bg1"/>
                </a:solidFill>
                <a:latin typeface="AngsanaUPC" panose="02020603050405020304" pitchFamily="18" charset="-34"/>
                <a:ea typeface="AngsanaUPC" panose="02020603050405020304" pitchFamily="18" charset="-34"/>
              </a:rPr>
              <a:t>&gt;</a:t>
            </a:r>
            <a:r>
              <a:rPr lang="th-TH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40 </a:t>
            </a:r>
            <a:r>
              <a:rPr lang="en-US" altLang="th-TH" sz="1600" b="1" baseline="3000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°</a:t>
            </a:r>
            <a:r>
              <a:rPr lang="en-US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th-TH" sz="1600" b="1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7689" name="Picture 9" descr="mapthai-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7707" r="4140" b="5974"/>
          <a:stretch>
            <a:fillRect/>
          </a:stretch>
        </p:blipFill>
        <p:spPr bwMode="auto">
          <a:xfrm>
            <a:off x="230187" y="1268760"/>
            <a:ext cx="3782531" cy="347095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รูปภาพ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7" y="4828613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0981" name="กล่องข้อความ 42"/>
          <p:cNvSpPr txBox="1">
            <a:spLocks noChangeArrowheads="1"/>
          </p:cNvSpPr>
          <p:nvPr/>
        </p:nvSpPr>
        <p:spPr bwMode="auto">
          <a:xfrm>
            <a:off x="258599" y="5908577"/>
            <a:ext cx="4681538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N-NE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๐๕-๑๕ / ๒๐-๓๐ นอต</a:t>
            </a:r>
          </a:p>
        </p:txBody>
      </p:sp>
      <p:sp>
        <p:nvSpPr>
          <p:cNvPr id="15370" name="สี่เหลี่ยมผืนผ้า 45"/>
          <p:cNvSpPr>
            <a:spLocks noChangeArrowheads="1"/>
          </p:cNvSpPr>
          <p:nvPr/>
        </p:nvSpPr>
        <p:spPr bwMode="auto">
          <a:xfrm>
            <a:off x="3656013" y="5697538"/>
            <a:ext cx="1841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th-TH" altLang="th-TH" sz="1200"/>
          </a:p>
        </p:txBody>
      </p:sp>
      <p:graphicFrame>
        <p:nvGraphicFramePr>
          <p:cNvPr id="52" name="ตาราง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09082"/>
              </p:ext>
            </p:extLst>
          </p:nvPr>
        </p:nvGraphicFramePr>
        <p:xfrm>
          <a:off x="3942678" y="1484789"/>
          <a:ext cx="5105291" cy="2956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2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เช้ามีหมอก</a:t>
                      </a:r>
                      <a:endParaRPr lang="th-TH" altLang="th-TH" sz="44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พายุฝนฟ้าคะนอง</a:t>
                      </a:r>
                      <a:b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เป็นแห่งๆถึงกระจาย ๔๐-๖๐</a:t>
                      </a:r>
                      <a:r>
                        <a:rPr lang="en-US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altLang="th-TH" sz="44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ฝนตกหนักบางแห่ง</a:t>
                      </a:r>
                      <a:endParaRPr lang="th-TH" altLang="th-TH" sz="44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4" name="ตาราง 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695125"/>
              </p:ext>
            </p:extLst>
          </p:nvPr>
        </p:nvGraphicFramePr>
        <p:xfrm>
          <a:off x="9396413" y="-480158"/>
          <a:ext cx="1749425" cy="982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เมฆเป็นส่วนมาก</a:t>
                      </a: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ฝนฟ้าคะนอง</a:t>
                      </a:r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1" name="ตาราง 1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557909"/>
              </p:ext>
            </p:extLst>
          </p:nvPr>
        </p:nvGraphicFramePr>
        <p:xfrm>
          <a:off x="5400987" y="4657252"/>
          <a:ext cx="3584617" cy="19947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1306">
                  <a:extLst>
                    <a:ext uri="{9D8B030D-6E8A-4147-A177-3AD203B41FA5}">
                      <a16:colId xmlns:a16="http://schemas.microsoft.com/office/drawing/2014/main" val="3330129858"/>
                    </a:ext>
                  </a:extLst>
                </a:gridCol>
                <a:gridCol w="800646">
                  <a:extLst>
                    <a:ext uri="{9D8B030D-6E8A-4147-A177-3AD203B41FA5}">
                      <a16:colId xmlns:a16="http://schemas.microsoft.com/office/drawing/2014/main" val="2766490252"/>
                    </a:ext>
                  </a:extLst>
                </a:gridCol>
                <a:gridCol w="733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88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6980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u="sng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ข้อมูลสถิติ ๒๕๕๐ - ๒๕๕๔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ข้อมูลสถิติ ๒๕๕๐ - ๒๕๕๔</a:t>
                      </a:r>
                    </a:p>
                  </a:txBody>
                  <a:tcPr marL="91415" marR="91415" marT="45698" marB="45698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00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สถานี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BR/FG</a:t>
                      </a:r>
                      <a:b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2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(วัน)</a:t>
                      </a:r>
                      <a:endParaRPr lang="th-TH" sz="18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TSRA</a:t>
                      </a:r>
                      <a:b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2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(วัน)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RA</a:t>
                      </a:r>
                      <a:b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2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(วัน)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5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VTNC</a:t>
                      </a:r>
                      <a:endParaRPr lang="th-TH" sz="18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5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VTNP</a:t>
                      </a:r>
                      <a:endParaRPr lang="th-TH" sz="18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5403" name="กลุ่ม 7"/>
          <p:cNvGrpSpPr>
            <a:grpSpLocks/>
          </p:cNvGrpSpPr>
          <p:nvPr/>
        </p:nvGrpSpPr>
        <p:grpSpPr bwMode="auto">
          <a:xfrm>
            <a:off x="-2265560" y="-101285"/>
            <a:ext cx="1073150" cy="736600"/>
            <a:chOff x="5548089" y="908720"/>
            <a:chExt cx="1400175" cy="960907"/>
          </a:xfrm>
        </p:grpSpPr>
        <p:pic>
          <p:nvPicPr>
            <p:cNvPr id="15412" name="รูปภาพ 110" descr="1211810689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8089" y="908720"/>
              <a:ext cx="1400175" cy="960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13" name="รูปภาพ 96" descr="121181070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7493" y="1242451"/>
              <a:ext cx="878723" cy="602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14" name="รูปภาพ 96" descr="1211810704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1196752"/>
              <a:ext cx="981570" cy="672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404" name="กลุ่ม 1"/>
          <p:cNvGrpSpPr>
            <a:grpSpLocks/>
          </p:cNvGrpSpPr>
          <p:nvPr/>
        </p:nvGrpSpPr>
        <p:grpSpPr bwMode="auto">
          <a:xfrm>
            <a:off x="9396413" y="-487887"/>
            <a:ext cx="617537" cy="1036638"/>
            <a:chOff x="5244855" y="5164919"/>
            <a:chExt cx="618277" cy="1037441"/>
          </a:xfrm>
        </p:grpSpPr>
        <p:grpSp>
          <p:nvGrpSpPr>
            <p:cNvPr id="15405" name="กลุ่ม 57"/>
            <p:cNvGrpSpPr>
              <a:grpSpLocks/>
            </p:cNvGrpSpPr>
            <p:nvPr/>
          </p:nvGrpSpPr>
          <p:grpSpPr bwMode="auto">
            <a:xfrm>
              <a:off x="5294206" y="5578949"/>
              <a:ext cx="533829" cy="623411"/>
              <a:chOff x="5294206" y="6075654"/>
              <a:chExt cx="533829" cy="623129"/>
            </a:xfrm>
          </p:grpSpPr>
          <p:sp>
            <p:nvSpPr>
              <p:cNvPr id="15410" name="Rectangle 85"/>
              <p:cNvSpPr>
                <a:spLocks noChangeArrowheads="1"/>
              </p:cNvSpPr>
              <p:nvPr/>
            </p:nvSpPr>
            <p:spPr bwMode="auto">
              <a:xfrm>
                <a:off x="5311564" y="6075654"/>
                <a:ext cx="510416" cy="1616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th-TH" altLang="th-TH" sz="1800" b="1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grpSp>
            <p:nvGrpSpPr>
              <p:cNvPr id="59" name="กลุ่ม 18"/>
              <p:cNvGrpSpPr>
                <a:grpSpLocks/>
              </p:cNvGrpSpPr>
              <p:nvPr/>
            </p:nvGrpSpPr>
            <p:grpSpPr bwMode="auto">
              <a:xfrm>
                <a:off x="5294206" y="6135828"/>
                <a:ext cx="533829" cy="562955"/>
                <a:chOff x="5292080" y="3140968"/>
                <a:chExt cx="1512168" cy="1593435"/>
              </a:xfrm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</p:grpSpPr>
            <p:grpSp>
              <p:nvGrpSpPr>
                <p:cNvPr id="60" name="กลุ่ม 17"/>
                <p:cNvGrpSpPr>
                  <a:grpSpLocks/>
                </p:cNvGrpSpPr>
                <p:nvPr/>
              </p:nvGrpSpPr>
              <p:grpSpPr bwMode="auto">
                <a:xfrm>
                  <a:off x="5292080" y="3140968"/>
                  <a:ext cx="1487487" cy="1296144"/>
                  <a:chOff x="5220072" y="2996952"/>
                  <a:chExt cx="1487487" cy="1296144"/>
                </a:xfrm>
              </p:grpSpPr>
              <p:pic>
                <p:nvPicPr>
                  <p:cNvPr id="74" name="รูปภาพ 73" descr="1211810702 (1).png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20072" y="3273695"/>
                    <a:ext cx="1487487" cy="101940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75" name="กลุ่ม 16"/>
                  <p:cNvGrpSpPr>
                    <a:grpSpLocks/>
                  </p:cNvGrpSpPr>
                  <p:nvPr/>
                </p:nvGrpSpPr>
                <p:grpSpPr bwMode="auto">
                  <a:xfrm>
                    <a:off x="5302728" y="2996952"/>
                    <a:ext cx="1400175" cy="1259185"/>
                    <a:chOff x="5302728" y="3465618"/>
                    <a:chExt cx="1400175" cy="1259185"/>
                  </a:xfrm>
                </p:grpSpPr>
                <p:pic>
                  <p:nvPicPr>
                    <p:cNvPr id="76" name="รูปภาพ 110" descr="1211810689.png"/>
                    <p:cNvPicPr>
                      <a:picLocks noChangeAspect="1"/>
                    </p:cNvPicPr>
                    <p:nvPr/>
                  </p:nvPicPr>
                  <p:blipFill>
                    <a:blip r:embed="rId10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2728" y="3465618"/>
                      <a:ext cx="1400175" cy="9607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77" name="รูปภาพ 70" descr="1211810679.png"/>
                    <p:cNvPicPr>
                      <a:picLocks noChangeAspect="1"/>
                    </p:cNvPicPr>
                    <p:nvPr/>
                  </p:nvPicPr>
                  <p:blipFill>
                    <a:blip r:embed="rId11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9516" y="3717032"/>
                      <a:ext cx="1350716" cy="100777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62" name="Group 11"/>
                <p:cNvGrpSpPr>
                  <a:grpSpLocks/>
                </p:cNvGrpSpPr>
                <p:nvPr/>
              </p:nvGrpSpPr>
              <p:grpSpPr bwMode="auto">
                <a:xfrm>
                  <a:off x="5362798" y="3932983"/>
                  <a:ext cx="1441450" cy="801420"/>
                  <a:chOff x="4067175" y="3932962"/>
                  <a:chExt cx="1441282" cy="801382"/>
                </a:xfrm>
              </p:grpSpPr>
              <p:pic>
                <p:nvPicPr>
                  <p:cNvPr id="72" name="รูปภาพ 67" descr="1211810668.png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4543"/>
                  <a:stretch>
                    <a:fillRect/>
                  </a:stretch>
                </p:blipFill>
                <p:spPr bwMode="auto">
                  <a:xfrm>
                    <a:off x="4067175" y="3932962"/>
                    <a:ext cx="1441282" cy="4494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73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4684097" y="4365104"/>
                    <a:ext cx="184815" cy="3692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  <a:defRPr/>
                    </a:pPr>
                    <a:endParaRPr lang="th-TH" altLang="th-TH" sz="1800" b="1" dirty="0">
                      <a:solidFill>
                        <a:srgbClr val="FFFF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</p:grpSp>
          </p:grpSp>
        </p:grpSp>
        <p:grpSp>
          <p:nvGrpSpPr>
            <p:cNvPr id="15406" name="กลุ่ม 7"/>
            <p:cNvGrpSpPr>
              <a:grpSpLocks/>
            </p:cNvGrpSpPr>
            <p:nvPr/>
          </p:nvGrpSpPr>
          <p:grpSpPr bwMode="auto">
            <a:xfrm>
              <a:off x="5244855" y="5164919"/>
              <a:ext cx="618277" cy="424321"/>
              <a:chOff x="5548089" y="908720"/>
              <a:chExt cx="1400175" cy="960907"/>
            </a:xfrm>
          </p:grpSpPr>
          <p:pic>
            <p:nvPicPr>
              <p:cNvPr id="15407" name="รูปภาพ 110" descr="1211810689.png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48089" y="908720"/>
                <a:ext cx="1400175" cy="9607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08" name="รูปภาพ 96" descr="1211810704.pn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7493" y="1242451"/>
                <a:ext cx="878723" cy="6023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09" name="รูปภาพ 96" descr="1211810704.png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8144" y="1196752"/>
                <a:ext cx="981570" cy="672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5" name="TextBox 17"/>
          <p:cNvSpPr txBox="1">
            <a:spLocks noChangeArrowheads="1"/>
          </p:cNvSpPr>
          <p:nvPr/>
        </p:nvSpPr>
        <p:spPr bwMode="auto">
          <a:xfrm>
            <a:off x="-36513" y="-26988"/>
            <a:ext cx="9212263" cy="76993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44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ภาคเหนือ</a:t>
            </a:r>
          </a:p>
        </p:txBody>
      </p:sp>
      <p:pic>
        <p:nvPicPr>
          <p:cNvPr id="99" name="Picture 38">
            <a:extLst>
              <a:ext uri="{FF2B5EF4-FFF2-40B4-BE49-F238E27FC236}">
                <a16:creationId xmlns:a16="http://schemas.microsoft.com/office/drawing/2014/main" id="{F8573D91-9DA4-459D-A9E1-C5E6574256D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1918" y="655620"/>
            <a:ext cx="2141040" cy="1378750"/>
          </a:xfrm>
          <a:prstGeom prst="rect">
            <a:avLst/>
          </a:prstGeom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3B9405-C10B-93F2-D27D-E116777D6A6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7657" y="2143800"/>
            <a:ext cx="1202932" cy="1069273"/>
          </a:xfrm>
          <a:prstGeom prst="rect">
            <a:avLst/>
          </a:prstGeom>
        </p:spPr>
      </p:pic>
      <p:grpSp>
        <p:nvGrpSpPr>
          <p:cNvPr id="100" name="Group 43">
            <a:extLst>
              <a:ext uri="{FF2B5EF4-FFF2-40B4-BE49-F238E27FC236}">
                <a16:creationId xmlns:a16="http://schemas.microsoft.com/office/drawing/2014/main" id="{16456B41-DBA6-4616-ADFB-062B92AFD048}"/>
              </a:ext>
            </a:extLst>
          </p:cNvPr>
          <p:cNvGrpSpPr>
            <a:grpSpLocks/>
          </p:cNvGrpSpPr>
          <p:nvPr/>
        </p:nvGrpSpPr>
        <p:grpSpPr bwMode="auto">
          <a:xfrm>
            <a:off x="-2926611" y="2931903"/>
            <a:ext cx="1929381" cy="1629076"/>
            <a:chOff x="2917026" y="1724627"/>
            <a:chExt cx="4434460" cy="2365677"/>
          </a:xfrm>
        </p:grpSpPr>
        <p:pic>
          <p:nvPicPr>
            <p:cNvPr id="101" name="Picture 44">
              <a:extLst>
                <a:ext uri="{FF2B5EF4-FFF2-40B4-BE49-F238E27FC236}">
                  <a16:creationId xmlns:a16="http://schemas.microsoft.com/office/drawing/2014/main" id="{E723DE1E-3289-466F-8B11-8E9D5A2FA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46803">
              <a:off x="5724292" y="2538508"/>
              <a:ext cx="462149" cy="1270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" name="Picture 45">
              <a:extLst>
                <a:ext uri="{FF2B5EF4-FFF2-40B4-BE49-F238E27FC236}">
                  <a16:creationId xmlns:a16="http://schemas.microsoft.com/office/drawing/2014/main" id="{B55ECFA2-5E86-4BF8-ABC4-5CAEEDE38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46803">
              <a:off x="5016541" y="2526400"/>
              <a:ext cx="568794" cy="1563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" name="Picture 46">
              <a:extLst>
                <a:ext uri="{FF2B5EF4-FFF2-40B4-BE49-F238E27FC236}">
                  <a16:creationId xmlns:a16="http://schemas.microsoft.com/office/drawing/2014/main" id="{93EDA1C1-0DDA-4DF1-970D-09AEFBE6D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46145">
              <a:off x="4545439" y="2540599"/>
              <a:ext cx="434059" cy="1193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" name="Picture 47">
              <a:extLst>
                <a:ext uri="{FF2B5EF4-FFF2-40B4-BE49-F238E27FC236}">
                  <a16:creationId xmlns:a16="http://schemas.microsoft.com/office/drawing/2014/main" id="{AF065D69-E90E-44E5-BB1B-D7890C7FE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7026" y="1724627"/>
              <a:ext cx="4434460" cy="2052643"/>
            </a:xfrm>
            <a:prstGeom prst="rect">
              <a:avLst/>
            </a:prstGeom>
            <a:noFill/>
            <a:ln>
              <a:noFill/>
            </a:ln>
            <a:effectLst>
              <a:outerShdw dist="317500" dir="5400000" sx="56000" sy="56000" rotWithShape="0">
                <a:srgbClr val="000000">
                  <a:alpha val="5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46">
            <a:extLst>
              <a:ext uri="{FF2B5EF4-FFF2-40B4-BE49-F238E27FC236}">
                <a16:creationId xmlns:a16="http://schemas.microsoft.com/office/drawing/2014/main" id="{6E5FE352-CA73-A178-EF93-04B58336267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6145">
            <a:off x="-1580230" y="2609128"/>
            <a:ext cx="188854" cy="82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7">
            <a:extLst>
              <a:ext uri="{FF2B5EF4-FFF2-40B4-BE49-F238E27FC236}">
                <a16:creationId xmlns:a16="http://schemas.microsoft.com/office/drawing/2014/main" id="{C15A3E2A-820C-292F-4BB9-6872423C6C3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9416" y="3233378"/>
            <a:ext cx="1929381" cy="1413511"/>
          </a:xfrm>
          <a:prstGeom prst="rect">
            <a:avLst/>
          </a:prstGeom>
          <a:noFill/>
          <a:ln>
            <a:noFill/>
          </a:ln>
          <a:effectLst>
            <a:outerShdw dist="317500" dir="5400000" sx="56000" sy="56000" rotWithShape="0">
              <a:srgbClr val="000000">
                <a:alpha val="5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D29C8CD-2154-B3BF-A6C9-F99090F1AAC2}"/>
              </a:ext>
            </a:extLst>
          </p:cNvPr>
          <p:cNvGrpSpPr/>
          <p:nvPr/>
        </p:nvGrpSpPr>
        <p:grpSpPr>
          <a:xfrm>
            <a:off x="615395" y="1985048"/>
            <a:ext cx="2532739" cy="1854332"/>
            <a:chOff x="615395" y="1985048"/>
            <a:chExt cx="2532739" cy="1854332"/>
          </a:xfrm>
        </p:grpSpPr>
        <p:pic>
          <p:nvPicPr>
            <p:cNvPr id="15" name="Picture 38">
              <a:extLst>
                <a:ext uri="{FF2B5EF4-FFF2-40B4-BE49-F238E27FC236}">
                  <a16:creationId xmlns:a16="http://schemas.microsoft.com/office/drawing/2014/main" id="{35E1752A-A3A6-C90E-7C74-2354BF259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025" y="1985048"/>
              <a:ext cx="2141040" cy="1378750"/>
            </a:xfrm>
            <a:prstGeom prst="rect">
              <a:avLst/>
            </a:prstGeom>
            <a:effectLst/>
          </p:spPr>
        </p:pic>
        <p:grpSp>
          <p:nvGrpSpPr>
            <p:cNvPr id="16" name="Group 43">
              <a:extLst>
                <a:ext uri="{FF2B5EF4-FFF2-40B4-BE49-F238E27FC236}">
                  <a16:creationId xmlns:a16="http://schemas.microsoft.com/office/drawing/2014/main" id="{72AFC1EF-890C-48A2-5127-1CB1BD40DB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8753" y="2210304"/>
              <a:ext cx="1929381" cy="1629076"/>
              <a:chOff x="2917026" y="1724627"/>
              <a:chExt cx="4434460" cy="2365677"/>
            </a:xfrm>
          </p:grpSpPr>
          <p:pic>
            <p:nvPicPr>
              <p:cNvPr id="18" name="Picture 44">
                <a:extLst>
                  <a:ext uri="{FF2B5EF4-FFF2-40B4-BE49-F238E27FC236}">
                    <a16:creationId xmlns:a16="http://schemas.microsoft.com/office/drawing/2014/main" id="{E0BAF59A-91A3-6501-0C94-B42903471F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6803">
                <a:off x="5724292" y="2538508"/>
                <a:ext cx="462149" cy="12706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45">
                <a:extLst>
                  <a:ext uri="{FF2B5EF4-FFF2-40B4-BE49-F238E27FC236}">
                    <a16:creationId xmlns:a16="http://schemas.microsoft.com/office/drawing/2014/main" id="{3BD4A0C2-9D01-4C95-3D24-4D66050E5A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6803">
                <a:off x="5016541" y="2526400"/>
                <a:ext cx="568794" cy="15639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46">
                <a:extLst>
                  <a:ext uri="{FF2B5EF4-FFF2-40B4-BE49-F238E27FC236}">
                    <a16:creationId xmlns:a16="http://schemas.microsoft.com/office/drawing/2014/main" id="{CA9F7D44-AFC5-AF93-E173-CADE7E9079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46145">
                <a:off x="4545439" y="2540599"/>
                <a:ext cx="434059" cy="11934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47">
                <a:extLst>
                  <a:ext uri="{FF2B5EF4-FFF2-40B4-BE49-F238E27FC236}">
                    <a16:creationId xmlns:a16="http://schemas.microsoft.com/office/drawing/2014/main" id="{4F65DF13-B377-6A9F-0653-E3AC7216C3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7026" y="1724627"/>
                <a:ext cx="4434460" cy="205264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17500" dir="5400000" sx="56000" sy="56000" rotWithShape="0">
                  <a:srgbClr val="000000">
                    <a:alpha val="54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" name="Picture 47">
              <a:extLst>
                <a:ext uri="{FF2B5EF4-FFF2-40B4-BE49-F238E27FC236}">
                  <a16:creationId xmlns:a16="http://schemas.microsoft.com/office/drawing/2014/main" id="{9DA4828A-685F-E67E-7E4B-6398BCB4F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395" y="2068958"/>
              <a:ext cx="1929381" cy="1413511"/>
            </a:xfrm>
            <a:prstGeom prst="rect">
              <a:avLst/>
            </a:prstGeom>
            <a:noFill/>
            <a:ln>
              <a:noFill/>
            </a:ln>
            <a:effectLst>
              <a:outerShdw dist="317500" dir="5400000" sx="56000" sy="56000" rotWithShape="0">
                <a:srgbClr val="000000">
                  <a:alpha val="5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30555049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กลุ่ม 64"/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17461" name="รูปภาพ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สี่เหลี่ยมผืนผ้า 66"/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pic>
        <p:nvPicPr>
          <p:cNvPr id="29744" name="Picture 8" descr="mapthai-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3" t="12476" b="14230"/>
          <a:stretch>
            <a:fillRect/>
          </a:stretch>
        </p:blipFill>
        <p:spPr bwMode="auto">
          <a:xfrm>
            <a:off x="179512" y="1196752"/>
            <a:ext cx="3891647" cy="339395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รูปภาพ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7" y="4828613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32" name="ตาราง 1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174305"/>
              </p:ext>
            </p:extLst>
          </p:nvPr>
        </p:nvGraphicFramePr>
        <p:xfrm>
          <a:off x="11715132" y="-238126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7" name="TextBox 17"/>
          <p:cNvSpPr txBox="1">
            <a:spLocks noChangeArrowheads="1"/>
          </p:cNvSpPr>
          <p:nvPr/>
        </p:nvSpPr>
        <p:spPr bwMode="auto">
          <a:xfrm>
            <a:off x="0" y="-26988"/>
            <a:ext cx="9144000" cy="76993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4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ภาคตะวันออกเฉียงเหนือ</a:t>
            </a:r>
          </a:p>
        </p:txBody>
      </p:sp>
      <p:sp>
        <p:nvSpPr>
          <p:cNvPr id="48" name="กล่องข้อความ 42">
            <a:extLst>
              <a:ext uri="{FF2B5EF4-FFF2-40B4-BE49-F238E27FC236}">
                <a16:creationId xmlns:a16="http://schemas.microsoft.com/office/drawing/2014/main" id="{88B288AE-2CBB-40DA-B2FA-D97FD8104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599" y="5908577"/>
            <a:ext cx="4681538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N-NE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๐๕-๑๕ / ๒๐-๓๐ นอต</a:t>
            </a:r>
          </a:p>
        </p:txBody>
      </p:sp>
      <p:graphicFrame>
        <p:nvGraphicFramePr>
          <p:cNvPr id="59" name="ตาราง 58">
            <a:extLst>
              <a:ext uri="{FF2B5EF4-FFF2-40B4-BE49-F238E27FC236}">
                <a16:creationId xmlns:a16="http://schemas.microsoft.com/office/drawing/2014/main" id="{CA89E483-1625-4D39-BF8F-AFABA215DD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865788"/>
              </p:ext>
            </p:extLst>
          </p:nvPr>
        </p:nvGraphicFramePr>
        <p:xfrm>
          <a:off x="3942678" y="1484789"/>
          <a:ext cx="5105291" cy="2956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2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เช้ามีหมอก</a:t>
                      </a:r>
                      <a:endParaRPr lang="th-TH" altLang="th-TH" sz="44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พายุฝนฟ้าคะนอง</a:t>
                      </a:r>
                      <a:b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เป็นแห่งๆถึงกระจาย ๓๐-๕๐</a:t>
                      </a:r>
                      <a:r>
                        <a:rPr lang="en-US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altLang="th-TH" sz="44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ฝนตกหนักบางแห่ง</a:t>
                      </a:r>
                      <a:endParaRPr lang="th-TH" altLang="th-TH" sz="44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7" name="ตาราง 86">
            <a:extLst>
              <a:ext uri="{FF2B5EF4-FFF2-40B4-BE49-F238E27FC236}">
                <a16:creationId xmlns:a16="http://schemas.microsoft.com/office/drawing/2014/main" id="{5458E0D4-209E-4BE5-9EF5-D070992DBC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725559"/>
              </p:ext>
            </p:extLst>
          </p:nvPr>
        </p:nvGraphicFramePr>
        <p:xfrm>
          <a:off x="9905382" y="-239714"/>
          <a:ext cx="1749425" cy="982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เมฆเป็นส่วนมาก</a:t>
                      </a: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ฝนฟ้าคะนอง</a:t>
                      </a:r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88" name="กลุ่ม 1">
            <a:extLst>
              <a:ext uri="{FF2B5EF4-FFF2-40B4-BE49-F238E27FC236}">
                <a16:creationId xmlns:a16="http://schemas.microsoft.com/office/drawing/2014/main" id="{9428C8FB-F1D9-4BA9-8180-269925B3C490}"/>
              </a:ext>
            </a:extLst>
          </p:cNvPr>
          <p:cNvGrpSpPr>
            <a:grpSpLocks/>
          </p:cNvGrpSpPr>
          <p:nvPr/>
        </p:nvGrpSpPr>
        <p:grpSpPr bwMode="auto">
          <a:xfrm>
            <a:off x="9854582" y="-207964"/>
            <a:ext cx="617537" cy="1036638"/>
            <a:chOff x="5244855" y="5164919"/>
            <a:chExt cx="618277" cy="1037441"/>
          </a:xfrm>
        </p:grpSpPr>
        <p:grpSp>
          <p:nvGrpSpPr>
            <p:cNvPr id="89" name="กลุ่ม 57">
              <a:extLst>
                <a:ext uri="{FF2B5EF4-FFF2-40B4-BE49-F238E27FC236}">
                  <a16:creationId xmlns:a16="http://schemas.microsoft.com/office/drawing/2014/main" id="{CB75A433-2BA5-48E4-9952-38B87C7061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94206" y="5578949"/>
              <a:ext cx="533829" cy="623411"/>
              <a:chOff x="5294206" y="6075654"/>
              <a:chExt cx="533829" cy="623129"/>
            </a:xfrm>
          </p:grpSpPr>
          <p:sp>
            <p:nvSpPr>
              <p:cNvPr id="94" name="Rectangle 85">
                <a:extLst>
                  <a:ext uri="{FF2B5EF4-FFF2-40B4-BE49-F238E27FC236}">
                    <a16:creationId xmlns:a16="http://schemas.microsoft.com/office/drawing/2014/main" id="{D11BEA69-15D7-43C9-84E9-ABB8242551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1564" y="6075654"/>
                <a:ext cx="510416" cy="1616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th-TH" altLang="th-TH" sz="1800" b="1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grpSp>
            <p:nvGrpSpPr>
              <p:cNvPr id="95" name="กลุ่ม 18">
                <a:extLst>
                  <a:ext uri="{FF2B5EF4-FFF2-40B4-BE49-F238E27FC236}">
                    <a16:creationId xmlns:a16="http://schemas.microsoft.com/office/drawing/2014/main" id="{1DDA1F5C-37DF-4345-A6D4-99799D3757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4206" y="6135828"/>
                <a:ext cx="533829" cy="562955"/>
                <a:chOff x="5292080" y="3140968"/>
                <a:chExt cx="1512168" cy="1593435"/>
              </a:xfrm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</p:grpSpPr>
            <p:grpSp>
              <p:nvGrpSpPr>
                <p:cNvPr id="96" name="กลุ่ม 17">
                  <a:extLst>
                    <a:ext uri="{FF2B5EF4-FFF2-40B4-BE49-F238E27FC236}">
                      <a16:creationId xmlns:a16="http://schemas.microsoft.com/office/drawing/2014/main" id="{EBEF261A-1A29-48E6-B0AE-0109DB193F9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92080" y="3140968"/>
                  <a:ext cx="1487487" cy="1296144"/>
                  <a:chOff x="5220072" y="2996952"/>
                  <a:chExt cx="1487487" cy="1296144"/>
                </a:xfrm>
              </p:grpSpPr>
              <p:pic>
                <p:nvPicPr>
                  <p:cNvPr id="100" name="รูปภาพ 99" descr="1211810702 (1).png">
                    <a:extLst>
                      <a:ext uri="{FF2B5EF4-FFF2-40B4-BE49-F238E27FC236}">
                        <a16:creationId xmlns:a16="http://schemas.microsoft.com/office/drawing/2014/main" id="{B1F005C6-60BA-4BF2-BF89-C9F6AC44056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20072" y="3273695"/>
                    <a:ext cx="1487487" cy="101940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01" name="กลุ่ม 16">
                    <a:extLst>
                      <a:ext uri="{FF2B5EF4-FFF2-40B4-BE49-F238E27FC236}">
                        <a16:creationId xmlns:a16="http://schemas.microsoft.com/office/drawing/2014/main" id="{AF8B6A60-4525-4739-8A88-05F78D4F410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302728" y="2996952"/>
                    <a:ext cx="1400175" cy="1259185"/>
                    <a:chOff x="5302728" y="3465618"/>
                    <a:chExt cx="1400175" cy="1259185"/>
                  </a:xfrm>
                </p:grpSpPr>
                <p:pic>
                  <p:nvPicPr>
                    <p:cNvPr id="102" name="รูปภาพ 110" descr="1211810689.png">
                      <a:extLst>
                        <a:ext uri="{FF2B5EF4-FFF2-40B4-BE49-F238E27FC236}">
                          <a16:creationId xmlns:a16="http://schemas.microsoft.com/office/drawing/2014/main" id="{48DD769A-6E57-4C10-8AB9-E5A76E9C508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2728" y="3465618"/>
                      <a:ext cx="1400175" cy="9607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03" name="รูปภาพ 70" descr="1211810679.png">
                      <a:extLst>
                        <a:ext uri="{FF2B5EF4-FFF2-40B4-BE49-F238E27FC236}">
                          <a16:creationId xmlns:a16="http://schemas.microsoft.com/office/drawing/2014/main" id="{53B05285-5CCB-42D8-8DF3-F2C451BF250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9516" y="3717032"/>
                      <a:ext cx="1350716" cy="100777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97" name="Group 11">
                  <a:extLst>
                    <a:ext uri="{FF2B5EF4-FFF2-40B4-BE49-F238E27FC236}">
                      <a16:creationId xmlns:a16="http://schemas.microsoft.com/office/drawing/2014/main" id="{45CF2017-9B48-48CB-A093-7C89A060000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62798" y="3932983"/>
                  <a:ext cx="1441450" cy="801420"/>
                  <a:chOff x="4067175" y="3932962"/>
                  <a:chExt cx="1441282" cy="801382"/>
                </a:xfrm>
              </p:grpSpPr>
              <p:pic>
                <p:nvPicPr>
                  <p:cNvPr id="98" name="รูปภาพ 67" descr="1211810668.png">
                    <a:extLst>
                      <a:ext uri="{FF2B5EF4-FFF2-40B4-BE49-F238E27FC236}">
                        <a16:creationId xmlns:a16="http://schemas.microsoft.com/office/drawing/2014/main" id="{4D3D559F-5019-4E93-A1A9-C71AC4338A6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4543"/>
                  <a:stretch>
                    <a:fillRect/>
                  </a:stretch>
                </p:blipFill>
                <p:spPr bwMode="auto">
                  <a:xfrm>
                    <a:off x="4067175" y="3932962"/>
                    <a:ext cx="1441282" cy="4494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9" name="Rectangle 44">
                    <a:extLst>
                      <a:ext uri="{FF2B5EF4-FFF2-40B4-BE49-F238E27FC236}">
                        <a16:creationId xmlns:a16="http://schemas.microsoft.com/office/drawing/2014/main" id="{8179257C-F230-4FCD-BA95-1D49F188FD5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84097" y="4365104"/>
                    <a:ext cx="184815" cy="3692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  <a:defRPr/>
                    </a:pPr>
                    <a:endParaRPr lang="th-TH" altLang="th-TH" sz="1800" b="1" dirty="0">
                      <a:solidFill>
                        <a:srgbClr val="FFFF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</p:grpSp>
          </p:grpSp>
        </p:grpSp>
        <p:grpSp>
          <p:nvGrpSpPr>
            <p:cNvPr id="90" name="กลุ่ม 7">
              <a:extLst>
                <a:ext uri="{FF2B5EF4-FFF2-40B4-BE49-F238E27FC236}">
                  <a16:creationId xmlns:a16="http://schemas.microsoft.com/office/drawing/2014/main" id="{C2EDFC8F-BF97-42E5-A28D-725E983916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4855" y="5164919"/>
              <a:ext cx="618277" cy="424321"/>
              <a:chOff x="5548089" y="908720"/>
              <a:chExt cx="1400175" cy="960907"/>
            </a:xfrm>
          </p:grpSpPr>
          <p:pic>
            <p:nvPicPr>
              <p:cNvPr id="91" name="รูปภาพ 110" descr="1211810689.png">
                <a:extLst>
                  <a:ext uri="{FF2B5EF4-FFF2-40B4-BE49-F238E27FC236}">
                    <a16:creationId xmlns:a16="http://schemas.microsoft.com/office/drawing/2014/main" id="{5835CCE4-130D-4814-986D-966C636232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48089" y="908720"/>
                <a:ext cx="1400175" cy="9607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" name="รูปภาพ 96" descr="1211810704.png">
                <a:extLst>
                  <a:ext uri="{FF2B5EF4-FFF2-40B4-BE49-F238E27FC236}">
                    <a16:creationId xmlns:a16="http://schemas.microsoft.com/office/drawing/2014/main" id="{9A64CFDD-6E28-4C82-8D7B-CD431832F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7493" y="1242451"/>
                <a:ext cx="878723" cy="6023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3" name="รูปภาพ 96" descr="1211810704.png">
                <a:extLst>
                  <a:ext uri="{FF2B5EF4-FFF2-40B4-BE49-F238E27FC236}">
                    <a16:creationId xmlns:a16="http://schemas.microsoft.com/office/drawing/2014/main" id="{E79D6B96-491E-45B1-8317-1D3FF32C7E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8144" y="1196752"/>
                <a:ext cx="981570" cy="672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EE12BBD-8974-276E-9AAF-47F2D223B52B}"/>
              </a:ext>
            </a:extLst>
          </p:cNvPr>
          <p:cNvGrpSpPr/>
          <p:nvPr/>
        </p:nvGrpSpPr>
        <p:grpSpPr>
          <a:xfrm>
            <a:off x="615395" y="1985048"/>
            <a:ext cx="2532739" cy="1854332"/>
            <a:chOff x="615395" y="1985048"/>
            <a:chExt cx="2532739" cy="1854332"/>
          </a:xfrm>
        </p:grpSpPr>
        <p:pic>
          <p:nvPicPr>
            <p:cNvPr id="49" name="Picture 38">
              <a:extLst>
                <a:ext uri="{FF2B5EF4-FFF2-40B4-BE49-F238E27FC236}">
                  <a16:creationId xmlns:a16="http://schemas.microsoft.com/office/drawing/2014/main" id="{19029E58-5E49-4662-A89C-6F52D5E9A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025" y="1985048"/>
              <a:ext cx="2141040" cy="1378750"/>
            </a:xfrm>
            <a:prstGeom prst="rect">
              <a:avLst/>
            </a:prstGeom>
            <a:effectLst/>
          </p:spPr>
        </p:pic>
        <p:grpSp>
          <p:nvGrpSpPr>
            <p:cNvPr id="50" name="Group 43">
              <a:extLst>
                <a:ext uri="{FF2B5EF4-FFF2-40B4-BE49-F238E27FC236}">
                  <a16:creationId xmlns:a16="http://schemas.microsoft.com/office/drawing/2014/main" id="{6B0E9CCA-806A-4E7C-9BBE-A52F952F35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8753" y="2210304"/>
              <a:ext cx="1929381" cy="1629076"/>
              <a:chOff x="2917026" y="1724627"/>
              <a:chExt cx="4434460" cy="2365677"/>
            </a:xfrm>
          </p:grpSpPr>
          <p:pic>
            <p:nvPicPr>
              <p:cNvPr id="51" name="Picture 44">
                <a:extLst>
                  <a:ext uri="{FF2B5EF4-FFF2-40B4-BE49-F238E27FC236}">
                    <a16:creationId xmlns:a16="http://schemas.microsoft.com/office/drawing/2014/main" id="{8A04E1AA-5D20-46DB-BE1B-88AE4E9B1D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6803">
                <a:off x="5724292" y="2538508"/>
                <a:ext cx="462149" cy="12706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" name="Picture 45">
                <a:extLst>
                  <a:ext uri="{FF2B5EF4-FFF2-40B4-BE49-F238E27FC236}">
                    <a16:creationId xmlns:a16="http://schemas.microsoft.com/office/drawing/2014/main" id="{D29B7563-DBFE-43E6-89A1-066DE771AD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6803">
                <a:off x="5016541" y="2526400"/>
                <a:ext cx="568794" cy="15639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Picture 46">
                <a:extLst>
                  <a:ext uri="{FF2B5EF4-FFF2-40B4-BE49-F238E27FC236}">
                    <a16:creationId xmlns:a16="http://schemas.microsoft.com/office/drawing/2014/main" id="{9B37CCD5-0993-404B-A63A-D611CF91B2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46145">
                <a:off x="4545439" y="2540599"/>
                <a:ext cx="434059" cy="11934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" name="Picture 47">
                <a:extLst>
                  <a:ext uri="{FF2B5EF4-FFF2-40B4-BE49-F238E27FC236}">
                    <a16:creationId xmlns:a16="http://schemas.microsoft.com/office/drawing/2014/main" id="{02586C65-1FB1-4158-BDC3-7744E2A079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7026" y="1724627"/>
                <a:ext cx="4434460" cy="205264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17500" dir="5400000" sx="56000" sy="56000" rotWithShape="0">
                  <a:srgbClr val="000000">
                    <a:alpha val="54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" name="Picture 47">
              <a:extLst>
                <a:ext uri="{FF2B5EF4-FFF2-40B4-BE49-F238E27FC236}">
                  <a16:creationId xmlns:a16="http://schemas.microsoft.com/office/drawing/2014/main" id="{38D62A9D-75E9-C93C-B374-CE292DAED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395" y="2068958"/>
              <a:ext cx="1929381" cy="1413511"/>
            </a:xfrm>
            <a:prstGeom prst="rect">
              <a:avLst/>
            </a:prstGeom>
            <a:noFill/>
            <a:ln>
              <a:noFill/>
            </a:ln>
            <a:effectLst>
              <a:outerShdw dist="317500" dir="5400000" sx="56000" sy="56000" rotWithShape="0">
                <a:srgbClr val="000000">
                  <a:alpha val="5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5" name="ตาราง 110">
            <a:extLst>
              <a:ext uri="{FF2B5EF4-FFF2-40B4-BE49-F238E27FC236}">
                <a16:creationId xmlns:a16="http://schemas.microsoft.com/office/drawing/2014/main" id="{7A1DB64D-00A0-2CF5-BF43-7F80AF7992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455251"/>
              </p:ext>
            </p:extLst>
          </p:nvPr>
        </p:nvGraphicFramePr>
        <p:xfrm>
          <a:off x="5463352" y="4441223"/>
          <a:ext cx="3584617" cy="23211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1306">
                  <a:extLst>
                    <a:ext uri="{9D8B030D-6E8A-4147-A177-3AD203B41FA5}">
                      <a16:colId xmlns:a16="http://schemas.microsoft.com/office/drawing/2014/main" val="3330129858"/>
                    </a:ext>
                  </a:extLst>
                </a:gridCol>
                <a:gridCol w="800646">
                  <a:extLst>
                    <a:ext uri="{9D8B030D-6E8A-4147-A177-3AD203B41FA5}">
                      <a16:colId xmlns:a16="http://schemas.microsoft.com/office/drawing/2014/main" val="2766490252"/>
                    </a:ext>
                  </a:extLst>
                </a:gridCol>
                <a:gridCol w="733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88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6869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u="sng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ข้อมูลสถิติ ๒๕๕๐ - ๒๕๕๔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ข้อมูลสถิติ ๒๕๕๐ - ๒๕๕๔</a:t>
                      </a:r>
                    </a:p>
                  </a:txBody>
                  <a:tcPr marL="91415" marR="91415" marT="45698" marB="45698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42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สถานี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BR/FG</a:t>
                      </a:r>
                      <a:b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2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(วัน)</a:t>
                      </a:r>
                      <a:endParaRPr lang="th-TH" sz="18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TSRA</a:t>
                      </a:r>
                      <a:b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2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(วัน)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RA</a:t>
                      </a:r>
                      <a:b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2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(วัน)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4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VTED</a:t>
                      </a:r>
                      <a:endParaRPr lang="th-TH" sz="18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4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VTEU</a:t>
                      </a:r>
                      <a:endParaRPr lang="th-TH" sz="18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4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VTEN</a:t>
                      </a:r>
                      <a:endParaRPr lang="th-TH" sz="18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91028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8078487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กลุ่ม 68"/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19511" name="รูปภาพ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สี่เหลี่ยมผืนผ้า 70"/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cxnSp>
        <p:nvCxnSpPr>
          <p:cNvPr id="45" name="ตัวเชื่อมต่อตรง 44"/>
          <p:cNvCxnSpPr/>
          <p:nvPr/>
        </p:nvCxnSpPr>
        <p:spPr bwMode="auto">
          <a:xfrm rot="5400000" flipH="1" flipV="1">
            <a:off x="6676013" y="-20494625"/>
            <a:ext cx="363975" cy="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cxnSp>
      <p:pic>
        <p:nvPicPr>
          <p:cNvPr id="31799" name="Picture 8" descr="mapthai-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0770" r="4555" b="9230"/>
          <a:stretch>
            <a:fillRect/>
          </a:stretch>
        </p:blipFill>
        <p:spPr bwMode="auto">
          <a:xfrm>
            <a:off x="179512" y="1268760"/>
            <a:ext cx="3969147" cy="334771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รูปภาพ 6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7" y="4828613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83" name="กลุ่ม 18"/>
          <p:cNvGrpSpPr>
            <a:grpSpLocks/>
          </p:cNvGrpSpPr>
          <p:nvPr/>
        </p:nvGrpSpPr>
        <p:grpSpPr bwMode="auto">
          <a:xfrm>
            <a:off x="-1937510" y="2892224"/>
            <a:ext cx="1092519" cy="1152128"/>
            <a:chOff x="5292080" y="3140968"/>
            <a:chExt cx="1512168" cy="159343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84" name="กลุ่ม 17"/>
            <p:cNvGrpSpPr>
              <a:grpSpLocks/>
            </p:cNvGrpSpPr>
            <p:nvPr/>
          </p:nvGrpSpPr>
          <p:grpSpPr bwMode="auto">
            <a:xfrm>
              <a:off x="5292080" y="3140968"/>
              <a:ext cx="1487487" cy="1296144"/>
              <a:chOff x="5220072" y="2996952"/>
              <a:chExt cx="1487487" cy="1296144"/>
            </a:xfrm>
          </p:grpSpPr>
          <p:pic>
            <p:nvPicPr>
              <p:cNvPr id="88" name="รูปภาพ 76" descr="1211810702 (1)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0072" y="3273695"/>
                <a:ext cx="1487487" cy="101940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9" name="กลุ่ม 16"/>
              <p:cNvGrpSpPr>
                <a:grpSpLocks/>
              </p:cNvGrpSpPr>
              <p:nvPr/>
            </p:nvGrpSpPr>
            <p:grpSpPr bwMode="auto">
              <a:xfrm>
                <a:off x="5302728" y="2996952"/>
                <a:ext cx="1400175" cy="1259185"/>
                <a:chOff x="5302728" y="3465618"/>
                <a:chExt cx="1400175" cy="1259185"/>
              </a:xfrm>
            </p:grpSpPr>
            <p:pic>
              <p:nvPicPr>
                <p:cNvPr id="90" name="รูปภาพ 110" descr="1211810689.png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2728" y="3465618"/>
                  <a:ext cx="1400175" cy="96075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1" name="รูปภาพ 90" descr="1211810679.png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9516" y="3717032"/>
                  <a:ext cx="1350716" cy="100777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85" name="Group 11"/>
            <p:cNvGrpSpPr>
              <a:grpSpLocks/>
            </p:cNvGrpSpPr>
            <p:nvPr/>
          </p:nvGrpSpPr>
          <p:grpSpPr bwMode="auto">
            <a:xfrm>
              <a:off x="5362798" y="3932983"/>
              <a:ext cx="1441450" cy="801420"/>
              <a:chOff x="4067175" y="3932962"/>
              <a:chExt cx="1441282" cy="801382"/>
            </a:xfrm>
          </p:grpSpPr>
          <p:pic>
            <p:nvPicPr>
              <p:cNvPr id="86" name="รูปภาพ 67" descr="1211810668.pn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43"/>
              <a:stretch>
                <a:fillRect/>
              </a:stretch>
            </p:blipFill>
            <p:spPr bwMode="auto">
              <a:xfrm>
                <a:off x="4067175" y="3932962"/>
                <a:ext cx="1441282" cy="4494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7" name="Rectangle 44"/>
              <p:cNvSpPr>
                <a:spLocks noChangeArrowheads="1"/>
              </p:cNvSpPr>
              <p:nvPr/>
            </p:nvSpPr>
            <p:spPr bwMode="auto">
              <a:xfrm>
                <a:off x="4684097" y="4365104"/>
                <a:ext cx="184815" cy="369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th-TH" altLang="th-TH" sz="18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aphicFrame>
        <p:nvGraphicFramePr>
          <p:cNvPr id="81" name="ตาราง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181783"/>
              </p:ext>
            </p:extLst>
          </p:nvPr>
        </p:nvGraphicFramePr>
        <p:xfrm>
          <a:off x="12090820" y="287684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9499" name="กลุ่ม 10"/>
          <p:cNvGrpSpPr>
            <a:grpSpLocks/>
          </p:cNvGrpSpPr>
          <p:nvPr/>
        </p:nvGrpSpPr>
        <p:grpSpPr bwMode="auto">
          <a:xfrm>
            <a:off x="-2802763" y="-308385"/>
            <a:ext cx="2533025" cy="1904655"/>
            <a:chOff x="5327749" y="908720"/>
            <a:chExt cx="1332483" cy="936278"/>
          </a:xfrm>
        </p:grpSpPr>
        <p:grpSp>
          <p:nvGrpSpPr>
            <p:cNvPr id="19500" name="กลุ่ม 91"/>
            <p:cNvGrpSpPr>
              <a:grpSpLocks/>
            </p:cNvGrpSpPr>
            <p:nvPr/>
          </p:nvGrpSpPr>
          <p:grpSpPr bwMode="auto">
            <a:xfrm>
              <a:off x="5327749" y="908720"/>
              <a:ext cx="1260475" cy="936278"/>
              <a:chOff x="3851275" y="405160"/>
              <a:chExt cx="1260475" cy="936278"/>
            </a:xfrm>
          </p:grpSpPr>
          <p:pic>
            <p:nvPicPr>
              <p:cNvPr id="19502" name="รูปภาพ 73" descr="1211810689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1275" y="405160"/>
                <a:ext cx="1260475" cy="86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503" name="รูปภาพ 84" descr="1211810704.p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2713" y="549275"/>
                <a:ext cx="1155700" cy="792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9501" name="รูปภาพ 96" descr="1211810704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4532" y="980902"/>
              <a:ext cx="1155700" cy="792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" name="TextBox 17"/>
          <p:cNvSpPr txBox="1">
            <a:spLocks noChangeArrowheads="1"/>
          </p:cNvSpPr>
          <p:nvPr/>
        </p:nvSpPr>
        <p:spPr bwMode="auto">
          <a:xfrm>
            <a:off x="-12700" y="-26988"/>
            <a:ext cx="9156700" cy="76993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44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ภาคกลาง</a:t>
            </a:r>
          </a:p>
        </p:txBody>
      </p:sp>
      <p:sp>
        <p:nvSpPr>
          <p:cNvPr id="43" name="กล่องข้อความ 42">
            <a:extLst>
              <a:ext uri="{FF2B5EF4-FFF2-40B4-BE49-F238E27FC236}">
                <a16:creationId xmlns:a16="http://schemas.microsoft.com/office/drawing/2014/main" id="{88CD3EC1-1A16-4512-ABE8-CE1E48304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599" y="5908577"/>
            <a:ext cx="4681538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VRB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๐๕-๑๐/๒๐-๔๐ นอต</a:t>
            </a:r>
          </a:p>
        </p:txBody>
      </p:sp>
      <p:graphicFrame>
        <p:nvGraphicFramePr>
          <p:cNvPr id="49" name="ตาราง 48">
            <a:extLst>
              <a:ext uri="{FF2B5EF4-FFF2-40B4-BE49-F238E27FC236}">
                <a16:creationId xmlns:a16="http://schemas.microsoft.com/office/drawing/2014/main" id="{FB110F31-9558-4BD7-8447-7BE90586F6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5993672"/>
              </p:ext>
            </p:extLst>
          </p:nvPr>
        </p:nvGraphicFramePr>
        <p:xfrm>
          <a:off x="10281070" y="286096"/>
          <a:ext cx="1749425" cy="982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เมฆมาก</a:t>
                      </a: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ฝนฟ้าคะนอง</a:t>
                      </a:r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50" name="กลุ่ม 26">
            <a:extLst>
              <a:ext uri="{FF2B5EF4-FFF2-40B4-BE49-F238E27FC236}">
                <a16:creationId xmlns:a16="http://schemas.microsoft.com/office/drawing/2014/main" id="{D179BBC2-05B9-44E7-B516-E9783961A7F8}"/>
              </a:ext>
            </a:extLst>
          </p:cNvPr>
          <p:cNvGrpSpPr>
            <a:grpSpLocks/>
          </p:cNvGrpSpPr>
          <p:nvPr/>
        </p:nvGrpSpPr>
        <p:grpSpPr bwMode="auto">
          <a:xfrm>
            <a:off x="10220745" y="332134"/>
            <a:ext cx="604837" cy="1022350"/>
            <a:chOff x="4418013" y="4830763"/>
            <a:chExt cx="604837" cy="1022350"/>
          </a:xfrm>
        </p:grpSpPr>
        <p:grpSp>
          <p:nvGrpSpPr>
            <p:cNvPr id="51" name="กลุ่ม 57">
              <a:extLst>
                <a:ext uri="{FF2B5EF4-FFF2-40B4-BE49-F238E27FC236}">
                  <a16:creationId xmlns:a16="http://schemas.microsoft.com/office/drawing/2014/main" id="{45472A12-D447-4E6E-9478-EFAE83574C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76750" y="5230813"/>
              <a:ext cx="533400" cy="622300"/>
              <a:chOff x="5294206" y="6075654"/>
              <a:chExt cx="533829" cy="623129"/>
            </a:xfrm>
          </p:grpSpPr>
          <p:sp>
            <p:nvSpPr>
              <p:cNvPr id="64" name="Rectangle 85">
                <a:extLst>
                  <a:ext uri="{FF2B5EF4-FFF2-40B4-BE49-F238E27FC236}">
                    <a16:creationId xmlns:a16="http://schemas.microsoft.com/office/drawing/2014/main" id="{199B1AEB-8F52-4A51-8751-CD558E13B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1564" y="6075654"/>
                <a:ext cx="510416" cy="1616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th-TH" altLang="th-TH" sz="1800" b="1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grpSp>
            <p:nvGrpSpPr>
              <p:cNvPr id="65" name="กลุ่ม 18">
                <a:extLst>
                  <a:ext uri="{FF2B5EF4-FFF2-40B4-BE49-F238E27FC236}">
                    <a16:creationId xmlns:a16="http://schemas.microsoft.com/office/drawing/2014/main" id="{29F9B695-07E9-4FDC-82CF-5995CBAA52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4206" y="6135828"/>
                <a:ext cx="533829" cy="562955"/>
                <a:chOff x="5292080" y="3140968"/>
                <a:chExt cx="1512168" cy="1593435"/>
              </a:xfrm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</p:grpSpPr>
            <p:grpSp>
              <p:nvGrpSpPr>
                <p:cNvPr id="66" name="กลุ่ม 17">
                  <a:extLst>
                    <a:ext uri="{FF2B5EF4-FFF2-40B4-BE49-F238E27FC236}">
                      <a16:creationId xmlns:a16="http://schemas.microsoft.com/office/drawing/2014/main" id="{C862BB11-BC80-4354-B5D7-CD1AD9A4F3D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92080" y="3140968"/>
                  <a:ext cx="1487487" cy="1296144"/>
                  <a:chOff x="5220072" y="2996952"/>
                  <a:chExt cx="1487487" cy="1296144"/>
                </a:xfrm>
              </p:grpSpPr>
              <p:pic>
                <p:nvPicPr>
                  <p:cNvPr id="82" name="รูปภาพ 76" descr="1211810702 (1).png">
                    <a:extLst>
                      <a:ext uri="{FF2B5EF4-FFF2-40B4-BE49-F238E27FC236}">
                        <a16:creationId xmlns:a16="http://schemas.microsoft.com/office/drawing/2014/main" id="{EF564A54-5FBB-4D26-B1C3-FB9F30857E6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20072" y="3273695"/>
                    <a:ext cx="1487487" cy="101940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92" name="กลุ่ม 16">
                    <a:extLst>
                      <a:ext uri="{FF2B5EF4-FFF2-40B4-BE49-F238E27FC236}">
                        <a16:creationId xmlns:a16="http://schemas.microsoft.com/office/drawing/2014/main" id="{F5F7D97B-9803-4CE4-8C41-CBEC8CCC5BF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302728" y="2996952"/>
                    <a:ext cx="1400175" cy="1259185"/>
                    <a:chOff x="5302728" y="3465618"/>
                    <a:chExt cx="1400175" cy="1259185"/>
                  </a:xfrm>
                </p:grpSpPr>
                <p:pic>
                  <p:nvPicPr>
                    <p:cNvPr id="93" name="รูปภาพ 110" descr="1211810689.png">
                      <a:extLst>
                        <a:ext uri="{FF2B5EF4-FFF2-40B4-BE49-F238E27FC236}">
                          <a16:creationId xmlns:a16="http://schemas.microsoft.com/office/drawing/2014/main" id="{897306C2-5EDD-4CBE-9540-6656B01EBDB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2728" y="3465618"/>
                      <a:ext cx="1400175" cy="9607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94" name="รูปภาพ 70" descr="1211810679.png">
                      <a:extLst>
                        <a:ext uri="{FF2B5EF4-FFF2-40B4-BE49-F238E27FC236}">
                          <a16:creationId xmlns:a16="http://schemas.microsoft.com/office/drawing/2014/main" id="{68977072-FE6F-43A1-91D1-ED906C6EC30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9516" y="3717032"/>
                      <a:ext cx="1350716" cy="100777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67" name="Group 11">
                  <a:extLst>
                    <a:ext uri="{FF2B5EF4-FFF2-40B4-BE49-F238E27FC236}">
                      <a16:creationId xmlns:a16="http://schemas.microsoft.com/office/drawing/2014/main" id="{DA3B221C-2933-4E9A-A29C-F9EA79BB0BE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62798" y="3932983"/>
                  <a:ext cx="1441450" cy="801420"/>
                  <a:chOff x="4067175" y="3932962"/>
                  <a:chExt cx="1441282" cy="801382"/>
                </a:xfrm>
              </p:grpSpPr>
              <p:pic>
                <p:nvPicPr>
                  <p:cNvPr id="68" name="รูปภาพ 67" descr="1211810668.png">
                    <a:extLst>
                      <a:ext uri="{FF2B5EF4-FFF2-40B4-BE49-F238E27FC236}">
                        <a16:creationId xmlns:a16="http://schemas.microsoft.com/office/drawing/2014/main" id="{0F274963-863D-49B0-A496-62A85D06E3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4543"/>
                  <a:stretch>
                    <a:fillRect/>
                  </a:stretch>
                </p:blipFill>
                <p:spPr bwMode="auto">
                  <a:xfrm>
                    <a:off x="4067175" y="3932962"/>
                    <a:ext cx="1441282" cy="4494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69" name="Rectangle 44">
                    <a:extLst>
                      <a:ext uri="{FF2B5EF4-FFF2-40B4-BE49-F238E27FC236}">
                        <a16:creationId xmlns:a16="http://schemas.microsoft.com/office/drawing/2014/main" id="{70416391-539F-4F60-86B4-C2EFB942255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84097" y="4365104"/>
                    <a:ext cx="184815" cy="3692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  <a:defRPr/>
                    </a:pPr>
                    <a:endParaRPr lang="th-TH" altLang="th-TH" sz="1800" b="1" dirty="0">
                      <a:solidFill>
                        <a:srgbClr val="FFFF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</p:grpSp>
          </p:grpSp>
        </p:grpSp>
        <p:grpSp>
          <p:nvGrpSpPr>
            <p:cNvPr id="52" name="กลุ่ม 10">
              <a:extLst>
                <a:ext uri="{FF2B5EF4-FFF2-40B4-BE49-F238E27FC236}">
                  <a16:creationId xmlns:a16="http://schemas.microsoft.com/office/drawing/2014/main" id="{EFCA4CAE-7603-4373-933C-534917C331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8013" y="4830763"/>
              <a:ext cx="604837" cy="423862"/>
              <a:chOff x="5327749" y="908720"/>
              <a:chExt cx="1332483" cy="936278"/>
            </a:xfrm>
          </p:grpSpPr>
          <p:grpSp>
            <p:nvGrpSpPr>
              <p:cNvPr id="59" name="กลุ่ม 91">
                <a:extLst>
                  <a:ext uri="{FF2B5EF4-FFF2-40B4-BE49-F238E27FC236}">
                    <a16:creationId xmlns:a16="http://schemas.microsoft.com/office/drawing/2014/main" id="{61D359A0-A91C-4821-AD08-F4B6E281DF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27749" y="908720"/>
                <a:ext cx="1260475" cy="936278"/>
                <a:chOff x="3851275" y="405160"/>
                <a:chExt cx="1260475" cy="936278"/>
              </a:xfrm>
            </p:grpSpPr>
            <p:pic>
              <p:nvPicPr>
                <p:cNvPr id="61" name="รูปภาพ 73" descr="1211810689.png">
                  <a:extLst>
                    <a:ext uri="{FF2B5EF4-FFF2-40B4-BE49-F238E27FC236}">
                      <a16:creationId xmlns:a16="http://schemas.microsoft.com/office/drawing/2014/main" id="{EDD5D252-8661-47FB-88E1-FB0A4EBA41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1275" y="405160"/>
                  <a:ext cx="1260475" cy="863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3" name="รูปภาพ 84" descr="1211810704.png">
                  <a:extLst>
                    <a:ext uri="{FF2B5EF4-FFF2-40B4-BE49-F238E27FC236}">
                      <a16:creationId xmlns:a16="http://schemas.microsoft.com/office/drawing/2014/main" id="{456470D0-13D5-4993-827D-3A58AE3AB5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22713" y="549275"/>
                  <a:ext cx="1155700" cy="7921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60" name="รูปภาพ 96" descr="1211810704.png">
                <a:extLst>
                  <a:ext uri="{FF2B5EF4-FFF2-40B4-BE49-F238E27FC236}">
                    <a16:creationId xmlns:a16="http://schemas.microsoft.com/office/drawing/2014/main" id="{51320D36-23B1-4353-AB85-AE393F411F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4532" y="980902"/>
                <a:ext cx="1155700" cy="792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7" name="Picture 38">
            <a:extLst>
              <a:ext uri="{FF2B5EF4-FFF2-40B4-BE49-F238E27FC236}">
                <a16:creationId xmlns:a16="http://schemas.microsoft.com/office/drawing/2014/main" id="{847AFE04-1EDC-B152-A023-BEE5ECF0EF4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3929" y="3673138"/>
            <a:ext cx="2141040" cy="1378750"/>
          </a:xfrm>
          <a:prstGeom prst="rect">
            <a:avLst/>
          </a:prstGeom>
          <a:effectLst/>
        </p:spPr>
      </p:pic>
      <p:pic>
        <p:nvPicPr>
          <p:cNvPr id="3" name="Picture 47">
            <a:extLst>
              <a:ext uri="{FF2B5EF4-FFF2-40B4-BE49-F238E27FC236}">
                <a16:creationId xmlns:a16="http://schemas.microsoft.com/office/drawing/2014/main" id="{D1CFBAF3-6049-9D8B-0087-1661785E081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1633" y="481796"/>
            <a:ext cx="1929381" cy="1413511"/>
          </a:xfrm>
          <a:prstGeom prst="rect">
            <a:avLst/>
          </a:prstGeom>
          <a:noFill/>
          <a:ln>
            <a:noFill/>
          </a:ln>
          <a:effectLst>
            <a:outerShdw dist="317500" dir="5400000" sx="56000" sy="56000" rotWithShape="0">
              <a:srgbClr val="000000">
                <a:alpha val="5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72082B-7E56-9A61-0BC0-E6697F2671E7}"/>
              </a:ext>
            </a:extLst>
          </p:cNvPr>
          <p:cNvGrpSpPr/>
          <p:nvPr/>
        </p:nvGrpSpPr>
        <p:grpSpPr>
          <a:xfrm>
            <a:off x="470983" y="1574668"/>
            <a:ext cx="2532739" cy="1854332"/>
            <a:chOff x="615395" y="1985048"/>
            <a:chExt cx="2532739" cy="1854332"/>
          </a:xfrm>
        </p:grpSpPr>
        <p:pic>
          <p:nvPicPr>
            <p:cNvPr id="9" name="Picture 38">
              <a:extLst>
                <a:ext uri="{FF2B5EF4-FFF2-40B4-BE49-F238E27FC236}">
                  <a16:creationId xmlns:a16="http://schemas.microsoft.com/office/drawing/2014/main" id="{D37F04F1-55C9-D025-A836-5483D839F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025" y="1985048"/>
              <a:ext cx="2141040" cy="1378750"/>
            </a:xfrm>
            <a:prstGeom prst="rect">
              <a:avLst/>
            </a:prstGeom>
            <a:effectLst/>
          </p:spPr>
        </p:pic>
        <p:grpSp>
          <p:nvGrpSpPr>
            <p:cNvPr id="10" name="Group 43">
              <a:extLst>
                <a:ext uri="{FF2B5EF4-FFF2-40B4-BE49-F238E27FC236}">
                  <a16:creationId xmlns:a16="http://schemas.microsoft.com/office/drawing/2014/main" id="{E7708577-C063-65C1-6B14-9B39D09217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8753" y="2210304"/>
              <a:ext cx="1929381" cy="1629076"/>
              <a:chOff x="2917026" y="1724627"/>
              <a:chExt cx="4434460" cy="2365677"/>
            </a:xfrm>
          </p:grpSpPr>
          <p:pic>
            <p:nvPicPr>
              <p:cNvPr id="12" name="Picture 44">
                <a:extLst>
                  <a:ext uri="{FF2B5EF4-FFF2-40B4-BE49-F238E27FC236}">
                    <a16:creationId xmlns:a16="http://schemas.microsoft.com/office/drawing/2014/main" id="{B1A76839-930A-5C9B-96AB-32D332D04E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6803">
                <a:off x="5724292" y="2538508"/>
                <a:ext cx="462149" cy="12706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45">
                <a:extLst>
                  <a:ext uri="{FF2B5EF4-FFF2-40B4-BE49-F238E27FC236}">
                    <a16:creationId xmlns:a16="http://schemas.microsoft.com/office/drawing/2014/main" id="{22C11F4E-0F98-A200-B12D-B5D74299D4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6803">
                <a:off x="5016541" y="2526400"/>
                <a:ext cx="568794" cy="15639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46">
                <a:extLst>
                  <a:ext uri="{FF2B5EF4-FFF2-40B4-BE49-F238E27FC236}">
                    <a16:creationId xmlns:a16="http://schemas.microsoft.com/office/drawing/2014/main" id="{B413F662-CE96-EAF6-E7D4-E275FDB617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46145">
                <a:off x="4545439" y="2540599"/>
                <a:ext cx="434059" cy="11934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47">
                <a:extLst>
                  <a:ext uri="{FF2B5EF4-FFF2-40B4-BE49-F238E27FC236}">
                    <a16:creationId xmlns:a16="http://schemas.microsoft.com/office/drawing/2014/main" id="{BB6F0284-D573-44BD-DD8C-BF64373DAD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7026" y="1724627"/>
                <a:ext cx="4434460" cy="205264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17500" dir="5400000" sx="56000" sy="56000" rotWithShape="0">
                  <a:srgbClr val="000000">
                    <a:alpha val="54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Picture 47">
              <a:extLst>
                <a:ext uri="{FF2B5EF4-FFF2-40B4-BE49-F238E27FC236}">
                  <a16:creationId xmlns:a16="http://schemas.microsoft.com/office/drawing/2014/main" id="{8B2A992A-9910-1A1F-88BC-5BEE95655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395" y="2068958"/>
              <a:ext cx="1929381" cy="1413511"/>
            </a:xfrm>
            <a:prstGeom prst="rect">
              <a:avLst/>
            </a:prstGeom>
            <a:noFill/>
            <a:ln>
              <a:noFill/>
            </a:ln>
            <a:effectLst>
              <a:outerShdw dist="317500" dir="5400000" sx="56000" sy="56000" rotWithShape="0">
                <a:srgbClr val="000000">
                  <a:alpha val="5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6" name="ตาราง 58">
            <a:extLst>
              <a:ext uri="{FF2B5EF4-FFF2-40B4-BE49-F238E27FC236}">
                <a16:creationId xmlns:a16="http://schemas.microsoft.com/office/drawing/2014/main" id="{2B43985C-1907-5D8F-1282-EFFC77EA77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6904143"/>
              </p:ext>
            </p:extLst>
          </p:nvPr>
        </p:nvGraphicFramePr>
        <p:xfrm>
          <a:off x="3857772" y="918732"/>
          <a:ext cx="5190198" cy="2956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90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altLang="th-TH" sz="44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พายุฝนฟ้าคะนอง</a:t>
                      </a:r>
                      <a:b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กระจายถึงเกือบทั่วไป ๕๐-๗๐</a:t>
                      </a:r>
                      <a:r>
                        <a:rPr lang="en-US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altLang="th-TH" sz="44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ฝนตกหนักถึงหนักมากบางแห่ง</a:t>
                      </a:r>
                      <a:endParaRPr lang="th-TH" altLang="th-TH" sz="44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" name="ตาราง 110">
            <a:extLst>
              <a:ext uri="{FF2B5EF4-FFF2-40B4-BE49-F238E27FC236}">
                <a16:creationId xmlns:a16="http://schemas.microsoft.com/office/drawing/2014/main" id="{0FBA8575-C554-9B79-3904-AA5722570A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715396"/>
              </p:ext>
            </p:extLst>
          </p:nvPr>
        </p:nvGraphicFramePr>
        <p:xfrm>
          <a:off x="5463353" y="3802674"/>
          <a:ext cx="3584617" cy="2986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1306">
                  <a:extLst>
                    <a:ext uri="{9D8B030D-6E8A-4147-A177-3AD203B41FA5}">
                      <a16:colId xmlns:a16="http://schemas.microsoft.com/office/drawing/2014/main" val="3330129858"/>
                    </a:ext>
                  </a:extLst>
                </a:gridCol>
                <a:gridCol w="800646">
                  <a:extLst>
                    <a:ext uri="{9D8B030D-6E8A-4147-A177-3AD203B41FA5}">
                      <a16:colId xmlns:a16="http://schemas.microsoft.com/office/drawing/2014/main" val="2766490252"/>
                    </a:ext>
                  </a:extLst>
                </a:gridCol>
                <a:gridCol w="733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88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6980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u="sng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ข้อมูลสถิติ ๒๕๕๐ - ๒๕๕๔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ข้อมูลสถิติ ๒๕๕๐ - ๒๕๕๔</a:t>
                      </a:r>
                    </a:p>
                  </a:txBody>
                  <a:tcPr marL="91415" marR="91415" marT="45698" marB="45698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00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สถานี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BR/FG</a:t>
                      </a:r>
                      <a:b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2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(วัน)</a:t>
                      </a:r>
                      <a:endParaRPr lang="th-TH" sz="18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TSRA</a:t>
                      </a:r>
                      <a:b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2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(วัน)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RA</a:t>
                      </a:r>
                      <a:b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2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(วัน)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7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VTMD</a:t>
                      </a:r>
                      <a:endParaRPr lang="th-TH" sz="18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50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VTMI</a:t>
                      </a:r>
                      <a:endParaRPr lang="th-TH" sz="18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0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VTML</a:t>
                      </a:r>
                      <a:endParaRPr lang="th-TH" sz="18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544569"/>
                  </a:ext>
                </a:extLst>
              </a:tr>
              <a:tr h="18196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VTMK</a:t>
                      </a:r>
                      <a:endParaRPr lang="th-TH" sz="18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338207"/>
                  </a:ext>
                </a:extLst>
              </a:tr>
              <a:tr h="1593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VTMP</a:t>
                      </a:r>
                      <a:endParaRPr lang="th-TH" sz="18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820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4220350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กลุ่ม 65"/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21557" name="รูปภาพ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สี่เหลี่ยมผืนผ้า 67"/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ตัวเชื่อมต่อตรง 41"/>
          <p:cNvCxnSpPr/>
          <p:nvPr/>
        </p:nvCxnSpPr>
        <p:spPr bwMode="auto">
          <a:xfrm rot="5400000" flipH="1" flipV="1">
            <a:off x="6676013" y="-20494625"/>
            <a:ext cx="363975" cy="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cxnSp>
      <p:pic>
        <p:nvPicPr>
          <p:cNvPr id="49" name="Picture 12" descr="mapthai-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2" r="8264"/>
          <a:stretch>
            <a:fillRect/>
          </a:stretch>
        </p:blipFill>
        <p:spPr bwMode="auto">
          <a:xfrm>
            <a:off x="992237" y="1220633"/>
            <a:ext cx="2937153" cy="364280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7" y="4828613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41" name="ตาราง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693069"/>
              </p:ext>
            </p:extLst>
          </p:nvPr>
        </p:nvGraphicFramePr>
        <p:xfrm>
          <a:off x="11473406" y="4064784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3" name="TextBox 17"/>
          <p:cNvSpPr txBox="1">
            <a:spLocks noChangeArrowheads="1"/>
          </p:cNvSpPr>
          <p:nvPr/>
        </p:nvSpPr>
        <p:spPr bwMode="auto">
          <a:xfrm>
            <a:off x="3175" y="6350"/>
            <a:ext cx="9140825" cy="76993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44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ภาคใต้</a:t>
            </a:r>
          </a:p>
        </p:txBody>
      </p:sp>
      <p:sp>
        <p:nvSpPr>
          <p:cNvPr id="45" name="กล่องข้อความ 42">
            <a:extLst>
              <a:ext uri="{FF2B5EF4-FFF2-40B4-BE49-F238E27FC236}">
                <a16:creationId xmlns:a16="http://schemas.microsoft.com/office/drawing/2014/main" id="{BA984475-4D83-477C-9913-2B5CAE440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599" y="5895514"/>
            <a:ext cx="4681538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VRB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๐๕-๑๐/๒๐-๔๐ นอต</a:t>
            </a:r>
          </a:p>
        </p:txBody>
      </p:sp>
      <p:graphicFrame>
        <p:nvGraphicFramePr>
          <p:cNvPr id="54" name="ตาราง 53">
            <a:extLst>
              <a:ext uri="{FF2B5EF4-FFF2-40B4-BE49-F238E27FC236}">
                <a16:creationId xmlns:a16="http://schemas.microsoft.com/office/drawing/2014/main" id="{D39342A1-14C9-4688-9DF7-31546665CC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694501"/>
              </p:ext>
            </p:extLst>
          </p:nvPr>
        </p:nvGraphicFramePr>
        <p:xfrm>
          <a:off x="9723981" y="3875166"/>
          <a:ext cx="1749425" cy="982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เมฆมาก</a:t>
                      </a: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ฝนฟ้าคะนอง</a:t>
                      </a:r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55" name="กลุ่ม 26">
            <a:extLst>
              <a:ext uri="{FF2B5EF4-FFF2-40B4-BE49-F238E27FC236}">
                <a16:creationId xmlns:a16="http://schemas.microsoft.com/office/drawing/2014/main" id="{B6CDE47F-746E-4F06-AB12-C03DBD55FBA9}"/>
              </a:ext>
            </a:extLst>
          </p:cNvPr>
          <p:cNvGrpSpPr>
            <a:grpSpLocks/>
          </p:cNvGrpSpPr>
          <p:nvPr/>
        </p:nvGrpSpPr>
        <p:grpSpPr bwMode="auto">
          <a:xfrm>
            <a:off x="9663656" y="3921204"/>
            <a:ext cx="604837" cy="1022350"/>
            <a:chOff x="4418013" y="4830763"/>
            <a:chExt cx="604837" cy="1022350"/>
          </a:xfrm>
        </p:grpSpPr>
        <p:grpSp>
          <p:nvGrpSpPr>
            <p:cNvPr id="56" name="กลุ่ม 57">
              <a:extLst>
                <a:ext uri="{FF2B5EF4-FFF2-40B4-BE49-F238E27FC236}">
                  <a16:creationId xmlns:a16="http://schemas.microsoft.com/office/drawing/2014/main" id="{7F110879-552E-4943-9D2D-ED841FB326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76750" y="5230813"/>
              <a:ext cx="533400" cy="622300"/>
              <a:chOff x="5294206" y="6075654"/>
              <a:chExt cx="533829" cy="623129"/>
            </a:xfrm>
          </p:grpSpPr>
          <p:sp>
            <p:nvSpPr>
              <p:cNvPr id="71" name="Rectangle 85">
                <a:extLst>
                  <a:ext uri="{FF2B5EF4-FFF2-40B4-BE49-F238E27FC236}">
                    <a16:creationId xmlns:a16="http://schemas.microsoft.com/office/drawing/2014/main" id="{792FB063-40B4-420E-803D-87CEB0C201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1564" y="6075654"/>
                <a:ext cx="510416" cy="1616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th-TH" altLang="th-TH" sz="1800" b="1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grpSp>
            <p:nvGrpSpPr>
              <p:cNvPr id="74" name="กลุ่ม 18">
                <a:extLst>
                  <a:ext uri="{FF2B5EF4-FFF2-40B4-BE49-F238E27FC236}">
                    <a16:creationId xmlns:a16="http://schemas.microsoft.com/office/drawing/2014/main" id="{D67FAC70-6B96-482B-8852-7EB1BEDFBF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4206" y="6135828"/>
                <a:ext cx="533829" cy="562955"/>
                <a:chOff x="5292080" y="3140968"/>
                <a:chExt cx="1512168" cy="1593435"/>
              </a:xfrm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</p:grpSpPr>
            <p:grpSp>
              <p:nvGrpSpPr>
                <p:cNvPr id="75" name="กลุ่ม 17">
                  <a:extLst>
                    <a:ext uri="{FF2B5EF4-FFF2-40B4-BE49-F238E27FC236}">
                      <a16:creationId xmlns:a16="http://schemas.microsoft.com/office/drawing/2014/main" id="{BB5A26F0-2DDB-4915-9A3F-4CD52C58765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92080" y="3140968"/>
                  <a:ext cx="1487487" cy="1296144"/>
                  <a:chOff x="5220072" y="2996952"/>
                  <a:chExt cx="1487487" cy="1296144"/>
                </a:xfrm>
              </p:grpSpPr>
              <p:pic>
                <p:nvPicPr>
                  <p:cNvPr id="79" name="รูปภาพ 76" descr="1211810702 (1).png">
                    <a:extLst>
                      <a:ext uri="{FF2B5EF4-FFF2-40B4-BE49-F238E27FC236}">
                        <a16:creationId xmlns:a16="http://schemas.microsoft.com/office/drawing/2014/main" id="{FC700A8A-AB9E-457F-8CF2-70D7F3A9001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20072" y="3273695"/>
                    <a:ext cx="1487487" cy="101940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80" name="กลุ่ม 16">
                    <a:extLst>
                      <a:ext uri="{FF2B5EF4-FFF2-40B4-BE49-F238E27FC236}">
                        <a16:creationId xmlns:a16="http://schemas.microsoft.com/office/drawing/2014/main" id="{93B3F976-6D6E-42A4-AF6F-70D3B0DB4AD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302728" y="2996952"/>
                    <a:ext cx="1400175" cy="1259185"/>
                    <a:chOff x="5302728" y="3465618"/>
                    <a:chExt cx="1400175" cy="1259185"/>
                  </a:xfrm>
                </p:grpSpPr>
                <p:pic>
                  <p:nvPicPr>
                    <p:cNvPr id="81" name="รูปภาพ 110" descr="1211810689.png">
                      <a:extLst>
                        <a:ext uri="{FF2B5EF4-FFF2-40B4-BE49-F238E27FC236}">
                          <a16:creationId xmlns:a16="http://schemas.microsoft.com/office/drawing/2014/main" id="{FD711244-7569-45C7-8A19-DDA175A05A2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2728" y="3465618"/>
                      <a:ext cx="1400175" cy="9607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82" name="รูปภาพ 70" descr="1211810679.png">
                      <a:extLst>
                        <a:ext uri="{FF2B5EF4-FFF2-40B4-BE49-F238E27FC236}">
                          <a16:creationId xmlns:a16="http://schemas.microsoft.com/office/drawing/2014/main" id="{BB8EA7E3-92BE-413F-85C4-B481F07E36D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9516" y="3717032"/>
                      <a:ext cx="1350716" cy="100777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76" name="Group 11">
                  <a:extLst>
                    <a:ext uri="{FF2B5EF4-FFF2-40B4-BE49-F238E27FC236}">
                      <a16:creationId xmlns:a16="http://schemas.microsoft.com/office/drawing/2014/main" id="{337E1D97-8FA2-4377-A65F-17381640E5C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62798" y="3932983"/>
                  <a:ext cx="1441450" cy="801420"/>
                  <a:chOff x="4067175" y="3932962"/>
                  <a:chExt cx="1441282" cy="801382"/>
                </a:xfrm>
              </p:grpSpPr>
              <p:pic>
                <p:nvPicPr>
                  <p:cNvPr id="77" name="รูปภาพ 67" descr="1211810668.png">
                    <a:extLst>
                      <a:ext uri="{FF2B5EF4-FFF2-40B4-BE49-F238E27FC236}">
                        <a16:creationId xmlns:a16="http://schemas.microsoft.com/office/drawing/2014/main" id="{D587AC27-322D-41CC-A225-CAE1B6D7D0D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4543"/>
                  <a:stretch>
                    <a:fillRect/>
                  </a:stretch>
                </p:blipFill>
                <p:spPr bwMode="auto">
                  <a:xfrm>
                    <a:off x="4067175" y="3932962"/>
                    <a:ext cx="1441282" cy="4494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78" name="Rectangle 44">
                    <a:extLst>
                      <a:ext uri="{FF2B5EF4-FFF2-40B4-BE49-F238E27FC236}">
                        <a16:creationId xmlns:a16="http://schemas.microsoft.com/office/drawing/2014/main" id="{71276EBD-3FA9-4757-8FEB-C74886D5AF3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84097" y="4365104"/>
                    <a:ext cx="184815" cy="3692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  <a:defRPr/>
                    </a:pPr>
                    <a:endParaRPr lang="th-TH" altLang="th-TH" sz="1800" b="1" dirty="0">
                      <a:solidFill>
                        <a:srgbClr val="FFFF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</p:grpSp>
          </p:grpSp>
        </p:grpSp>
        <p:grpSp>
          <p:nvGrpSpPr>
            <p:cNvPr id="58" name="กลุ่ม 10">
              <a:extLst>
                <a:ext uri="{FF2B5EF4-FFF2-40B4-BE49-F238E27FC236}">
                  <a16:creationId xmlns:a16="http://schemas.microsoft.com/office/drawing/2014/main" id="{A01AA859-8705-4519-BD8F-C2827ADD01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8013" y="4830763"/>
              <a:ext cx="604837" cy="423862"/>
              <a:chOff x="5327749" y="908720"/>
              <a:chExt cx="1332483" cy="936278"/>
            </a:xfrm>
          </p:grpSpPr>
          <p:grpSp>
            <p:nvGrpSpPr>
              <p:cNvPr id="59" name="กลุ่ม 91">
                <a:extLst>
                  <a:ext uri="{FF2B5EF4-FFF2-40B4-BE49-F238E27FC236}">
                    <a16:creationId xmlns:a16="http://schemas.microsoft.com/office/drawing/2014/main" id="{4A945E57-B40D-43A9-A80C-671C890E5A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27749" y="908720"/>
                <a:ext cx="1260475" cy="936278"/>
                <a:chOff x="3851275" y="405160"/>
                <a:chExt cx="1260475" cy="936278"/>
              </a:xfrm>
            </p:grpSpPr>
            <p:pic>
              <p:nvPicPr>
                <p:cNvPr id="61" name="รูปภาพ 73" descr="1211810689.png">
                  <a:extLst>
                    <a:ext uri="{FF2B5EF4-FFF2-40B4-BE49-F238E27FC236}">
                      <a16:creationId xmlns:a16="http://schemas.microsoft.com/office/drawing/2014/main" id="{F5DCD700-9B7E-45B3-8262-3B9F79F23E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1275" y="405160"/>
                  <a:ext cx="1260475" cy="863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6" name="รูปภาพ 84" descr="1211810704.png">
                  <a:extLst>
                    <a:ext uri="{FF2B5EF4-FFF2-40B4-BE49-F238E27FC236}">
                      <a16:creationId xmlns:a16="http://schemas.microsoft.com/office/drawing/2014/main" id="{19FAB213-CDD1-488E-B3CF-6961BF2D63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22713" y="549275"/>
                  <a:ext cx="1155700" cy="7921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60" name="รูปภาพ 96" descr="1211810704.png">
                <a:extLst>
                  <a:ext uri="{FF2B5EF4-FFF2-40B4-BE49-F238E27FC236}">
                    <a16:creationId xmlns:a16="http://schemas.microsoft.com/office/drawing/2014/main" id="{5F67074B-B0D6-4EE4-AF0D-0FC1AECE8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4532" y="980902"/>
                <a:ext cx="1155700" cy="792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6E3C5C3-DA3E-9658-D175-6D596332F144}"/>
              </a:ext>
            </a:extLst>
          </p:cNvPr>
          <p:cNvGrpSpPr/>
          <p:nvPr/>
        </p:nvGrpSpPr>
        <p:grpSpPr>
          <a:xfrm>
            <a:off x="503614" y="2091063"/>
            <a:ext cx="2532739" cy="1854332"/>
            <a:chOff x="615395" y="1985048"/>
            <a:chExt cx="2532739" cy="1854332"/>
          </a:xfrm>
        </p:grpSpPr>
        <p:pic>
          <p:nvPicPr>
            <p:cNvPr id="3" name="Picture 38">
              <a:extLst>
                <a:ext uri="{FF2B5EF4-FFF2-40B4-BE49-F238E27FC236}">
                  <a16:creationId xmlns:a16="http://schemas.microsoft.com/office/drawing/2014/main" id="{774F2204-DD16-5060-A8CB-9CCA61C16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025" y="1985048"/>
              <a:ext cx="2141040" cy="1378750"/>
            </a:xfrm>
            <a:prstGeom prst="rect">
              <a:avLst/>
            </a:prstGeom>
            <a:effectLst/>
          </p:spPr>
        </p:pic>
        <p:grpSp>
          <p:nvGrpSpPr>
            <p:cNvPr id="4" name="Group 43">
              <a:extLst>
                <a:ext uri="{FF2B5EF4-FFF2-40B4-BE49-F238E27FC236}">
                  <a16:creationId xmlns:a16="http://schemas.microsoft.com/office/drawing/2014/main" id="{0962295D-C2ED-B96A-AB6B-4629DF8CA3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8753" y="2210304"/>
              <a:ext cx="1929381" cy="1629076"/>
              <a:chOff x="2917026" y="1724627"/>
              <a:chExt cx="4434460" cy="2365677"/>
            </a:xfrm>
          </p:grpSpPr>
          <p:pic>
            <p:nvPicPr>
              <p:cNvPr id="6" name="Picture 44">
                <a:extLst>
                  <a:ext uri="{FF2B5EF4-FFF2-40B4-BE49-F238E27FC236}">
                    <a16:creationId xmlns:a16="http://schemas.microsoft.com/office/drawing/2014/main" id="{36A4D424-7463-3532-0330-82F4EF2240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6803">
                <a:off x="5724292" y="2538508"/>
                <a:ext cx="462149" cy="12706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45">
                <a:extLst>
                  <a:ext uri="{FF2B5EF4-FFF2-40B4-BE49-F238E27FC236}">
                    <a16:creationId xmlns:a16="http://schemas.microsoft.com/office/drawing/2014/main" id="{1CF6FB4E-0F51-1456-032F-5C511344F4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6803">
                <a:off x="5016541" y="2526400"/>
                <a:ext cx="568794" cy="15639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46">
                <a:extLst>
                  <a:ext uri="{FF2B5EF4-FFF2-40B4-BE49-F238E27FC236}">
                    <a16:creationId xmlns:a16="http://schemas.microsoft.com/office/drawing/2014/main" id="{2B32AB04-16EF-1336-9988-249380B20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46145">
                <a:off x="4545439" y="2540599"/>
                <a:ext cx="434059" cy="11934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47">
                <a:extLst>
                  <a:ext uri="{FF2B5EF4-FFF2-40B4-BE49-F238E27FC236}">
                    <a16:creationId xmlns:a16="http://schemas.microsoft.com/office/drawing/2014/main" id="{ADD00BED-A710-2270-EA75-7FC03BA7E1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7026" y="1724627"/>
                <a:ext cx="4434460" cy="205264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17500" dir="5400000" sx="56000" sy="56000" rotWithShape="0">
                  <a:srgbClr val="000000">
                    <a:alpha val="54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" name="Picture 47">
              <a:extLst>
                <a:ext uri="{FF2B5EF4-FFF2-40B4-BE49-F238E27FC236}">
                  <a16:creationId xmlns:a16="http://schemas.microsoft.com/office/drawing/2014/main" id="{159715AC-8F0C-DCB1-FDC1-E7029F93F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395" y="2068958"/>
              <a:ext cx="1929381" cy="1413511"/>
            </a:xfrm>
            <a:prstGeom prst="rect">
              <a:avLst/>
            </a:prstGeom>
            <a:noFill/>
            <a:ln>
              <a:noFill/>
            </a:ln>
            <a:effectLst>
              <a:outerShdw dist="317500" dir="5400000" sx="56000" sy="56000" rotWithShape="0">
                <a:srgbClr val="000000">
                  <a:alpha val="5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0" name="ตาราง 58">
            <a:extLst>
              <a:ext uri="{FF2B5EF4-FFF2-40B4-BE49-F238E27FC236}">
                <a16:creationId xmlns:a16="http://schemas.microsoft.com/office/drawing/2014/main" id="{7EB36670-0EF2-EF8E-2222-05196D78BB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07405"/>
              </p:ext>
            </p:extLst>
          </p:nvPr>
        </p:nvGraphicFramePr>
        <p:xfrm>
          <a:off x="3857772" y="918732"/>
          <a:ext cx="5190198" cy="2956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90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altLang="th-TH" sz="44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พายุฝนฟ้าคะนอง</a:t>
                      </a:r>
                      <a:b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เกือบทั่วไป ๗๐-๘๐</a:t>
                      </a:r>
                      <a:r>
                        <a:rPr lang="en-US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altLang="th-TH" sz="44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ฝนตกหนักถึงหนักมากบางแห่ง</a:t>
                      </a:r>
                      <a:endParaRPr lang="th-TH" altLang="th-TH" sz="44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ตาราง 110">
            <a:extLst>
              <a:ext uri="{FF2B5EF4-FFF2-40B4-BE49-F238E27FC236}">
                <a16:creationId xmlns:a16="http://schemas.microsoft.com/office/drawing/2014/main" id="{52809DB5-867D-E8FE-567D-BEA9BA9FBC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106833"/>
              </p:ext>
            </p:extLst>
          </p:nvPr>
        </p:nvGraphicFramePr>
        <p:xfrm>
          <a:off x="5374865" y="4978200"/>
          <a:ext cx="3584617" cy="1798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1306">
                  <a:extLst>
                    <a:ext uri="{9D8B030D-6E8A-4147-A177-3AD203B41FA5}">
                      <a16:colId xmlns:a16="http://schemas.microsoft.com/office/drawing/2014/main" val="3330129858"/>
                    </a:ext>
                  </a:extLst>
                </a:gridCol>
                <a:gridCol w="800646">
                  <a:extLst>
                    <a:ext uri="{9D8B030D-6E8A-4147-A177-3AD203B41FA5}">
                      <a16:colId xmlns:a16="http://schemas.microsoft.com/office/drawing/2014/main" val="2766490252"/>
                    </a:ext>
                  </a:extLst>
                </a:gridCol>
                <a:gridCol w="733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88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6980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u="sng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ข้อมูลสถิติ ๒๕๕๐ - ๒๕๕๔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ข้อมูลสถิติ ๒๕๕๐ - ๒๕๕๔</a:t>
                      </a:r>
                    </a:p>
                  </a:txBody>
                  <a:tcPr marL="91415" marR="91415" marT="45698" marB="45698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00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สถานี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BR/FG</a:t>
                      </a:r>
                      <a:b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2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(วัน)</a:t>
                      </a:r>
                      <a:endParaRPr lang="th-TH" sz="18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TSRA</a:t>
                      </a:r>
                      <a:b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2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(วัน)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RA</a:t>
                      </a:r>
                      <a:b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2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(วัน)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88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VTDB</a:t>
                      </a:r>
                      <a:endParaRPr lang="th-TH" sz="18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1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VTDS</a:t>
                      </a:r>
                      <a:endParaRPr lang="th-TH" sz="18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29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2525605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กล่องข้อความ 11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th-TH" sz="48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สภาพอากาศที่เป็นอุปสรรคต่อการบิน</a:t>
            </a:r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859514"/>
              </p:ext>
            </p:extLst>
          </p:nvPr>
        </p:nvGraphicFramePr>
        <p:xfrm>
          <a:off x="345989" y="940985"/>
          <a:ext cx="8537880" cy="3322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7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36750">
                <a:tc>
                  <a:txBody>
                    <a:bodyPr/>
                    <a:lstStyle/>
                    <a:p>
                      <a:r>
                        <a:rPr lang="th-TH" sz="4000" b="1" dirty="0">
                          <a:solidFill>
                            <a:srgbClr val="FFFF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 3" panose="05040102010807070707" pitchFamily="18" charset="2"/>
                        </a:rPr>
                        <a:t> </a:t>
                      </a:r>
                      <a:r>
                        <a:rPr lang="th-TH" sz="4000" b="1" dirty="0">
                          <a:solidFill>
                            <a:prstClr val="white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หมอก ทำให้ทัศนวิสัยลดลงต่ำกว่า ๑ ไมล์ </a:t>
                      </a:r>
                      <a:br>
                        <a:rPr lang="th-TH" sz="4000" b="1" dirty="0">
                          <a:solidFill>
                            <a:prstClr val="white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4000" b="1" dirty="0">
                          <a:solidFill>
                            <a:prstClr val="white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ภาคเหนือและภาคตะวันออกเฉียงเหนือ</a:t>
                      </a:r>
                      <a:endParaRPr lang="th-TH" sz="4000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14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4000" b="1" dirty="0">
                          <a:solidFill>
                            <a:srgbClr val="FFFF00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ฝนและพายุฝนฟ้าคะนอง</a:t>
                      </a:r>
                    </a:p>
                  </a:txBody>
                  <a:tcPr marL="91455" marR="91455" marT="45683" marB="45683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2358320"/>
                  </a:ext>
                </a:extLst>
              </a:tr>
              <a:tr h="12366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 3" panose="05040102010807070707" pitchFamily="18" charset="2"/>
                        <a:buNone/>
                        <a:tabLst/>
                        <a:defRPr/>
                      </a:pPr>
                      <a:r>
                        <a:rPr lang="th-TH" sz="4000" b="1" dirty="0">
                          <a:solidFill>
                            <a:srgbClr val="FFFF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 3" panose="05040102010807070707" pitchFamily="18" charset="2"/>
                        </a:rPr>
                        <a:t> </a:t>
                      </a:r>
                      <a:r>
                        <a:rPr lang="th-TH" sz="4000" b="1" dirty="0">
                          <a:solidFill>
                            <a:prstClr val="white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 3" panose="05040102010807070707" pitchFamily="18" charset="2"/>
                        </a:rPr>
                        <a:t>ทัศนวิสัยลดลงต่ำกว่า ๑ ไมล์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 3" panose="05040102010807070707" pitchFamily="18" charset="2"/>
                        <a:buNone/>
                        <a:tabLst/>
                        <a:defRPr/>
                      </a:pPr>
                      <a:r>
                        <a:rPr lang="th-TH" sz="4000" b="1" dirty="0">
                          <a:solidFill>
                            <a:srgbClr val="FFFF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 3" panose="05040102010807070707" pitchFamily="18" charset="2"/>
                        </a:rPr>
                        <a:t> </a:t>
                      </a:r>
                      <a:r>
                        <a:rPr lang="th-TH" sz="4000" b="1" dirty="0">
                          <a:solidFill>
                            <a:prstClr val="white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 3" panose="05040102010807070707" pitchFamily="18" charset="2"/>
                        </a:rPr>
                        <a:t>ลมกระโชก ความเร็ว ๒๐-๔๐ นอต</a:t>
                      </a:r>
                    </a:p>
                  </a:txBody>
                  <a:tcPr marL="91455" marR="91455" marT="45683" marB="45683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5828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252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5338</TotalTime>
  <Words>619</Words>
  <Application>Microsoft Office PowerPoint</Application>
  <PresentationFormat>นำเสนอทางหน้าจอ (4:3)</PresentationFormat>
  <Paragraphs>202</Paragraphs>
  <Slides>12</Slides>
  <Notes>8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8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12</vt:i4>
      </vt:variant>
    </vt:vector>
  </HeadingPairs>
  <TitlesOfParts>
    <vt:vector size="21" baseType="lpstr">
      <vt:lpstr>Angsana New</vt:lpstr>
      <vt:lpstr>AngsanaUPC</vt:lpstr>
      <vt:lpstr>Arial</vt:lpstr>
      <vt:lpstr>Arial Rounded MT Bold</vt:lpstr>
      <vt:lpstr>Calibri</vt:lpstr>
      <vt:lpstr>TH SarabunPSK</vt:lpstr>
      <vt:lpstr>Times New Roman</vt:lpstr>
      <vt:lpstr>Wingdings 3</vt:lpstr>
      <vt:lpstr>1_Office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MumcomService</dc:creator>
  <cp:lastModifiedBy>DAOC-WEATHER-CLIMATE</cp:lastModifiedBy>
  <cp:revision>281</cp:revision>
  <dcterms:created xsi:type="dcterms:W3CDTF">2016-12-21T20:37:53Z</dcterms:created>
  <dcterms:modified xsi:type="dcterms:W3CDTF">2022-09-20T01:53:12Z</dcterms:modified>
</cp:coreProperties>
</file>