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5" r:id="rId1"/>
  </p:sldMasterIdLst>
  <p:notesMasterIdLst>
    <p:notesMasterId r:id="rId14"/>
  </p:notesMasterIdLst>
  <p:sldIdLst>
    <p:sldId id="551" r:id="rId2"/>
    <p:sldId id="537" r:id="rId3"/>
    <p:sldId id="538" r:id="rId4"/>
    <p:sldId id="539" r:id="rId5"/>
    <p:sldId id="541" r:id="rId6"/>
    <p:sldId id="542" r:id="rId7"/>
    <p:sldId id="543" r:id="rId8"/>
    <p:sldId id="544" r:id="rId9"/>
    <p:sldId id="545" r:id="rId10"/>
    <p:sldId id="496" r:id="rId11"/>
    <p:sldId id="546" r:id="rId12"/>
    <p:sldId id="550" r:id="rId13"/>
  </p:sldIdLst>
  <p:sldSz cx="9144000" cy="6858000" type="screen4x3"/>
  <p:notesSz cx="6858000" cy="9144000"/>
  <p:defaultTextStyle>
    <a:defPPr>
      <a:defRPr lang="th-TH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FFFF"/>
    <a:srgbClr val="FF0000"/>
    <a:srgbClr val="0000FF"/>
    <a:srgbClr val="00CC00"/>
    <a:srgbClr val="FF3300"/>
    <a:srgbClr val="FF9900"/>
    <a:srgbClr val="2159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624" autoAdjust="0"/>
  </p:normalViewPr>
  <p:slideViewPr>
    <p:cSldViewPr>
      <p:cViewPr varScale="1">
        <p:scale>
          <a:sx n="68" d="100"/>
          <a:sy n="68" d="100"/>
        </p:scale>
        <p:origin x="134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>
            <a:extLst>
              <a:ext uri="{FF2B5EF4-FFF2-40B4-BE49-F238E27FC236}">
                <a16:creationId xmlns:a16="http://schemas.microsoft.com/office/drawing/2014/main" id="{F11A74DD-40F6-4071-8C02-7523E1CC95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ตัวยึดวันที่ 2">
            <a:extLst>
              <a:ext uri="{FF2B5EF4-FFF2-40B4-BE49-F238E27FC236}">
                <a16:creationId xmlns:a16="http://schemas.microsoft.com/office/drawing/2014/main" id="{977F7B90-95C6-473D-A055-A7F4B9A1E2F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2EE6945-C002-4D2D-B4CC-06383EBE8611}" type="datetimeFigureOut">
              <a:rPr lang="th-TH"/>
              <a:pPr>
                <a:defRPr/>
              </a:pPr>
              <a:t>22/08/65</a:t>
            </a:fld>
            <a:endParaRPr lang="th-TH"/>
          </a:p>
        </p:txBody>
      </p:sp>
      <p:sp>
        <p:nvSpPr>
          <p:cNvPr id="4" name="ตัวยึดรูปบนภาพนิ่ง 3">
            <a:extLst>
              <a:ext uri="{FF2B5EF4-FFF2-40B4-BE49-F238E27FC236}">
                <a16:creationId xmlns:a16="http://schemas.microsoft.com/office/drawing/2014/main" id="{CF92F335-1AE2-40EB-B909-04932C658C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h-TH" noProof="0"/>
          </a:p>
        </p:txBody>
      </p:sp>
      <p:sp>
        <p:nvSpPr>
          <p:cNvPr id="5" name="ตัวยึดบันทึกย่อ 4">
            <a:extLst>
              <a:ext uri="{FF2B5EF4-FFF2-40B4-BE49-F238E27FC236}">
                <a16:creationId xmlns:a16="http://schemas.microsoft.com/office/drawing/2014/main" id="{9B16CCE3-3B5C-491C-AFD9-99D186172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noProof="0"/>
              <a:t>คลิกเพื่อแก้ไขลักษณะของข้อความต้นแบบ</a:t>
            </a:r>
          </a:p>
          <a:p>
            <a:pPr lvl="1"/>
            <a:r>
              <a:rPr lang="th-TH" noProof="0"/>
              <a:t>ระดับที่สอง</a:t>
            </a:r>
          </a:p>
          <a:p>
            <a:pPr lvl="2"/>
            <a:r>
              <a:rPr lang="th-TH" noProof="0"/>
              <a:t>ระดับที่สาม</a:t>
            </a:r>
          </a:p>
          <a:p>
            <a:pPr lvl="3"/>
            <a:r>
              <a:rPr lang="th-TH" noProof="0"/>
              <a:t>ระดับที่สี่</a:t>
            </a:r>
          </a:p>
          <a:p>
            <a:pPr lvl="4"/>
            <a:r>
              <a:rPr lang="th-TH" noProof="0"/>
              <a:t>ระดับที่ห้า</a:t>
            </a:r>
          </a:p>
        </p:txBody>
      </p:sp>
      <p:sp>
        <p:nvSpPr>
          <p:cNvPr id="6" name="ตัวยึดท้ายกระดาษ 5">
            <a:extLst>
              <a:ext uri="{FF2B5EF4-FFF2-40B4-BE49-F238E27FC236}">
                <a16:creationId xmlns:a16="http://schemas.microsoft.com/office/drawing/2014/main" id="{FBCD1F90-9CA0-4961-BE6D-03213318736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>
            <a:extLst>
              <a:ext uri="{FF2B5EF4-FFF2-40B4-BE49-F238E27FC236}">
                <a16:creationId xmlns:a16="http://schemas.microsoft.com/office/drawing/2014/main" id="{2E732BDC-3955-48C2-AB82-D6942AEFDF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AB753E5-B5A0-4AB4-A634-0F9B29992AFC}" type="slidenum">
              <a:rPr lang="th-TH" altLang="th-TH"/>
              <a:pPr/>
              <a:t>‹#›</a:t>
            </a:fld>
            <a:endParaRPr lang="th-TH" alt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ตัวแทนรูปบนสไลด์ 1">
            <a:extLst>
              <a:ext uri="{FF2B5EF4-FFF2-40B4-BE49-F238E27FC236}">
                <a16:creationId xmlns:a16="http://schemas.microsoft.com/office/drawing/2014/main" id="{F38DD5AF-851D-43A2-836A-D5A7587BA2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ตัวแทนบันทึกย่อ 2">
            <a:extLst>
              <a:ext uri="{FF2B5EF4-FFF2-40B4-BE49-F238E27FC236}">
                <a16:creationId xmlns:a16="http://schemas.microsoft.com/office/drawing/2014/main" id="{813C4B75-20A2-4DED-AC93-1062AC74E5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5124" name="ตัวแทนหมายเลขสไลด์ 3">
            <a:extLst>
              <a:ext uri="{FF2B5EF4-FFF2-40B4-BE49-F238E27FC236}">
                <a16:creationId xmlns:a16="http://schemas.microsoft.com/office/drawing/2014/main" id="{AA1E347E-F4EA-49F7-BF0B-88592AF9C4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62D8724F-FC72-4033-8AC4-B625D79AC863}" type="slidenum">
              <a:rPr lang="th-TH" altLang="th-TH" sz="1200">
                <a:latin typeface="Arial" panose="020B0604020202020204" pitchFamily="34" charset="0"/>
                <a:ea typeface="Angsana New" panose="02020603050405020304" pitchFamily="18" charset="-34"/>
                <a:cs typeface="Angsana New" panose="02020603050405020304" pitchFamily="18" charset="-34"/>
              </a:rPr>
              <a:pPr/>
              <a:t>2</a:t>
            </a:fld>
            <a:endParaRPr lang="th-TH" altLang="th-TH" sz="1200">
              <a:latin typeface="Arial" panose="020B0604020202020204" pitchFamily="34" charset="0"/>
              <a:ea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ตัวแทนรูปบนสไลด์ 1">
            <a:extLst>
              <a:ext uri="{FF2B5EF4-FFF2-40B4-BE49-F238E27FC236}">
                <a16:creationId xmlns:a16="http://schemas.microsoft.com/office/drawing/2014/main" id="{311C48AE-F90D-4F53-92CE-4BE02ACBC0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ตัวแทนบันทึกย่อ 2">
            <a:extLst>
              <a:ext uri="{FF2B5EF4-FFF2-40B4-BE49-F238E27FC236}">
                <a16:creationId xmlns:a16="http://schemas.microsoft.com/office/drawing/2014/main" id="{5B6DEFBE-6470-4594-BB92-0789D859B3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7172" name="ตัวแทนหมายเลขสไลด์ 3">
            <a:extLst>
              <a:ext uri="{FF2B5EF4-FFF2-40B4-BE49-F238E27FC236}">
                <a16:creationId xmlns:a16="http://schemas.microsoft.com/office/drawing/2014/main" id="{5B2824FA-D35B-4D0C-8A40-7D34EDE692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B87C5A84-1A78-4269-A6F5-65189467A050}" type="slidenum">
              <a:rPr lang="th-TH" altLang="th-TH" sz="1200">
                <a:latin typeface="Arial" panose="020B0604020202020204" pitchFamily="34" charset="0"/>
                <a:ea typeface="Angsana New" panose="02020603050405020304" pitchFamily="18" charset="-34"/>
                <a:cs typeface="Angsana New" panose="02020603050405020304" pitchFamily="18" charset="-34"/>
              </a:rPr>
              <a:pPr/>
              <a:t>3</a:t>
            </a:fld>
            <a:endParaRPr lang="th-TH" altLang="th-TH" sz="1200">
              <a:latin typeface="Arial" panose="020B0604020202020204" pitchFamily="34" charset="0"/>
              <a:ea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ตัวแทนรูปบนสไลด์ 1">
            <a:extLst>
              <a:ext uri="{FF2B5EF4-FFF2-40B4-BE49-F238E27FC236}">
                <a16:creationId xmlns:a16="http://schemas.microsoft.com/office/drawing/2014/main" id="{4983F2BB-D972-4630-8BC4-67442DC1BC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ตัวแทนบันทึกย่อ 2">
            <a:extLst>
              <a:ext uri="{FF2B5EF4-FFF2-40B4-BE49-F238E27FC236}">
                <a16:creationId xmlns:a16="http://schemas.microsoft.com/office/drawing/2014/main" id="{31AD6461-F131-4AF2-B598-09D4517A10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9220" name="ตัวแทนหมายเลขสไลด์ 3">
            <a:extLst>
              <a:ext uri="{FF2B5EF4-FFF2-40B4-BE49-F238E27FC236}">
                <a16:creationId xmlns:a16="http://schemas.microsoft.com/office/drawing/2014/main" id="{45CDA190-ED8D-4B5B-8839-4E7FF4EAFE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BE9DC1F1-56A2-4572-A489-0A959E4FA15A}" type="slidenum">
              <a:rPr lang="th-TH" altLang="th-TH" sz="1200">
                <a:latin typeface="Arial" panose="020B0604020202020204" pitchFamily="34" charset="0"/>
                <a:ea typeface="Angsana New" panose="02020603050405020304" pitchFamily="18" charset="-34"/>
                <a:cs typeface="Angsana New" panose="02020603050405020304" pitchFamily="18" charset="-34"/>
              </a:rPr>
              <a:pPr/>
              <a:t>4</a:t>
            </a:fld>
            <a:endParaRPr lang="th-TH" altLang="th-TH" sz="1200">
              <a:latin typeface="Arial" panose="020B0604020202020204" pitchFamily="34" charset="0"/>
              <a:ea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ตัวยึดรูปบนภาพนิ่ง 1">
            <a:extLst>
              <a:ext uri="{FF2B5EF4-FFF2-40B4-BE49-F238E27FC236}">
                <a16:creationId xmlns:a16="http://schemas.microsoft.com/office/drawing/2014/main" id="{F6FF4C1F-98BD-4963-8A73-3E4C025C03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ตัวยึดบันทึกย่อ 2">
            <a:extLst>
              <a:ext uri="{FF2B5EF4-FFF2-40B4-BE49-F238E27FC236}">
                <a16:creationId xmlns:a16="http://schemas.microsoft.com/office/drawing/2014/main" id="{A7BF28CB-ADA5-4F59-A5E5-73DED1A083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15364" name="ตัวยึดหมายเลขภาพนิ่ง 3">
            <a:extLst>
              <a:ext uri="{FF2B5EF4-FFF2-40B4-BE49-F238E27FC236}">
                <a16:creationId xmlns:a16="http://schemas.microsoft.com/office/drawing/2014/main" id="{99C0DBF4-921A-4B0C-BB23-73F5994EDA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75B6F9C7-4886-4B67-8C09-A54BBE69AA91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  <a:ea typeface="Angsana New" panose="02020603050405020304" pitchFamily="18" charset="-34"/>
                <a:cs typeface="Angsana New" panose="02020603050405020304" pitchFamily="18" charset="-34"/>
              </a:rPr>
              <a:pPr/>
              <a:t>5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ea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ตัวยึดรูปบนภาพนิ่ง 1">
            <a:extLst>
              <a:ext uri="{FF2B5EF4-FFF2-40B4-BE49-F238E27FC236}">
                <a16:creationId xmlns:a16="http://schemas.microsoft.com/office/drawing/2014/main" id="{06303666-2298-424E-A798-808923F3C4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ตัวยึดบันทึกย่อ 2">
            <a:extLst>
              <a:ext uri="{FF2B5EF4-FFF2-40B4-BE49-F238E27FC236}">
                <a16:creationId xmlns:a16="http://schemas.microsoft.com/office/drawing/2014/main" id="{38C07259-9C5A-449E-9443-E5E4B29B8B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th-TH"/>
          </a:p>
        </p:txBody>
      </p:sp>
      <p:sp>
        <p:nvSpPr>
          <p:cNvPr id="17412" name="ตัวยึดหมายเลขภาพนิ่ง 3">
            <a:extLst>
              <a:ext uri="{FF2B5EF4-FFF2-40B4-BE49-F238E27FC236}">
                <a16:creationId xmlns:a16="http://schemas.microsoft.com/office/drawing/2014/main" id="{5A411E9C-2414-4A98-8314-927F3C101E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16E083B4-B0AC-4EA9-86F5-233807DF6E6B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  <a:ea typeface="Angsana New" panose="02020603050405020304" pitchFamily="18" charset="-34"/>
                <a:cs typeface="Angsana New" panose="02020603050405020304" pitchFamily="18" charset="-34"/>
              </a:rPr>
              <a:pPr/>
              <a:t>6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ea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ตัวยึดรูปบนภาพนิ่ง 1">
            <a:extLst>
              <a:ext uri="{FF2B5EF4-FFF2-40B4-BE49-F238E27FC236}">
                <a16:creationId xmlns:a16="http://schemas.microsoft.com/office/drawing/2014/main" id="{3F3F5A4A-AA2E-4AE9-992E-3F47EE0C1C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ตัวยึดบันทึกย่อ 2">
            <a:extLst>
              <a:ext uri="{FF2B5EF4-FFF2-40B4-BE49-F238E27FC236}">
                <a16:creationId xmlns:a16="http://schemas.microsoft.com/office/drawing/2014/main" id="{52268DFF-F4B5-466B-AFDA-945F66C172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19460" name="ตัวยึดหมายเลขภาพนิ่ง 3">
            <a:extLst>
              <a:ext uri="{FF2B5EF4-FFF2-40B4-BE49-F238E27FC236}">
                <a16:creationId xmlns:a16="http://schemas.microsoft.com/office/drawing/2014/main" id="{14617E66-3649-419B-85AF-AC279760A6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A9F6FDCB-1E0C-4542-B204-82CFE4A5E776}" type="slidenum">
              <a:rPr lang="th-TH" altLang="th-TH" sz="1200">
                <a:solidFill>
                  <a:srgbClr val="000000"/>
                </a:solidFill>
                <a:latin typeface="Arial" panose="020B0604020202020204" pitchFamily="34" charset="0"/>
                <a:ea typeface="Angsana New" panose="02020603050405020304" pitchFamily="18" charset="-34"/>
                <a:cs typeface="Angsana New" panose="02020603050405020304" pitchFamily="18" charset="-34"/>
              </a:rPr>
              <a:pPr/>
              <a:t>7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ea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ตัวยึดรูปบนภาพนิ่ง 1">
            <a:extLst>
              <a:ext uri="{FF2B5EF4-FFF2-40B4-BE49-F238E27FC236}">
                <a16:creationId xmlns:a16="http://schemas.microsoft.com/office/drawing/2014/main" id="{7CA29ACC-7FE2-4EFA-A49E-6A39FF7907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ตัวยึดบันทึกย่อ 2">
            <a:extLst>
              <a:ext uri="{FF2B5EF4-FFF2-40B4-BE49-F238E27FC236}">
                <a16:creationId xmlns:a16="http://schemas.microsoft.com/office/drawing/2014/main" id="{1EBB056C-AD07-4A1F-A5FB-24AF08728A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th-TH" dirty="0"/>
          </a:p>
        </p:txBody>
      </p:sp>
      <p:sp>
        <p:nvSpPr>
          <p:cNvPr id="21508" name="ตัวยึดหมายเลขภาพนิ่ง 3">
            <a:extLst>
              <a:ext uri="{FF2B5EF4-FFF2-40B4-BE49-F238E27FC236}">
                <a16:creationId xmlns:a16="http://schemas.microsoft.com/office/drawing/2014/main" id="{A72C8AED-46E1-45D8-8BAB-D6EA4AB46A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6DAE49AB-F4F9-4718-A5DF-676435E15AE8}" type="slidenum">
              <a:rPr lang="th-TH" altLang="th-TH" sz="1200">
                <a:solidFill>
                  <a:srgbClr val="000000"/>
                </a:solidFill>
                <a:latin typeface="Arial" panose="020B0604020202020204" pitchFamily="34" charset="0"/>
                <a:ea typeface="Angsana New" panose="02020603050405020304" pitchFamily="18" charset="-34"/>
                <a:cs typeface="Angsana New" panose="02020603050405020304" pitchFamily="18" charset="-34"/>
              </a:rPr>
              <a:pPr/>
              <a:t>8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ea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ตัวแทนรูปบนสไลด์ 1">
            <a:extLst>
              <a:ext uri="{FF2B5EF4-FFF2-40B4-BE49-F238E27FC236}">
                <a16:creationId xmlns:a16="http://schemas.microsoft.com/office/drawing/2014/main" id="{C6C806C3-041A-4406-99AA-82AA1DC41E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ตัวแทนบันทึกย่อ 2">
            <a:extLst>
              <a:ext uri="{FF2B5EF4-FFF2-40B4-BE49-F238E27FC236}">
                <a16:creationId xmlns:a16="http://schemas.microsoft.com/office/drawing/2014/main" id="{6BDD4B0B-49C3-48C7-9F88-B16C0667CB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51738AE-9055-4D51-AB7A-410571BAF7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891917CA-FDC1-473F-A7CC-DEAE9E38543D}" type="slidenum">
              <a:rPr lang="th-TH" altLang="th-TH" sz="1200"/>
              <a:pPr/>
              <a:t>9</a:t>
            </a:fld>
            <a:endParaRPr lang="th-TH" altLang="th-TH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ตัวยึดรูปบนภาพนิ่ง 1">
            <a:extLst>
              <a:ext uri="{FF2B5EF4-FFF2-40B4-BE49-F238E27FC236}">
                <a16:creationId xmlns:a16="http://schemas.microsoft.com/office/drawing/2014/main" id="{E4066E72-44E7-4A7B-BABC-1128FCA883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ตัวยึดบันทึกย่อ 2">
            <a:extLst>
              <a:ext uri="{FF2B5EF4-FFF2-40B4-BE49-F238E27FC236}">
                <a16:creationId xmlns:a16="http://schemas.microsoft.com/office/drawing/2014/main" id="{E17A0F0B-7195-4F28-B23D-B9D5166934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30724" name="ตัวยึดหมายเลขภาพนิ่ง 3">
            <a:extLst>
              <a:ext uri="{FF2B5EF4-FFF2-40B4-BE49-F238E27FC236}">
                <a16:creationId xmlns:a16="http://schemas.microsoft.com/office/drawing/2014/main" id="{880F1F9E-1121-4CFE-AEBA-CD202D5276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CDD077E2-11CF-443F-A97B-F04D40D252E1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11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ea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E0A8A-27F1-482F-A189-2BA9D1161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362AB-7055-4DD9-8469-6019AD5B3B4D}" type="datetimeFigureOut">
              <a:rPr lang="th-TH"/>
              <a:pPr>
                <a:defRPr/>
              </a:pPr>
              <a:t>22/08/65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671A7-2936-46DA-B4C8-D93324AA6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474CF-AF4A-4A3B-A0C3-62F8E233B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08AED-4026-4575-80C1-CE5CD53172A0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4971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FC82F-DBAB-4F61-848D-DCDD34220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5A01B-72BD-4C17-B1C8-E884DD0C070F}" type="datetimeFigureOut">
              <a:rPr lang="th-TH"/>
              <a:pPr>
                <a:defRPr/>
              </a:pPr>
              <a:t>22/08/65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FC3F6-C566-4561-9ED2-99C56E14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F0772-9D20-4410-8406-7E01CF95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910A4-2616-47F8-A09E-C5B8A631E4BE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553599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D3988-031E-4823-A1D5-7581A0B09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13540-81AD-40A8-A617-B1384EEFE082}" type="datetimeFigureOut">
              <a:rPr lang="th-TH"/>
              <a:pPr>
                <a:defRPr/>
              </a:pPr>
              <a:t>22/08/65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5FC0E-2CA4-4CB8-A241-2F8173737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BD3E3-EAF5-4369-9FCC-61F13BB70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127FF-AD7E-4FEC-AA15-E00ABB663230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4070718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DE421-7CC2-403C-926B-E77BFEBC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F3DD0-BDBE-42B7-A8FB-385974DE98EC}" type="datetimeFigureOut">
              <a:rPr lang="th-TH"/>
              <a:pPr>
                <a:defRPr/>
              </a:pPr>
              <a:t>22/08/65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DC020-5FA1-471C-93DB-28E90A86D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D3E48-999F-47F8-B177-CCA945DE4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CD1E96-F1E8-4C56-8FF5-940686BA65B0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4250548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B4626-225D-46EE-865F-0C9A23511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79496-9A7E-4D2C-9179-E7666702AA05}" type="datetimeFigureOut">
              <a:rPr lang="th-TH"/>
              <a:pPr>
                <a:defRPr/>
              </a:pPr>
              <a:t>22/08/65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CDFB-CE14-4D56-9297-D0584B666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6BDCA-624E-4CB8-AF70-83D1D65B5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2C2493-F7F3-4C21-AF0B-3297058B154F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103251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4BF1432-5949-4A13-B0AE-31393D73E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8666D-AF54-47A0-B241-72B230F92371}" type="datetimeFigureOut">
              <a:rPr lang="th-TH"/>
              <a:pPr>
                <a:defRPr/>
              </a:pPr>
              <a:t>22/08/65</a:t>
            </a:fld>
            <a:endParaRPr lang="th-TH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F7B201-95BE-4FD2-8749-466D5E8D7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C3F175-097F-4809-92FF-9381118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87E3B-4C51-4B98-82B8-A74874F4E3CB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95201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5FA07D9-17DE-43F4-A928-D888A029B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7E8EE-85BB-4A64-B858-C22ECFE64F6B}" type="datetimeFigureOut">
              <a:rPr lang="th-TH"/>
              <a:pPr>
                <a:defRPr/>
              </a:pPr>
              <a:t>22/08/65</a:t>
            </a:fld>
            <a:endParaRPr lang="th-T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6DD593B-7EAB-44D6-9F11-E1A3C3D7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147885E-54D0-4F93-B79A-849A5E77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0F708-B102-4FDA-8B6A-EBD396655B66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60574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8E391AA-1FE2-4442-92CF-8724F72F3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BA619-8E6D-4763-A278-FCB56B8E4393}" type="datetimeFigureOut">
              <a:rPr lang="th-TH"/>
              <a:pPr>
                <a:defRPr/>
              </a:pPr>
              <a:t>22/08/65</a:t>
            </a:fld>
            <a:endParaRPr lang="th-TH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17B733-18FA-4F8F-912B-7B7B8E3C2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60A2D0E-A20D-4FEC-8BFA-DFDFD2418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CB2D82-CEFC-42F6-B5C5-F6E5D82BDD86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043744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C71EA40-524F-44C0-B86D-73CEA4464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BF97B-739C-47F0-B9E2-ADCE49F01A81}" type="datetimeFigureOut">
              <a:rPr lang="th-TH"/>
              <a:pPr>
                <a:defRPr/>
              </a:pPr>
              <a:t>22/08/65</a:t>
            </a:fld>
            <a:endParaRPr lang="th-TH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487EA11-59F2-49E8-9E4B-5692CCE59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DA8B50C-88B3-46C0-8916-86A3EAF06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A23F8-0A45-4D62-AF2B-43B25E46EDC9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4049691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C71B0C4-E960-40D2-931F-CB418330C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9CC0C-E714-4820-957E-79CF9B355332}" type="datetimeFigureOut">
              <a:rPr lang="th-TH"/>
              <a:pPr>
                <a:defRPr/>
              </a:pPr>
              <a:t>22/08/65</a:t>
            </a:fld>
            <a:endParaRPr lang="th-TH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515EBE-BD10-44D9-9305-60588BBF2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5FE0EB-8320-4B02-B0C7-A09341F32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7D5ED-0832-4540-A496-154DA142763D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783513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84AC36A-DC20-41D6-B9A6-56892EE9A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A7D69-10EC-48B4-BF45-5AB02748BAE3}" type="datetimeFigureOut">
              <a:rPr lang="th-TH"/>
              <a:pPr>
                <a:defRPr/>
              </a:pPr>
              <a:t>22/08/65</a:t>
            </a:fld>
            <a:endParaRPr lang="th-TH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24CAAC-09A4-4F1C-88CA-358FACA16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818CEB-2D39-4AAA-B6D4-6EF0E19C0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CD1B53-3065-4DC4-9D1B-618CA01FE275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800890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B737345-0F2E-4947-A911-C6E3C489EAB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title style</a:t>
            </a:r>
            <a:endParaRPr lang="th-TH" altLang="th-TH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0D0847C-7ACF-44C7-9306-315CCA531D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text styles</a:t>
            </a:r>
          </a:p>
          <a:p>
            <a:pPr lvl="1"/>
            <a:r>
              <a:rPr lang="en-US" altLang="th-TH"/>
              <a:t>Second level</a:t>
            </a:r>
          </a:p>
          <a:p>
            <a:pPr lvl="2"/>
            <a:r>
              <a:rPr lang="en-US" altLang="th-TH"/>
              <a:t>Third level</a:t>
            </a:r>
          </a:p>
          <a:p>
            <a:pPr lvl="3"/>
            <a:r>
              <a:rPr lang="en-US" altLang="th-TH"/>
              <a:t>Fourth level</a:t>
            </a:r>
          </a:p>
          <a:p>
            <a:pPr lvl="4"/>
            <a:r>
              <a:rPr lang="en-US" altLang="th-TH"/>
              <a:t>Fifth level</a:t>
            </a:r>
            <a:endParaRPr lang="th-TH" alt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E644D-F2F2-4EAC-A5B8-F6A04F8576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FDC605F-8B8F-4ABD-8EBF-B7BE38A63DC3}" type="datetimeFigureOut">
              <a:rPr lang="th-TH"/>
              <a:pPr>
                <a:defRPr/>
              </a:pPr>
              <a:t>22/08/65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24114-6BE9-4BDB-B7F4-E0A149CEA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35E73-89C9-4622-87DA-3C41C6CAC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CFBD4C9A-C0F2-421E-92E0-D5CA06A947D9}" type="slidenum">
              <a:rPr lang="th-TH" altLang="th-TH"/>
              <a:pPr/>
              <a:t>‹#›</a:t>
            </a:fld>
            <a:endParaRPr lang="th-TH" alt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Angsana New" panose="02020603050405020304" pitchFamily="18" charset="-34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Angsana New" panose="02020603050405020304" pitchFamily="18" charset="-34"/>
          <a:cs typeface="Angsana New" panose="02020603050405020304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Angsana New" panose="02020603050405020304" pitchFamily="18" charset="-34"/>
          <a:cs typeface="Angsana New" panose="02020603050405020304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Angsana New" panose="02020603050405020304" pitchFamily="18" charset="-34"/>
          <a:cs typeface="Angsana New" panose="02020603050405020304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Angsana New" panose="02020603050405020304" pitchFamily="18" charset="-34"/>
          <a:cs typeface="Angsana New" panose="02020603050405020304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.gif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1.gif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gif"/><Relationship Id="rId1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12" Type="http://schemas.openxmlformats.org/officeDocument/2006/relationships/image" Target="../media/image16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9.png"/><Relationship Id="rId5" Type="http://schemas.openxmlformats.org/officeDocument/2006/relationships/image" Target="../media/image19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1.gif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gif"/><Relationship Id="rId1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21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กลุ่ม 3">
            <a:extLst>
              <a:ext uri="{FF2B5EF4-FFF2-40B4-BE49-F238E27FC236}">
                <a16:creationId xmlns:a16="http://schemas.microsoft.com/office/drawing/2014/main" id="{E5179EFC-5959-48B9-8B60-36B72041CF55}"/>
              </a:ext>
            </a:extLst>
          </p:cNvPr>
          <p:cNvGrpSpPr>
            <a:grpSpLocks/>
          </p:cNvGrpSpPr>
          <p:nvPr/>
        </p:nvGrpSpPr>
        <p:grpSpPr bwMode="auto">
          <a:xfrm>
            <a:off x="-196947" y="0"/>
            <a:ext cx="9398318" cy="6958013"/>
            <a:chOff x="-1548680" y="0"/>
            <a:chExt cx="9251950" cy="6958013"/>
          </a:xfrm>
        </p:grpSpPr>
        <p:pic>
          <p:nvPicPr>
            <p:cNvPr id="3079" name="รูปภาพ 2">
              <a:extLst>
                <a:ext uri="{FF2B5EF4-FFF2-40B4-BE49-F238E27FC236}">
                  <a16:creationId xmlns:a16="http://schemas.microsoft.com/office/drawing/2014/main" id="{F46356C9-378C-4440-B2DE-63156FAF1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461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F22AAA68-5EA1-4D71-B851-6F73FF5CF431}"/>
                </a:ext>
              </a:extLst>
            </p:cNvPr>
            <p:cNvSpPr/>
            <p:nvPr/>
          </p:nvSpPr>
          <p:spPr bwMode="auto">
            <a:xfrm>
              <a:off x="-1548680" y="0"/>
              <a:ext cx="9251950" cy="6858000"/>
            </a:xfrm>
            <a:prstGeom prst="rect">
              <a:avLst/>
            </a:prstGeom>
            <a:solidFill>
              <a:srgbClr val="25406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TextBox 5">
            <a:extLst>
              <a:ext uri="{FF2B5EF4-FFF2-40B4-BE49-F238E27FC236}">
                <a16:creationId xmlns:a16="http://schemas.microsoft.com/office/drawing/2014/main" id="{62E4A69A-28E6-4F25-A960-7860E5C9E05A}"/>
              </a:ext>
            </a:extLst>
          </p:cNvPr>
          <p:cNvSpPr txBox="1"/>
          <p:nvPr/>
        </p:nvSpPr>
        <p:spPr>
          <a:xfrm>
            <a:off x="27550" y="2444739"/>
            <a:ext cx="9187888" cy="19389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th-TH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สภาพอากาศประเทศไทย</a:t>
            </a:r>
            <a:br>
              <a:rPr lang="th-TH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เดือน กันยายน พ.ศ. ๒๕๖๕</a:t>
            </a:r>
          </a:p>
        </p:txBody>
      </p:sp>
    </p:spTree>
    <p:extLst>
      <p:ext uri="{BB962C8B-B14F-4D97-AF65-F5344CB8AC3E}">
        <p14:creationId xmlns:p14="http://schemas.microsoft.com/office/powerpoint/2010/main" val="1925650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58">
            <a:extLst>
              <a:ext uri="{FF2B5EF4-FFF2-40B4-BE49-F238E27FC236}">
                <a16:creationId xmlns:a16="http://schemas.microsoft.com/office/drawing/2014/main" id="{FE4CB0BF-7086-44F2-9DAD-454BCD61DB43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5" name="รูปภาพ 2">
              <a:extLst>
                <a:ext uri="{FF2B5EF4-FFF2-40B4-BE49-F238E27FC236}">
                  <a16:creationId xmlns:a16="http://schemas.microsoft.com/office/drawing/2014/main" id="{ED05F6FE-9688-47AB-AB1E-A54DEB754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E7829F84-90F4-4FFD-93D4-19EB4893FC78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10" name="TextBox 3">
            <a:extLst>
              <a:ext uri="{FF2B5EF4-FFF2-40B4-BE49-F238E27FC236}">
                <a16:creationId xmlns:a16="http://schemas.microsoft.com/office/drawing/2014/main" id="{629864F7-9595-4F3A-9C71-65D3726B1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634"/>
            <a:ext cx="9144000" cy="830997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en-US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เวลาที่เหมาะแก่การปฏิบัติทางอากาศ</a:t>
            </a:r>
          </a:p>
        </p:txBody>
      </p:sp>
      <p:graphicFrame>
        <p:nvGraphicFramePr>
          <p:cNvPr id="13" name="ตาราง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012353"/>
              </p:ext>
            </p:extLst>
          </p:nvPr>
        </p:nvGraphicFramePr>
        <p:xfrm>
          <a:off x="558800" y="1870075"/>
          <a:ext cx="8039100" cy="290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69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en-US" sz="40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ภาคเหนือ</a:t>
                      </a:r>
                      <a:endParaRPr lang="th-TH" sz="4000" b="1" dirty="0">
                        <a:solidFill>
                          <a:srgbClr val="FFFF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๐๗๐๐ – ๑๕๐๐</a:t>
                      </a:r>
                    </a:p>
                  </a:txBody>
                  <a:tcPr marL="91455" marR="91455" marT="45683" marB="4568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9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en-US" sz="40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ภาคตะวันออกเฉียงเหนือ </a:t>
                      </a:r>
                      <a:endParaRPr lang="th-TH" sz="4000" b="1" dirty="0">
                        <a:solidFill>
                          <a:srgbClr val="FFFF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๐๗๐๐ – ๑๕๐๐</a:t>
                      </a:r>
                    </a:p>
                  </a:txBody>
                  <a:tcPr marL="91455" marR="91455" marT="45683" marB="4568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1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en-US" sz="40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ภาคกลาง</a:t>
                      </a:r>
                      <a:endParaRPr lang="th-TH" sz="4000" b="1" dirty="0">
                        <a:solidFill>
                          <a:srgbClr val="FFFF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๐๘๐๐ – ๑๔๐๐</a:t>
                      </a:r>
                    </a:p>
                  </a:txBody>
                  <a:tcPr marL="91455" marR="91455" marT="45683" marB="4568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1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en-US" sz="40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ภาคใต้</a:t>
                      </a:r>
                      <a:endParaRPr lang="th-TH" sz="4000" b="1" dirty="0">
                        <a:solidFill>
                          <a:srgbClr val="FFFF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๐๘๐๐ – ๑๔๐๐</a:t>
                      </a:r>
                    </a:p>
                  </a:txBody>
                  <a:tcPr marL="91455" marR="91455" marT="45683" marB="4568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2264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1">
            <a:extLst>
              <a:ext uri="{FF2B5EF4-FFF2-40B4-BE49-F238E27FC236}">
                <a16:creationId xmlns:a16="http://schemas.microsoft.com/office/drawing/2014/main" id="{9046D7A6-45A8-4D83-9070-55829F7BC6FF}"/>
              </a:ext>
            </a:extLst>
          </p:cNvPr>
          <p:cNvGrpSpPr>
            <a:grpSpLocks/>
          </p:cNvGrpSpPr>
          <p:nvPr/>
        </p:nvGrpSpPr>
        <p:grpSpPr bwMode="auto">
          <a:xfrm>
            <a:off x="-36513" y="-26988"/>
            <a:ext cx="9180513" cy="6905626"/>
            <a:chOff x="-1" y="-48021"/>
            <a:chExt cx="9180514" cy="6906021"/>
          </a:xfrm>
        </p:grpSpPr>
        <p:pic>
          <p:nvPicPr>
            <p:cNvPr id="29714" name="Picture 2">
              <a:extLst>
                <a:ext uri="{FF2B5EF4-FFF2-40B4-BE49-F238E27FC236}">
                  <a16:creationId xmlns:a16="http://schemas.microsoft.com/office/drawing/2014/main" id="{D356A254-F125-423C-AD1D-0A9C8F8076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7625"/>
              <a:ext cx="9180513" cy="69056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947" name="TextBox 8">
              <a:extLst>
                <a:ext uri="{FF2B5EF4-FFF2-40B4-BE49-F238E27FC236}">
                  <a16:creationId xmlns:a16="http://schemas.microsoft.com/office/drawing/2014/main" id="{32AC09CD-9CDA-4578-8FBC-613BE8C00E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" y="-48021"/>
              <a:ext cx="9180514" cy="76998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th-TH" altLang="th-TH" sz="44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ดวงอาทิตย์ ขึ้น - ตก ประเทศไทย</a:t>
              </a:r>
            </a:p>
          </p:txBody>
        </p:sp>
      </p:grpSp>
      <p:grpSp>
        <p:nvGrpSpPr>
          <p:cNvPr id="29699" name="กลุ่ม 1">
            <a:extLst>
              <a:ext uri="{FF2B5EF4-FFF2-40B4-BE49-F238E27FC236}">
                <a16:creationId xmlns:a16="http://schemas.microsoft.com/office/drawing/2014/main" id="{A068972C-EAE7-4B11-AF17-1C37BE9156D1}"/>
              </a:ext>
            </a:extLst>
          </p:cNvPr>
          <p:cNvGrpSpPr>
            <a:grpSpLocks/>
          </p:cNvGrpSpPr>
          <p:nvPr/>
        </p:nvGrpSpPr>
        <p:grpSpPr bwMode="auto">
          <a:xfrm>
            <a:off x="6084888" y="3705225"/>
            <a:ext cx="3006725" cy="1379538"/>
            <a:chOff x="6948264" y="3678123"/>
            <a:chExt cx="2087786" cy="1378238"/>
          </a:xfrm>
        </p:grpSpPr>
        <p:sp>
          <p:nvSpPr>
            <p:cNvPr id="37904" name="Rectangle 4">
              <a:extLst>
                <a:ext uri="{FF2B5EF4-FFF2-40B4-BE49-F238E27FC236}">
                  <a16:creationId xmlns:a16="http://schemas.microsoft.com/office/drawing/2014/main" id="{33AE727B-F997-4423-AFE6-2A971BB09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ตกเวลา</a:t>
              </a:r>
              <a:r>
                <a:rPr lang="en-US" altLang="th-TH" sz="4800" b="1" dirty="0">
                  <a:solidFill>
                    <a:srgbClr val="6699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</a:t>
              </a:r>
              <a:endPara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7CE9C854-B330-4A7E-9B8C-4C14E7949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03459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๑๗๔๘ - ๑๘๓๕</a:t>
              </a:r>
            </a:p>
          </p:txBody>
        </p:sp>
      </p:grpSp>
      <p:grpSp>
        <p:nvGrpSpPr>
          <p:cNvPr id="29700" name="กลุ่ม 13">
            <a:extLst>
              <a:ext uri="{FF2B5EF4-FFF2-40B4-BE49-F238E27FC236}">
                <a16:creationId xmlns:a16="http://schemas.microsoft.com/office/drawing/2014/main" id="{1B12D059-B2E0-4B0A-91DC-39B5D3652F7A}"/>
              </a:ext>
            </a:extLst>
          </p:cNvPr>
          <p:cNvGrpSpPr>
            <a:grpSpLocks/>
          </p:cNvGrpSpPr>
          <p:nvPr/>
        </p:nvGrpSpPr>
        <p:grpSpPr bwMode="auto">
          <a:xfrm>
            <a:off x="44450" y="3705225"/>
            <a:ext cx="3087688" cy="1379538"/>
            <a:chOff x="6948264" y="3678123"/>
            <a:chExt cx="2087786" cy="1378003"/>
          </a:xfrm>
        </p:grpSpPr>
        <p:sp>
          <p:nvSpPr>
            <p:cNvPr id="37900" name="Rectangle 4">
              <a:extLst>
                <a:ext uri="{FF2B5EF4-FFF2-40B4-BE49-F238E27FC236}">
                  <a16:creationId xmlns:a16="http://schemas.microsoft.com/office/drawing/2014/main" id="{3FBF6081-19CC-471F-A6C3-09EB40B73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ขึ้นเวลา</a:t>
              </a:r>
              <a:r>
                <a:rPr lang="en-US" altLang="th-TH" sz="4800" b="1" dirty="0">
                  <a:solidFill>
                    <a:srgbClr val="66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</a:t>
              </a:r>
              <a:endParaRPr lang="th-TH" alt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C94B11F0-1114-4BFD-AF7E-76BEF7D2DC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03224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๐๕๔๕ - ๐๖๑๙</a:t>
              </a:r>
              <a:endParaRPr lang="en-US" alt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1" name="TextBox 2">
            <a:extLst>
              <a:ext uri="{FF2B5EF4-FFF2-40B4-BE49-F238E27FC236}">
                <a16:creationId xmlns:a16="http://schemas.microsoft.com/office/drawing/2014/main" id="{54FD64B7-2683-409D-8C6B-5EB1325F3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692696"/>
            <a:ext cx="3600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spcAft>
                <a:spcPts val="3000"/>
              </a:spcAft>
              <a:buFontTx/>
              <a:buNone/>
              <a:defRPr/>
            </a:pPr>
            <a:r>
              <a:rPr lang="th-TH" alt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 ก.ย.๖๕</a:t>
            </a:r>
            <a:endParaRPr lang="th-TH" altLang="th-TH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กลุ่ม 3">
            <a:extLst>
              <a:ext uri="{FF2B5EF4-FFF2-40B4-BE49-F238E27FC236}">
                <a16:creationId xmlns:a16="http://schemas.microsoft.com/office/drawing/2014/main" id="{E5179EFC-5959-48B9-8B60-36B72041CF55}"/>
              </a:ext>
            </a:extLst>
          </p:cNvPr>
          <p:cNvGrpSpPr>
            <a:grpSpLocks/>
          </p:cNvGrpSpPr>
          <p:nvPr/>
        </p:nvGrpSpPr>
        <p:grpSpPr bwMode="auto">
          <a:xfrm>
            <a:off x="-36513" y="0"/>
            <a:ext cx="9251951" cy="6958013"/>
            <a:chOff x="-1548680" y="0"/>
            <a:chExt cx="9251950" cy="6958013"/>
          </a:xfrm>
        </p:grpSpPr>
        <p:pic>
          <p:nvPicPr>
            <p:cNvPr id="3079" name="รูปภาพ 2">
              <a:extLst>
                <a:ext uri="{FF2B5EF4-FFF2-40B4-BE49-F238E27FC236}">
                  <a16:creationId xmlns:a16="http://schemas.microsoft.com/office/drawing/2014/main" id="{F46356C9-378C-4440-B2DE-63156FAF1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461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F22AAA68-5EA1-4D71-B851-6F73FF5CF431}"/>
                </a:ext>
              </a:extLst>
            </p:cNvPr>
            <p:cNvSpPr/>
            <p:nvPr/>
          </p:nvSpPr>
          <p:spPr bwMode="auto">
            <a:xfrm>
              <a:off x="-1548680" y="0"/>
              <a:ext cx="9251950" cy="6858000"/>
            </a:xfrm>
            <a:prstGeom prst="rect">
              <a:avLst/>
            </a:prstGeom>
            <a:solidFill>
              <a:srgbClr val="25406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pic>
        <p:nvPicPr>
          <p:cNvPr id="3075" name="รูปภาพ 1">
            <a:extLst>
              <a:ext uri="{FF2B5EF4-FFF2-40B4-BE49-F238E27FC236}">
                <a16:creationId xmlns:a16="http://schemas.microsoft.com/office/drawing/2014/main" id="{5BF7AAC5-A676-4FCA-B377-489984FED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18501" r="19289" b="17450"/>
          <a:stretch>
            <a:fillRect/>
          </a:stretch>
        </p:blipFill>
        <p:spPr bwMode="auto">
          <a:xfrm>
            <a:off x="-36513" y="0"/>
            <a:ext cx="9180513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62E4A69A-28E6-4F25-A960-7860E5C9E05A}"/>
              </a:ext>
            </a:extLst>
          </p:cNvPr>
          <p:cNvSpPr txBox="1"/>
          <p:nvPr/>
        </p:nvSpPr>
        <p:spPr>
          <a:xfrm>
            <a:off x="4906146" y="2690959"/>
            <a:ext cx="3990195" cy="14465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th-TH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สภาพอากาศประเทศไทย</a:t>
            </a:r>
            <a:br>
              <a:rPr lang="th-TH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เดือน </a:t>
            </a:r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ก.ย.๖๕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602DAE-2909-4C6B-957D-2DDFA329C101}"/>
              </a:ext>
            </a:extLst>
          </p:cNvPr>
          <p:cNvSpPr txBox="1"/>
          <p:nvPr/>
        </p:nvSpPr>
        <p:spPr>
          <a:xfrm>
            <a:off x="7164288" y="6237312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พ.อ.อ.</a:t>
            </a:r>
            <a:r>
              <a:rPr lang="th-TH" sz="1800" dirty="0" err="1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ฐา</a:t>
            </a:r>
            <a:r>
              <a:rPr lang="th-TH" sz="180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 ภูว</a:t>
            </a:r>
            <a:r>
              <a:rPr lang="th-TH" sz="1800" dirty="0" err="1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ดิษยโภ</a:t>
            </a:r>
            <a:r>
              <a:rPr lang="th-TH" sz="180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br>
              <a:rPr lang="th-TH" sz="180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80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จนท.ขอส </a:t>
            </a:r>
            <a:r>
              <a:rPr lang="th-TH" sz="1800" dirty="0" err="1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ฝม</a:t>
            </a:r>
            <a:r>
              <a:rPr lang="th-TH" sz="180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อ.</a:t>
            </a:r>
            <a:r>
              <a:rPr lang="th-TH" sz="1800" dirty="0" err="1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ผภ</a:t>
            </a:r>
            <a:r>
              <a:rPr lang="th-TH" sz="180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อ.</a:t>
            </a:r>
            <a:r>
              <a:rPr lang="th-TH" sz="1800" dirty="0" err="1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กข</a:t>
            </a:r>
            <a:r>
              <a:rPr lang="th-TH" sz="180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อ.</a:t>
            </a:r>
            <a:r>
              <a:rPr lang="th-TH" sz="1800" dirty="0" err="1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คป</a:t>
            </a:r>
            <a:r>
              <a:rPr lang="th-TH" sz="180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อ.</a:t>
            </a:r>
            <a:endParaRPr lang="en-US" sz="1800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56536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รูปภาพ 1">
            <a:extLst>
              <a:ext uri="{FF2B5EF4-FFF2-40B4-BE49-F238E27FC236}">
                <a16:creationId xmlns:a16="http://schemas.microsoft.com/office/drawing/2014/main" id="{8B0D2CE6-EF1E-42F2-B425-8955FB7BD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7"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18">
            <a:extLst>
              <a:ext uri="{FF2B5EF4-FFF2-40B4-BE49-F238E27FC236}">
                <a16:creationId xmlns:a16="http://schemas.microsoft.com/office/drawing/2014/main" id="{DBC9C485-4609-41BA-AA9A-00F7E2932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5538" y="14288"/>
            <a:ext cx="178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th-TH" altLang="th-TH" sz="2400" b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ลับมาก</a:t>
            </a:r>
          </a:p>
        </p:txBody>
      </p:sp>
      <p:grpSp>
        <p:nvGrpSpPr>
          <p:cNvPr id="4101" name="กลุ่ม 1">
            <a:extLst>
              <a:ext uri="{FF2B5EF4-FFF2-40B4-BE49-F238E27FC236}">
                <a16:creationId xmlns:a16="http://schemas.microsoft.com/office/drawing/2014/main" id="{F4262B8A-F3AD-4198-86CF-86C816AFF6D8}"/>
              </a:ext>
            </a:extLst>
          </p:cNvPr>
          <p:cNvGrpSpPr>
            <a:grpSpLocks/>
          </p:cNvGrpSpPr>
          <p:nvPr/>
        </p:nvGrpSpPr>
        <p:grpSpPr bwMode="auto">
          <a:xfrm>
            <a:off x="1952625" y="2163763"/>
            <a:ext cx="4419600" cy="1830387"/>
            <a:chOff x="1952625" y="2164091"/>
            <a:chExt cx="4419600" cy="1830064"/>
          </a:xfrm>
        </p:grpSpPr>
        <p:grpSp>
          <p:nvGrpSpPr>
            <p:cNvPr id="4128" name="กลุ่ม 16">
              <a:extLst>
                <a:ext uri="{FF2B5EF4-FFF2-40B4-BE49-F238E27FC236}">
                  <a16:creationId xmlns:a16="http://schemas.microsoft.com/office/drawing/2014/main" id="{699F5C2B-66FC-4BD2-8331-1C1298CF41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2625" y="2164091"/>
              <a:ext cx="1054100" cy="933119"/>
              <a:chOff x="2378869" y="895293"/>
              <a:chExt cx="1054100" cy="933099"/>
            </a:xfrm>
          </p:grpSpPr>
          <p:grpSp>
            <p:nvGrpSpPr>
              <p:cNvPr id="4135" name="กลุ่ม 83">
                <a:extLst>
                  <a:ext uri="{FF2B5EF4-FFF2-40B4-BE49-F238E27FC236}">
                    <a16:creationId xmlns:a16="http://schemas.microsoft.com/office/drawing/2014/main" id="{CAC868D5-6099-4D2B-AF53-960AB96891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78869" y="988604"/>
                <a:ext cx="1054100" cy="839788"/>
                <a:chOff x="2419549" y="2096020"/>
                <a:chExt cx="917198" cy="732343"/>
              </a:xfrm>
            </p:grpSpPr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7A176833-2F32-4C6A-BBDE-8CF8BD995159}"/>
                    </a:ext>
                  </a:extLst>
                </p:cNvPr>
                <p:cNvSpPr/>
                <p:nvPr/>
              </p:nvSpPr>
              <p:spPr bwMode="auto">
                <a:xfrm>
                  <a:off x="2419549" y="2147522"/>
                  <a:ext cx="917198" cy="680986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th-TH"/>
                </a:p>
              </p:txBody>
            </p:sp>
            <p:sp>
              <p:nvSpPr>
                <p:cNvPr id="87" name="Oval 1">
                  <a:extLst>
                    <a:ext uri="{FF2B5EF4-FFF2-40B4-BE49-F238E27FC236}">
                      <a16:creationId xmlns:a16="http://schemas.microsoft.com/office/drawing/2014/main" id="{923BEFC3-DAF8-4927-8BCF-A0DAB6C567B8}"/>
                    </a:ext>
                  </a:extLst>
                </p:cNvPr>
                <p:cNvSpPr/>
                <p:nvPr/>
              </p:nvSpPr>
              <p:spPr bwMode="auto">
                <a:xfrm>
                  <a:off x="2498279" y="2096020"/>
                  <a:ext cx="788987" cy="630237"/>
                </a:xfrm>
                <a:prstGeom prst="ellipse">
                  <a:avLst/>
                </a:prstGeom>
                <a:noFill/>
                <a:ln w="28575"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srgbClr val="FF0000"/>
                      </a:solidFill>
                      <a:effectLst>
                        <a:glow rad="101600">
                          <a:schemeClr val="bg1"/>
                        </a:glo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</a:t>
                  </a:r>
                  <a:r>
                    <a:rPr lang="en-US" sz="4800" b="1" dirty="0">
                      <a:solidFill>
                        <a:prstClr val="white"/>
                      </a:solidFill>
                      <a:effectLst>
                        <a:glow rad="101600">
                          <a:schemeClr val="bg1"/>
                        </a:glo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p:grpSp>
          <p:sp>
            <p:nvSpPr>
              <p:cNvPr id="85" name="กล่องข้อความ 84">
                <a:extLst>
                  <a:ext uri="{FF2B5EF4-FFF2-40B4-BE49-F238E27FC236}">
                    <a16:creationId xmlns:a16="http://schemas.microsoft.com/office/drawing/2014/main" id="{09B2BCBD-0B47-4C3D-8A7A-5E01BAD8BF4B}"/>
                  </a:ext>
                </a:extLst>
              </p:cNvPr>
              <p:cNvSpPr txBox="1"/>
              <p:nvPr/>
            </p:nvSpPr>
            <p:spPr bwMode="auto">
              <a:xfrm>
                <a:off x="2626643" y="895293"/>
                <a:ext cx="492443" cy="33854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srgbClr val="FFFF00"/>
                    </a:solidFill>
                    <a:effectLst>
                      <a:glow rad="203200">
                        <a:schemeClr val="tx1"/>
                      </a:glow>
                    </a:effectLst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1006</a:t>
                </a:r>
                <a:endParaRPr lang="th-TH" sz="1600" b="1" dirty="0">
                  <a:solidFill>
                    <a:srgbClr val="FFFF00"/>
                  </a:solidFill>
                  <a:effectLst>
                    <a:glow rad="203200">
                      <a:schemeClr val="tx1"/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13" name="รูปแบบอิสระ 12">
              <a:extLst>
                <a:ext uri="{FF2B5EF4-FFF2-40B4-BE49-F238E27FC236}">
                  <a16:creationId xmlns:a16="http://schemas.microsoft.com/office/drawing/2014/main" id="{BE0388B4-3274-4933-8A41-8AD8190EB45D}"/>
                </a:ext>
              </a:extLst>
            </p:cNvPr>
            <p:cNvSpPr/>
            <p:nvPr/>
          </p:nvSpPr>
          <p:spPr>
            <a:xfrm>
              <a:off x="2976563" y="2908497"/>
              <a:ext cx="2595562" cy="704726"/>
            </a:xfrm>
            <a:custGeom>
              <a:avLst/>
              <a:gdLst>
                <a:gd name="connsiteX0" fmla="*/ 0 w 1666875"/>
                <a:gd name="connsiteY0" fmla="*/ 0 h 704850"/>
                <a:gd name="connsiteX1" fmla="*/ 657225 w 1666875"/>
                <a:gd name="connsiteY1" fmla="*/ 495300 h 704850"/>
                <a:gd name="connsiteX2" fmla="*/ 1666875 w 1666875"/>
                <a:gd name="connsiteY2" fmla="*/ 704850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6875" h="704850">
                  <a:moveTo>
                    <a:pt x="0" y="0"/>
                  </a:moveTo>
                  <a:cubicBezTo>
                    <a:pt x="189706" y="188912"/>
                    <a:pt x="379413" y="377825"/>
                    <a:pt x="657225" y="495300"/>
                  </a:cubicBezTo>
                  <a:cubicBezTo>
                    <a:pt x="935037" y="612775"/>
                    <a:pt x="1300956" y="658812"/>
                    <a:pt x="1666875" y="704850"/>
                  </a:cubicBezTo>
                </a:path>
              </a:pathLst>
            </a:custGeom>
            <a:noFill/>
            <a:ln w="231775">
              <a:solidFill>
                <a:srgbClr val="FF99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dirty="0"/>
            </a:p>
          </p:txBody>
        </p:sp>
        <p:grpSp>
          <p:nvGrpSpPr>
            <p:cNvPr id="4130" name="กลุ่ม 87">
              <a:extLst>
                <a:ext uri="{FF2B5EF4-FFF2-40B4-BE49-F238E27FC236}">
                  <a16:creationId xmlns:a16="http://schemas.microsoft.com/office/drawing/2014/main" id="{8A4BB8F6-A3FE-402F-AF76-3F8822A01D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54650" y="3148040"/>
              <a:ext cx="917575" cy="846115"/>
              <a:chOff x="2123728" y="2126262"/>
              <a:chExt cx="917198" cy="846940"/>
            </a:xfrm>
          </p:grpSpPr>
          <p:grpSp>
            <p:nvGrpSpPr>
              <p:cNvPr id="4131" name="กลุ่ม 88">
                <a:extLst>
                  <a:ext uri="{FF2B5EF4-FFF2-40B4-BE49-F238E27FC236}">
                    <a16:creationId xmlns:a16="http://schemas.microsoft.com/office/drawing/2014/main" id="{3B85504B-3195-46BF-8D8A-64CAC7FB31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23728" y="2238279"/>
                <a:ext cx="917198" cy="734923"/>
                <a:chOff x="2419549" y="2093440"/>
                <a:chExt cx="917198" cy="734923"/>
              </a:xfrm>
            </p:grpSpPr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15EC5448-1F6C-473C-9917-C4784206C68F}"/>
                    </a:ext>
                  </a:extLst>
                </p:cNvPr>
                <p:cNvSpPr/>
                <p:nvPr/>
              </p:nvSpPr>
              <p:spPr bwMode="auto">
                <a:xfrm>
                  <a:off x="2419549" y="2146782"/>
                  <a:ext cx="917198" cy="681581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th-TH"/>
                </a:p>
              </p:txBody>
            </p:sp>
            <p:sp>
              <p:nvSpPr>
                <p:cNvPr id="92" name="Oval 1">
                  <a:extLst>
                    <a:ext uri="{FF2B5EF4-FFF2-40B4-BE49-F238E27FC236}">
                      <a16:creationId xmlns:a16="http://schemas.microsoft.com/office/drawing/2014/main" id="{067E1121-72B6-42C7-AB32-26BA3A154EA3}"/>
                    </a:ext>
                  </a:extLst>
                </p:cNvPr>
                <p:cNvSpPr/>
                <p:nvPr/>
              </p:nvSpPr>
              <p:spPr bwMode="auto">
                <a:xfrm>
                  <a:off x="2519536" y="2093440"/>
                  <a:ext cx="788987" cy="630237"/>
                </a:xfrm>
                <a:prstGeom prst="ellipse">
                  <a:avLst/>
                </a:prstGeom>
                <a:noFill/>
                <a:ln w="28575"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srgbClr val="FF0000"/>
                      </a:solidFill>
                      <a:effectLst>
                        <a:glow rad="101600">
                          <a:schemeClr val="bg1"/>
                        </a:glo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</a:t>
                  </a:r>
                  <a:r>
                    <a:rPr lang="en-US" sz="4800" b="1" dirty="0">
                      <a:solidFill>
                        <a:prstClr val="white"/>
                      </a:solidFill>
                      <a:effectLst>
                        <a:glow rad="101600">
                          <a:schemeClr val="bg1"/>
                        </a:glo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p:grpSp>
          <p:sp>
            <p:nvSpPr>
              <p:cNvPr id="90" name="กล่องข้อความ 89">
                <a:extLst>
                  <a:ext uri="{FF2B5EF4-FFF2-40B4-BE49-F238E27FC236}">
                    <a16:creationId xmlns:a16="http://schemas.microsoft.com/office/drawing/2014/main" id="{14FD328B-22F5-4F56-B9E8-7F05179F793D}"/>
                  </a:ext>
                </a:extLst>
              </p:cNvPr>
              <p:cNvSpPr txBox="1"/>
              <p:nvPr/>
            </p:nvSpPr>
            <p:spPr>
              <a:xfrm>
                <a:off x="2322363" y="2126262"/>
                <a:ext cx="492241" cy="3388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srgbClr val="FFFF00"/>
                    </a:solidFill>
                    <a:effectLst>
                      <a:glow rad="203200">
                        <a:schemeClr val="tx1"/>
                      </a:glow>
                    </a:effectLst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1006</a:t>
                </a:r>
                <a:endParaRPr lang="th-TH" sz="1600" b="1" dirty="0">
                  <a:solidFill>
                    <a:srgbClr val="FFFF00"/>
                  </a:solidFill>
                  <a:effectLst>
                    <a:glow rad="203200">
                      <a:schemeClr val="tx1"/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sp>
        <p:nvSpPr>
          <p:cNvPr id="48" name="รูปแบบอิสระ 47">
            <a:extLst>
              <a:ext uri="{FF2B5EF4-FFF2-40B4-BE49-F238E27FC236}">
                <a16:creationId xmlns:a16="http://schemas.microsoft.com/office/drawing/2014/main" id="{20C3273A-6F70-447A-965D-CE27050CC0B0}"/>
              </a:ext>
            </a:extLst>
          </p:cNvPr>
          <p:cNvSpPr/>
          <p:nvPr/>
        </p:nvSpPr>
        <p:spPr>
          <a:xfrm>
            <a:off x="-1584325" y="5510213"/>
            <a:ext cx="11772900" cy="1231900"/>
          </a:xfrm>
          <a:custGeom>
            <a:avLst/>
            <a:gdLst>
              <a:gd name="connsiteX0" fmla="*/ 0 w 11772900"/>
              <a:gd name="connsiteY0" fmla="*/ 117567 h 1231663"/>
              <a:gd name="connsiteX1" fmla="*/ 1104900 w 11772900"/>
              <a:gd name="connsiteY1" fmla="*/ 441417 h 1231663"/>
              <a:gd name="connsiteX2" fmla="*/ 2295525 w 11772900"/>
              <a:gd name="connsiteY2" fmla="*/ 41367 h 1231663"/>
              <a:gd name="connsiteX3" fmla="*/ 4114800 w 11772900"/>
              <a:gd name="connsiteY3" fmla="*/ 555717 h 1231663"/>
              <a:gd name="connsiteX4" fmla="*/ 5667375 w 11772900"/>
              <a:gd name="connsiteY4" fmla="*/ 12792 h 1231663"/>
              <a:gd name="connsiteX5" fmla="*/ 7467600 w 11772900"/>
              <a:gd name="connsiteY5" fmla="*/ 1222467 h 1231663"/>
              <a:gd name="connsiteX6" fmla="*/ 9791700 w 11772900"/>
              <a:gd name="connsiteY6" fmla="*/ 584292 h 1231663"/>
              <a:gd name="connsiteX7" fmla="*/ 11068050 w 11772900"/>
              <a:gd name="connsiteY7" fmla="*/ 870042 h 1231663"/>
              <a:gd name="connsiteX8" fmla="*/ 11772900 w 11772900"/>
              <a:gd name="connsiteY8" fmla="*/ 631917 h 123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2900" h="1231663">
                <a:moveTo>
                  <a:pt x="0" y="117567"/>
                </a:moveTo>
                <a:cubicBezTo>
                  <a:pt x="361156" y="285842"/>
                  <a:pt x="722313" y="454117"/>
                  <a:pt x="1104900" y="441417"/>
                </a:cubicBezTo>
                <a:cubicBezTo>
                  <a:pt x="1487488" y="428717"/>
                  <a:pt x="1793875" y="22317"/>
                  <a:pt x="2295525" y="41367"/>
                </a:cubicBezTo>
                <a:cubicBezTo>
                  <a:pt x="2797175" y="60417"/>
                  <a:pt x="3552825" y="560479"/>
                  <a:pt x="4114800" y="555717"/>
                </a:cubicBezTo>
                <a:cubicBezTo>
                  <a:pt x="4676775" y="550955"/>
                  <a:pt x="5108575" y="-98333"/>
                  <a:pt x="5667375" y="12792"/>
                </a:cubicBezTo>
                <a:cubicBezTo>
                  <a:pt x="6226175" y="123917"/>
                  <a:pt x="6780213" y="1127217"/>
                  <a:pt x="7467600" y="1222467"/>
                </a:cubicBezTo>
                <a:cubicBezTo>
                  <a:pt x="8154988" y="1317717"/>
                  <a:pt x="9191625" y="643030"/>
                  <a:pt x="9791700" y="584292"/>
                </a:cubicBezTo>
                <a:cubicBezTo>
                  <a:pt x="10391775" y="525555"/>
                  <a:pt x="10737850" y="862104"/>
                  <a:pt x="11068050" y="870042"/>
                </a:cubicBezTo>
                <a:cubicBezTo>
                  <a:pt x="11398250" y="877980"/>
                  <a:pt x="11585575" y="754948"/>
                  <a:pt x="11772900" y="631917"/>
                </a:cubicBez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5" name="รูปแบบอิสระ 14">
            <a:extLst>
              <a:ext uri="{FF2B5EF4-FFF2-40B4-BE49-F238E27FC236}">
                <a16:creationId xmlns:a16="http://schemas.microsoft.com/office/drawing/2014/main" id="{06DF5995-E526-44CA-AE5D-911339DD1F39}"/>
              </a:ext>
            </a:extLst>
          </p:cNvPr>
          <p:cNvSpPr/>
          <p:nvPr/>
        </p:nvSpPr>
        <p:spPr>
          <a:xfrm>
            <a:off x="-1389063" y="390525"/>
            <a:ext cx="10901363" cy="2203450"/>
          </a:xfrm>
          <a:custGeom>
            <a:avLst/>
            <a:gdLst>
              <a:gd name="connsiteX0" fmla="*/ 0 w 10901548"/>
              <a:gd name="connsiteY0" fmla="*/ 84581 h 2202944"/>
              <a:gd name="connsiteX1" fmla="*/ 961901 w 10901548"/>
              <a:gd name="connsiteY1" fmla="*/ 132082 h 2202944"/>
              <a:gd name="connsiteX2" fmla="*/ 2315688 w 10901548"/>
              <a:gd name="connsiteY2" fmla="*/ 1331490 h 2202944"/>
              <a:gd name="connsiteX3" fmla="*/ 4453247 w 10901548"/>
              <a:gd name="connsiteY3" fmla="*/ 761474 h 2202944"/>
              <a:gd name="connsiteX4" fmla="*/ 5783283 w 10901548"/>
              <a:gd name="connsiteY4" fmla="*/ 2032134 h 2202944"/>
              <a:gd name="connsiteX5" fmla="*/ 7279574 w 10901548"/>
              <a:gd name="connsiteY5" fmla="*/ 1616498 h 2202944"/>
              <a:gd name="connsiteX6" fmla="*/ 8835242 w 10901548"/>
              <a:gd name="connsiteY6" fmla="*/ 2198389 h 2202944"/>
              <a:gd name="connsiteX7" fmla="*/ 9868395 w 10901548"/>
              <a:gd name="connsiteY7" fmla="*/ 1236487 h 2202944"/>
              <a:gd name="connsiteX8" fmla="*/ 10901548 w 10901548"/>
              <a:gd name="connsiteY8" fmla="*/ 1331490 h 2202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01548" h="2202944">
                <a:moveTo>
                  <a:pt x="0" y="84581"/>
                </a:moveTo>
                <a:cubicBezTo>
                  <a:pt x="287976" y="4422"/>
                  <a:pt x="575953" y="-75736"/>
                  <a:pt x="961901" y="132082"/>
                </a:cubicBezTo>
                <a:cubicBezTo>
                  <a:pt x="1347849" y="339900"/>
                  <a:pt x="1733797" y="1226591"/>
                  <a:pt x="2315688" y="1331490"/>
                </a:cubicBezTo>
                <a:cubicBezTo>
                  <a:pt x="2897579" y="1436389"/>
                  <a:pt x="3875315" y="644700"/>
                  <a:pt x="4453247" y="761474"/>
                </a:cubicBezTo>
                <a:cubicBezTo>
                  <a:pt x="5031180" y="878248"/>
                  <a:pt x="5312229" y="1889630"/>
                  <a:pt x="5783283" y="2032134"/>
                </a:cubicBezTo>
                <a:cubicBezTo>
                  <a:pt x="6254338" y="2174638"/>
                  <a:pt x="6770914" y="1588789"/>
                  <a:pt x="7279574" y="1616498"/>
                </a:cubicBezTo>
                <a:cubicBezTo>
                  <a:pt x="7788234" y="1644207"/>
                  <a:pt x="8403772" y="2261724"/>
                  <a:pt x="8835242" y="2198389"/>
                </a:cubicBezTo>
                <a:cubicBezTo>
                  <a:pt x="9266712" y="2135054"/>
                  <a:pt x="9524011" y="1380970"/>
                  <a:pt x="9868395" y="1236487"/>
                </a:cubicBezTo>
                <a:cubicBezTo>
                  <a:pt x="10212779" y="1092004"/>
                  <a:pt x="10557163" y="1211747"/>
                  <a:pt x="10901548" y="1331490"/>
                </a:cubicBez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7" name="รูปแบบอิสระ 16">
            <a:extLst>
              <a:ext uri="{FF2B5EF4-FFF2-40B4-BE49-F238E27FC236}">
                <a16:creationId xmlns:a16="http://schemas.microsoft.com/office/drawing/2014/main" id="{F55148BC-7476-44A9-9458-8F0DF4D4FC38}"/>
              </a:ext>
            </a:extLst>
          </p:cNvPr>
          <p:cNvSpPr/>
          <p:nvPr/>
        </p:nvSpPr>
        <p:spPr>
          <a:xfrm>
            <a:off x="-569913" y="-850900"/>
            <a:ext cx="10414001" cy="2863850"/>
          </a:xfrm>
          <a:custGeom>
            <a:avLst/>
            <a:gdLst>
              <a:gd name="connsiteX0" fmla="*/ 0 w 10414660"/>
              <a:gd name="connsiteY0" fmla="*/ 20182 h 2864416"/>
              <a:gd name="connsiteX1" fmla="*/ 807522 w 10414660"/>
              <a:gd name="connsiteY1" fmla="*/ 293315 h 2864416"/>
              <a:gd name="connsiteX2" fmla="*/ 1389413 w 10414660"/>
              <a:gd name="connsiteY2" fmla="*/ 2062738 h 2864416"/>
              <a:gd name="connsiteX3" fmla="*/ 3645725 w 10414660"/>
              <a:gd name="connsiteY3" fmla="*/ 1706478 h 2864416"/>
              <a:gd name="connsiteX4" fmla="*/ 5070764 w 10414660"/>
              <a:gd name="connsiteY4" fmla="*/ 2822759 h 2864416"/>
              <a:gd name="connsiteX5" fmla="*/ 6519554 w 10414660"/>
              <a:gd name="connsiteY5" fmla="*/ 2371497 h 2864416"/>
              <a:gd name="connsiteX6" fmla="*/ 7873341 w 10414660"/>
              <a:gd name="connsiteY6" fmla="*/ 2858385 h 2864416"/>
              <a:gd name="connsiteX7" fmla="*/ 8823367 w 10414660"/>
              <a:gd name="connsiteY7" fmla="*/ 1955860 h 2864416"/>
              <a:gd name="connsiteX8" fmla="*/ 10010899 w 10414660"/>
              <a:gd name="connsiteY8" fmla="*/ 1908359 h 2864416"/>
              <a:gd name="connsiteX9" fmla="*/ 10414660 w 10414660"/>
              <a:gd name="connsiteY9" fmla="*/ 1338343 h 2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14660" h="2864416">
                <a:moveTo>
                  <a:pt x="0" y="20182"/>
                </a:moveTo>
                <a:cubicBezTo>
                  <a:pt x="287976" y="-13465"/>
                  <a:pt x="575953" y="-47111"/>
                  <a:pt x="807522" y="293315"/>
                </a:cubicBezTo>
                <a:cubicBezTo>
                  <a:pt x="1039091" y="633741"/>
                  <a:pt x="916379" y="1827211"/>
                  <a:pt x="1389413" y="2062738"/>
                </a:cubicBezTo>
                <a:cubicBezTo>
                  <a:pt x="1862447" y="2298265"/>
                  <a:pt x="3032166" y="1579808"/>
                  <a:pt x="3645725" y="1706478"/>
                </a:cubicBezTo>
                <a:cubicBezTo>
                  <a:pt x="4259284" y="1833148"/>
                  <a:pt x="4591793" y="2711923"/>
                  <a:pt x="5070764" y="2822759"/>
                </a:cubicBezTo>
                <a:cubicBezTo>
                  <a:pt x="5549736" y="2933596"/>
                  <a:pt x="6052458" y="2365559"/>
                  <a:pt x="6519554" y="2371497"/>
                </a:cubicBezTo>
                <a:cubicBezTo>
                  <a:pt x="6986650" y="2377435"/>
                  <a:pt x="7489372" y="2927658"/>
                  <a:pt x="7873341" y="2858385"/>
                </a:cubicBezTo>
                <a:cubicBezTo>
                  <a:pt x="8257310" y="2789112"/>
                  <a:pt x="8467107" y="2114198"/>
                  <a:pt x="8823367" y="1955860"/>
                </a:cubicBezTo>
                <a:cubicBezTo>
                  <a:pt x="9179627" y="1797522"/>
                  <a:pt x="9745684" y="2011278"/>
                  <a:pt x="10010899" y="1908359"/>
                </a:cubicBezTo>
                <a:cubicBezTo>
                  <a:pt x="10276114" y="1805440"/>
                  <a:pt x="10345387" y="1571891"/>
                  <a:pt x="10414660" y="1338343"/>
                </a:cubicBez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9" name="รูปแบบอิสระ 18">
            <a:extLst>
              <a:ext uri="{FF2B5EF4-FFF2-40B4-BE49-F238E27FC236}">
                <a16:creationId xmlns:a16="http://schemas.microsoft.com/office/drawing/2014/main" id="{112B09E0-E000-4E1D-B696-5648D16FA6CF}"/>
              </a:ext>
            </a:extLst>
          </p:cNvPr>
          <p:cNvSpPr/>
          <p:nvPr/>
        </p:nvSpPr>
        <p:spPr>
          <a:xfrm>
            <a:off x="1476375" y="481013"/>
            <a:ext cx="7599363" cy="1147762"/>
          </a:xfrm>
          <a:custGeom>
            <a:avLst/>
            <a:gdLst>
              <a:gd name="connsiteX0" fmla="*/ 0 w 7600208"/>
              <a:gd name="connsiteY0" fmla="*/ 246011 h 1148059"/>
              <a:gd name="connsiteX1" fmla="*/ 1995055 w 7600208"/>
              <a:gd name="connsiteY1" fmla="*/ 56005 h 1148059"/>
              <a:gd name="connsiteX2" fmla="*/ 3051958 w 7600208"/>
              <a:gd name="connsiteY2" fmla="*/ 1124785 h 1148059"/>
              <a:gd name="connsiteX3" fmla="*/ 4524499 w 7600208"/>
              <a:gd name="connsiteY3" fmla="*/ 816026 h 1148059"/>
              <a:gd name="connsiteX4" fmla="*/ 5807034 w 7600208"/>
              <a:gd name="connsiteY4" fmla="*/ 1101034 h 1148059"/>
              <a:gd name="connsiteX5" fmla="*/ 6662057 w 7600208"/>
              <a:gd name="connsiteY5" fmla="*/ 186634 h 1148059"/>
              <a:gd name="connsiteX6" fmla="*/ 7600208 w 7600208"/>
              <a:gd name="connsiteY6" fmla="*/ 162883 h 1148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00208" h="1148059">
                <a:moveTo>
                  <a:pt x="0" y="246011"/>
                </a:moveTo>
                <a:cubicBezTo>
                  <a:pt x="743197" y="77777"/>
                  <a:pt x="1486395" y="-90457"/>
                  <a:pt x="1995055" y="56005"/>
                </a:cubicBezTo>
                <a:cubicBezTo>
                  <a:pt x="2503715" y="202467"/>
                  <a:pt x="2630384" y="998115"/>
                  <a:pt x="3051958" y="1124785"/>
                </a:cubicBezTo>
                <a:cubicBezTo>
                  <a:pt x="3473532" y="1251455"/>
                  <a:pt x="4065320" y="819985"/>
                  <a:pt x="4524499" y="816026"/>
                </a:cubicBezTo>
                <a:cubicBezTo>
                  <a:pt x="4983678" y="812067"/>
                  <a:pt x="5450774" y="1205933"/>
                  <a:pt x="5807034" y="1101034"/>
                </a:cubicBezTo>
                <a:cubicBezTo>
                  <a:pt x="6163294" y="996135"/>
                  <a:pt x="6363195" y="342993"/>
                  <a:pt x="6662057" y="186634"/>
                </a:cubicBezTo>
                <a:cubicBezTo>
                  <a:pt x="6960919" y="30275"/>
                  <a:pt x="7280563" y="96579"/>
                  <a:pt x="7600208" y="162883"/>
                </a:cubicBez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1511" name="TextBox 32">
            <a:extLst>
              <a:ext uri="{FF2B5EF4-FFF2-40B4-BE49-F238E27FC236}">
                <a16:creationId xmlns:a16="http://schemas.microsoft.com/office/drawing/2014/main" id="{CD7B8774-724A-4F83-B9A8-601B6DF9A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8001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36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ตัวการที่ทำให้เกิดสภาพอากาศ เดือน ก.ย.๖๕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9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4107" name="กลุ่ม 54">
            <a:extLst>
              <a:ext uri="{FF2B5EF4-FFF2-40B4-BE49-F238E27FC236}">
                <a16:creationId xmlns:a16="http://schemas.microsoft.com/office/drawing/2014/main" id="{C8045889-DCEE-43A0-8F7C-9FE87476E0D0}"/>
              </a:ext>
            </a:extLst>
          </p:cNvPr>
          <p:cNvGrpSpPr>
            <a:grpSpLocks/>
          </p:cNvGrpSpPr>
          <p:nvPr/>
        </p:nvGrpSpPr>
        <p:grpSpPr bwMode="auto">
          <a:xfrm>
            <a:off x="2306638" y="3933825"/>
            <a:ext cx="1544637" cy="647700"/>
            <a:chOff x="2677070" y="4212554"/>
            <a:chExt cx="1546173" cy="648072"/>
          </a:xfrm>
        </p:grpSpPr>
        <p:sp>
          <p:nvSpPr>
            <p:cNvPr id="52" name="ลูกศรขวา 51">
              <a:extLst>
                <a:ext uri="{FF2B5EF4-FFF2-40B4-BE49-F238E27FC236}">
                  <a16:creationId xmlns:a16="http://schemas.microsoft.com/office/drawing/2014/main" id="{72F32FAC-E61B-40BD-ACDD-5B8A36D8C517}"/>
                </a:ext>
              </a:extLst>
            </p:cNvPr>
            <p:cNvSpPr/>
            <p:nvPr/>
          </p:nvSpPr>
          <p:spPr>
            <a:xfrm rot="19315930">
              <a:off x="2677070" y="4212554"/>
              <a:ext cx="1546173" cy="648072"/>
            </a:xfrm>
            <a:prstGeom prst="rightArrow">
              <a:avLst/>
            </a:prstGeom>
            <a:solidFill>
              <a:srgbClr val="FF00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4127" name="กล่องข้อความ 52">
              <a:extLst>
                <a:ext uri="{FF2B5EF4-FFF2-40B4-BE49-F238E27FC236}">
                  <a16:creationId xmlns:a16="http://schemas.microsoft.com/office/drawing/2014/main" id="{0A3A9D8D-A1FC-4E5F-9C29-59FCB4BBE6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293526">
              <a:off x="2684136" y="4361383"/>
              <a:ext cx="141553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th-TH" sz="2000" b="1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SW Monsoon</a:t>
              </a:r>
              <a:endParaRPr lang="th-TH" altLang="th-TH" sz="2000" b="1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68" name="กล่องข้อความ 67">
            <a:extLst>
              <a:ext uri="{FF2B5EF4-FFF2-40B4-BE49-F238E27FC236}">
                <a16:creationId xmlns:a16="http://schemas.microsoft.com/office/drawing/2014/main" id="{0C6B5B2E-8DD1-4A6C-AFEC-79C76858D1E4}"/>
              </a:ext>
            </a:extLst>
          </p:cNvPr>
          <p:cNvSpPr txBox="1"/>
          <p:nvPr/>
        </p:nvSpPr>
        <p:spPr>
          <a:xfrm rot="21298642">
            <a:off x="-24730" y="5496764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1012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1" name="กล่องข้อความ 70">
            <a:extLst>
              <a:ext uri="{FF2B5EF4-FFF2-40B4-BE49-F238E27FC236}">
                <a16:creationId xmlns:a16="http://schemas.microsoft.com/office/drawing/2014/main" id="{E464A2F0-605D-4E40-8CCF-F1E19C8BB9B0}"/>
              </a:ext>
            </a:extLst>
          </p:cNvPr>
          <p:cNvSpPr txBox="1"/>
          <p:nvPr/>
        </p:nvSpPr>
        <p:spPr>
          <a:xfrm>
            <a:off x="8625308" y="6028781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1012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6" name="กล่องข้อความ 65">
            <a:extLst>
              <a:ext uri="{FF2B5EF4-FFF2-40B4-BE49-F238E27FC236}">
                <a16:creationId xmlns:a16="http://schemas.microsoft.com/office/drawing/2014/main" id="{9A0AFE68-555B-4685-981C-ED8FBC342124}"/>
              </a:ext>
            </a:extLst>
          </p:cNvPr>
          <p:cNvSpPr txBox="1"/>
          <p:nvPr/>
        </p:nvSpPr>
        <p:spPr>
          <a:xfrm>
            <a:off x="327223" y="772394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1010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2" name="กล่องข้อความ 71">
            <a:extLst>
              <a:ext uri="{FF2B5EF4-FFF2-40B4-BE49-F238E27FC236}">
                <a16:creationId xmlns:a16="http://schemas.microsoft.com/office/drawing/2014/main" id="{B564D655-D963-4FB6-9CC2-2F9E448EF5E4}"/>
              </a:ext>
            </a:extLst>
          </p:cNvPr>
          <p:cNvSpPr txBox="1"/>
          <p:nvPr/>
        </p:nvSpPr>
        <p:spPr>
          <a:xfrm>
            <a:off x="3646775" y="749855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1012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7" name="กล่องข้อความ 76">
            <a:extLst>
              <a:ext uri="{FF2B5EF4-FFF2-40B4-BE49-F238E27FC236}">
                <a16:creationId xmlns:a16="http://schemas.microsoft.com/office/drawing/2014/main" id="{06DAF1B8-FA1B-4691-8963-5711663941BD}"/>
              </a:ext>
            </a:extLst>
          </p:cNvPr>
          <p:cNvSpPr txBox="1"/>
          <p:nvPr/>
        </p:nvSpPr>
        <p:spPr>
          <a:xfrm rot="170752">
            <a:off x="-8704" y="1060740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1008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8" name="กล่องข้อความ 77">
            <a:extLst>
              <a:ext uri="{FF2B5EF4-FFF2-40B4-BE49-F238E27FC236}">
                <a16:creationId xmlns:a16="http://schemas.microsoft.com/office/drawing/2014/main" id="{1A3071D3-48EA-4028-95B4-AD165DE81060}"/>
              </a:ext>
            </a:extLst>
          </p:cNvPr>
          <p:cNvSpPr txBox="1"/>
          <p:nvPr/>
        </p:nvSpPr>
        <p:spPr>
          <a:xfrm rot="21437976">
            <a:off x="8609059" y="880871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1010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9" name="กล่องข้อความ 78">
            <a:extLst>
              <a:ext uri="{FF2B5EF4-FFF2-40B4-BE49-F238E27FC236}">
                <a16:creationId xmlns:a16="http://schemas.microsoft.com/office/drawing/2014/main" id="{96447C58-7BFA-491A-B523-D4762FADB176}"/>
              </a:ext>
            </a:extLst>
          </p:cNvPr>
          <p:cNvSpPr txBox="1"/>
          <p:nvPr/>
        </p:nvSpPr>
        <p:spPr>
          <a:xfrm>
            <a:off x="7639342" y="726073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1012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0" name="กล่องข้อความ 79">
            <a:extLst>
              <a:ext uri="{FF2B5EF4-FFF2-40B4-BE49-F238E27FC236}">
                <a16:creationId xmlns:a16="http://schemas.microsoft.com/office/drawing/2014/main" id="{FC5BAAF2-72F9-4015-86EA-448FF9C27859}"/>
              </a:ext>
            </a:extLst>
          </p:cNvPr>
          <p:cNvSpPr txBox="1"/>
          <p:nvPr/>
        </p:nvSpPr>
        <p:spPr>
          <a:xfrm>
            <a:off x="8627350" y="1404669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1008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6" name="รูปแบบอิสระ 45">
            <a:extLst>
              <a:ext uri="{FF2B5EF4-FFF2-40B4-BE49-F238E27FC236}">
                <a16:creationId xmlns:a16="http://schemas.microsoft.com/office/drawing/2014/main" id="{91377DB5-37BA-4741-BCFA-4EC3BBCB9CBB}"/>
              </a:ext>
            </a:extLst>
          </p:cNvPr>
          <p:cNvSpPr/>
          <p:nvPr/>
        </p:nvSpPr>
        <p:spPr>
          <a:xfrm>
            <a:off x="-1466850" y="4213225"/>
            <a:ext cx="11772900" cy="1231900"/>
          </a:xfrm>
          <a:custGeom>
            <a:avLst/>
            <a:gdLst>
              <a:gd name="connsiteX0" fmla="*/ 0 w 11772900"/>
              <a:gd name="connsiteY0" fmla="*/ 117567 h 1231663"/>
              <a:gd name="connsiteX1" fmla="*/ 1104900 w 11772900"/>
              <a:gd name="connsiteY1" fmla="*/ 441417 h 1231663"/>
              <a:gd name="connsiteX2" fmla="*/ 2295525 w 11772900"/>
              <a:gd name="connsiteY2" fmla="*/ 41367 h 1231663"/>
              <a:gd name="connsiteX3" fmla="*/ 4114800 w 11772900"/>
              <a:gd name="connsiteY3" fmla="*/ 555717 h 1231663"/>
              <a:gd name="connsiteX4" fmla="*/ 5667375 w 11772900"/>
              <a:gd name="connsiteY4" fmla="*/ 12792 h 1231663"/>
              <a:gd name="connsiteX5" fmla="*/ 7467600 w 11772900"/>
              <a:gd name="connsiteY5" fmla="*/ 1222467 h 1231663"/>
              <a:gd name="connsiteX6" fmla="*/ 9791700 w 11772900"/>
              <a:gd name="connsiteY6" fmla="*/ 584292 h 1231663"/>
              <a:gd name="connsiteX7" fmla="*/ 11068050 w 11772900"/>
              <a:gd name="connsiteY7" fmla="*/ 870042 h 1231663"/>
              <a:gd name="connsiteX8" fmla="*/ 11772900 w 11772900"/>
              <a:gd name="connsiteY8" fmla="*/ 631917 h 123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2900" h="1231663">
                <a:moveTo>
                  <a:pt x="0" y="117567"/>
                </a:moveTo>
                <a:cubicBezTo>
                  <a:pt x="361156" y="285842"/>
                  <a:pt x="722313" y="454117"/>
                  <a:pt x="1104900" y="441417"/>
                </a:cubicBezTo>
                <a:cubicBezTo>
                  <a:pt x="1487488" y="428717"/>
                  <a:pt x="1793875" y="22317"/>
                  <a:pt x="2295525" y="41367"/>
                </a:cubicBezTo>
                <a:cubicBezTo>
                  <a:pt x="2797175" y="60417"/>
                  <a:pt x="3552825" y="560479"/>
                  <a:pt x="4114800" y="555717"/>
                </a:cubicBezTo>
                <a:cubicBezTo>
                  <a:pt x="4676775" y="550955"/>
                  <a:pt x="5108575" y="-98333"/>
                  <a:pt x="5667375" y="12792"/>
                </a:cubicBezTo>
                <a:cubicBezTo>
                  <a:pt x="6226175" y="123917"/>
                  <a:pt x="6780213" y="1127217"/>
                  <a:pt x="7467600" y="1222467"/>
                </a:cubicBezTo>
                <a:cubicBezTo>
                  <a:pt x="8154988" y="1317717"/>
                  <a:pt x="9191625" y="643030"/>
                  <a:pt x="9791700" y="584292"/>
                </a:cubicBezTo>
                <a:cubicBezTo>
                  <a:pt x="10391775" y="525555"/>
                  <a:pt x="10737850" y="862104"/>
                  <a:pt x="11068050" y="870042"/>
                </a:cubicBezTo>
                <a:cubicBezTo>
                  <a:pt x="11398250" y="877980"/>
                  <a:pt x="11585575" y="754948"/>
                  <a:pt x="11772900" y="631917"/>
                </a:cubicBez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73" name="กล่องข้อความ 72">
            <a:extLst>
              <a:ext uri="{FF2B5EF4-FFF2-40B4-BE49-F238E27FC236}">
                <a16:creationId xmlns:a16="http://schemas.microsoft.com/office/drawing/2014/main" id="{D97D171A-2106-4BAF-BDDE-A9A2B6C52526}"/>
              </a:ext>
            </a:extLst>
          </p:cNvPr>
          <p:cNvSpPr txBox="1"/>
          <p:nvPr/>
        </p:nvSpPr>
        <p:spPr>
          <a:xfrm>
            <a:off x="-13648" y="4273911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1008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6" name="กล่องข้อความ 75">
            <a:extLst>
              <a:ext uri="{FF2B5EF4-FFF2-40B4-BE49-F238E27FC236}">
                <a16:creationId xmlns:a16="http://schemas.microsoft.com/office/drawing/2014/main" id="{DC610308-A552-4FC1-AE49-58D25BBC9621}"/>
              </a:ext>
            </a:extLst>
          </p:cNvPr>
          <p:cNvSpPr txBox="1"/>
          <p:nvPr/>
        </p:nvSpPr>
        <p:spPr>
          <a:xfrm>
            <a:off x="8610472" y="4692113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1008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7" name="รูปแบบอิสระ 46">
            <a:extLst>
              <a:ext uri="{FF2B5EF4-FFF2-40B4-BE49-F238E27FC236}">
                <a16:creationId xmlns:a16="http://schemas.microsoft.com/office/drawing/2014/main" id="{200E38C1-D30B-40E9-A6CD-A32B7C01E8E8}"/>
              </a:ext>
            </a:extLst>
          </p:cNvPr>
          <p:cNvSpPr/>
          <p:nvPr/>
        </p:nvSpPr>
        <p:spPr>
          <a:xfrm>
            <a:off x="-1512888" y="4933950"/>
            <a:ext cx="11772901" cy="1231900"/>
          </a:xfrm>
          <a:custGeom>
            <a:avLst/>
            <a:gdLst>
              <a:gd name="connsiteX0" fmla="*/ 0 w 11772900"/>
              <a:gd name="connsiteY0" fmla="*/ 117567 h 1231663"/>
              <a:gd name="connsiteX1" fmla="*/ 1104900 w 11772900"/>
              <a:gd name="connsiteY1" fmla="*/ 441417 h 1231663"/>
              <a:gd name="connsiteX2" fmla="*/ 2295525 w 11772900"/>
              <a:gd name="connsiteY2" fmla="*/ 41367 h 1231663"/>
              <a:gd name="connsiteX3" fmla="*/ 4114800 w 11772900"/>
              <a:gd name="connsiteY3" fmla="*/ 555717 h 1231663"/>
              <a:gd name="connsiteX4" fmla="*/ 5667375 w 11772900"/>
              <a:gd name="connsiteY4" fmla="*/ 12792 h 1231663"/>
              <a:gd name="connsiteX5" fmla="*/ 7467600 w 11772900"/>
              <a:gd name="connsiteY5" fmla="*/ 1222467 h 1231663"/>
              <a:gd name="connsiteX6" fmla="*/ 9791700 w 11772900"/>
              <a:gd name="connsiteY6" fmla="*/ 584292 h 1231663"/>
              <a:gd name="connsiteX7" fmla="*/ 11068050 w 11772900"/>
              <a:gd name="connsiteY7" fmla="*/ 870042 h 1231663"/>
              <a:gd name="connsiteX8" fmla="*/ 11772900 w 11772900"/>
              <a:gd name="connsiteY8" fmla="*/ 631917 h 123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2900" h="1231663">
                <a:moveTo>
                  <a:pt x="0" y="117567"/>
                </a:moveTo>
                <a:cubicBezTo>
                  <a:pt x="361156" y="285842"/>
                  <a:pt x="722313" y="454117"/>
                  <a:pt x="1104900" y="441417"/>
                </a:cubicBezTo>
                <a:cubicBezTo>
                  <a:pt x="1487488" y="428717"/>
                  <a:pt x="1793875" y="22317"/>
                  <a:pt x="2295525" y="41367"/>
                </a:cubicBezTo>
                <a:cubicBezTo>
                  <a:pt x="2797175" y="60417"/>
                  <a:pt x="3552825" y="560479"/>
                  <a:pt x="4114800" y="555717"/>
                </a:cubicBezTo>
                <a:cubicBezTo>
                  <a:pt x="4676775" y="550955"/>
                  <a:pt x="5108575" y="-98333"/>
                  <a:pt x="5667375" y="12792"/>
                </a:cubicBezTo>
                <a:cubicBezTo>
                  <a:pt x="6226175" y="123917"/>
                  <a:pt x="6780213" y="1127217"/>
                  <a:pt x="7467600" y="1222467"/>
                </a:cubicBezTo>
                <a:cubicBezTo>
                  <a:pt x="8154988" y="1317717"/>
                  <a:pt x="9191625" y="643030"/>
                  <a:pt x="9791700" y="584292"/>
                </a:cubicBezTo>
                <a:cubicBezTo>
                  <a:pt x="10391775" y="525555"/>
                  <a:pt x="10737850" y="862104"/>
                  <a:pt x="11068050" y="870042"/>
                </a:cubicBezTo>
                <a:cubicBezTo>
                  <a:pt x="11398250" y="877980"/>
                  <a:pt x="11585575" y="754948"/>
                  <a:pt x="11772900" y="631917"/>
                </a:cubicBez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67" name="กล่องข้อความ 66">
            <a:extLst>
              <a:ext uri="{FF2B5EF4-FFF2-40B4-BE49-F238E27FC236}">
                <a16:creationId xmlns:a16="http://schemas.microsoft.com/office/drawing/2014/main" id="{2CE2FDEB-FA0C-4898-8684-58E75CBCCE0F}"/>
              </a:ext>
            </a:extLst>
          </p:cNvPr>
          <p:cNvSpPr txBox="1"/>
          <p:nvPr/>
        </p:nvSpPr>
        <p:spPr>
          <a:xfrm>
            <a:off x="-12880" y="4974590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1010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0" name="กล่องข้อความ 69">
            <a:extLst>
              <a:ext uri="{FF2B5EF4-FFF2-40B4-BE49-F238E27FC236}">
                <a16:creationId xmlns:a16="http://schemas.microsoft.com/office/drawing/2014/main" id="{A3DD79EB-53F8-432D-BEA6-FB09ECD9D6F6}"/>
              </a:ext>
            </a:extLst>
          </p:cNvPr>
          <p:cNvSpPr txBox="1"/>
          <p:nvPr/>
        </p:nvSpPr>
        <p:spPr>
          <a:xfrm>
            <a:off x="8629095" y="5440046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1010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9" name="Oval 1">
            <a:extLst>
              <a:ext uri="{FF2B5EF4-FFF2-40B4-BE49-F238E27FC236}">
                <a16:creationId xmlns:a16="http://schemas.microsoft.com/office/drawing/2014/main" id="{5E1E5570-EA33-482C-BDB2-519FE27A5BBE}"/>
              </a:ext>
            </a:extLst>
          </p:cNvPr>
          <p:cNvSpPr/>
          <p:nvPr/>
        </p:nvSpPr>
        <p:spPr bwMode="auto">
          <a:xfrm>
            <a:off x="3574351" y="5797636"/>
            <a:ext cx="789311" cy="630905"/>
          </a:xfrm>
          <a:prstGeom prst="ellipse">
            <a:avLst/>
          </a:prstGeom>
          <a:noFill/>
          <a:ln w="2857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FF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800" b="1" dirty="0">
                <a:solidFill>
                  <a:prstClr val="white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0" name="Oval 1">
            <a:extLst>
              <a:ext uri="{FF2B5EF4-FFF2-40B4-BE49-F238E27FC236}">
                <a16:creationId xmlns:a16="http://schemas.microsoft.com/office/drawing/2014/main" id="{64AD5BB7-34D5-414D-BF06-BE0B03213961}"/>
              </a:ext>
            </a:extLst>
          </p:cNvPr>
          <p:cNvSpPr/>
          <p:nvPr/>
        </p:nvSpPr>
        <p:spPr bwMode="auto">
          <a:xfrm>
            <a:off x="4358753" y="752304"/>
            <a:ext cx="789311" cy="630905"/>
          </a:xfrm>
          <a:prstGeom prst="ellipse">
            <a:avLst/>
          </a:prstGeom>
          <a:noFill/>
          <a:ln w="2857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FF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800" b="1" dirty="0">
                <a:solidFill>
                  <a:prstClr val="white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รูปภาพ 1">
            <a:extLst>
              <a:ext uri="{FF2B5EF4-FFF2-40B4-BE49-F238E27FC236}">
                <a16:creationId xmlns:a16="http://schemas.microsoft.com/office/drawing/2014/main" id="{01810113-21BD-4606-BE53-291131B9A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7"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18">
            <a:extLst>
              <a:ext uri="{FF2B5EF4-FFF2-40B4-BE49-F238E27FC236}">
                <a16:creationId xmlns:a16="http://schemas.microsoft.com/office/drawing/2014/main" id="{786E0E6E-F08C-40AA-8BB2-182328C3D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5538" y="14288"/>
            <a:ext cx="178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th-TH" altLang="th-TH" sz="2400" b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ลับมาก</a:t>
            </a:r>
          </a:p>
        </p:txBody>
      </p:sp>
      <p:grpSp>
        <p:nvGrpSpPr>
          <p:cNvPr id="32772" name="กลุ่ม 16">
            <a:extLst>
              <a:ext uri="{FF2B5EF4-FFF2-40B4-BE49-F238E27FC236}">
                <a16:creationId xmlns:a16="http://schemas.microsoft.com/office/drawing/2014/main" id="{433B1380-5685-4BF5-8B5B-8509D934D5DD}"/>
              </a:ext>
            </a:extLst>
          </p:cNvPr>
          <p:cNvGrpSpPr>
            <a:grpSpLocks/>
          </p:cNvGrpSpPr>
          <p:nvPr/>
        </p:nvGrpSpPr>
        <p:grpSpPr bwMode="auto">
          <a:xfrm>
            <a:off x="1908175" y="2727325"/>
            <a:ext cx="1054100" cy="946150"/>
            <a:chOff x="2378869" y="881645"/>
            <a:chExt cx="1054100" cy="946747"/>
          </a:xfrm>
        </p:grpSpPr>
        <p:grpSp>
          <p:nvGrpSpPr>
            <p:cNvPr id="6182" name="กลุ่ม 83">
              <a:extLst>
                <a:ext uri="{FF2B5EF4-FFF2-40B4-BE49-F238E27FC236}">
                  <a16:creationId xmlns:a16="http://schemas.microsoft.com/office/drawing/2014/main" id="{0C1B54CD-6B2A-48C7-9460-F67CDFE619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78869" y="988604"/>
              <a:ext cx="1054100" cy="839788"/>
              <a:chOff x="2419549" y="2096020"/>
              <a:chExt cx="917198" cy="732343"/>
            </a:xfrm>
          </p:grpSpPr>
          <p:sp>
            <p:nvSpPr>
              <p:cNvPr id="86" name="วงรี 85">
                <a:extLst>
                  <a:ext uri="{FF2B5EF4-FFF2-40B4-BE49-F238E27FC236}">
                    <a16:creationId xmlns:a16="http://schemas.microsoft.com/office/drawing/2014/main" id="{CDADD41E-555D-42EC-ACD7-8AD44AF2CB5E}"/>
                  </a:ext>
                </a:extLst>
              </p:cNvPr>
              <p:cNvSpPr/>
              <p:nvPr/>
            </p:nvSpPr>
            <p:spPr bwMode="auto">
              <a:xfrm>
                <a:off x="2419549" y="2146813"/>
                <a:ext cx="917198" cy="68155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87" name="Oval 1">
                <a:extLst>
                  <a:ext uri="{FF2B5EF4-FFF2-40B4-BE49-F238E27FC236}">
                    <a16:creationId xmlns:a16="http://schemas.microsoft.com/office/drawing/2014/main" id="{5D0C11BA-E9DC-42C3-872A-7E1883D668CD}"/>
                  </a:ext>
                </a:extLst>
              </p:cNvPr>
              <p:cNvSpPr/>
              <p:nvPr/>
            </p:nvSpPr>
            <p:spPr bwMode="auto">
              <a:xfrm>
                <a:off x="2498279" y="2096020"/>
                <a:ext cx="788987" cy="630237"/>
              </a:xfrm>
              <a:prstGeom prst="ellipse">
                <a:avLst/>
              </a:prstGeom>
              <a:noFill/>
              <a:ln w="2857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effectLst>
                      <a:glow rad="101600">
                        <a:schemeClr val="bg1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800" b="1" dirty="0">
                    <a:solidFill>
                      <a:prstClr val="white"/>
                    </a:solidFill>
                    <a:effectLst>
                      <a:glow rad="101600">
                        <a:schemeClr val="bg1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85" name="กล่องข้อความ 84">
              <a:extLst>
                <a:ext uri="{FF2B5EF4-FFF2-40B4-BE49-F238E27FC236}">
                  <a16:creationId xmlns:a16="http://schemas.microsoft.com/office/drawing/2014/main" id="{87A9F5EA-8C72-4383-B7FB-D15238522330}"/>
                </a:ext>
              </a:extLst>
            </p:cNvPr>
            <p:cNvSpPr txBox="1"/>
            <p:nvPr/>
          </p:nvSpPr>
          <p:spPr bwMode="auto">
            <a:xfrm>
              <a:off x="2626643" y="881645"/>
              <a:ext cx="492443" cy="3385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FF00"/>
                  </a:solidFill>
                  <a:effectLst>
                    <a:glow rad="203200">
                      <a:schemeClr val="tx1"/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1006</a:t>
              </a:r>
              <a:endParaRPr lang="th-TH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3" name="รูปแบบอิสระ 12">
            <a:extLst>
              <a:ext uri="{FF2B5EF4-FFF2-40B4-BE49-F238E27FC236}">
                <a16:creationId xmlns:a16="http://schemas.microsoft.com/office/drawing/2014/main" id="{A1BB2CEC-20C7-43D4-AD03-36505BD3977B}"/>
              </a:ext>
            </a:extLst>
          </p:cNvPr>
          <p:cNvSpPr/>
          <p:nvPr/>
        </p:nvSpPr>
        <p:spPr>
          <a:xfrm>
            <a:off x="2932113" y="3484563"/>
            <a:ext cx="2595562" cy="704850"/>
          </a:xfrm>
          <a:custGeom>
            <a:avLst/>
            <a:gdLst>
              <a:gd name="connsiteX0" fmla="*/ 0 w 1666875"/>
              <a:gd name="connsiteY0" fmla="*/ 0 h 704850"/>
              <a:gd name="connsiteX1" fmla="*/ 657225 w 1666875"/>
              <a:gd name="connsiteY1" fmla="*/ 495300 h 704850"/>
              <a:gd name="connsiteX2" fmla="*/ 1666875 w 1666875"/>
              <a:gd name="connsiteY2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66875" h="704850">
                <a:moveTo>
                  <a:pt x="0" y="0"/>
                </a:moveTo>
                <a:cubicBezTo>
                  <a:pt x="189706" y="188912"/>
                  <a:pt x="379413" y="377825"/>
                  <a:pt x="657225" y="495300"/>
                </a:cubicBezTo>
                <a:cubicBezTo>
                  <a:pt x="935037" y="612775"/>
                  <a:pt x="1300956" y="658812"/>
                  <a:pt x="1666875" y="704850"/>
                </a:cubicBezTo>
              </a:path>
            </a:pathLst>
          </a:custGeom>
          <a:noFill/>
          <a:ln w="231775">
            <a:solidFill>
              <a:srgbClr val="FF99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9" name="Oval 1">
            <a:extLst>
              <a:ext uri="{FF2B5EF4-FFF2-40B4-BE49-F238E27FC236}">
                <a16:creationId xmlns:a16="http://schemas.microsoft.com/office/drawing/2014/main" id="{423A2542-B467-468F-90F8-7C8064BF96C8}"/>
              </a:ext>
            </a:extLst>
          </p:cNvPr>
          <p:cNvSpPr/>
          <p:nvPr/>
        </p:nvSpPr>
        <p:spPr bwMode="auto">
          <a:xfrm>
            <a:off x="3574351" y="5797636"/>
            <a:ext cx="789311" cy="630905"/>
          </a:xfrm>
          <a:prstGeom prst="ellipse">
            <a:avLst/>
          </a:prstGeom>
          <a:noFill/>
          <a:ln w="2857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FF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800" b="1" dirty="0">
                <a:solidFill>
                  <a:prstClr val="white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2775" name="กลุ่ม 87">
            <a:extLst>
              <a:ext uri="{FF2B5EF4-FFF2-40B4-BE49-F238E27FC236}">
                <a16:creationId xmlns:a16="http://schemas.microsoft.com/office/drawing/2014/main" id="{59203A04-8D9D-44DA-B98F-716C6761DEC9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3724275"/>
            <a:ext cx="917575" cy="846138"/>
            <a:chOff x="2123728" y="2126262"/>
            <a:chExt cx="917198" cy="846940"/>
          </a:xfrm>
        </p:grpSpPr>
        <p:grpSp>
          <p:nvGrpSpPr>
            <p:cNvPr id="6174" name="กลุ่ม 88">
              <a:extLst>
                <a:ext uri="{FF2B5EF4-FFF2-40B4-BE49-F238E27FC236}">
                  <a16:creationId xmlns:a16="http://schemas.microsoft.com/office/drawing/2014/main" id="{711D9092-1364-43F3-9E6A-85204CBF4F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728" y="2238279"/>
              <a:ext cx="917198" cy="734923"/>
              <a:chOff x="2419549" y="2093440"/>
              <a:chExt cx="917198" cy="734923"/>
            </a:xfrm>
          </p:grpSpPr>
          <p:sp>
            <p:nvSpPr>
              <p:cNvPr id="91" name="วงรี 90">
                <a:extLst>
                  <a:ext uri="{FF2B5EF4-FFF2-40B4-BE49-F238E27FC236}">
                    <a16:creationId xmlns:a16="http://schemas.microsoft.com/office/drawing/2014/main" id="{D2620A45-2B40-48B2-83AA-2F29A8A78E8D}"/>
                  </a:ext>
                </a:extLst>
              </p:cNvPr>
              <p:cNvSpPr/>
              <p:nvPr/>
            </p:nvSpPr>
            <p:spPr bwMode="auto">
              <a:xfrm>
                <a:off x="2419549" y="2146679"/>
                <a:ext cx="917198" cy="681684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92" name="Oval 1">
                <a:extLst>
                  <a:ext uri="{FF2B5EF4-FFF2-40B4-BE49-F238E27FC236}">
                    <a16:creationId xmlns:a16="http://schemas.microsoft.com/office/drawing/2014/main" id="{BF5057CA-3BC2-49B5-863F-8E691761F13E}"/>
                  </a:ext>
                </a:extLst>
              </p:cNvPr>
              <p:cNvSpPr/>
              <p:nvPr/>
            </p:nvSpPr>
            <p:spPr bwMode="auto">
              <a:xfrm>
                <a:off x="2519536" y="2093440"/>
                <a:ext cx="788987" cy="630237"/>
              </a:xfrm>
              <a:prstGeom prst="ellipse">
                <a:avLst/>
              </a:prstGeom>
              <a:noFill/>
              <a:ln w="2857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effectLst>
                      <a:glow rad="101600">
                        <a:schemeClr val="bg1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800" b="1" dirty="0">
                    <a:solidFill>
                      <a:prstClr val="white"/>
                    </a:solidFill>
                    <a:effectLst>
                      <a:glow rad="101600">
                        <a:schemeClr val="bg1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90" name="กล่องข้อความ 89">
              <a:extLst>
                <a:ext uri="{FF2B5EF4-FFF2-40B4-BE49-F238E27FC236}">
                  <a16:creationId xmlns:a16="http://schemas.microsoft.com/office/drawing/2014/main" id="{58D7C611-99C9-4516-BF1D-CE42C121F72A}"/>
                </a:ext>
              </a:extLst>
            </p:cNvPr>
            <p:cNvSpPr txBox="1"/>
            <p:nvPr/>
          </p:nvSpPr>
          <p:spPr>
            <a:xfrm>
              <a:off x="2322363" y="2126262"/>
              <a:ext cx="492241" cy="3388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FF00"/>
                  </a:solidFill>
                  <a:effectLst>
                    <a:glow rad="203200">
                      <a:schemeClr val="tx1"/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1006</a:t>
              </a:r>
              <a:endParaRPr lang="th-TH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47" name="รูปแบบอิสระ 46">
            <a:extLst>
              <a:ext uri="{FF2B5EF4-FFF2-40B4-BE49-F238E27FC236}">
                <a16:creationId xmlns:a16="http://schemas.microsoft.com/office/drawing/2014/main" id="{C2F34D26-44DE-4083-9799-9500A053B8E2}"/>
              </a:ext>
            </a:extLst>
          </p:cNvPr>
          <p:cNvSpPr/>
          <p:nvPr/>
        </p:nvSpPr>
        <p:spPr>
          <a:xfrm>
            <a:off x="-1512888" y="5221288"/>
            <a:ext cx="11772901" cy="1231900"/>
          </a:xfrm>
          <a:custGeom>
            <a:avLst/>
            <a:gdLst>
              <a:gd name="connsiteX0" fmla="*/ 0 w 11772900"/>
              <a:gd name="connsiteY0" fmla="*/ 117567 h 1231663"/>
              <a:gd name="connsiteX1" fmla="*/ 1104900 w 11772900"/>
              <a:gd name="connsiteY1" fmla="*/ 441417 h 1231663"/>
              <a:gd name="connsiteX2" fmla="*/ 2295525 w 11772900"/>
              <a:gd name="connsiteY2" fmla="*/ 41367 h 1231663"/>
              <a:gd name="connsiteX3" fmla="*/ 4114800 w 11772900"/>
              <a:gd name="connsiteY3" fmla="*/ 555717 h 1231663"/>
              <a:gd name="connsiteX4" fmla="*/ 5667375 w 11772900"/>
              <a:gd name="connsiteY4" fmla="*/ 12792 h 1231663"/>
              <a:gd name="connsiteX5" fmla="*/ 7467600 w 11772900"/>
              <a:gd name="connsiteY5" fmla="*/ 1222467 h 1231663"/>
              <a:gd name="connsiteX6" fmla="*/ 9791700 w 11772900"/>
              <a:gd name="connsiteY6" fmla="*/ 584292 h 1231663"/>
              <a:gd name="connsiteX7" fmla="*/ 11068050 w 11772900"/>
              <a:gd name="connsiteY7" fmla="*/ 870042 h 1231663"/>
              <a:gd name="connsiteX8" fmla="*/ 11772900 w 11772900"/>
              <a:gd name="connsiteY8" fmla="*/ 631917 h 123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2900" h="1231663">
                <a:moveTo>
                  <a:pt x="0" y="117567"/>
                </a:moveTo>
                <a:cubicBezTo>
                  <a:pt x="361156" y="285842"/>
                  <a:pt x="722313" y="454117"/>
                  <a:pt x="1104900" y="441417"/>
                </a:cubicBezTo>
                <a:cubicBezTo>
                  <a:pt x="1487488" y="428717"/>
                  <a:pt x="1793875" y="22317"/>
                  <a:pt x="2295525" y="41367"/>
                </a:cubicBezTo>
                <a:cubicBezTo>
                  <a:pt x="2797175" y="60417"/>
                  <a:pt x="3552825" y="560479"/>
                  <a:pt x="4114800" y="555717"/>
                </a:cubicBezTo>
                <a:cubicBezTo>
                  <a:pt x="4676775" y="550955"/>
                  <a:pt x="5108575" y="-98333"/>
                  <a:pt x="5667375" y="12792"/>
                </a:cubicBezTo>
                <a:cubicBezTo>
                  <a:pt x="6226175" y="123917"/>
                  <a:pt x="6780213" y="1127217"/>
                  <a:pt x="7467600" y="1222467"/>
                </a:cubicBezTo>
                <a:cubicBezTo>
                  <a:pt x="8154988" y="1317717"/>
                  <a:pt x="9191625" y="643030"/>
                  <a:pt x="9791700" y="584292"/>
                </a:cubicBezTo>
                <a:cubicBezTo>
                  <a:pt x="10391775" y="525555"/>
                  <a:pt x="10737850" y="862104"/>
                  <a:pt x="11068050" y="870042"/>
                </a:cubicBezTo>
                <a:cubicBezTo>
                  <a:pt x="11398250" y="877980"/>
                  <a:pt x="11585575" y="754948"/>
                  <a:pt x="11772900" y="631917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5" name="รูปแบบอิสระ 14">
            <a:extLst>
              <a:ext uri="{FF2B5EF4-FFF2-40B4-BE49-F238E27FC236}">
                <a16:creationId xmlns:a16="http://schemas.microsoft.com/office/drawing/2014/main" id="{3C2516B3-CCA1-483E-995B-928240FBE216}"/>
              </a:ext>
            </a:extLst>
          </p:cNvPr>
          <p:cNvSpPr/>
          <p:nvPr/>
        </p:nvSpPr>
        <p:spPr>
          <a:xfrm>
            <a:off x="-1389063" y="765175"/>
            <a:ext cx="10901363" cy="2203450"/>
          </a:xfrm>
          <a:custGeom>
            <a:avLst/>
            <a:gdLst>
              <a:gd name="connsiteX0" fmla="*/ 0 w 10901548"/>
              <a:gd name="connsiteY0" fmla="*/ 84581 h 2202944"/>
              <a:gd name="connsiteX1" fmla="*/ 961901 w 10901548"/>
              <a:gd name="connsiteY1" fmla="*/ 132082 h 2202944"/>
              <a:gd name="connsiteX2" fmla="*/ 2315688 w 10901548"/>
              <a:gd name="connsiteY2" fmla="*/ 1331490 h 2202944"/>
              <a:gd name="connsiteX3" fmla="*/ 4453247 w 10901548"/>
              <a:gd name="connsiteY3" fmla="*/ 761474 h 2202944"/>
              <a:gd name="connsiteX4" fmla="*/ 5783283 w 10901548"/>
              <a:gd name="connsiteY4" fmla="*/ 2032134 h 2202944"/>
              <a:gd name="connsiteX5" fmla="*/ 7279574 w 10901548"/>
              <a:gd name="connsiteY5" fmla="*/ 1616498 h 2202944"/>
              <a:gd name="connsiteX6" fmla="*/ 8835242 w 10901548"/>
              <a:gd name="connsiteY6" fmla="*/ 2198389 h 2202944"/>
              <a:gd name="connsiteX7" fmla="*/ 9868395 w 10901548"/>
              <a:gd name="connsiteY7" fmla="*/ 1236487 h 2202944"/>
              <a:gd name="connsiteX8" fmla="*/ 10901548 w 10901548"/>
              <a:gd name="connsiteY8" fmla="*/ 1331490 h 2202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01548" h="2202944">
                <a:moveTo>
                  <a:pt x="0" y="84581"/>
                </a:moveTo>
                <a:cubicBezTo>
                  <a:pt x="287976" y="4422"/>
                  <a:pt x="575953" y="-75736"/>
                  <a:pt x="961901" y="132082"/>
                </a:cubicBezTo>
                <a:cubicBezTo>
                  <a:pt x="1347849" y="339900"/>
                  <a:pt x="1733797" y="1226591"/>
                  <a:pt x="2315688" y="1331490"/>
                </a:cubicBezTo>
                <a:cubicBezTo>
                  <a:pt x="2897579" y="1436389"/>
                  <a:pt x="3875315" y="644700"/>
                  <a:pt x="4453247" y="761474"/>
                </a:cubicBezTo>
                <a:cubicBezTo>
                  <a:pt x="5031180" y="878248"/>
                  <a:pt x="5312229" y="1889630"/>
                  <a:pt x="5783283" y="2032134"/>
                </a:cubicBezTo>
                <a:cubicBezTo>
                  <a:pt x="6254338" y="2174638"/>
                  <a:pt x="6770914" y="1588789"/>
                  <a:pt x="7279574" y="1616498"/>
                </a:cubicBezTo>
                <a:cubicBezTo>
                  <a:pt x="7788234" y="1644207"/>
                  <a:pt x="8403772" y="2261724"/>
                  <a:pt x="8835242" y="2198389"/>
                </a:cubicBezTo>
                <a:cubicBezTo>
                  <a:pt x="9266712" y="2135054"/>
                  <a:pt x="9524011" y="1380970"/>
                  <a:pt x="9868395" y="1236487"/>
                </a:cubicBezTo>
                <a:cubicBezTo>
                  <a:pt x="10212779" y="1092004"/>
                  <a:pt x="10557163" y="1211747"/>
                  <a:pt x="10901548" y="133149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7" name="รูปแบบอิสระ 16">
            <a:extLst>
              <a:ext uri="{FF2B5EF4-FFF2-40B4-BE49-F238E27FC236}">
                <a16:creationId xmlns:a16="http://schemas.microsoft.com/office/drawing/2014/main" id="{11216F4A-4FB4-44B7-9479-AEA8BB3B7527}"/>
              </a:ext>
            </a:extLst>
          </p:cNvPr>
          <p:cNvSpPr/>
          <p:nvPr/>
        </p:nvSpPr>
        <p:spPr>
          <a:xfrm>
            <a:off x="-569913" y="-603250"/>
            <a:ext cx="10414001" cy="2863850"/>
          </a:xfrm>
          <a:custGeom>
            <a:avLst/>
            <a:gdLst>
              <a:gd name="connsiteX0" fmla="*/ 0 w 10414660"/>
              <a:gd name="connsiteY0" fmla="*/ 20182 h 2864416"/>
              <a:gd name="connsiteX1" fmla="*/ 807522 w 10414660"/>
              <a:gd name="connsiteY1" fmla="*/ 293315 h 2864416"/>
              <a:gd name="connsiteX2" fmla="*/ 1389413 w 10414660"/>
              <a:gd name="connsiteY2" fmla="*/ 2062738 h 2864416"/>
              <a:gd name="connsiteX3" fmla="*/ 3645725 w 10414660"/>
              <a:gd name="connsiteY3" fmla="*/ 1706478 h 2864416"/>
              <a:gd name="connsiteX4" fmla="*/ 5070764 w 10414660"/>
              <a:gd name="connsiteY4" fmla="*/ 2822759 h 2864416"/>
              <a:gd name="connsiteX5" fmla="*/ 6519554 w 10414660"/>
              <a:gd name="connsiteY5" fmla="*/ 2371497 h 2864416"/>
              <a:gd name="connsiteX6" fmla="*/ 7873341 w 10414660"/>
              <a:gd name="connsiteY6" fmla="*/ 2858385 h 2864416"/>
              <a:gd name="connsiteX7" fmla="*/ 8823367 w 10414660"/>
              <a:gd name="connsiteY7" fmla="*/ 1955860 h 2864416"/>
              <a:gd name="connsiteX8" fmla="*/ 10010899 w 10414660"/>
              <a:gd name="connsiteY8" fmla="*/ 1908359 h 2864416"/>
              <a:gd name="connsiteX9" fmla="*/ 10414660 w 10414660"/>
              <a:gd name="connsiteY9" fmla="*/ 1338343 h 2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14660" h="2864416">
                <a:moveTo>
                  <a:pt x="0" y="20182"/>
                </a:moveTo>
                <a:cubicBezTo>
                  <a:pt x="287976" y="-13465"/>
                  <a:pt x="575953" y="-47111"/>
                  <a:pt x="807522" y="293315"/>
                </a:cubicBezTo>
                <a:cubicBezTo>
                  <a:pt x="1039091" y="633741"/>
                  <a:pt x="916379" y="1827211"/>
                  <a:pt x="1389413" y="2062738"/>
                </a:cubicBezTo>
                <a:cubicBezTo>
                  <a:pt x="1862447" y="2298265"/>
                  <a:pt x="3032166" y="1579808"/>
                  <a:pt x="3645725" y="1706478"/>
                </a:cubicBezTo>
                <a:cubicBezTo>
                  <a:pt x="4259284" y="1833148"/>
                  <a:pt x="4591793" y="2711923"/>
                  <a:pt x="5070764" y="2822759"/>
                </a:cubicBezTo>
                <a:cubicBezTo>
                  <a:pt x="5549736" y="2933596"/>
                  <a:pt x="6052458" y="2365559"/>
                  <a:pt x="6519554" y="2371497"/>
                </a:cubicBezTo>
                <a:cubicBezTo>
                  <a:pt x="6986650" y="2377435"/>
                  <a:pt x="7489372" y="2927658"/>
                  <a:pt x="7873341" y="2858385"/>
                </a:cubicBezTo>
                <a:cubicBezTo>
                  <a:pt x="8257310" y="2789112"/>
                  <a:pt x="8467107" y="2114198"/>
                  <a:pt x="8823367" y="1955860"/>
                </a:cubicBezTo>
                <a:cubicBezTo>
                  <a:pt x="9179627" y="1797522"/>
                  <a:pt x="9745684" y="2011278"/>
                  <a:pt x="10010899" y="1908359"/>
                </a:cubicBezTo>
                <a:cubicBezTo>
                  <a:pt x="10276114" y="1805440"/>
                  <a:pt x="10345387" y="1571891"/>
                  <a:pt x="10414660" y="1338343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9" name="รูปแบบอิสระ 18">
            <a:extLst>
              <a:ext uri="{FF2B5EF4-FFF2-40B4-BE49-F238E27FC236}">
                <a16:creationId xmlns:a16="http://schemas.microsoft.com/office/drawing/2014/main" id="{76BBDF97-C35A-4A74-9671-057C8C8BA65F}"/>
              </a:ext>
            </a:extLst>
          </p:cNvPr>
          <p:cNvSpPr/>
          <p:nvPr/>
        </p:nvSpPr>
        <p:spPr>
          <a:xfrm>
            <a:off x="1476375" y="625475"/>
            <a:ext cx="7599363" cy="1147763"/>
          </a:xfrm>
          <a:custGeom>
            <a:avLst/>
            <a:gdLst>
              <a:gd name="connsiteX0" fmla="*/ 0 w 7600208"/>
              <a:gd name="connsiteY0" fmla="*/ 246011 h 1148059"/>
              <a:gd name="connsiteX1" fmla="*/ 1995055 w 7600208"/>
              <a:gd name="connsiteY1" fmla="*/ 56005 h 1148059"/>
              <a:gd name="connsiteX2" fmla="*/ 3051958 w 7600208"/>
              <a:gd name="connsiteY2" fmla="*/ 1124785 h 1148059"/>
              <a:gd name="connsiteX3" fmla="*/ 4524499 w 7600208"/>
              <a:gd name="connsiteY3" fmla="*/ 816026 h 1148059"/>
              <a:gd name="connsiteX4" fmla="*/ 5807034 w 7600208"/>
              <a:gd name="connsiteY4" fmla="*/ 1101034 h 1148059"/>
              <a:gd name="connsiteX5" fmla="*/ 6662057 w 7600208"/>
              <a:gd name="connsiteY5" fmla="*/ 186634 h 1148059"/>
              <a:gd name="connsiteX6" fmla="*/ 7600208 w 7600208"/>
              <a:gd name="connsiteY6" fmla="*/ 162883 h 1148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00208" h="1148059">
                <a:moveTo>
                  <a:pt x="0" y="246011"/>
                </a:moveTo>
                <a:cubicBezTo>
                  <a:pt x="743197" y="77777"/>
                  <a:pt x="1486395" y="-90457"/>
                  <a:pt x="1995055" y="56005"/>
                </a:cubicBezTo>
                <a:cubicBezTo>
                  <a:pt x="2503715" y="202467"/>
                  <a:pt x="2630384" y="998115"/>
                  <a:pt x="3051958" y="1124785"/>
                </a:cubicBezTo>
                <a:cubicBezTo>
                  <a:pt x="3473532" y="1251455"/>
                  <a:pt x="4065320" y="819985"/>
                  <a:pt x="4524499" y="816026"/>
                </a:cubicBezTo>
                <a:cubicBezTo>
                  <a:pt x="4983678" y="812067"/>
                  <a:pt x="5450774" y="1205933"/>
                  <a:pt x="5807034" y="1101034"/>
                </a:cubicBezTo>
                <a:cubicBezTo>
                  <a:pt x="6163294" y="996135"/>
                  <a:pt x="6363195" y="342993"/>
                  <a:pt x="6662057" y="186634"/>
                </a:cubicBezTo>
                <a:cubicBezTo>
                  <a:pt x="6960919" y="30275"/>
                  <a:pt x="7280563" y="96579"/>
                  <a:pt x="7600208" y="162883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1511" name="TextBox 32">
            <a:extLst>
              <a:ext uri="{FF2B5EF4-FFF2-40B4-BE49-F238E27FC236}">
                <a16:creationId xmlns:a16="http://schemas.microsoft.com/office/drawing/2014/main" id="{EE1445F5-4700-4A17-86DF-E632EC8A0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8001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36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ตัวการที่ทำให้เกิดสภาพอากาศ เดือน ก.ย.๖๕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9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2" name="ลูกศรขวา 51">
            <a:extLst>
              <a:ext uri="{FF2B5EF4-FFF2-40B4-BE49-F238E27FC236}">
                <a16:creationId xmlns:a16="http://schemas.microsoft.com/office/drawing/2014/main" id="{2AEE98D6-E839-43F2-9DE5-6F0885284B6F}"/>
              </a:ext>
            </a:extLst>
          </p:cNvPr>
          <p:cNvSpPr/>
          <p:nvPr/>
        </p:nvSpPr>
        <p:spPr bwMode="auto">
          <a:xfrm rot="19315930">
            <a:off x="2174875" y="4254500"/>
            <a:ext cx="1436688" cy="647700"/>
          </a:xfrm>
          <a:prstGeom prst="rightArrow">
            <a:avLst/>
          </a:prstGeom>
          <a:solidFill>
            <a:srgbClr val="FF00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6158" name="กล่องข้อความ 52">
            <a:extLst>
              <a:ext uri="{FF2B5EF4-FFF2-40B4-BE49-F238E27FC236}">
                <a16:creationId xmlns:a16="http://schemas.microsoft.com/office/drawing/2014/main" id="{252B602B-FDED-4159-9C02-FC8F2713FD0C}"/>
              </a:ext>
            </a:extLst>
          </p:cNvPr>
          <p:cNvSpPr txBox="1">
            <a:spLocks noChangeArrowheads="1"/>
          </p:cNvSpPr>
          <p:nvPr/>
        </p:nvSpPr>
        <p:spPr bwMode="auto">
          <a:xfrm rot="-2293526">
            <a:off x="2114550" y="4397375"/>
            <a:ext cx="1412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th-TH" sz="2000" b="1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SW Monsoon</a:t>
            </a:r>
            <a:endParaRPr lang="th-TH" altLang="th-TH" sz="2000" b="1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7" name="กล่องข้อความ 66">
            <a:extLst>
              <a:ext uri="{FF2B5EF4-FFF2-40B4-BE49-F238E27FC236}">
                <a16:creationId xmlns:a16="http://schemas.microsoft.com/office/drawing/2014/main" id="{56C2E6CB-1966-4BC2-8CDD-E69EB14AFC7D}"/>
              </a:ext>
            </a:extLst>
          </p:cNvPr>
          <p:cNvSpPr txBox="1"/>
          <p:nvPr/>
        </p:nvSpPr>
        <p:spPr>
          <a:xfrm>
            <a:off x="-12880" y="5246616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1010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0" name="กล่องข้อความ 69">
            <a:extLst>
              <a:ext uri="{FF2B5EF4-FFF2-40B4-BE49-F238E27FC236}">
                <a16:creationId xmlns:a16="http://schemas.microsoft.com/office/drawing/2014/main" id="{F2BCB46F-989A-4FDA-A710-DE7339660383}"/>
              </a:ext>
            </a:extLst>
          </p:cNvPr>
          <p:cNvSpPr txBox="1"/>
          <p:nvPr/>
        </p:nvSpPr>
        <p:spPr>
          <a:xfrm rot="21437976">
            <a:off x="8633125" y="5719435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1010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6" name="กล่องข้อความ 65">
            <a:extLst>
              <a:ext uri="{FF2B5EF4-FFF2-40B4-BE49-F238E27FC236}">
                <a16:creationId xmlns:a16="http://schemas.microsoft.com/office/drawing/2014/main" id="{3A64E49C-C5A1-40DD-B1C1-8FB49686B9A0}"/>
              </a:ext>
            </a:extLst>
          </p:cNvPr>
          <p:cNvSpPr txBox="1"/>
          <p:nvPr/>
        </p:nvSpPr>
        <p:spPr>
          <a:xfrm>
            <a:off x="240963" y="767372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1010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2" name="กล่องข้อความ 71">
            <a:extLst>
              <a:ext uri="{FF2B5EF4-FFF2-40B4-BE49-F238E27FC236}">
                <a16:creationId xmlns:a16="http://schemas.microsoft.com/office/drawing/2014/main" id="{B10139E2-02C0-428E-BF21-C313CCF46B92}"/>
              </a:ext>
            </a:extLst>
          </p:cNvPr>
          <p:cNvSpPr txBox="1"/>
          <p:nvPr/>
        </p:nvSpPr>
        <p:spPr>
          <a:xfrm>
            <a:off x="3536592" y="763830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1012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7" name="กล่องข้อความ 76">
            <a:extLst>
              <a:ext uri="{FF2B5EF4-FFF2-40B4-BE49-F238E27FC236}">
                <a16:creationId xmlns:a16="http://schemas.microsoft.com/office/drawing/2014/main" id="{D631D62B-69EB-4A0A-921B-32079E973B33}"/>
              </a:ext>
            </a:extLst>
          </p:cNvPr>
          <p:cNvSpPr txBox="1"/>
          <p:nvPr/>
        </p:nvSpPr>
        <p:spPr>
          <a:xfrm rot="397211">
            <a:off x="-22352" y="1388535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1008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8" name="กล่องข้อความ 77">
            <a:extLst>
              <a:ext uri="{FF2B5EF4-FFF2-40B4-BE49-F238E27FC236}">
                <a16:creationId xmlns:a16="http://schemas.microsoft.com/office/drawing/2014/main" id="{7F95B520-1FC1-402E-9107-D3B89D0F506D}"/>
              </a:ext>
            </a:extLst>
          </p:cNvPr>
          <p:cNvSpPr txBox="1"/>
          <p:nvPr/>
        </p:nvSpPr>
        <p:spPr>
          <a:xfrm rot="21437976">
            <a:off x="8622707" y="1125549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1010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9" name="กล่องข้อความ 78">
            <a:extLst>
              <a:ext uri="{FF2B5EF4-FFF2-40B4-BE49-F238E27FC236}">
                <a16:creationId xmlns:a16="http://schemas.microsoft.com/office/drawing/2014/main" id="{8F79118C-E6C6-4E4D-8C2F-DD38605D6114}"/>
              </a:ext>
            </a:extLst>
          </p:cNvPr>
          <p:cNvSpPr txBox="1"/>
          <p:nvPr/>
        </p:nvSpPr>
        <p:spPr>
          <a:xfrm>
            <a:off x="7771202" y="751056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1012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0" name="กล่องข้อความ 79">
            <a:extLst>
              <a:ext uri="{FF2B5EF4-FFF2-40B4-BE49-F238E27FC236}">
                <a16:creationId xmlns:a16="http://schemas.microsoft.com/office/drawing/2014/main" id="{A7CE9150-979D-48FB-AF79-20E44CC2FC91}"/>
              </a:ext>
            </a:extLst>
          </p:cNvPr>
          <p:cNvSpPr txBox="1"/>
          <p:nvPr/>
        </p:nvSpPr>
        <p:spPr>
          <a:xfrm>
            <a:off x="8627350" y="1789251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1008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6" name="รูปแบบอิสระ 45">
            <a:extLst>
              <a:ext uri="{FF2B5EF4-FFF2-40B4-BE49-F238E27FC236}">
                <a16:creationId xmlns:a16="http://schemas.microsoft.com/office/drawing/2014/main" id="{730E3E1C-51DE-47F8-A547-C05C1F68D879}"/>
              </a:ext>
            </a:extLst>
          </p:cNvPr>
          <p:cNvSpPr/>
          <p:nvPr/>
        </p:nvSpPr>
        <p:spPr>
          <a:xfrm>
            <a:off x="-1466850" y="4573588"/>
            <a:ext cx="11772900" cy="1231900"/>
          </a:xfrm>
          <a:custGeom>
            <a:avLst/>
            <a:gdLst>
              <a:gd name="connsiteX0" fmla="*/ 0 w 11772900"/>
              <a:gd name="connsiteY0" fmla="*/ 117567 h 1231663"/>
              <a:gd name="connsiteX1" fmla="*/ 1104900 w 11772900"/>
              <a:gd name="connsiteY1" fmla="*/ 441417 h 1231663"/>
              <a:gd name="connsiteX2" fmla="*/ 2295525 w 11772900"/>
              <a:gd name="connsiteY2" fmla="*/ 41367 h 1231663"/>
              <a:gd name="connsiteX3" fmla="*/ 4114800 w 11772900"/>
              <a:gd name="connsiteY3" fmla="*/ 555717 h 1231663"/>
              <a:gd name="connsiteX4" fmla="*/ 5667375 w 11772900"/>
              <a:gd name="connsiteY4" fmla="*/ 12792 h 1231663"/>
              <a:gd name="connsiteX5" fmla="*/ 7467600 w 11772900"/>
              <a:gd name="connsiteY5" fmla="*/ 1222467 h 1231663"/>
              <a:gd name="connsiteX6" fmla="*/ 9791700 w 11772900"/>
              <a:gd name="connsiteY6" fmla="*/ 584292 h 1231663"/>
              <a:gd name="connsiteX7" fmla="*/ 11068050 w 11772900"/>
              <a:gd name="connsiteY7" fmla="*/ 870042 h 1231663"/>
              <a:gd name="connsiteX8" fmla="*/ 11772900 w 11772900"/>
              <a:gd name="connsiteY8" fmla="*/ 631917 h 123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2900" h="1231663">
                <a:moveTo>
                  <a:pt x="0" y="117567"/>
                </a:moveTo>
                <a:cubicBezTo>
                  <a:pt x="361156" y="285842"/>
                  <a:pt x="722313" y="454117"/>
                  <a:pt x="1104900" y="441417"/>
                </a:cubicBezTo>
                <a:cubicBezTo>
                  <a:pt x="1487488" y="428717"/>
                  <a:pt x="1793875" y="22317"/>
                  <a:pt x="2295525" y="41367"/>
                </a:cubicBezTo>
                <a:cubicBezTo>
                  <a:pt x="2797175" y="60417"/>
                  <a:pt x="3552825" y="560479"/>
                  <a:pt x="4114800" y="555717"/>
                </a:cubicBezTo>
                <a:cubicBezTo>
                  <a:pt x="4676775" y="550955"/>
                  <a:pt x="5108575" y="-98333"/>
                  <a:pt x="5667375" y="12792"/>
                </a:cubicBezTo>
                <a:cubicBezTo>
                  <a:pt x="6226175" y="123917"/>
                  <a:pt x="6780213" y="1127217"/>
                  <a:pt x="7467600" y="1222467"/>
                </a:cubicBezTo>
                <a:cubicBezTo>
                  <a:pt x="8154988" y="1317717"/>
                  <a:pt x="9191625" y="643030"/>
                  <a:pt x="9791700" y="584292"/>
                </a:cubicBezTo>
                <a:cubicBezTo>
                  <a:pt x="10391775" y="525555"/>
                  <a:pt x="10737850" y="862104"/>
                  <a:pt x="11068050" y="870042"/>
                </a:cubicBezTo>
                <a:cubicBezTo>
                  <a:pt x="11398250" y="877980"/>
                  <a:pt x="11585575" y="754948"/>
                  <a:pt x="11772900" y="631917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76" name="กล่องข้อความ 75">
            <a:extLst>
              <a:ext uri="{FF2B5EF4-FFF2-40B4-BE49-F238E27FC236}">
                <a16:creationId xmlns:a16="http://schemas.microsoft.com/office/drawing/2014/main" id="{8BE446F3-E79F-4055-B111-2DA63C3903FF}"/>
              </a:ext>
            </a:extLst>
          </p:cNvPr>
          <p:cNvSpPr txBox="1"/>
          <p:nvPr/>
        </p:nvSpPr>
        <p:spPr>
          <a:xfrm>
            <a:off x="8610472" y="5057014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1008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3" name="กล่องข้อความ 72">
            <a:extLst>
              <a:ext uri="{FF2B5EF4-FFF2-40B4-BE49-F238E27FC236}">
                <a16:creationId xmlns:a16="http://schemas.microsoft.com/office/drawing/2014/main" id="{23C6E67A-E300-4FFD-AF38-05279C765179}"/>
              </a:ext>
            </a:extLst>
          </p:cNvPr>
          <p:cNvSpPr txBox="1"/>
          <p:nvPr/>
        </p:nvSpPr>
        <p:spPr>
          <a:xfrm>
            <a:off x="0" y="4624966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1008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Oval 1">
            <a:extLst>
              <a:ext uri="{FF2B5EF4-FFF2-40B4-BE49-F238E27FC236}">
                <a16:creationId xmlns:a16="http://schemas.microsoft.com/office/drawing/2014/main" id="{BAC58BDF-3110-4876-B6C2-5798E361B253}"/>
              </a:ext>
            </a:extLst>
          </p:cNvPr>
          <p:cNvSpPr/>
          <p:nvPr/>
        </p:nvSpPr>
        <p:spPr bwMode="auto">
          <a:xfrm>
            <a:off x="4358753" y="836712"/>
            <a:ext cx="789311" cy="630905"/>
          </a:xfrm>
          <a:prstGeom prst="ellipse">
            <a:avLst/>
          </a:prstGeom>
          <a:noFill/>
          <a:ln w="2857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FF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800" b="1" dirty="0">
                <a:solidFill>
                  <a:prstClr val="white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รูปภาพ 1">
            <a:extLst>
              <a:ext uri="{FF2B5EF4-FFF2-40B4-BE49-F238E27FC236}">
                <a16:creationId xmlns:a16="http://schemas.microsoft.com/office/drawing/2014/main" id="{BD93FD20-2ED2-4ACF-9745-DBA42FFED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7"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2">
            <a:extLst>
              <a:ext uri="{FF2B5EF4-FFF2-40B4-BE49-F238E27FC236}">
                <a16:creationId xmlns:a16="http://schemas.microsoft.com/office/drawing/2014/main" id="{B524DAE4-8342-4C1B-8C0F-8A8D5CA46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8001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36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ตัวการที่ทำให้เกิดสภาพอากาศ เดือน ก.ย.๖๕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9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2" name="รูปภาพ 14">
            <a:extLst>
              <a:ext uri="{FF2B5EF4-FFF2-40B4-BE49-F238E27FC236}">
                <a16:creationId xmlns:a16="http://schemas.microsoft.com/office/drawing/2014/main" id="{6569D9F3-5C9D-45D9-90FD-BB505B5C0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8" t="12862" r="34445" b="15112"/>
          <a:stretch>
            <a:fillRect/>
          </a:stretch>
        </p:blipFill>
        <p:spPr bwMode="auto">
          <a:xfrm>
            <a:off x="8380413" y="3800475"/>
            <a:ext cx="5127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059E7A2C-D546-4E5C-88C8-4DF0D080B743}"/>
              </a:ext>
            </a:extLst>
          </p:cNvPr>
          <p:cNvGrpSpPr>
            <a:grpSpLocks/>
          </p:cNvGrpSpPr>
          <p:nvPr/>
        </p:nvGrpSpPr>
        <p:grpSpPr bwMode="auto">
          <a:xfrm>
            <a:off x="2038350" y="3908425"/>
            <a:ext cx="1595438" cy="647700"/>
            <a:chOff x="2037737" y="3908816"/>
            <a:chExt cx="1595437" cy="647700"/>
          </a:xfrm>
        </p:grpSpPr>
        <p:sp>
          <p:nvSpPr>
            <p:cNvPr id="8" name="ลูกศรขวา 51">
              <a:extLst>
                <a:ext uri="{FF2B5EF4-FFF2-40B4-BE49-F238E27FC236}">
                  <a16:creationId xmlns:a16="http://schemas.microsoft.com/office/drawing/2014/main" id="{D3885C55-FE10-435A-BF2D-1D569185A927}"/>
                </a:ext>
              </a:extLst>
            </p:cNvPr>
            <p:cNvSpPr/>
            <p:nvPr/>
          </p:nvSpPr>
          <p:spPr bwMode="auto">
            <a:xfrm rot="19315930">
              <a:off x="2086950" y="3908816"/>
              <a:ext cx="1546224" cy="647700"/>
            </a:xfrm>
            <a:prstGeom prst="rightArrow">
              <a:avLst/>
            </a:prstGeom>
            <a:solidFill>
              <a:srgbClr val="FF00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8203" name="กล่องข้อความ 52">
              <a:extLst>
                <a:ext uri="{FF2B5EF4-FFF2-40B4-BE49-F238E27FC236}">
                  <a16:creationId xmlns:a16="http://schemas.microsoft.com/office/drawing/2014/main" id="{EB1D35CB-A8E3-440D-87F1-0B493D53E3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293526">
              <a:off x="2037737" y="4084856"/>
              <a:ext cx="1415532" cy="399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th-TH" sz="2000" b="1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SW Monsoon</a:t>
              </a:r>
              <a:endParaRPr lang="th-TH" altLang="th-TH" sz="2000" b="1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E0607CC6-1F3C-4E11-AB43-73CF6A63E949}"/>
              </a:ext>
            </a:extLst>
          </p:cNvPr>
          <p:cNvGrpSpPr>
            <a:grpSpLocks/>
          </p:cNvGrpSpPr>
          <p:nvPr/>
        </p:nvGrpSpPr>
        <p:grpSpPr bwMode="auto">
          <a:xfrm>
            <a:off x="4271963" y="2689225"/>
            <a:ext cx="4122737" cy="1909763"/>
            <a:chOff x="4271211" y="2689870"/>
            <a:chExt cx="4123261" cy="1908490"/>
          </a:xfrm>
        </p:grpSpPr>
        <p:sp>
          <p:nvSpPr>
            <p:cNvPr id="4" name="รูปแบบอิสระ 3">
              <a:extLst>
                <a:ext uri="{FF2B5EF4-FFF2-40B4-BE49-F238E27FC236}">
                  <a16:creationId xmlns:a16="http://schemas.microsoft.com/office/drawing/2014/main" id="{6273DC8E-301E-461C-BCBD-3026AF39BC2B}"/>
                </a:ext>
              </a:extLst>
            </p:cNvPr>
            <p:cNvSpPr/>
            <p:nvPr/>
          </p:nvSpPr>
          <p:spPr bwMode="auto">
            <a:xfrm rot="231263">
              <a:off x="4271211" y="4008204"/>
              <a:ext cx="4123261" cy="590156"/>
            </a:xfrm>
            <a:custGeom>
              <a:avLst/>
              <a:gdLst>
                <a:gd name="connsiteX0" fmla="*/ 3957851 w 3957851"/>
                <a:gd name="connsiteY0" fmla="*/ 0 h 590020"/>
                <a:gd name="connsiteX1" fmla="*/ 2197290 w 3957851"/>
                <a:gd name="connsiteY1" fmla="*/ 586854 h 590020"/>
                <a:gd name="connsiteX2" fmla="*/ 0 w 3957851"/>
                <a:gd name="connsiteY2" fmla="*/ 191069 h 59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57851" h="590020">
                  <a:moveTo>
                    <a:pt x="3957851" y="0"/>
                  </a:moveTo>
                  <a:cubicBezTo>
                    <a:pt x="3407391" y="277504"/>
                    <a:pt x="2856932" y="555009"/>
                    <a:pt x="2197290" y="586854"/>
                  </a:cubicBezTo>
                  <a:cubicBezTo>
                    <a:pt x="1537648" y="618699"/>
                    <a:pt x="768824" y="404884"/>
                    <a:pt x="0" y="191069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6" name="รูปแบบอิสระ 5">
              <a:extLst>
                <a:ext uri="{FF2B5EF4-FFF2-40B4-BE49-F238E27FC236}">
                  <a16:creationId xmlns:a16="http://schemas.microsoft.com/office/drawing/2014/main" id="{95842D8A-A334-4A9F-A84B-5DD9E7BEEB5A}"/>
                </a:ext>
              </a:extLst>
            </p:cNvPr>
            <p:cNvSpPr/>
            <p:nvPr/>
          </p:nvSpPr>
          <p:spPr>
            <a:xfrm>
              <a:off x="4677663" y="2689870"/>
              <a:ext cx="3432611" cy="1573750"/>
            </a:xfrm>
            <a:custGeom>
              <a:avLst/>
              <a:gdLst>
                <a:gd name="connsiteX0" fmla="*/ 0 w 3419475"/>
                <a:gd name="connsiteY0" fmla="*/ 0 h 1620401"/>
                <a:gd name="connsiteX1" fmla="*/ 1657350 w 3419475"/>
                <a:gd name="connsiteY1" fmla="*/ 1381125 h 1620401"/>
                <a:gd name="connsiteX2" fmla="*/ 3419475 w 3419475"/>
                <a:gd name="connsiteY2" fmla="*/ 1619250 h 162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9475" h="1620401">
                  <a:moveTo>
                    <a:pt x="0" y="0"/>
                  </a:moveTo>
                  <a:cubicBezTo>
                    <a:pt x="543719" y="555625"/>
                    <a:pt x="1087438" y="1111250"/>
                    <a:pt x="1657350" y="1381125"/>
                  </a:cubicBezTo>
                  <a:cubicBezTo>
                    <a:pt x="2227262" y="1651000"/>
                    <a:pt x="3419475" y="1619250"/>
                    <a:pt x="3419475" y="1619250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  <a:prstDash val="sysDash"/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</p:grp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กลุ่ม 58">
            <a:extLst>
              <a:ext uri="{FF2B5EF4-FFF2-40B4-BE49-F238E27FC236}">
                <a16:creationId xmlns:a16="http://schemas.microsoft.com/office/drawing/2014/main" id="{7ED61BCD-A35C-4025-BC2F-EC185383519F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719138"/>
            <a:ext cx="9251950" cy="6238875"/>
            <a:chOff x="-76200" y="0"/>
            <a:chExt cx="9251950" cy="6958013"/>
          </a:xfrm>
        </p:grpSpPr>
        <p:pic>
          <p:nvPicPr>
            <p:cNvPr id="14393" name="รูปภาพ 2">
              <a:extLst>
                <a:ext uri="{FF2B5EF4-FFF2-40B4-BE49-F238E27FC236}">
                  <a16:creationId xmlns:a16="http://schemas.microsoft.com/office/drawing/2014/main" id="{5236B48A-A9E6-4779-ADC5-B4C19D0E1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>
              <a:extLst>
                <a:ext uri="{FF2B5EF4-FFF2-40B4-BE49-F238E27FC236}">
                  <a16:creationId xmlns:a16="http://schemas.microsoft.com/office/drawing/2014/main" id="{07D99B33-4D31-4A9B-B93E-EC3BCC309FA4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866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14339" name="TextBox 84">
            <a:extLst>
              <a:ext uri="{FF2B5EF4-FFF2-40B4-BE49-F238E27FC236}">
                <a16:creationId xmlns:a16="http://schemas.microsoft.com/office/drawing/2014/main" id="{B2F7AA46-8DCC-443C-B911-F166A6B29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6413" y="4581525"/>
            <a:ext cx="2092325" cy="120015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800" b="1" u="sng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เกณฑ์อุณหภูมิ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หนาวจัด   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 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&lt; 8.0   C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หนาว 	  8.0 -15.9  </a:t>
            </a:r>
            <a:r>
              <a:rPr lang="th-TH" altLang="th-TH" sz="1800" b="1" baseline="3000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เย็น  	 16.0-22.9  </a:t>
            </a:r>
            <a:r>
              <a:rPr lang="th-TH" altLang="th-TH" sz="1800" b="1" baseline="3000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C</a:t>
            </a:r>
          </a:p>
        </p:txBody>
      </p:sp>
      <p:sp>
        <p:nvSpPr>
          <p:cNvPr id="14340" name="TextBox 85">
            <a:extLst>
              <a:ext uri="{FF2B5EF4-FFF2-40B4-BE49-F238E27FC236}">
                <a16:creationId xmlns:a16="http://schemas.microsoft.com/office/drawing/2014/main" id="{EB3429E9-9EDE-453D-99FA-6B1FE414D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6413" y="2781300"/>
            <a:ext cx="2092325" cy="147637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ISOLD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บางแห่ง    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FEW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เป็นแห่งๆ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SCTD  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กระจาย,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WDSPRD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เกือบทั่วไป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NMRS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ทั่วไป</a:t>
            </a:r>
            <a:endParaRPr lang="th-TH" altLang="th-TH" sz="1800">
              <a:latin typeface="Arial" panose="020B0604020202020204" pitchFamily="34" charset="0"/>
              <a:ea typeface="MS PGothic" panose="020B0600070205080204" pitchFamily="34" charset="-128"/>
              <a:cs typeface="TH SarabunPSK" panose="020B0500040200020003" pitchFamily="34" charset="-34"/>
            </a:endParaRPr>
          </a:p>
        </p:txBody>
      </p:sp>
      <p:sp>
        <p:nvSpPr>
          <p:cNvPr id="14341" name="กล่องข้อความ 102">
            <a:extLst>
              <a:ext uri="{FF2B5EF4-FFF2-40B4-BE49-F238E27FC236}">
                <a16:creationId xmlns:a16="http://schemas.microsoft.com/office/drawing/2014/main" id="{FE88C65D-FBAA-449B-B63F-BF27E2FC5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6413" y="5849938"/>
            <a:ext cx="1779587" cy="1108075"/>
          </a:xfrm>
          <a:prstGeom prst="rect">
            <a:avLst/>
          </a:prstGeom>
          <a:solidFill>
            <a:srgbClr val="FF0000"/>
          </a:solidFill>
          <a:ln w="3175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800" b="1" u="sng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อุณหภูมิ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HOT</a:t>
            </a:r>
            <a:r>
              <a:rPr lang="th-TH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35 – 39 </a:t>
            </a:r>
            <a:r>
              <a:rPr lang="en-US" altLang="th-TH" sz="1600" b="1" baseline="30000">
                <a:solidFill>
                  <a:schemeClr val="bg1"/>
                </a:solidFill>
                <a:latin typeface="Angsana New" panose="02020603050405020304" pitchFamily="18" charset="-34"/>
                <a:ea typeface="Angsana New" panose="02020603050405020304" pitchFamily="18" charset="-34"/>
                <a:cs typeface="Angsana New" panose="02020603050405020304" pitchFamily="18" charset="-34"/>
              </a:rPr>
              <a:t>°</a:t>
            </a:r>
            <a:r>
              <a:rPr lang="en-US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VERY HOT</a:t>
            </a:r>
            <a:r>
              <a:rPr lang="th-TH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1600" b="1" u="sng">
                <a:solidFill>
                  <a:schemeClr val="bg1"/>
                </a:solidFill>
                <a:latin typeface="AngsanaUPC" panose="02020603050405020304" pitchFamily="18" charset="-34"/>
                <a:ea typeface="AngsanaUPC" panose="02020603050405020304" pitchFamily="18" charset="-34"/>
              </a:rPr>
              <a:t>&gt;</a:t>
            </a:r>
            <a:r>
              <a:rPr lang="th-TH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40 </a:t>
            </a:r>
            <a:r>
              <a:rPr lang="en-US" altLang="th-TH" sz="1600" b="1" baseline="30000">
                <a:solidFill>
                  <a:schemeClr val="bg1"/>
                </a:solidFill>
                <a:latin typeface="Angsana New" panose="02020603050405020304" pitchFamily="18" charset="-34"/>
                <a:ea typeface="Angsana New" panose="02020603050405020304" pitchFamily="18" charset="-34"/>
                <a:cs typeface="Angsana New" panose="02020603050405020304" pitchFamily="18" charset="-34"/>
              </a:rPr>
              <a:t>°</a:t>
            </a:r>
            <a:r>
              <a:rPr lang="en-US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th-TH" sz="1600" b="1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TextBox 17">
            <a:extLst>
              <a:ext uri="{FF2B5EF4-FFF2-40B4-BE49-F238E27FC236}">
                <a16:creationId xmlns:a16="http://schemas.microsoft.com/office/drawing/2014/main" id="{C3FC14DC-B80F-487D-85C0-67FDC4476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-26988"/>
            <a:ext cx="9212263" cy="1016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6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ภาคเหนือ</a:t>
            </a:r>
          </a:p>
        </p:txBody>
      </p:sp>
      <p:pic>
        <p:nvPicPr>
          <p:cNvPr id="27689" name="Picture 9" descr="mapthai-N">
            <a:extLst>
              <a:ext uri="{FF2B5EF4-FFF2-40B4-BE49-F238E27FC236}">
                <a16:creationId xmlns:a16="http://schemas.microsoft.com/office/drawing/2014/main" id="{16384192-700E-4471-B7A0-D0CD813F4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7707" r="4140" b="5974"/>
          <a:stretch>
            <a:fillRect/>
          </a:stretch>
        </p:blipFill>
        <p:spPr bwMode="auto">
          <a:xfrm>
            <a:off x="230187" y="1268760"/>
            <a:ext cx="3782531" cy="347095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3AD35157-2E78-4C4A-AB3E-262D5DE138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0981" name="กล่องข้อความ 42">
            <a:extLst>
              <a:ext uri="{FF2B5EF4-FFF2-40B4-BE49-F238E27FC236}">
                <a16:creationId xmlns:a16="http://schemas.microsoft.com/office/drawing/2014/main" id="{776D52E6-D124-41D1-B11C-9EC40F944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876925"/>
            <a:ext cx="4681538" cy="646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SW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๕ - ๑๐นอต/๒๐ - ๔๐ นอต</a:t>
            </a:r>
          </a:p>
        </p:txBody>
      </p:sp>
      <p:sp>
        <p:nvSpPr>
          <p:cNvPr id="14346" name="สี่เหลี่ยมผืนผ้า 45">
            <a:extLst>
              <a:ext uri="{FF2B5EF4-FFF2-40B4-BE49-F238E27FC236}">
                <a16:creationId xmlns:a16="http://schemas.microsoft.com/office/drawing/2014/main" id="{5E94E5AB-A67D-454F-9EA5-47710AC0A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6013" y="5697538"/>
            <a:ext cx="1841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th-TH" altLang="th-TH" sz="1200"/>
          </a:p>
        </p:txBody>
      </p:sp>
      <p:grpSp>
        <p:nvGrpSpPr>
          <p:cNvPr id="63" name="กลุ่ม 18">
            <a:extLst>
              <a:ext uri="{FF2B5EF4-FFF2-40B4-BE49-F238E27FC236}">
                <a16:creationId xmlns:a16="http://schemas.microsoft.com/office/drawing/2014/main" id="{36C57B95-35A1-489C-9F45-344E0EBDFA33}"/>
              </a:ext>
            </a:extLst>
          </p:cNvPr>
          <p:cNvGrpSpPr>
            <a:grpSpLocks/>
          </p:cNvGrpSpPr>
          <p:nvPr/>
        </p:nvGrpSpPr>
        <p:grpSpPr bwMode="auto">
          <a:xfrm>
            <a:off x="1971947" y="2993581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64" name="กลุ่ม 17">
              <a:extLst>
                <a:ext uri="{FF2B5EF4-FFF2-40B4-BE49-F238E27FC236}">
                  <a16:creationId xmlns:a16="http://schemas.microsoft.com/office/drawing/2014/main" id="{14088432-FF6E-4AF0-9F8D-7ED477F8AD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68" name="รูปภาพ 76" descr="1211810702 (1).png">
                <a:extLst>
                  <a:ext uri="{FF2B5EF4-FFF2-40B4-BE49-F238E27FC236}">
                    <a16:creationId xmlns:a16="http://schemas.microsoft.com/office/drawing/2014/main" id="{6B8C3A6E-824B-4B90-8904-70ECE544B5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9" name="กลุ่ม 16">
                <a:extLst>
                  <a:ext uri="{FF2B5EF4-FFF2-40B4-BE49-F238E27FC236}">
                    <a16:creationId xmlns:a16="http://schemas.microsoft.com/office/drawing/2014/main" id="{A485120D-F07C-46E6-B450-C6398B990B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70" name="รูปภาพ 110" descr="1211810689.png">
                  <a:extLst>
                    <a:ext uri="{FF2B5EF4-FFF2-40B4-BE49-F238E27FC236}">
                      <a16:creationId xmlns:a16="http://schemas.microsoft.com/office/drawing/2014/main" id="{E6E12C8C-5041-43D9-AA65-CB29B4686C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" name="รูปภาพ 70" descr="1211810679.png">
                  <a:extLst>
                    <a:ext uri="{FF2B5EF4-FFF2-40B4-BE49-F238E27FC236}">
                      <a16:creationId xmlns:a16="http://schemas.microsoft.com/office/drawing/2014/main" id="{CDBF6498-695D-4D17-A0C2-54418D0A62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65" name="Group 11">
              <a:extLst>
                <a:ext uri="{FF2B5EF4-FFF2-40B4-BE49-F238E27FC236}">
                  <a16:creationId xmlns:a16="http://schemas.microsoft.com/office/drawing/2014/main" id="{98FE7E19-4F37-4219-9740-080CE16C1F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66" name="รูปภาพ 67" descr="1211810668.png">
                <a:extLst>
                  <a:ext uri="{FF2B5EF4-FFF2-40B4-BE49-F238E27FC236}">
                    <a16:creationId xmlns:a16="http://schemas.microsoft.com/office/drawing/2014/main" id="{BD175761-BD4B-4304-AB23-2003C5A013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7" name="Rectangle 44">
                <a:extLst>
                  <a:ext uri="{FF2B5EF4-FFF2-40B4-BE49-F238E27FC236}">
                    <a16:creationId xmlns:a16="http://schemas.microsoft.com/office/drawing/2014/main" id="{054339B8-DBE8-4E82-8E32-5A4B20E7AC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aphicFrame>
        <p:nvGraphicFramePr>
          <p:cNvPr id="52" name="ตาราง 51">
            <a:extLst>
              <a:ext uri="{FF2B5EF4-FFF2-40B4-BE49-F238E27FC236}">
                <a16:creationId xmlns:a16="http://schemas.microsoft.com/office/drawing/2014/main" id="{859BA662-0BDD-46DF-A4EB-5348356A5F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624385"/>
              </p:ext>
            </p:extLst>
          </p:nvPr>
        </p:nvGraphicFramePr>
        <p:xfrm>
          <a:off x="4149465" y="1484784"/>
          <a:ext cx="4887031" cy="2194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7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พายุฝนฟ้าคะนองกระจาย</a:t>
                      </a:r>
                      <a:b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ถึง เกือบทั่วไป ๖๐ - ๗๐ </a:t>
                      </a:r>
                      <a:r>
                        <a:rPr lang="en-US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ฝนตกหนักถึงหนักมากบางแห่ง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4" name="ตาราง 93">
            <a:extLst>
              <a:ext uri="{FF2B5EF4-FFF2-40B4-BE49-F238E27FC236}">
                <a16:creationId xmlns:a16="http://schemas.microsoft.com/office/drawing/2014/main" id="{E0261F11-6F48-4950-85E6-E0364A4EB25D}"/>
              </a:ext>
            </a:extLst>
          </p:cNvPr>
          <p:cNvGraphicFramePr>
            <a:graphicFrameLocks noGrp="1"/>
          </p:cNvGraphicFramePr>
          <p:nvPr/>
        </p:nvGraphicFramePr>
        <p:xfrm>
          <a:off x="4478338" y="4784725"/>
          <a:ext cx="1749425" cy="98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เมฆนมาก</a:t>
                      </a: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1" name="ตาราง 110">
            <a:extLst>
              <a:ext uri="{FF2B5EF4-FFF2-40B4-BE49-F238E27FC236}">
                <a16:creationId xmlns:a16="http://schemas.microsoft.com/office/drawing/2014/main" id="{989E6917-BF7E-4302-8617-4BA6688FC1D9}"/>
              </a:ext>
            </a:extLst>
          </p:cNvPr>
          <p:cNvGraphicFramePr>
            <a:graphicFrameLocks noGrp="1"/>
          </p:cNvGraphicFramePr>
          <p:nvPr/>
        </p:nvGraphicFramePr>
        <p:xfrm>
          <a:off x="6288088" y="4786313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4379" name="กลุ่ม 26">
            <a:extLst>
              <a:ext uri="{FF2B5EF4-FFF2-40B4-BE49-F238E27FC236}">
                <a16:creationId xmlns:a16="http://schemas.microsoft.com/office/drawing/2014/main" id="{95B24E34-7ABB-4766-9CE9-ABE6ED0CFEFA}"/>
              </a:ext>
            </a:extLst>
          </p:cNvPr>
          <p:cNvGrpSpPr>
            <a:grpSpLocks/>
          </p:cNvGrpSpPr>
          <p:nvPr/>
        </p:nvGrpSpPr>
        <p:grpSpPr bwMode="auto">
          <a:xfrm>
            <a:off x="4418013" y="4830763"/>
            <a:ext cx="604837" cy="1022350"/>
            <a:chOff x="4418013" y="4830763"/>
            <a:chExt cx="604837" cy="1022350"/>
          </a:xfrm>
        </p:grpSpPr>
        <p:grpSp>
          <p:nvGrpSpPr>
            <p:cNvPr id="14385" name="กลุ่ม 57">
              <a:extLst>
                <a:ext uri="{FF2B5EF4-FFF2-40B4-BE49-F238E27FC236}">
                  <a16:creationId xmlns:a16="http://schemas.microsoft.com/office/drawing/2014/main" id="{0843A2AE-7514-462F-AD7D-CD7702725B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6750" y="5230813"/>
              <a:ext cx="533400" cy="622300"/>
              <a:chOff x="5294206" y="6075654"/>
              <a:chExt cx="533829" cy="623129"/>
            </a:xfrm>
          </p:grpSpPr>
          <p:sp>
            <p:nvSpPr>
              <p:cNvPr id="14391" name="Rectangle 85">
                <a:extLst>
                  <a:ext uri="{FF2B5EF4-FFF2-40B4-BE49-F238E27FC236}">
                    <a16:creationId xmlns:a16="http://schemas.microsoft.com/office/drawing/2014/main" id="{C8B01F4E-9570-4A01-B6C8-9F3CCA6B1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1564" y="6075654"/>
                <a:ext cx="510416" cy="161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th-TH" altLang="th-TH" sz="1800" b="1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54" name="กลุ่ม 18">
                <a:extLst>
                  <a:ext uri="{FF2B5EF4-FFF2-40B4-BE49-F238E27FC236}">
                    <a16:creationId xmlns:a16="http://schemas.microsoft.com/office/drawing/2014/main" id="{63B4A763-3395-4394-8E7E-69EA2FD321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4206" y="6135828"/>
                <a:ext cx="533829" cy="562955"/>
                <a:chOff x="5292080" y="3140968"/>
                <a:chExt cx="1512168" cy="1593435"/>
              </a:xfrm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</p:grpSpPr>
            <p:grpSp>
              <p:nvGrpSpPr>
                <p:cNvPr id="55" name="กลุ่ม 17">
                  <a:extLst>
                    <a:ext uri="{FF2B5EF4-FFF2-40B4-BE49-F238E27FC236}">
                      <a16:creationId xmlns:a16="http://schemas.microsoft.com/office/drawing/2014/main" id="{F6380F98-BD7C-4F31-8F3B-BD007CFFC79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2080" y="3140968"/>
                  <a:ext cx="1487487" cy="1296144"/>
                  <a:chOff x="5220072" y="2996952"/>
                  <a:chExt cx="1487487" cy="1296144"/>
                </a:xfrm>
              </p:grpSpPr>
              <p:pic>
                <p:nvPicPr>
                  <p:cNvPr id="78" name="รูปภาพ 76" descr="1211810702 (1).png">
                    <a:extLst>
                      <a:ext uri="{FF2B5EF4-FFF2-40B4-BE49-F238E27FC236}">
                        <a16:creationId xmlns:a16="http://schemas.microsoft.com/office/drawing/2014/main" id="{FCE8D4AD-B0F6-47B6-9B7B-33BC71249A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0072" y="3273695"/>
                    <a:ext cx="1487487" cy="10194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79" name="กลุ่ม 16">
                    <a:extLst>
                      <a:ext uri="{FF2B5EF4-FFF2-40B4-BE49-F238E27FC236}">
                        <a16:creationId xmlns:a16="http://schemas.microsoft.com/office/drawing/2014/main" id="{A27120DE-92CD-4FD7-AE1C-0B4F94B6BEC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302728" y="2996952"/>
                    <a:ext cx="1400175" cy="1259185"/>
                    <a:chOff x="5302728" y="3465618"/>
                    <a:chExt cx="1400175" cy="1259185"/>
                  </a:xfrm>
                </p:grpSpPr>
                <p:pic>
                  <p:nvPicPr>
                    <p:cNvPr id="80" name="รูปภาพ 110" descr="1211810689.png">
                      <a:extLst>
                        <a:ext uri="{FF2B5EF4-FFF2-40B4-BE49-F238E27FC236}">
                          <a16:creationId xmlns:a16="http://schemas.microsoft.com/office/drawing/2014/main" id="{91C499B7-3CF4-41C1-AD0E-154EE32A15E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2728" y="3465618"/>
                      <a:ext cx="1400175" cy="9607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1" name="รูปภาพ 70" descr="1211810679.png">
                      <a:extLst>
                        <a:ext uri="{FF2B5EF4-FFF2-40B4-BE49-F238E27FC236}">
                          <a16:creationId xmlns:a16="http://schemas.microsoft.com/office/drawing/2014/main" id="{B57C884B-95F0-44E5-BF1E-E6F287EC5D6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9516" y="3717032"/>
                      <a:ext cx="1350716" cy="10077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56" name="Group 11">
                  <a:extLst>
                    <a:ext uri="{FF2B5EF4-FFF2-40B4-BE49-F238E27FC236}">
                      <a16:creationId xmlns:a16="http://schemas.microsoft.com/office/drawing/2014/main" id="{13C4C6DD-48C3-4CA9-A2F1-E68615D41BA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62798" y="3932983"/>
                  <a:ext cx="1441450" cy="801420"/>
                  <a:chOff x="4067175" y="3932962"/>
                  <a:chExt cx="1441282" cy="801382"/>
                </a:xfrm>
              </p:grpSpPr>
              <p:pic>
                <p:nvPicPr>
                  <p:cNvPr id="57" name="รูปภาพ 67" descr="1211810668.png">
                    <a:extLst>
                      <a:ext uri="{FF2B5EF4-FFF2-40B4-BE49-F238E27FC236}">
                        <a16:creationId xmlns:a16="http://schemas.microsoft.com/office/drawing/2014/main" id="{7971D847-33D7-4DD1-899A-24FCCE81A1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4543"/>
                  <a:stretch>
                    <a:fillRect/>
                  </a:stretch>
                </p:blipFill>
                <p:spPr bwMode="auto">
                  <a:xfrm>
                    <a:off x="4067175" y="3932962"/>
                    <a:ext cx="1441282" cy="449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8" name="Rectangle 44">
                    <a:extLst>
                      <a:ext uri="{FF2B5EF4-FFF2-40B4-BE49-F238E27FC236}">
                        <a16:creationId xmlns:a16="http://schemas.microsoft.com/office/drawing/2014/main" id="{6284B831-C26E-4FF1-8117-362EF4341FC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84097" y="4365104"/>
                    <a:ext cx="184815" cy="3692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  <a:defRPr/>
                    </a:pPr>
                    <a:endParaRPr lang="th-TH" altLang="th-TH" sz="1800" b="1" dirty="0">
                      <a:solidFill>
                        <a:srgbClr val="FFFF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</p:grpSp>
        </p:grpSp>
        <p:grpSp>
          <p:nvGrpSpPr>
            <p:cNvPr id="14386" name="กลุ่ม 10">
              <a:extLst>
                <a:ext uri="{FF2B5EF4-FFF2-40B4-BE49-F238E27FC236}">
                  <a16:creationId xmlns:a16="http://schemas.microsoft.com/office/drawing/2014/main" id="{815CD91E-AD1A-46DF-B014-E0DFFCBA16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8013" y="4830763"/>
              <a:ext cx="604837" cy="423862"/>
              <a:chOff x="5327749" y="908720"/>
              <a:chExt cx="1332483" cy="936278"/>
            </a:xfrm>
          </p:grpSpPr>
          <p:grpSp>
            <p:nvGrpSpPr>
              <p:cNvPr id="14387" name="กลุ่ม 91">
                <a:extLst>
                  <a:ext uri="{FF2B5EF4-FFF2-40B4-BE49-F238E27FC236}">
                    <a16:creationId xmlns:a16="http://schemas.microsoft.com/office/drawing/2014/main" id="{FACD9C45-70C6-43C5-96CF-E2AA078DAF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27749" y="908720"/>
                <a:ext cx="1260475" cy="936278"/>
                <a:chOff x="3851275" y="405160"/>
                <a:chExt cx="1260475" cy="936278"/>
              </a:xfrm>
            </p:grpSpPr>
            <p:pic>
              <p:nvPicPr>
                <p:cNvPr id="14389" name="รูปภาพ 73">
                  <a:extLst>
                    <a:ext uri="{FF2B5EF4-FFF2-40B4-BE49-F238E27FC236}">
                      <a16:creationId xmlns:a16="http://schemas.microsoft.com/office/drawing/2014/main" id="{77448A81-4A0B-4273-BEB8-54FB5C79EC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1275" y="405160"/>
                  <a:ext cx="1260475" cy="863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390" name="รูปภาพ 84">
                  <a:extLst>
                    <a:ext uri="{FF2B5EF4-FFF2-40B4-BE49-F238E27FC236}">
                      <a16:creationId xmlns:a16="http://schemas.microsoft.com/office/drawing/2014/main" id="{8FE26FA3-5F81-40B5-BF99-E4EC11FCBA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22713" y="549275"/>
                  <a:ext cx="1155700" cy="792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4388" name="รูปภาพ 96">
                <a:extLst>
                  <a:ext uri="{FF2B5EF4-FFF2-40B4-BE49-F238E27FC236}">
                    <a16:creationId xmlns:a16="http://schemas.microsoft.com/office/drawing/2014/main" id="{08BA5752-B0AE-4336-8DF0-B7424FA52E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4532" y="980902"/>
                <a:ext cx="1155700" cy="792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4380" name="กลุ่ม 10">
            <a:extLst>
              <a:ext uri="{FF2B5EF4-FFF2-40B4-BE49-F238E27FC236}">
                <a16:creationId xmlns:a16="http://schemas.microsoft.com/office/drawing/2014/main" id="{9C75601D-3AEA-4B73-8E5D-7AB5A1F62BD9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1989138"/>
            <a:ext cx="1149350" cy="806450"/>
            <a:chOff x="5327749" y="908720"/>
            <a:chExt cx="1332483" cy="936278"/>
          </a:xfrm>
        </p:grpSpPr>
        <p:grpSp>
          <p:nvGrpSpPr>
            <p:cNvPr id="14381" name="กลุ่ม 91">
              <a:extLst>
                <a:ext uri="{FF2B5EF4-FFF2-40B4-BE49-F238E27FC236}">
                  <a16:creationId xmlns:a16="http://schemas.microsoft.com/office/drawing/2014/main" id="{A2096D4C-1963-495A-9BD9-AD32CA1A27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7749" y="908720"/>
              <a:ext cx="1260475" cy="936278"/>
              <a:chOff x="3851275" y="405160"/>
              <a:chExt cx="1260475" cy="936278"/>
            </a:xfrm>
          </p:grpSpPr>
          <p:pic>
            <p:nvPicPr>
              <p:cNvPr id="14383" name="รูปภาพ 73">
                <a:extLst>
                  <a:ext uri="{FF2B5EF4-FFF2-40B4-BE49-F238E27FC236}">
                    <a16:creationId xmlns:a16="http://schemas.microsoft.com/office/drawing/2014/main" id="{19255E82-7EEA-4271-A67C-1677316AE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275" y="405160"/>
                <a:ext cx="1260475" cy="86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84" name="รูปภาพ 84">
                <a:extLst>
                  <a:ext uri="{FF2B5EF4-FFF2-40B4-BE49-F238E27FC236}">
                    <a16:creationId xmlns:a16="http://schemas.microsoft.com/office/drawing/2014/main" id="{6D92312E-2697-4B26-A513-1142AC8428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2713" y="549275"/>
                <a:ext cx="1155700" cy="792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382" name="รูปภาพ 96">
              <a:extLst>
                <a:ext uri="{FF2B5EF4-FFF2-40B4-BE49-F238E27FC236}">
                  <a16:creationId xmlns:a16="http://schemas.microsoft.com/office/drawing/2014/main" id="{609B096D-6F09-47BA-870F-DC04F269B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532" y="980902"/>
              <a:ext cx="1155700" cy="79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กลุ่ม 64">
            <a:extLst>
              <a:ext uri="{FF2B5EF4-FFF2-40B4-BE49-F238E27FC236}">
                <a16:creationId xmlns:a16="http://schemas.microsoft.com/office/drawing/2014/main" id="{B54CEE51-9EEE-4145-A3E6-FC486F1D63BB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16437" name="รูปภาพ 2">
              <a:extLst>
                <a:ext uri="{FF2B5EF4-FFF2-40B4-BE49-F238E27FC236}">
                  <a16:creationId xmlns:a16="http://schemas.microsoft.com/office/drawing/2014/main" id="{AE3B2C00-1544-4DFE-9EEC-C15DDB54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สี่เหลี่ยมผืนผ้า 66">
              <a:extLst>
                <a:ext uri="{FF2B5EF4-FFF2-40B4-BE49-F238E27FC236}">
                  <a16:creationId xmlns:a16="http://schemas.microsoft.com/office/drawing/2014/main" id="{FAA1FD70-A011-4693-A482-133787FB16F7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40" name="TextBox 17">
            <a:extLst>
              <a:ext uri="{FF2B5EF4-FFF2-40B4-BE49-F238E27FC236}">
                <a16:creationId xmlns:a16="http://schemas.microsoft.com/office/drawing/2014/main" id="{CCDD4147-FD86-49ED-A366-F24020C0E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1016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6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ภาคตะวันออกเฉียงเหนือ</a:t>
            </a:r>
          </a:p>
        </p:txBody>
      </p:sp>
      <p:pic>
        <p:nvPicPr>
          <p:cNvPr id="29744" name="Picture 8" descr="mapthai-NE">
            <a:extLst>
              <a:ext uri="{FF2B5EF4-FFF2-40B4-BE49-F238E27FC236}">
                <a16:creationId xmlns:a16="http://schemas.microsoft.com/office/drawing/2014/main" id="{A46D6B07-61C1-4836-BA93-5EC8BF490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3" t="12476" b="14230"/>
          <a:stretch>
            <a:fillRect/>
          </a:stretch>
        </p:blipFill>
        <p:spPr bwMode="auto">
          <a:xfrm>
            <a:off x="179512" y="1196752"/>
            <a:ext cx="3891647" cy="339395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F8D91DD5-8DA9-4028-AA3A-080916717F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3" name="กลุ่ม 18">
            <a:extLst>
              <a:ext uri="{FF2B5EF4-FFF2-40B4-BE49-F238E27FC236}">
                <a16:creationId xmlns:a16="http://schemas.microsoft.com/office/drawing/2014/main" id="{2D1F449C-2AE8-440E-B52F-073D9651C11C}"/>
              </a:ext>
            </a:extLst>
          </p:cNvPr>
          <p:cNvGrpSpPr>
            <a:grpSpLocks/>
          </p:cNvGrpSpPr>
          <p:nvPr/>
        </p:nvGrpSpPr>
        <p:grpSpPr bwMode="auto">
          <a:xfrm>
            <a:off x="2084938" y="3082813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74" name="กลุ่ม 17">
              <a:extLst>
                <a:ext uri="{FF2B5EF4-FFF2-40B4-BE49-F238E27FC236}">
                  <a16:creationId xmlns:a16="http://schemas.microsoft.com/office/drawing/2014/main" id="{D415EAAF-24A0-4AB1-8C99-D2CB6E8B42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78" name="รูปภาพ 76" descr="1211810702 (1).png">
                <a:extLst>
                  <a:ext uri="{FF2B5EF4-FFF2-40B4-BE49-F238E27FC236}">
                    <a16:creationId xmlns:a16="http://schemas.microsoft.com/office/drawing/2014/main" id="{210EC9CE-869C-4400-B958-D5A9510245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9" name="กลุ่ม 16">
                <a:extLst>
                  <a:ext uri="{FF2B5EF4-FFF2-40B4-BE49-F238E27FC236}">
                    <a16:creationId xmlns:a16="http://schemas.microsoft.com/office/drawing/2014/main" id="{E871F79E-BD88-4B1F-A164-35A2EAE9B2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80" name="รูปภาพ 110" descr="1211810689.png">
                  <a:extLst>
                    <a:ext uri="{FF2B5EF4-FFF2-40B4-BE49-F238E27FC236}">
                      <a16:creationId xmlns:a16="http://schemas.microsoft.com/office/drawing/2014/main" id="{EBF1C65F-66A3-41CB-9482-1223F21E31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1" name="รูปภาพ 80" descr="1211810679.png">
                  <a:extLst>
                    <a:ext uri="{FF2B5EF4-FFF2-40B4-BE49-F238E27FC236}">
                      <a16:creationId xmlns:a16="http://schemas.microsoft.com/office/drawing/2014/main" id="{8F93C1C1-3671-4F35-B990-FFF1E16AE4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75" name="Group 11">
              <a:extLst>
                <a:ext uri="{FF2B5EF4-FFF2-40B4-BE49-F238E27FC236}">
                  <a16:creationId xmlns:a16="http://schemas.microsoft.com/office/drawing/2014/main" id="{2DC26C4B-67EB-4079-8162-0CC8620DFD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76" name="รูปภาพ 67" descr="1211810668.png">
                <a:extLst>
                  <a:ext uri="{FF2B5EF4-FFF2-40B4-BE49-F238E27FC236}">
                    <a16:creationId xmlns:a16="http://schemas.microsoft.com/office/drawing/2014/main" id="{EA909C83-21D0-4F10-BD17-7729844F11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" name="Rectangle 44">
                <a:extLst>
                  <a:ext uri="{FF2B5EF4-FFF2-40B4-BE49-F238E27FC236}">
                    <a16:creationId xmlns:a16="http://schemas.microsoft.com/office/drawing/2014/main" id="{15C8D0CF-7856-4A01-9652-38D3AE1CBE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sp>
        <p:nvSpPr>
          <p:cNvPr id="53" name="กล่องข้อความ 42">
            <a:extLst>
              <a:ext uri="{FF2B5EF4-FFF2-40B4-BE49-F238E27FC236}">
                <a16:creationId xmlns:a16="http://schemas.microsoft.com/office/drawing/2014/main" id="{0E40B79B-4BF9-4273-9BD0-3156777C1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876925"/>
            <a:ext cx="4321175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SW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๕ - ๑๐ นอต/๒๐ - ๔๐ นอต</a:t>
            </a:r>
          </a:p>
        </p:txBody>
      </p:sp>
      <p:graphicFrame>
        <p:nvGraphicFramePr>
          <p:cNvPr id="44" name="ตาราง 43">
            <a:extLst>
              <a:ext uri="{FF2B5EF4-FFF2-40B4-BE49-F238E27FC236}">
                <a16:creationId xmlns:a16="http://schemas.microsoft.com/office/drawing/2014/main" id="{0FDFE1D9-7C6F-416B-B0AC-9C8435B263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325239"/>
              </p:ext>
            </p:extLst>
          </p:nvPr>
        </p:nvGraphicFramePr>
        <p:xfrm>
          <a:off x="4207906" y="1484784"/>
          <a:ext cx="4828590" cy="2194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8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พายุฝนฟ้าคะนองกระจาย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๕๐ - ๖๐ </a:t>
                      </a:r>
                      <a:r>
                        <a:rPr lang="en-US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ฝนตกหนักถึงหนักมากบางแห่ง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393" name="กลุ่ม 10">
            <a:extLst>
              <a:ext uri="{FF2B5EF4-FFF2-40B4-BE49-F238E27FC236}">
                <a16:creationId xmlns:a16="http://schemas.microsoft.com/office/drawing/2014/main" id="{DF31E0F6-D140-4800-ABAC-D3CB6B489C69}"/>
              </a:ext>
            </a:extLst>
          </p:cNvPr>
          <p:cNvGrpSpPr>
            <a:grpSpLocks/>
          </p:cNvGrpSpPr>
          <p:nvPr/>
        </p:nvGrpSpPr>
        <p:grpSpPr bwMode="auto">
          <a:xfrm>
            <a:off x="1119188" y="2070100"/>
            <a:ext cx="1149350" cy="806450"/>
            <a:chOff x="5327749" y="908720"/>
            <a:chExt cx="1332483" cy="936278"/>
          </a:xfrm>
        </p:grpSpPr>
        <p:grpSp>
          <p:nvGrpSpPr>
            <p:cNvPr id="16433" name="กลุ่ม 91">
              <a:extLst>
                <a:ext uri="{FF2B5EF4-FFF2-40B4-BE49-F238E27FC236}">
                  <a16:creationId xmlns:a16="http://schemas.microsoft.com/office/drawing/2014/main" id="{B3C88BB9-E626-49B8-9E38-C90A6E6F11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7749" y="908720"/>
              <a:ext cx="1260475" cy="936278"/>
              <a:chOff x="3851275" y="405160"/>
              <a:chExt cx="1260475" cy="936278"/>
            </a:xfrm>
          </p:grpSpPr>
          <p:pic>
            <p:nvPicPr>
              <p:cNvPr id="16435" name="รูปภาพ 73">
                <a:extLst>
                  <a:ext uri="{FF2B5EF4-FFF2-40B4-BE49-F238E27FC236}">
                    <a16:creationId xmlns:a16="http://schemas.microsoft.com/office/drawing/2014/main" id="{44453E49-C91D-47B6-8718-D3F4BA3235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275" y="405160"/>
                <a:ext cx="1260475" cy="86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6" name="รูปภาพ 84">
                <a:extLst>
                  <a:ext uri="{FF2B5EF4-FFF2-40B4-BE49-F238E27FC236}">
                    <a16:creationId xmlns:a16="http://schemas.microsoft.com/office/drawing/2014/main" id="{6DBA405E-E290-4098-B792-858868148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2713" y="549275"/>
                <a:ext cx="1155700" cy="792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434" name="รูปภาพ 96">
              <a:extLst>
                <a:ext uri="{FF2B5EF4-FFF2-40B4-BE49-F238E27FC236}">
                  <a16:creationId xmlns:a16="http://schemas.microsoft.com/office/drawing/2014/main" id="{3D0EACC9-8CF5-4803-AAFE-8BD6410E2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532" y="980902"/>
              <a:ext cx="1155700" cy="79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32" name="ตาราง 131">
            <a:extLst>
              <a:ext uri="{FF2B5EF4-FFF2-40B4-BE49-F238E27FC236}">
                <a16:creationId xmlns:a16="http://schemas.microsoft.com/office/drawing/2014/main" id="{BA2EAA2F-2E17-401A-9777-63350E7B1E36}"/>
              </a:ext>
            </a:extLst>
          </p:cNvPr>
          <p:cNvGraphicFramePr>
            <a:graphicFrameLocks noGrp="1"/>
          </p:cNvGraphicFramePr>
          <p:nvPr/>
        </p:nvGraphicFramePr>
        <p:xfrm>
          <a:off x="6288088" y="4786313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6" name="ตาราง 25">
            <a:extLst>
              <a:ext uri="{FF2B5EF4-FFF2-40B4-BE49-F238E27FC236}">
                <a16:creationId xmlns:a16="http://schemas.microsoft.com/office/drawing/2014/main" id="{7FAE401F-018C-4379-A389-690E5077771C}"/>
              </a:ext>
            </a:extLst>
          </p:cNvPr>
          <p:cNvGraphicFramePr>
            <a:graphicFrameLocks noGrp="1"/>
          </p:cNvGraphicFramePr>
          <p:nvPr/>
        </p:nvGraphicFramePr>
        <p:xfrm>
          <a:off x="4478338" y="4784725"/>
          <a:ext cx="1749425" cy="98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เมฆมาก</a:t>
                      </a: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424" name="กลุ่ม 26">
            <a:extLst>
              <a:ext uri="{FF2B5EF4-FFF2-40B4-BE49-F238E27FC236}">
                <a16:creationId xmlns:a16="http://schemas.microsoft.com/office/drawing/2014/main" id="{5949E2B9-BA32-4A76-8A6D-80DDE28139A0}"/>
              </a:ext>
            </a:extLst>
          </p:cNvPr>
          <p:cNvGrpSpPr>
            <a:grpSpLocks/>
          </p:cNvGrpSpPr>
          <p:nvPr/>
        </p:nvGrpSpPr>
        <p:grpSpPr bwMode="auto">
          <a:xfrm>
            <a:off x="4418013" y="4830763"/>
            <a:ext cx="604837" cy="1022350"/>
            <a:chOff x="4418013" y="4830763"/>
            <a:chExt cx="604837" cy="1022350"/>
          </a:xfrm>
        </p:grpSpPr>
        <p:grpSp>
          <p:nvGrpSpPr>
            <p:cNvPr id="16425" name="กลุ่ม 57">
              <a:extLst>
                <a:ext uri="{FF2B5EF4-FFF2-40B4-BE49-F238E27FC236}">
                  <a16:creationId xmlns:a16="http://schemas.microsoft.com/office/drawing/2014/main" id="{2986E35C-B9C4-40AA-91D8-137E771ADD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6750" y="5230813"/>
              <a:ext cx="533400" cy="622300"/>
              <a:chOff x="5294206" y="6075654"/>
              <a:chExt cx="533829" cy="623129"/>
            </a:xfrm>
          </p:grpSpPr>
          <p:sp>
            <p:nvSpPr>
              <p:cNvPr id="16431" name="Rectangle 85">
                <a:extLst>
                  <a:ext uri="{FF2B5EF4-FFF2-40B4-BE49-F238E27FC236}">
                    <a16:creationId xmlns:a16="http://schemas.microsoft.com/office/drawing/2014/main" id="{ED61D08A-E8A1-4815-9B2F-2371A181F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1564" y="6075654"/>
                <a:ext cx="510416" cy="161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th-TH" altLang="th-TH" sz="1800" b="1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36" name="กลุ่ม 18">
                <a:extLst>
                  <a:ext uri="{FF2B5EF4-FFF2-40B4-BE49-F238E27FC236}">
                    <a16:creationId xmlns:a16="http://schemas.microsoft.com/office/drawing/2014/main" id="{012B35AD-7C26-49C3-AA20-9CA50F191F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4206" y="6135828"/>
                <a:ext cx="533829" cy="562955"/>
                <a:chOff x="5292080" y="3140968"/>
                <a:chExt cx="1512168" cy="1593435"/>
              </a:xfrm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</p:grpSpPr>
            <p:grpSp>
              <p:nvGrpSpPr>
                <p:cNvPr id="37" name="กลุ่ม 17">
                  <a:extLst>
                    <a:ext uri="{FF2B5EF4-FFF2-40B4-BE49-F238E27FC236}">
                      <a16:creationId xmlns:a16="http://schemas.microsoft.com/office/drawing/2014/main" id="{9AFC0D0E-9236-4C3A-8DE5-0A7A5F405A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2080" y="3140968"/>
                  <a:ext cx="1487487" cy="1296144"/>
                  <a:chOff x="5220072" y="2996952"/>
                  <a:chExt cx="1487487" cy="1296144"/>
                </a:xfrm>
              </p:grpSpPr>
              <p:pic>
                <p:nvPicPr>
                  <p:cNvPr id="42" name="รูปภาพ 76" descr="1211810702 (1).png">
                    <a:extLst>
                      <a:ext uri="{FF2B5EF4-FFF2-40B4-BE49-F238E27FC236}">
                        <a16:creationId xmlns:a16="http://schemas.microsoft.com/office/drawing/2014/main" id="{26513A7C-473C-4628-A395-EBC2A6D9DA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0072" y="3273695"/>
                    <a:ext cx="1487487" cy="10194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43" name="กลุ่ม 16">
                    <a:extLst>
                      <a:ext uri="{FF2B5EF4-FFF2-40B4-BE49-F238E27FC236}">
                        <a16:creationId xmlns:a16="http://schemas.microsoft.com/office/drawing/2014/main" id="{14075C14-E8FE-48C0-B099-8A36F7DF65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302728" y="2996952"/>
                    <a:ext cx="1400175" cy="1259185"/>
                    <a:chOff x="5302728" y="3465618"/>
                    <a:chExt cx="1400175" cy="1259185"/>
                  </a:xfrm>
                </p:grpSpPr>
                <p:pic>
                  <p:nvPicPr>
                    <p:cNvPr id="45" name="รูปภาพ 110" descr="1211810689.png">
                      <a:extLst>
                        <a:ext uri="{FF2B5EF4-FFF2-40B4-BE49-F238E27FC236}">
                          <a16:creationId xmlns:a16="http://schemas.microsoft.com/office/drawing/2014/main" id="{063BFEA5-A269-4059-AA7E-DB92150113B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2728" y="3465618"/>
                      <a:ext cx="1400175" cy="9607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6" name="รูปภาพ 70" descr="1211810679.png">
                      <a:extLst>
                        <a:ext uri="{FF2B5EF4-FFF2-40B4-BE49-F238E27FC236}">
                          <a16:creationId xmlns:a16="http://schemas.microsoft.com/office/drawing/2014/main" id="{B0729DF6-9313-459B-94E5-AD0336B0AA6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9516" y="3717032"/>
                      <a:ext cx="1350716" cy="10077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38" name="Group 11">
                  <a:extLst>
                    <a:ext uri="{FF2B5EF4-FFF2-40B4-BE49-F238E27FC236}">
                      <a16:creationId xmlns:a16="http://schemas.microsoft.com/office/drawing/2014/main" id="{0BAAFEC3-5B25-4B8A-A40B-8D1DA2B2090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62798" y="3932983"/>
                  <a:ext cx="1441450" cy="801420"/>
                  <a:chOff x="4067175" y="3932962"/>
                  <a:chExt cx="1441282" cy="801382"/>
                </a:xfrm>
              </p:grpSpPr>
              <p:pic>
                <p:nvPicPr>
                  <p:cNvPr id="39" name="รูปภาพ 67" descr="1211810668.png">
                    <a:extLst>
                      <a:ext uri="{FF2B5EF4-FFF2-40B4-BE49-F238E27FC236}">
                        <a16:creationId xmlns:a16="http://schemas.microsoft.com/office/drawing/2014/main" id="{4BB5B4F3-E08D-406F-BB6D-7B1E8E22D7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4543"/>
                  <a:stretch>
                    <a:fillRect/>
                  </a:stretch>
                </p:blipFill>
                <p:spPr bwMode="auto">
                  <a:xfrm>
                    <a:off x="4067175" y="3932962"/>
                    <a:ext cx="1441282" cy="449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1" name="Rectangle 44">
                    <a:extLst>
                      <a:ext uri="{FF2B5EF4-FFF2-40B4-BE49-F238E27FC236}">
                        <a16:creationId xmlns:a16="http://schemas.microsoft.com/office/drawing/2014/main" id="{D6276C55-3F15-43ED-B780-ED5D46E4191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84097" y="4365104"/>
                    <a:ext cx="184815" cy="3692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  <a:defRPr/>
                    </a:pPr>
                    <a:endParaRPr lang="th-TH" altLang="th-TH" sz="1800" b="1" dirty="0">
                      <a:solidFill>
                        <a:srgbClr val="FFFF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</p:grpSp>
        </p:grpSp>
        <p:grpSp>
          <p:nvGrpSpPr>
            <p:cNvPr id="16426" name="กลุ่ม 10">
              <a:extLst>
                <a:ext uri="{FF2B5EF4-FFF2-40B4-BE49-F238E27FC236}">
                  <a16:creationId xmlns:a16="http://schemas.microsoft.com/office/drawing/2014/main" id="{51100AED-43D8-4A75-85A1-A5AEC15E38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8013" y="4830763"/>
              <a:ext cx="604837" cy="423862"/>
              <a:chOff x="5327749" y="908720"/>
              <a:chExt cx="1332483" cy="936278"/>
            </a:xfrm>
          </p:grpSpPr>
          <p:grpSp>
            <p:nvGrpSpPr>
              <p:cNvPr id="16427" name="กลุ่ม 91">
                <a:extLst>
                  <a:ext uri="{FF2B5EF4-FFF2-40B4-BE49-F238E27FC236}">
                    <a16:creationId xmlns:a16="http://schemas.microsoft.com/office/drawing/2014/main" id="{945DD38D-04D9-41FE-8A4B-104462B2FD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27749" y="908720"/>
                <a:ext cx="1260475" cy="936278"/>
                <a:chOff x="3851275" y="405160"/>
                <a:chExt cx="1260475" cy="936278"/>
              </a:xfrm>
            </p:grpSpPr>
            <p:pic>
              <p:nvPicPr>
                <p:cNvPr id="16429" name="รูปภาพ 73">
                  <a:extLst>
                    <a:ext uri="{FF2B5EF4-FFF2-40B4-BE49-F238E27FC236}">
                      <a16:creationId xmlns:a16="http://schemas.microsoft.com/office/drawing/2014/main" id="{2B4D1A86-9A75-460F-B2FE-D00BF5CDCB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1275" y="405160"/>
                  <a:ext cx="1260475" cy="863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30" name="รูปภาพ 84">
                  <a:extLst>
                    <a:ext uri="{FF2B5EF4-FFF2-40B4-BE49-F238E27FC236}">
                      <a16:creationId xmlns:a16="http://schemas.microsoft.com/office/drawing/2014/main" id="{70B0D575-6243-41F4-ABA8-5349A4FECE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22713" y="549275"/>
                  <a:ext cx="1155700" cy="792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6428" name="รูปภาพ 96">
                <a:extLst>
                  <a:ext uri="{FF2B5EF4-FFF2-40B4-BE49-F238E27FC236}">
                    <a16:creationId xmlns:a16="http://schemas.microsoft.com/office/drawing/2014/main" id="{819922E8-8965-4B38-BC07-AB939EE81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4532" y="980902"/>
                <a:ext cx="1155700" cy="792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กลุ่ม 68">
            <a:extLst>
              <a:ext uri="{FF2B5EF4-FFF2-40B4-BE49-F238E27FC236}">
                <a16:creationId xmlns:a16="http://schemas.microsoft.com/office/drawing/2014/main" id="{5499F280-1D4B-4B38-AC88-049835A3BC3D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18488" name="รูปภาพ 2">
              <a:extLst>
                <a:ext uri="{FF2B5EF4-FFF2-40B4-BE49-F238E27FC236}">
                  <a16:creationId xmlns:a16="http://schemas.microsoft.com/office/drawing/2014/main" id="{DD69D550-5014-4994-BEC6-382060573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สี่เหลี่ยมผืนผ้า 70">
              <a:extLst>
                <a:ext uri="{FF2B5EF4-FFF2-40B4-BE49-F238E27FC236}">
                  <a16:creationId xmlns:a16="http://schemas.microsoft.com/office/drawing/2014/main" id="{C1376EB9-9020-4B20-84D5-AE7C12D155FB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5" name="ตัวเชื่อมต่อตรง 44">
            <a:extLst>
              <a:ext uri="{FF2B5EF4-FFF2-40B4-BE49-F238E27FC236}">
                <a16:creationId xmlns:a16="http://schemas.microsoft.com/office/drawing/2014/main" id="{E08F4A57-1BCD-4C43-9A20-F83584D633CA}"/>
              </a:ext>
            </a:extLst>
          </p:cNvPr>
          <p:cNvCxnSpPr/>
          <p:nvPr/>
        </p:nvCxnSpPr>
        <p:spPr bwMode="auto">
          <a:xfrm rot="5400000" flipH="1" flipV="1">
            <a:off x="6676013" y="-22205156"/>
            <a:ext cx="363975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pic>
        <p:nvPicPr>
          <p:cNvPr id="18436" name="รูปภาพ 9">
            <a:extLst>
              <a:ext uri="{FF2B5EF4-FFF2-40B4-BE49-F238E27FC236}">
                <a16:creationId xmlns:a16="http://schemas.microsoft.com/office/drawing/2014/main" id="{87EDA299-53AD-463D-B44F-E9F5E1C7F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5563"/>
            <a:ext cx="56197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รูปภาพ 153">
            <a:extLst>
              <a:ext uri="{FF2B5EF4-FFF2-40B4-BE49-F238E27FC236}">
                <a16:creationId xmlns:a16="http://schemas.microsoft.com/office/drawing/2014/main" id="{3916CA15-E11D-4306-9602-F81C4ECED3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103188"/>
            <a:ext cx="747712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17">
            <a:extLst>
              <a:ext uri="{FF2B5EF4-FFF2-40B4-BE49-F238E27FC236}">
                <a16:creationId xmlns:a16="http://schemas.microsoft.com/office/drawing/2014/main" id="{0E8C5853-DB05-4533-856B-B06421E84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" y="-26988"/>
            <a:ext cx="9156700" cy="1016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6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ภาคกลางและบริเวณอ่าวไทย</a:t>
            </a:r>
          </a:p>
        </p:txBody>
      </p:sp>
      <p:pic>
        <p:nvPicPr>
          <p:cNvPr id="31799" name="Picture 8" descr="mapthai-C">
            <a:extLst>
              <a:ext uri="{FF2B5EF4-FFF2-40B4-BE49-F238E27FC236}">
                <a16:creationId xmlns:a16="http://schemas.microsoft.com/office/drawing/2014/main" id="{E861B9F2-2ED8-4D11-96C8-E47C025E2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0770" r="4555" b="9230"/>
          <a:stretch>
            <a:fillRect/>
          </a:stretch>
        </p:blipFill>
        <p:spPr bwMode="auto">
          <a:xfrm>
            <a:off x="179512" y="1268760"/>
            <a:ext cx="3969147" cy="334771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รูปภาพ 69">
            <a:extLst>
              <a:ext uri="{FF2B5EF4-FFF2-40B4-BE49-F238E27FC236}">
                <a16:creationId xmlns:a16="http://schemas.microsoft.com/office/drawing/2014/main" id="{053BE6F1-680E-4E7D-8AB0-3FACA82787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3" name="กลุ่ม 18">
            <a:extLst>
              <a:ext uri="{FF2B5EF4-FFF2-40B4-BE49-F238E27FC236}">
                <a16:creationId xmlns:a16="http://schemas.microsoft.com/office/drawing/2014/main" id="{CCDFCCF8-6A6A-4452-8761-8277F0411D17}"/>
              </a:ext>
            </a:extLst>
          </p:cNvPr>
          <p:cNvGrpSpPr>
            <a:grpSpLocks/>
          </p:cNvGrpSpPr>
          <p:nvPr/>
        </p:nvGrpSpPr>
        <p:grpSpPr bwMode="auto">
          <a:xfrm>
            <a:off x="2474386" y="2696655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84" name="กลุ่ม 17">
              <a:extLst>
                <a:ext uri="{FF2B5EF4-FFF2-40B4-BE49-F238E27FC236}">
                  <a16:creationId xmlns:a16="http://schemas.microsoft.com/office/drawing/2014/main" id="{6CB54D01-1C7B-40F6-A1D5-447C39B1FD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88" name="รูปภาพ 76" descr="1211810702 (1).png">
                <a:extLst>
                  <a:ext uri="{FF2B5EF4-FFF2-40B4-BE49-F238E27FC236}">
                    <a16:creationId xmlns:a16="http://schemas.microsoft.com/office/drawing/2014/main" id="{1AAAC3C2-81E6-4C59-AFCA-6D0E7015F9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9" name="กลุ่ม 16">
                <a:extLst>
                  <a:ext uri="{FF2B5EF4-FFF2-40B4-BE49-F238E27FC236}">
                    <a16:creationId xmlns:a16="http://schemas.microsoft.com/office/drawing/2014/main" id="{7630F4BE-664B-45F8-A541-4D96D07F95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90" name="รูปภาพ 110" descr="1211810689.png">
                  <a:extLst>
                    <a:ext uri="{FF2B5EF4-FFF2-40B4-BE49-F238E27FC236}">
                      <a16:creationId xmlns:a16="http://schemas.microsoft.com/office/drawing/2014/main" id="{D1403E41-FA85-44AA-9F0E-8B5BD03253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1" name="รูปภาพ 90" descr="1211810679.png">
                  <a:extLst>
                    <a:ext uri="{FF2B5EF4-FFF2-40B4-BE49-F238E27FC236}">
                      <a16:creationId xmlns:a16="http://schemas.microsoft.com/office/drawing/2014/main" id="{C45D8D79-553F-4597-8AF3-96CFA808D3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85" name="Group 11">
              <a:extLst>
                <a:ext uri="{FF2B5EF4-FFF2-40B4-BE49-F238E27FC236}">
                  <a16:creationId xmlns:a16="http://schemas.microsoft.com/office/drawing/2014/main" id="{80FC977C-B383-4C28-8A4A-A4D9A07961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86" name="รูปภาพ 67" descr="1211810668.png">
                <a:extLst>
                  <a:ext uri="{FF2B5EF4-FFF2-40B4-BE49-F238E27FC236}">
                    <a16:creationId xmlns:a16="http://schemas.microsoft.com/office/drawing/2014/main" id="{94AFA0EA-26AA-4524-92BB-D86173C1EC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7" name="Rectangle 44">
                <a:extLst>
                  <a:ext uri="{FF2B5EF4-FFF2-40B4-BE49-F238E27FC236}">
                    <a16:creationId xmlns:a16="http://schemas.microsoft.com/office/drawing/2014/main" id="{48F761E8-4EDE-4DC3-BD0C-E747F4D539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sp>
        <p:nvSpPr>
          <p:cNvPr id="55" name="กล่องข้อความ 42">
            <a:extLst>
              <a:ext uri="{FF2B5EF4-FFF2-40B4-BE49-F238E27FC236}">
                <a16:creationId xmlns:a16="http://schemas.microsoft.com/office/drawing/2014/main" id="{BD841EED-8E63-4D64-A1E0-27F0CDC7C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876925"/>
            <a:ext cx="4321175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SW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๕ - ๑๐ นอต/๒๐ - ๔๐ นอต</a:t>
            </a:r>
          </a:p>
        </p:txBody>
      </p:sp>
      <p:graphicFrame>
        <p:nvGraphicFramePr>
          <p:cNvPr id="62" name="ตาราง 61">
            <a:extLst>
              <a:ext uri="{FF2B5EF4-FFF2-40B4-BE49-F238E27FC236}">
                <a16:creationId xmlns:a16="http://schemas.microsoft.com/office/drawing/2014/main" id="{3B8802C1-45C5-48F0-A1DE-1B2997B49A7D}"/>
              </a:ext>
            </a:extLst>
          </p:cNvPr>
          <p:cNvGraphicFramePr>
            <a:graphicFrameLocks noGrp="1"/>
          </p:cNvGraphicFramePr>
          <p:nvPr/>
        </p:nvGraphicFramePr>
        <p:xfrm>
          <a:off x="4478338" y="4784725"/>
          <a:ext cx="1749425" cy="98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เมฆมาก</a:t>
                      </a: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1" name="ตาราง 80">
            <a:extLst>
              <a:ext uri="{FF2B5EF4-FFF2-40B4-BE49-F238E27FC236}">
                <a16:creationId xmlns:a16="http://schemas.microsoft.com/office/drawing/2014/main" id="{A9BD97F1-6E2C-4171-B7DE-49D35D31A68E}"/>
              </a:ext>
            </a:extLst>
          </p:cNvPr>
          <p:cNvGraphicFramePr>
            <a:graphicFrameLocks noGrp="1"/>
          </p:cNvGraphicFramePr>
          <p:nvPr/>
        </p:nvGraphicFramePr>
        <p:xfrm>
          <a:off x="6288088" y="4786313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7" name="ตาราง 46">
            <a:extLst>
              <a:ext uri="{FF2B5EF4-FFF2-40B4-BE49-F238E27FC236}">
                <a16:creationId xmlns:a16="http://schemas.microsoft.com/office/drawing/2014/main" id="{F8C1FB6A-D4F0-4A3C-8B99-686BF68D85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766121"/>
              </p:ext>
            </p:extLst>
          </p:nvPr>
        </p:nvGraphicFramePr>
        <p:xfrm>
          <a:off x="4276699" y="1484784"/>
          <a:ext cx="4903813" cy="2194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3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909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พายุฝนฟ้าคะนองเกือบทั่วไป๘๐ </a:t>
                      </a:r>
                      <a:r>
                        <a:rPr lang="en-US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66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ฝนตกหนักถึงหนักมากบางแห่ง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8474" name="กลุ่ม 10">
            <a:extLst>
              <a:ext uri="{FF2B5EF4-FFF2-40B4-BE49-F238E27FC236}">
                <a16:creationId xmlns:a16="http://schemas.microsoft.com/office/drawing/2014/main" id="{1C13DAD1-1734-450D-AE0F-94B50152C50B}"/>
              </a:ext>
            </a:extLst>
          </p:cNvPr>
          <p:cNvGrpSpPr>
            <a:grpSpLocks/>
          </p:cNvGrpSpPr>
          <p:nvPr/>
        </p:nvGrpSpPr>
        <p:grpSpPr bwMode="auto">
          <a:xfrm>
            <a:off x="974725" y="2070100"/>
            <a:ext cx="1149350" cy="806450"/>
            <a:chOff x="5327749" y="908720"/>
            <a:chExt cx="1332483" cy="936278"/>
          </a:xfrm>
        </p:grpSpPr>
        <p:grpSp>
          <p:nvGrpSpPr>
            <p:cNvPr id="18484" name="กลุ่ม 91">
              <a:extLst>
                <a:ext uri="{FF2B5EF4-FFF2-40B4-BE49-F238E27FC236}">
                  <a16:creationId xmlns:a16="http://schemas.microsoft.com/office/drawing/2014/main" id="{6AA4C024-C243-403E-99BF-432706BC26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7749" y="908720"/>
              <a:ext cx="1260475" cy="936278"/>
              <a:chOff x="3851275" y="405160"/>
              <a:chExt cx="1260475" cy="936278"/>
            </a:xfrm>
          </p:grpSpPr>
          <p:pic>
            <p:nvPicPr>
              <p:cNvPr id="18486" name="รูปภาพ 73">
                <a:extLst>
                  <a:ext uri="{FF2B5EF4-FFF2-40B4-BE49-F238E27FC236}">
                    <a16:creationId xmlns:a16="http://schemas.microsoft.com/office/drawing/2014/main" id="{C83BD03B-31BC-4BCD-B050-FEC2CC0F16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275" y="405160"/>
                <a:ext cx="1260475" cy="86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87" name="รูปภาพ 84">
                <a:extLst>
                  <a:ext uri="{FF2B5EF4-FFF2-40B4-BE49-F238E27FC236}">
                    <a16:creationId xmlns:a16="http://schemas.microsoft.com/office/drawing/2014/main" id="{F58D9BE8-ECDB-4684-B86E-561331748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2713" y="549275"/>
                <a:ext cx="1155700" cy="792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485" name="รูปภาพ 96">
              <a:extLst>
                <a:ext uri="{FF2B5EF4-FFF2-40B4-BE49-F238E27FC236}">
                  <a16:creationId xmlns:a16="http://schemas.microsoft.com/office/drawing/2014/main" id="{6B4A0030-73D1-4E56-A43A-2F71ED2EA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532" y="980902"/>
              <a:ext cx="1155700" cy="79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75" name="กลุ่ม 26">
            <a:extLst>
              <a:ext uri="{FF2B5EF4-FFF2-40B4-BE49-F238E27FC236}">
                <a16:creationId xmlns:a16="http://schemas.microsoft.com/office/drawing/2014/main" id="{D5BF3CE2-FFE5-47D0-AE68-1800D5B38728}"/>
              </a:ext>
            </a:extLst>
          </p:cNvPr>
          <p:cNvGrpSpPr>
            <a:grpSpLocks/>
          </p:cNvGrpSpPr>
          <p:nvPr/>
        </p:nvGrpSpPr>
        <p:grpSpPr bwMode="auto">
          <a:xfrm>
            <a:off x="4418013" y="4830763"/>
            <a:ext cx="604837" cy="1022350"/>
            <a:chOff x="4418013" y="4830763"/>
            <a:chExt cx="604837" cy="1022350"/>
          </a:xfrm>
        </p:grpSpPr>
        <p:grpSp>
          <p:nvGrpSpPr>
            <p:cNvPr id="18476" name="กลุ่ม 57">
              <a:extLst>
                <a:ext uri="{FF2B5EF4-FFF2-40B4-BE49-F238E27FC236}">
                  <a16:creationId xmlns:a16="http://schemas.microsoft.com/office/drawing/2014/main" id="{4138EA05-4E48-4E60-9221-259C1D52A6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6750" y="5230813"/>
              <a:ext cx="533400" cy="622300"/>
              <a:chOff x="5294206" y="6075654"/>
              <a:chExt cx="533829" cy="623129"/>
            </a:xfrm>
          </p:grpSpPr>
          <p:sp>
            <p:nvSpPr>
              <p:cNvPr id="18482" name="Rectangle 85">
                <a:extLst>
                  <a:ext uri="{FF2B5EF4-FFF2-40B4-BE49-F238E27FC236}">
                    <a16:creationId xmlns:a16="http://schemas.microsoft.com/office/drawing/2014/main" id="{435AB3EE-9131-412D-9105-06FF75A00B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1564" y="6075654"/>
                <a:ext cx="510416" cy="161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th-TH" altLang="th-TH" sz="1800" b="1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56" name="กลุ่ม 18">
                <a:extLst>
                  <a:ext uri="{FF2B5EF4-FFF2-40B4-BE49-F238E27FC236}">
                    <a16:creationId xmlns:a16="http://schemas.microsoft.com/office/drawing/2014/main" id="{01FFEC9F-F815-4205-A259-2C7DA7CF25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4206" y="6135828"/>
                <a:ext cx="533829" cy="562955"/>
                <a:chOff x="5292080" y="3140968"/>
                <a:chExt cx="1512168" cy="1593435"/>
              </a:xfrm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</p:grpSpPr>
            <p:grpSp>
              <p:nvGrpSpPr>
                <p:cNvPr id="57" name="กลุ่ม 17">
                  <a:extLst>
                    <a:ext uri="{FF2B5EF4-FFF2-40B4-BE49-F238E27FC236}">
                      <a16:creationId xmlns:a16="http://schemas.microsoft.com/office/drawing/2014/main" id="{AC4C94A8-89C7-4B38-B733-AE8FD880856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2080" y="3140968"/>
                  <a:ext cx="1487487" cy="1296144"/>
                  <a:chOff x="5220072" y="2996952"/>
                  <a:chExt cx="1487487" cy="1296144"/>
                </a:xfrm>
              </p:grpSpPr>
              <p:pic>
                <p:nvPicPr>
                  <p:cNvPr id="61" name="รูปภาพ 76" descr="1211810702 (1).png">
                    <a:extLst>
                      <a:ext uri="{FF2B5EF4-FFF2-40B4-BE49-F238E27FC236}">
                        <a16:creationId xmlns:a16="http://schemas.microsoft.com/office/drawing/2014/main" id="{0C92A6FA-DB2B-4EED-8AC0-CD2CED9C6E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0072" y="3273695"/>
                    <a:ext cx="1487487" cy="10194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63" name="กลุ่ม 16">
                    <a:extLst>
                      <a:ext uri="{FF2B5EF4-FFF2-40B4-BE49-F238E27FC236}">
                        <a16:creationId xmlns:a16="http://schemas.microsoft.com/office/drawing/2014/main" id="{EA0E26ED-7B1C-4DBD-A6F0-9E3279DDEB3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302728" y="2996952"/>
                    <a:ext cx="1400175" cy="1259185"/>
                    <a:chOff x="5302728" y="3465618"/>
                    <a:chExt cx="1400175" cy="1259185"/>
                  </a:xfrm>
                </p:grpSpPr>
                <p:pic>
                  <p:nvPicPr>
                    <p:cNvPr id="64" name="รูปภาพ 110" descr="1211810689.png">
                      <a:extLst>
                        <a:ext uri="{FF2B5EF4-FFF2-40B4-BE49-F238E27FC236}">
                          <a16:creationId xmlns:a16="http://schemas.microsoft.com/office/drawing/2014/main" id="{CFB48D69-1D94-4EF4-922E-C5B45F15E2E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2728" y="3465618"/>
                      <a:ext cx="1400175" cy="9607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65" name="รูปภาพ 70" descr="1211810679.png">
                      <a:extLst>
                        <a:ext uri="{FF2B5EF4-FFF2-40B4-BE49-F238E27FC236}">
                          <a16:creationId xmlns:a16="http://schemas.microsoft.com/office/drawing/2014/main" id="{087B2101-ACEA-4850-B829-0B07962C748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9516" y="3717032"/>
                      <a:ext cx="1350716" cy="10077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58" name="Group 11">
                  <a:extLst>
                    <a:ext uri="{FF2B5EF4-FFF2-40B4-BE49-F238E27FC236}">
                      <a16:creationId xmlns:a16="http://schemas.microsoft.com/office/drawing/2014/main" id="{374EB8A0-7326-425F-8422-D8C04FE695B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62798" y="3932983"/>
                  <a:ext cx="1441450" cy="801420"/>
                  <a:chOff x="4067175" y="3932962"/>
                  <a:chExt cx="1441282" cy="801382"/>
                </a:xfrm>
              </p:grpSpPr>
              <p:pic>
                <p:nvPicPr>
                  <p:cNvPr id="59" name="รูปภาพ 67" descr="1211810668.png">
                    <a:extLst>
                      <a:ext uri="{FF2B5EF4-FFF2-40B4-BE49-F238E27FC236}">
                        <a16:creationId xmlns:a16="http://schemas.microsoft.com/office/drawing/2014/main" id="{70D5EE5D-D02E-43B2-947B-854376548C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4543"/>
                  <a:stretch>
                    <a:fillRect/>
                  </a:stretch>
                </p:blipFill>
                <p:spPr bwMode="auto">
                  <a:xfrm>
                    <a:off x="4067175" y="3932962"/>
                    <a:ext cx="1441282" cy="449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0" name="Rectangle 44">
                    <a:extLst>
                      <a:ext uri="{FF2B5EF4-FFF2-40B4-BE49-F238E27FC236}">
                        <a16:creationId xmlns:a16="http://schemas.microsoft.com/office/drawing/2014/main" id="{87692966-1545-4BA2-86BB-28D74F613C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84097" y="4365104"/>
                    <a:ext cx="184815" cy="3692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  <a:defRPr/>
                    </a:pPr>
                    <a:endParaRPr lang="th-TH" altLang="th-TH" sz="1800" b="1" dirty="0">
                      <a:solidFill>
                        <a:srgbClr val="FFFF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</p:grpSp>
        </p:grpSp>
        <p:grpSp>
          <p:nvGrpSpPr>
            <p:cNvPr id="18477" name="กลุ่ม 10">
              <a:extLst>
                <a:ext uri="{FF2B5EF4-FFF2-40B4-BE49-F238E27FC236}">
                  <a16:creationId xmlns:a16="http://schemas.microsoft.com/office/drawing/2014/main" id="{6F6CCCD8-CDCA-4533-9BC2-37327A8779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8013" y="4830763"/>
              <a:ext cx="604837" cy="423862"/>
              <a:chOff x="5327749" y="908720"/>
              <a:chExt cx="1332483" cy="936278"/>
            </a:xfrm>
          </p:grpSpPr>
          <p:grpSp>
            <p:nvGrpSpPr>
              <p:cNvPr id="18478" name="กลุ่ม 91">
                <a:extLst>
                  <a:ext uri="{FF2B5EF4-FFF2-40B4-BE49-F238E27FC236}">
                    <a16:creationId xmlns:a16="http://schemas.microsoft.com/office/drawing/2014/main" id="{9A50FA9F-95DA-4314-813F-B2621BD404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27749" y="908720"/>
                <a:ext cx="1260475" cy="936278"/>
                <a:chOff x="3851275" y="405160"/>
                <a:chExt cx="1260475" cy="936278"/>
              </a:xfrm>
            </p:grpSpPr>
            <p:pic>
              <p:nvPicPr>
                <p:cNvPr id="18480" name="รูปภาพ 73">
                  <a:extLst>
                    <a:ext uri="{FF2B5EF4-FFF2-40B4-BE49-F238E27FC236}">
                      <a16:creationId xmlns:a16="http://schemas.microsoft.com/office/drawing/2014/main" id="{2D5C7A38-01BC-49C1-85BF-BFCC91CE83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1275" y="405160"/>
                  <a:ext cx="1260475" cy="863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81" name="รูปภาพ 84">
                  <a:extLst>
                    <a:ext uri="{FF2B5EF4-FFF2-40B4-BE49-F238E27FC236}">
                      <a16:creationId xmlns:a16="http://schemas.microsoft.com/office/drawing/2014/main" id="{26AD4748-CB92-433E-96BD-8824903D82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22713" y="549275"/>
                  <a:ext cx="1155700" cy="792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8479" name="รูปภาพ 96">
                <a:extLst>
                  <a:ext uri="{FF2B5EF4-FFF2-40B4-BE49-F238E27FC236}">
                    <a16:creationId xmlns:a16="http://schemas.microsoft.com/office/drawing/2014/main" id="{D831B893-63AC-4194-AA74-50132F7E15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4532" y="980902"/>
                <a:ext cx="1155700" cy="792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กลุ่ม 65">
            <a:extLst>
              <a:ext uri="{FF2B5EF4-FFF2-40B4-BE49-F238E27FC236}">
                <a16:creationId xmlns:a16="http://schemas.microsoft.com/office/drawing/2014/main" id="{FA33F8E4-DCAF-4005-B7F5-AA37056A1828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20534" name="รูปภาพ 2">
              <a:extLst>
                <a:ext uri="{FF2B5EF4-FFF2-40B4-BE49-F238E27FC236}">
                  <a16:creationId xmlns:a16="http://schemas.microsoft.com/office/drawing/2014/main" id="{6F183E4D-AD76-47CD-BDDE-103994FB5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สี่เหลี่ยมผืนผ้า 67">
              <a:extLst>
                <a:ext uri="{FF2B5EF4-FFF2-40B4-BE49-F238E27FC236}">
                  <a16:creationId xmlns:a16="http://schemas.microsoft.com/office/drawing/2014/main" id="{0F088644-AD6D-406A-A36C-68582976C957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ตัวเชื่อมต่อตรง 41">
            <a:extLst>
              <a:ext uri="{FF2B5EF4-FFF2-40B4-BE49-F238E27FC236}">
                <a16:creationId xmlns:a16="http://schemas.microsoft.com/office/drawing/2014/main" id="{46853FD8-819E-4443-8937-DA6816997665}"/>
              </a:ext>
            </a:extLst>
          </p:cNvPr>
          <p:cNvCxnSpPr/>
          <p:nvPr/>
        </p:nvCxnSpPr>
        <p:spPr bwMode="auto">
          <a:xfrm rot="5400000" flipH="1" flipV="1">
            <a:off x="6676013" y="-22205156"/>
            <a:ext cx="363975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sp>
        <p:nvSpPr>
          <p:cNvPr id="66" name="TextBox 17">
            <a:extLst>
              <a:ext uri="{FF2B5EF4-FFF2-40B4-BE49-F238E27FC236}">
                <a16:creationId xmlns:a16="http://schemas.microsoft.com/office/drawing/2014/main" id="{16BA0AD4-377D-4D69-B1FC-85E8D279C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" y="6350"/>
            <a:ext cx="9140825" cy="1016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6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ภาคใต้</a:t>
            </a:r>
          </a:p>
        </p:txBody>
      </p:sp>
      <p:pic>
        <p:nvPicPr>
          <p:cNvPr id="49" name="Picture 12" descr="mapthai-S">
            <a:extLst>
              <a:ext uri="{FF2B5EF4-FFF2-40B4-BE49-F238E27FC236}">
                <a16:creationId xmlns:a16="http://schemas.microsoft.com/office/drawing/2014/main" id="{E4905100-97A8-4DF0-AF64-2D256E0F6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2" r="8264"/>
          <a:stretch>
            <a:fillRect/>
          </a:stretch>
        </p:blipFill>
        <p:spPr bwMode="auto">
          <a:xfrm>
            <a:off x="251520" y="1268636"/>
            <a:ext cx="2937153" cy="36428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4AB9B422-729C-43B6-BC79-D5EF74BDC4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" name="กล่องข้อความ 42">
            <a:extLst>
              <a:ext uri="{FF2B5EF4-FFF2-40B4-BE49-F238E27FC236}">
                <a16:creationId xmlns:a16="http://schemas.microsoft.com/office/drawing/2014/main" id="{03ADC3A1-B4FD-44A2-B8C6-D71E154C2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5876925"/>
            <a:ext cx="4679950" cy="646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SW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๕ - ๑๕ นอต/๒๐ - ๔๐ นอต</a:t>
            </a:r>
          </a:p>
        </p:txBody>
      </p:sp>
      <p:grpSp>
        <p:nvGrpSpPr>
          <p:cNvPr id="92" name="กลุ่ม 18">
            <a:extLst>
              <a:ext uri="{FF2B5EF4-FFF2-40B4-BE49-F238E27FC236}">
                <a16:creationId xmlns:a16="http://schemas.microsoft.com/office/drawing/2014/main" id="{5CCC9EF4-7720-47BD-9266-9085507DF093}"/>
              </a:ext>
            </a:extLst>
          </p:cNvPr>
          <p:cNvGrpSpPr>
            <a:grpSpLocks/>
          </p:cNvGrpSpPr>
          <p:nvPr/>
        </p:nvGrpSpPr>
        <p:grpSpPr bwMode="auto">
          <a:xfrm>
            <a:off x="1141494" y="3391177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93" name="กลุ่ม 17">
              <a:extLst>
                <a:ext uri="{FF2B5EF4-FFF2-40B4-BE49-F238E27FC236}">
                  <a16:creationId xmlns:a16="http://schemas.microsoft.com/office/drawing/2014/main" id="{B5424C51-5354-4823-B932-EFBD55BD64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97" name="รูปภาพ 76" descr="1211810702 (1).png">
                <a:extLst>
                  <a:ext uri="{FF2B5EF4-FFF2-40B4-BE49-F238E27FC236}">
                    <a16:creationId xmlns:a16="http://schemas.microsoft.com/office/drawing/2014/main" id="{7EE3EBAD-F69F-4008-AA1E-66565B8C51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8" name="กลุ่ม 16">
                <a:extLst>
                  <a:ext uri="{FF2B5EF4-FFF2-40B4-BE49-F238E27FC236}">
                    <a16:creationId xmlns:a16="http://schemas.microsoft.com/office/drawing/2014/main" id="{3B20A4FB-E0A3-4B89-8082-5A7971CD99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99" name="รูปภาพ 110" descr="1211810689.png">
                  <a:extLst>
                    <a:ext uri="{FF2B5EF4-FFF2-40B4-BE49-F238E27FC236}">
                      <a16:creationId xmlns:a16="http://schemas.microsoft.com/office/drawing/2014/main" id="{3FDB8B8C-0133-4344-9022-503955542D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0" name="รูปภาพ 99" descr="1211810679.png">
                  <a:extLst>
                    <a:ext uri="{FF2B5EF4-FFF2-40B4-BE49-F238E27FC236}">
                      <a16:creationId xmlns:a16="http://schemas.microsoft.com/office/drawing/2014/main" id="{36870B55-95FA-4F0C-A6CF-C6E2CD6DBD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94" name="Group 11">
              <a:extLst>
                <a:ext uri="{FF2B5EF4-FFF2-40B4-BE49-F238E27FC236}">
                  <a16:creationId xmlns:a16="http://schemas.microsoft.com/office/drawing/2014/main" id="{0E3DFB45-C710-47DB-BE99-76E6ABE475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95" name="รูปภาพ 67" descr="1211810668.png">
                <a:extLst>
                  <a:ext uri="{FF2B5EF4-FFF2-40B4-BE49-F238E27FC236}">
                    <a16:creationId xmlns:a16="http://schemas.microsoft.com/office/drawing/2014/main" id="{629E114C-B0AA-4386-BB41-960A021E4F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6" name="Rectangle 44">
                <a:extLst>
                  <a:ext uri="{FF2B5EF4-FFF2-40B4-BE49-F238E27FC236}">
                    <a16:creationId xmlns:a16="http://schemas.microsoft.com/office/drawing/2014/main" id="{BC7095B5-4A6A-4E80-9CEC-2038AF52DA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aphicFrame>
        <p:nvGraphicFramePr>
          <p:cNvPr id="57" name="ตาราง 56">
            <a:extLst>
              <a:ext uri="{FF2B5EF4-FFF2-40B4-BE49-F238E27FC236}">
                <a16:creationId xmlns:a16="http://schemas.microsoft.com/office/drawing/2014/main" id="{DC6AA9C0-AE2F-47EC-B206-3D579558CA0F}"/>
              </a:ext>
            </a:extLst>
          </p:cNvPr>
          <p:cNvGraphicFramePr>
            <a:graphicFrameLocks noGrp="1"/>
          </p:cNvGraphicFramePr>
          <p:nvPr/>
        </p:nvGraphicFramePr>
        <p:xfrm>
          <a:off x="4478338" y="4784725"/>
          <a:ext cx="1749425" cy="98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เมฆมาก</a:t>
                      </a: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4" name="ตาราง 43">
            <a:extLst>
              <a:ext uri="{FF2B5EF4-FFF2-40B4-BE49-F238E27FC236}">
                <a16:creationId xmlns:a16="http://schemas.microsoft.com/office/drawing/2014/main" id="{C26E2605-CB03-4F98-AAA2-16B827165F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692663"/>
              </p:ext>
            </p:extLst>
          </p:nvPr>
        </p:nvGraphicFramePr>
        <p:xfrm>
          <a:off x="3070612" y="1686873"/>
          <a:ext cx="6192688" cy="2194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2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พายุฝนฟ้าคะนองกระจาย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ถึงเกือบทั่วไป ๖๐ - ๘๐ </a:t>
                      </a:r>
                      <a:r>
                        <a:rPr lang="en-US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ฝนตกหนักถึงหนักมากบางแห่ง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1" name="ตาราง 40">
            <a:extLst>
              <a:ext uri="{FF2B5EF4-FFF2-40B4-BE49-F238E27FC236}">
                <a16:creationId xmlns:a16="http://schemas.microsoft.com/office/drawing/2014/main" id="{568FF04C-808B-438D-B4D1-799B1B8E5687}"/>
              </a:ext>
            </a:extLst>
          </p:cNvPr>
          <p:cNvGraphicFramePr>
            <a:graphicFrameLocks noGrp="1"/>
          </p:cNvGraphicFramePr>
          <p:nvPr/>
        </p:nvGraphicFramePr>
        <p:xfrm>
          <a:off x="6288088" y="4786313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0520" name="กลุ่ม 10">
            <a:extLst>
              <a:ext uri="{FF2B5EF4-FFF2-40B4-BE49-F238E27FC236}">
                <a16:creationId xmlns:a16="http://schemas.microsoft.com/office/drawing/2014/main" id="{84D67438-96D0-4835-BFE1-A95E62881309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2478088"/>
            <a:ext cx="1149350" cy="806450"/>
            <a:chOff x="5327749" y="908720"/>
            <a:chExt cx="1332483" cy="936278"/>
          </a:xfrm>
        </p:grpSpPr>
        <p:grpSp>
          <p:nvGrpSpPr>
            <p:cNvPr id="20530" name="กลุ่ม 91">
              <a:extLst>
                <a:ext uri="{FF2B5EF4-FFF2-40B4-BE49-F238E27FC236}">
                  <a16:creationId xmlns:a16="http://schemas.microsoft.com/office/drawing/2014/main" id="{B70C1DA0-144E-4A4C-8C4D-FDDAB0D3BC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7749" y="908720"/>
              <a:ext cx="1260475" cy="936278"/>
              <a:chOff x="3851275" y="405160"/>
              <a:chExt cx="1260475" cy="936278"/>
            </a:xfrm>
          </p:grpSpPr>
          <p:pic>
            <p:nvPicPr>
              <p:cNvPr id="20532" name="รูปภาพ 73">
                <a:extLst>
                  <a:ext uri="{FF2B5EF4-FFF2-40B4-BE49-F238E27FC236}">
                    <a16:creationId xmlns:a16="http://schemas.microsoft.com/office/drawing/2014/main" id="{67FC7DB5-F84C-4828-BE4D-44D7072985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275" y="405160"/>
                <a:ext cx="1260475" cy="86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33" name="รูปภาพ 84">
                <a:extLst>
                  <a:ext uri="{FF2B5EF4-FFF2-40B4-BE49-F238E27FC236}">
                    <a16:creationId xmlns:a16="http://schemas.microsoft.com/office/drawing/2014/main" id="{095B750A-346E-456E-B158-037752BDD9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2713" y="549275"/>
                <a:ext cx="1155700" cy="792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531" name="รูปภาพ 96">
              <a:extLst>
                <a:ext uri="{FF2B5EF4-FFF2-40B4-BE49-F238E27FC236}">
                  <a16:creationId xmlns:a16="http://schemas.microsoft.com/office/drawing/2014/main" id="{883AF068-536A-4077-9ED2-0448C4EBF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532" y="980902"/>
              <a:ext cx="1155700" cy="79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21" name="กลุ่ม 26">
            <a:extLst>
              <a:ext uri="{FF2B5EF4-FFF2-40B4-BE49-F238E27FC236}">
                <a16:creationId xmlns:a16="http://schemas.microsoft.com/office/drawing/2014/main" id="{392C28C7-0F75-40D9-A926-2C21AF2E861A}"/>
              </a:ext>
            </a:extLst>
          </p:cNvPr>
          <p:cNvGrpSpPr>
            <a:grpSpLocks/>
          </p:cNvGrpSpPr>
          <p:nvPr/>
        </p:nvGrpSpPr>
        <p:grpSpPr bwMode="auto">
          <a:xfrm>
            <a:off x="4418013" y="4830763"/>
            <a:ext cx="604837" cy="1022350"/>
            <a:chOff x="4418013" y="4830763"/>
            <a:chExt cx="604837" cy="1022350"/>
          </a:xfrm>
        </p:grpSpPr>
        <p:grpSp>
          <p:nvGrpSpPr>
            <p:cNvPr id="20522" name="กลุ่ม 57">
              <a:extLst>
                <a:ext uri="{FF2B5EF4-FFF2-40B4-BE49-F238E27FC236}">
                  <a16:creationId xmlns:a16="http://schemas.microsoft.com/office/drawing/2014/main" id="{AE4A0324-53CB-4719-B38B-5FE6466596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6750" y="5230813"/>
              <a:ext cx="533400" cy="622300"/>
              <a:chOff x="5294206" y="6075654"/>
              <a:chExt cx="533829" cy="623129"/>
            </a:xfrm>
          </p:grpSpPr>
          <p:sp>
            <p:nvSpPr>
              <p:cNvPr id="20528" name="Rectangle 85">
                <a:extLst>
                  <a:ext uri="{FF2B5EF4-FFF2-40B4-BE49-F238E27FC236}">
                    <a16:creationId xmlns:a16="http://schemas.microsoft.com/office/drawing/2014/main" id="{6F14DDFB-E16C-49E2-A2A4-A359E1CD95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1564" y="6075654"/>
                <a:ext cx="510416" cy="161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th-TH" altLang="th-TH" sz="1800" b="1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53" name="กลุ่ม 18">
                <a:extLst>
                  <a:ext uri="{FF2B5EF4-FFF2-40B4-BE49-F238E27FC236}">
                    <a16:creationId xmlns:a16="http://schemas.microsoft.com/office/drawing/2014/main" id="{948956EC-EF51-4E91-8A6B-2C32E855D7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4206" y="6135828"/>
                <a:ext cx="533829" cy="562955"/>
                <a:chOff x="5292080" y="3140968"/>
                <a:chExt cx="1512168" cy="1593435"/>
              </a:xfrm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</p:grpSpPr>
            <p:grpSp>
              <p:nvGrpSpPr>
                <p:cNvPr id="54" name="กลุ่ม 17">
                  <a:extLst>
                    <a:ext uri="{FF2B5EF4-FFF2-40B4-BE49-F238E27FC236}">
                      <a16:creationId xmlns:a16="http://schemas.microsoft.com/office/drawing/2014/main" id="{F10212EA-FF30-4445-9C21-B521D8C0708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2080" y="3140968"/>
                  <a:ext cx="1487487" cy="1296144"/>
                  <a:chOff x="5220072" y="2996952"/>
                  <a:chExt cx="1487487" cy="1296144"/>
                </a:xfrm>
              </p:grpSpPr>
              <p:pic>
                <p:nvPicPr>
                  <p:cNvPr id="59" name="รูปภาพ 76" descr="1211810702 (1).png">
                    <a:extLst>
                      <a:ext uri="{FF2B5EF4-FFF2-40B4-BE49-F238E27FC236}">
                        <a16:creationId xmlns:a16="http://schemas.microsoft.com/office/drawing/2014/main" id="{619013B0-B9BD-44E0-8060-0F07DAAD59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0072" y="3273695"/>
                    <a:ext cx="1487487" cy="10194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60" name="กลุ่ม 16">
                    <a:extLst>
                      <a:ext uri="{FF2B5EF4-FFF2-40B4-BE49-F238E27FC236}">
                        <a16:creationId xmlns:a16="http://schemas.microsoft.com/office/drawing/2014/main" id="{44147194-47A1-43D5-81AC-5A62D05177E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302728" y="2996952"/>
                    <a:ext cx="1400175" cy="1259185"/>
                    <a:chOff x="5302728" y="3465618"/>
                    <a:chExt cx="1400175" cy="1259185"/>
                  </a:xfrm>
                </p:grpSpPr>
                <p:pic>
                  <p:nvPicPr>
                    <p:cNvPr id="61" name="รูปภาพ 110" descr="1211810689.png">
                      <a:extLst>
                        <a:ext uri="{FF2B5EF4-FFF2-40B4-BE49-F238E27FC236}">
                          <a16:creationId xmlns:a16="http://schemas.microsoft.com/office/drawing/2014/main" id="{AD1D09EA-0A4B-4875-ACD2-2870C8B0F3D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2728" y="3465618"/>
                      <a:ext cx="1400175" cy="9607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1" name="รูปภาพ 70" descr="1211810679.png">
                      <a:extLst>
                        <a:ext uri="{FF2B5EF4-FFF2-40B4-BE49-F238E27FC236}">
                          <a16:creationId xmlns:a16="http://schemas.microsoft.com/office/drawing/2014/main" id="{754FC7E9-FF78-4761-B784-82064E0C61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9516" y="3717032"/>
                      <a:ext cx="1350716" cy="10077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55" name="Group 11">
                  <a:extLst>
                    <a:ext uri="{FF2B5EF4-FFF2-40B4-BE49-F238E27FC236}">
                      <a16:creationId xmlns:a16="http://schemas.microsoft.com/office/drawing/2014/main" id="{B03CF7A6-BEDE-4513-BAB6-5BEE514A893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62798" y="3932983"/>
                  <a:ext cx="1441450" cy="801420"/>
                  <a:chOff x="4067175" y="3932962"/>
                  <a:chExt cx="1441282" cy="801382"/>
                </a:xfrm>
              </p:grpSpPr>
              <p:pic>
                <p:nvPicPr>
                  <p:cNvPr id="56" name="รูปภาพ 67" descr="1211810668.png">
                    <a:extLst>
                      <a:ext uri="{FF2B5EF4-FFF2-40B4-BE49-F238E27FC236}">
                        <a16:creationId xmlns:a16="http://schemas.microsoft.com/office/drawing/2014/main" id="{D9C1C043-C3DF-4793-AC6A-79CA12B355E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4543"/>
                  <a:stretch>
                    <a:fillRect/>
                  </a:stretch>
                </p:blipFill>
                <p:spPr bwMode="auto">
                  <a:xfrm>
                    <a:off x="4067175" y="3932962"/>
                    <a:ext cx="1441282" cy="449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8" name="Rectangle 44">
                    <a:extLst>
                      <a:ext uri="{FF2B5EF4-FFF2-40B4-BE49-F238E27FC236}">
                        <a16:creationId xmlns:a16="http://schemas.microsoft.com/office/drawing/2014/main" id="{AEC098A4-5875-4952-9DD5-BAAA4BAFC8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84097" y="4365104"/>
                    <a:ext cx="184815" cy="3692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  <a:defRPr/>
                    </a:pPr>
                    <a:endParaRPr lang="th-TH" altLang="th-TH" sz="1800" b="1" dirty="0">
                      <a:solidFill>
                        <a:srgbClr val="FFFF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</p:grpSp>
        </p:grpSp>
        <p:grpSp>
          <p:nvGrpSpPr>
            <p:cNvPr id="20523" name="กลุ่ม 10">
              <a:extLst>
                <a:ext uri="{FF2B5EF4-FFF2-40B4-BE49-F238E27FC236}">
                  <a16:creationId xmlns:a16="http://schemas.microsoft.com/office/drawing/2014/main" id="{0689DF3B-99DE-4DA3-8FC8-EC786FC10B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8013" y="4830763"/>
              <a:ext cx="604837" cy="423862"/>
              <a:chOff x="5327749" y="908720"/>
              <a:chExt cx="1332483" cy="936278"/>
            </a:xfrm>
          </p:grpSpPr>
          <p:grpSp>
            <p:nvGrpSpPr>
              <p:cNvPr id="20524" name="กลุ่ม 91">
                <a:extLst>
                  <a:ext uri="{FF2B5EF4-FFF2-40B4-BE49-F238E27FC236}">
                    <a16:creationId xmlns:a16="http://schemas.microsoft.com/office/drawing/2014/main" id="{57B6F700-4E24-4CDB-AB4E-8B41ED86E7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27749" y="908720"/>
                <a:ext cx="1260475" cy="936278"/>
                <a:chOff x="3851275" y="405160"/>
                <a:chExt cx="1260475" cy="936278"/>
              </a:xfrm>
            </p:grpSpPr>
            <p:pic>
              <p:nvPicPr>
                <p:cNvPr id="20526" name="รูปภาพ 73">
                  <a:extLst>
                    <a:ext uri="{FF2B5EF4-FFF2-40B4-BE49-F238E27FC236}">
                      <a16:creationId xmlns:a16="http://schemas.microsoft.com/office/drawing/2014/main" id="{B532785D-FD2A-41DC-A461-4A96520B13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1275" y="405160"/>
                  <a:ext cx="1260475" cy="863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27" name="รูปภาพ 84">
                  <a:extLst>
                    <a:ext uri="{FF2B5EF4-FFF2-40B4-BE49-F238E27FC236}">
                      <a16:creationId xmlns:a16="http://schemas.microsoft.com/office/drawing/2014/main" id="{032FF32D-2214-4BD8-93C7-386EF3972B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22713" y="549275"/>
                  <a:ext cx="1155700" cy="792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0525" name="รูปภาพ 96">
                <a:extLst>
                  <a:ext uri="{FF2B5EF4-FFF2-40B4-BE49-F238E27FC236}">
                    <a16:creationId xmlns:a16="http://schemas.microsoft.com/office/drawing/2014/main" id="{8EA7E366-39B2-49D0-84E0-3F51E3820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4532" y="980902"/>
                <a:ext cx="1155700" cy="792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กลุ่ม 58">
            <a:extLst>
              <a:ext uri="{FF2B5EF4-FFF2-40B4-BE49-F238E27FC236}">
                <a16:creationId xmlns:a16="http://schemas.microsoft.com/office/drawing/2014/main" id="{3FC936F0-29AB-48EC-8697-BB58A7D14182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22533" name="รูปภาพ 2">
              <a:extLst>
                <a:ext uri="{FF2B5EF4-FFF2-40B4-BE49-F238E27FC236}">
                  <a16:creationId xmlns:a16="http://schemas.microsoft.com/office/drawing/2014/main" id="{3DAE5125-A97A-4D1F-8DFA-7F83006DB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สี่เหลี่ยมผืนผ้า 8">
              <a:extLst>
                <a:ext uri="{FF2B5EF4-FFF2-40B4-BE49-F238E27FC236}">
                  <a16:creationId xmlns:a16="http://schemas.microsoft.com/office/drawing/2014/main" id="{EB13E457-1F41-46DB-A733-70B4073C7932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66" name="TextBox 3">
            <a:extLst>
              <a:ext uri="{FF2B5EF4-FFF2-40B4-BE49-F238E27FC236}">
                <a16:creationId xmlns:a16="http://schemas.microsoft.com/office/drawing/2014/main" id="{CB7D2FB3-51E8-4FF1-A1E6-8FCF91C10D6C}"/>
              </a:ext>
            </a:extLst>
          </p:cNvPr>
          <p:cNvSpPr txBox="1"/>
          <p:nvPr/>
        </p:nvSpPr>
        <p:spPr bwMode="auto">
          <a:xfrm>
            <a:off x="0" y="1588"/>
            <a:ext cx="9145588" cy="7080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4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สภาพอากาศที่เป็นอุปสรรคต่อการบิน เดือน ก.ย.๖๕</a:t>
            </a:r>
          </a:p>
        </p:txBody>
      </p:sp>
      <p:graphicFrame>
        <p:nvGraphicFramePr>
          <p:cNvPr id="3" name="ตาราง 2">
            <a:extLst>
              <a:ext uri="{FF2B5EF4-FFF2-40B4-BE49-F238E27FC236}">
                <a16:creationId xmlns:a16="http://schemas.microsoft.com/office/drawing/2014/main" id="{A56FC2F7-BBDB-465F-A897-D8E54DEEA567}"/>
              </a:ext>
            </a:extLst>
          </p:cNvPr>
          <p:cNvGraphicFramePr>
            <a:graphicFrameLocks noGrp="1"/>
          </p:cNvGraphicFramePr>
          <p:nvPr/>
        </p:nvGraphicFramePr>
        <p:xfrm>
          <a:off x="971599" y="1628775"/>
          <a:ext cx="7200801" cy="2651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69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4800" b="1" dirty="0">
                          <a:solidFill>
                            <a:srgbClr val="FFFF00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ฝนและพายุฝนฟ้าคะนอง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b="1" dirty="0">
                        <a:solidFill>
                          <a:srgbClr val="FFFF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1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1600" b="1" baseline="0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</a:t>
                      </a:r>
                      <a:r>
                        <a:rPr lang="th-TH" altLang="th-TH" sz="4000" b="1" baseline="0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th-TH" altLang="th-TH" sz="4400" b="1" dirty="0" err="1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ทัศน</a:t>
                      </a: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วิสัยลดลงต่ำกว่า</a:t>
                      </a:r>
                      <a:r>
                        <a:rPr lang="th-TH" altLang="th-TH" sz="4400" b="1" baseline="0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 ๑ ไมล์</a:t>
                      </a:r>
                      <a:endParaRPr lang="th-TH" sz="40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1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1600" b="1" baseline="0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</a:t>
                      </a:r>
                      <a:r>
                        <a:rPr lang="th-TH" altLang="th-TH" sz="1600" b="1" baseline="0" dirty="0">
                          <a:solidFill>
                            <a:srgbClr val="00FFFF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  <a:sym typeface="Wingdings 3" panose="05040102010807070707" pitchFamily="18" charset="2"/>
                        </a:rPr>
                        <a:t> </a:t>
                      </a:r>
                      <a:r>
                        <a:rPr lang="th-TH" altLang="th-TH" sz="2800" b="1" baseline="0" dirty="0">
                          <a:solidFill>
                            <a:srgbClr val="00FFFF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  <a:sym typeface="Wingdings 3" panose="05040102010807070707" pitchFamily="18" charset="2"/>
                        </a:rPr>
                        <a:t> </a:t>
                      </a: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ลมกระโชก ความเร็ว ๒๐ - ๔๐ นอต</a:t>
                      </a:r>
                      <a:endParaRPr lang="th-TH" sz="44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14817</TotalTime>
  <Words>509</Words>
  <Application>Microsoft Office PowerPoint</Application>
  <PresentationFormat>นำเสนอทางหน้าจอ (4:3)</PresentationFormat>
  <Paragraphs>147</Paragraphs>
  <Slides>12</Slides>
  <Notes>9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12</vt:i4>
      </vt:variant>
    </vt:vector>
  </HeadingPairs>
  <TitlesOfParts>
    <vt:vector size="20" baseType="lpstr">
      <vt:lpstr>Angsana New</vt:lpstr>
      <vt:lpstr>AngsanaUPC</vt:lpstr>
      <vt:lpstr>Arial</vt:lpstr>
      <vt:lpstr>Arial Rounded MT Bold</vt:lpstr>
      <vt:lpstr>Calibri</vt:lpstr>
      <vt:lpstr>TH SarabunPSK</vt:lpstr>
      <vt:lpstr>Times New Roman</vt:lpstr>
      <vt:lpstr>1_Office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climate2</dc:creator>
  <cp:lastModifiedBy>DAOC-WEATHER-CLIMATE</cp:lastModifiedBy>
  <cp:revision>660</cp:revision>
  <dcterms:created xsi:type="dcterms:W3CDTF">2016-03-28T05:30:16Z</dcterms:created>
  <dcterms:modified xsi:type="dcterms:W3CDTF">2022-08-22T06:00:01Z</dcterms:modified>
</cp:coreProperties>
</file>