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488" r:id="rId2"/>
    <p:sldId id="489" r:id="rId3"/>
    <p:sldId id="490" r:id="rId4"/>
    <p:sldId id="491" r:id="rId5"/>
    <p:sldId id="492" r:id="rId6"/>
    <p:sldId id="493" r:id="rId7"/>
    <p:sldId id="512" r:id="rId8"/>
    <p:sldId id="496" r:id="rId9"/>
    <p:sldId id="495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78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F9A595-16B8-4C2D-AC65-E066845C3892}" type="datetimeFigureOut">
              <a:rPr lang="th-TH" smtClean="0"/>
              <a:t>11/05/66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852355-B4D4-41A5-BD56-55F332B9B27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561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ตัวยึดรูปบนภาพนิ่ง 1">
            <a:extLst>
              <a:ext uri="{FF2B5EF4-FFF2-40B4-BE49-F238E27FC236}">
                <a16:creationId xmlns:a16="http://schemas.microsoft.com/office/drawing/2014/main" id="{A1D42ED3-CEA5-4044-9518-1B063A7E51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ตัวยึดบันทึกย่อ 2">
            <a:extLst>
              <a:ext uri="{FF2B5EF4-FFF2-40B4-BE49-F238E27FC236}">
                <a16:creationId xmlns:a16="http://schemas.microsoft.com/office/drawing/2014/main" id="{6ED2424F-DDDD-4FCC-A150-B2F146BC9E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38916" name="ตัวยึดหมายเลขภาพนิ่ง 3">
            <a:extLst>
              <a:ext uri="{FF2B5EF4-FFF2-40B4-BE49-F238E27FC236}">
                <a16:creationId xmlns:a16="http://schemas.microsoft.com/office/drawing/2014/main" id="{52C6B927-C9AB-48D3-8657-3432CDE5CD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9AD9F90A-6CD2-4A48-AF1C-609D33E37472}" type="slidenum">
              <a:rPr lang="en-US" altLang="th-TH" sz="12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/>
              <a:t>2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92197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ตัวยึดรูปบนภาพนิ่ง 1">
            <a:extLst>
              <a:ext uri="{FF2B5EF4-FFF2-40B4-BE49-F238E27FC236}">
                <a16:creationId xmlns:a16="http://schemas.microsoft.com/office/drawing/2014/main" id="{D8E9921E-5B5E-4F3C-805F-13DBEB9FD7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ตัวยึดบันทึกย่อ 2">
            <a:extLst>
              <a:ext uri="{FF2B5EF4-FFF2-40B4-BE49-F238E27FC236}">
                <a16:creationId xmlns:a16="http://schemas.microsoft.com/office/drawing/2014/main" id="{05F60AAB-33B6-4112-83EB-D5910CCE5F5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40964" name="ตัวยึดหมายเลขภาพนิ่ง 3">
            <a:extLst>
              <a:ext uri="{FF2B5EF4-FFF2-40B4-BE49-F238E27FC236}">
                <a16:creationId xmlns:a16="http://schemas.microsoft.com/office/drawing/2014/main" id="{09D89056-9068-4831-84E1-BE1881A9B8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01A7E496-C210-48E2-BF48-97C67BC5E11A}" type="slidenum">
              <a:rPr lang="en-US" altLang="th-TH" sz="12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/>
              <a:t>3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50060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ตัวยึดรูปบนภาพนิ่ง 1">
            <a:extLst>
              <a:ext uri="{FF2B5EF4-FFF2-40B4-BE49-F238E27FC236}">
                <a16:creationId xmlns:a16="http://schemas.microsoft.com/office/drawing/2014/main" id="{18AE24FF-A973-4158-BC83-F20AE1DED6E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ตัวยึดบันทึกย่อ 2">
            <a:extLst>
              <a:ext uri="{FF2B5EF4-FFF2-40B4-BE49-F238E27FC236}">
                <a16:creationId xmlns:a16="http://schemas.microsoft.com/office/drawing/2014/main" id="{5CA0945D-DC4E-472D-B6BB-5345105424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th-TH"/>
          </a:p>
        </p:txBody>
      </p:sp>
      <p:sp>
        <p:nvSpPr>
          <p:cNvPr id="43012" name="ตัวยึดหมายเลขภาพนิ่ง 3">
            <a:extLst>
              <a:ext uri="{FF2B5EF4-FFF2-40B4-BE49-F238E27FC236}">
                <a16:creationId xmlns:a16="http://schemas.microsoft.com/office/drawing/2014/main" id="{5C195B8A-1108-4AB9-A0A1-0826538F57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21100A4F-2F9A-4887-9758-264D26D25FA3}" type="slidenum">
              <a:rPr lang="en-US" altLang="th-TH" sz="12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/>
              <a:t>4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75962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ตัวยึดรูปบนภาพนิ่ง 1">
            <a:extLst>
              <a:ext uri="{FF2B5EF4-FFF2-40B4-BE49-F238E27FC236}">
                <a16:creationId xmlns:a16="http://schemas.microsoft.com/office/drawing/2014/main" id="{C8D1386B-A871-4EB2-A887-32D3D189EF1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ตัวยึดบันทึกย่อ 2">
            <a:extLst>
              <a:ext uri="{FF2B5EF4-FFF2-40B4-BE49-F238E27FC236}">
                <a16:creationId xmlns:a16="http://schemas.microsoft.com/office/drawing/2014/main" id="{A64E3FE8-37DF-4E8F-8ED1-1238DA6CC87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45060" name="ตัวยึดหมายเลขภาพนิ่ง 3">
            <a:extLst>
              <a:ext uri="{FF2B5EF4-FFF2-40B4-BE49-F238E27FC236}">
                <a16:creationId xmlns:a16="http://schemas.microsoft.com/office/drawing/2014/main" id="{687DAF54-BCCC-4B1F-9C7D-6BB30E8FA4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5910755D-6C2E-48DA-A210-5285FECC86CC}" type="slidenum">
              <a:rPr lang="th-TH" altLang="th-TH" sz="12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/>
              <a:t>5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76861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ตัวยึดรูปบนภาพนิ่ง 1">
            <a:extLst>
              <a:ext uri="{FF2B5EF4-FFF2-40B4-BE49-F238E27FC236}">
                <a16:creationId xmlns:a16="http://schemas.microsoft.com/office/drawing/2014/main" id="{70ABD7AD-6E03-4713-AFFD-025745EF9CB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ตัวยึดบันทึกย่อ 2">
            <a:extLst>
              <a:ext uri="{FF2B5EF4-FFF2-40B4-BE49-F238E27FC236}">
                <a16:creationId xmlns:a16="http://schemas.microsoft.com/office/drawing/2014/main" id="{82858B87-96D6-419B-BB2A-2FFEA7EAB8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th-TH"/>
          </a:p>
        </p:txBody>
      </p:sp>
      <p:sp>
        <p:nvSpPr>
          <p:cNvPr id="47108" name="ตัวยึดหมายเลขภาพนิ่ง 3">
            <a:extLst>
              <a:ext uri="{FF2B5EF4-FFF2-40B4-BE49-F238E27FC236}">
                <a16:creationId xmlns:a16="http://schemas.microsoft.com/office/drawing/2014/main" id="{2F11C53A-E800-486F-952C-BB5CDF358B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3596B598-3655-4E57-8C62-CA97801770D3}" type="slidenum">
              <a:rPr lang="th-TH" altLang="th-TH" sz="12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/>
              <a:t>6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96297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ตัวแทนรูปบนสไลด์ 1">
            <a:extLst>
              <a:ext uri="{FF2B5EF4-FFF2-40B4-BE49-F238E27FC236}">
                <a16:creationId xmlns:a16="http://schemas.microsoft.com/office/drawing/2014/main" id="{8A13E876-A27A-4D5F-B283-A06318FD3D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ตัวแทนบันทึกย่อ 2">
            <a:extLst>
              <a:ext uri="{FF2B5EF4-FFF2-40B4-BE49-F238E27FC236}">
                <a16:creationId xmlns:a16="http://schemas.microsoft.com/office/drawing/2014/main" id="{9EEBA7F3-0270-4ECC-9AEB-044929EF5D6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D6B06128-2CF2-46D4-A263-301BC29F76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1286D9B2-4619-49AD-97B9-5EA40B4556D0}" type="slidenum">
              <a:rPr lang="th-TH" altLang="th-TH" sz="1200"/>
              <a:pPr/>
              <a:t>7</a:t>
            </a:fld>
            <a:endParaRPr lang="th-TH" altLang="th-TH" sz="1200"/>
          </a:p>
        </p:txBody>
      </p:sp>
    </p:spTree>
    <p:extLst>
      <p:ext uri="{BB962C8B-B14F-4D97-AF65-F5344CB8AC3E}">
        <p14:creationId xmlns:p14="http://schemas.microsoft.com/office/powerpoint/2010/main" val="1564617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ตัวยึดรูปบนภาพนิ่ง 1">
            <a:extLst>
              <a:ext uri="{FF2B5EF4-FFF2-40B4-BE49-F238E27FC236}">
                <a16:creationId xmlns:a16="http://schemas.microsoft.com/office/drawing/2014/main" id="{8C5F7C62-5674-4F9C-A81D-58E933ABE0B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ตัวยึดบันทึกย่อ 2">
            <a:extLst>
              <a:ext uri="{FF2B5EF4-FFF2-40B4-BE49-F238E27FC236}">
                <a16:creationId xmlns:a16="http://schemas.microsoft.com/office/drawing/2014/main" id="{AD04C18B-D51D-40D1-8A4F-7CC440681A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54276" name="ตัวยึดหมายเลขภาพนิ่ง 3">
            <a:extLst>
              <a:ext uri="{FF2B5EF4-FFF2-40B4-BE49-F238E27FC236}">
                <a16:creationId xmlns:a16="http://schemas.microsoft.com/office/drawing/2014/main" id="{EA477E2B-A8D5-49B4-8763-EE654D9B5D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173EB4A1-F9BD-43F8-B1E2-E38DB5989B5B}" type="slidenum">
              <a:rPr lang="en-US" altLang="th-TH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9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45944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D8813-7F39-4C2E-8FCC-A9F19327342E}" type="datetimeFigureOut">
              <a:rPr lang="th-TH" smtClean="0"/>
              <a:t>11/05/66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3B46-A95D-4295-B209-87D9B016B24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77415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D8813-7F39-4C2E-8FCC-A9F19327342E}" type="datetimeFigureOut">
              <a:rPr lang="th-TH" smtClean="0"/>
              <a:t>11/05/66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3B46-A95D-4295-B209-87D9B016B24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25487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D8813-7F39-4C2E-8FCC-A9F19327342E}" type="datetimeFigureOut">
              <a:rPr lang="th-TH" smtClean="0"/>
              <a:t>11/05/66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3B46-A95D-4295-B209-87D9B016B24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08727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D8813-7F39-4C2E-8FCC-A9F19327342E}" type="datetimeFigureOut">
              <a:rPr lang="th-TH" smtClean="0"/>
              <a:t>11/05/66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3B46-A95D-4295-B209-87D9B016B24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88324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D8813-7F39-4C2E-8FCC-A9F19327342E}" type="datetimeFigureOut">
              <a:rPr lang="th-TH" smtClean="0"/>
              <a:t>11/05/66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3B46-A95D-4295-B209-87D9B016B24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50950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D8813-7F39-4C2E-8FCC-A9F19327342E}" type="datetimeFigureOut">
              <a:rPr lang="th-TH" smtClean="0"/>
              <a:t>11/05/66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3B46-A95D-4295-B209-87D9B016B24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93331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D8813-7F39-4C2E-8FCC-A9F19327342E}" type="datetimeFigureOut">
              <a:rPr lang="th-TH" smtClean="0"/>
              <a:t>11/05/66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3B46-A95D-4295-B209-87D9B016B24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07885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D8813-7F39-4C2E-8FCC-A9F19327342E}" type="datetimeFigureOut">
              <a:rPr lang="th-TH" smtClean="0"/>
              <a:t>11/05/66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3B46-A95D-4295-B209-87D9B016B24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77667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D8813-7F39-4C2E-8FCC-A9F19327342E}" type="datetimeFigureOut">
              <a:rPr lang="th-TH" smtClean="0"/>
              <a:t>11/05/66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3B46-A95D-4295-B209-87D9B016B24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90588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D8813-7F39-4C2E-8FCC-A9F19327342E}" type="datetimeFigureOut">
              <a:rPr lang="th-TH" smtClean="0"/>
              <a:t>11/05/66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3B46-A95D-4295-B209-87D9B016B24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47681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D8813-7F39-4C2E-8FCC-A9F19327342E}" type="datetimeFigureOut">
              <a:rPr lang="th-TH" smtClean="0"/>
              <a:t>11/05/66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83B46-A95D-4295-B209-87D9B016B24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67489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D8813-7F39-4C2E-8FCC-A9F19327342E}" type="datetimeFigureOut">
              <a:rPr lang="th-TH" smtClean="0"/>
              <a:t>11/05/66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83B46-A95D-4295-B209-87D9B016B24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29152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gif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gif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gif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gif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16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3.gif"/><Relationship Id="rId7" Type="http://schemas.openxmlformats.org/officeDocument/2006/relationships/image" Target="../media/image5.gif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9.png"/><Relationship Id="rId5" Type="http://schemas.openxmlformats.org/officeDocument/2006/relationships/image" Target="../media/image18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17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3" Type="http://schemas.openxmlformats.org/officeDocument/2006/relationships/image" Target="../media/image3.gif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5.gif"/><Relationship Id="rId15" Type="http://schemas.openxmlformats.org/officeDocument/2006/relationships/image" Target="../media/image22.png"/><Relationship Id="rId10" Type="http://schemas.openxmlformats.org/officeDocument/2006/relationships/image" Target="../media/image12.png"/><Relationship Id="rId4" Type="http://schemas.openxmlformats.org/officeDocument/2006/relationships/image" Target="../media/image20.png"/><Relationship Id="rId9" Type="http://schemas.openxmlformats.org/officeDocument/2006/relationships/image" Target="../media/image9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รูปภาพ 1">
            <a:extLst>
              <a:ext uri="{FF2B5EF4-FFF2-40B4-BE49-F238E27FC236}">
                <a16:creationId xmlns:a16="http://schemas.microsoft.com/office/drawing/2014/main" id="{394AEF74-199A-42D2-8600-9897569F0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2"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399">
            <a:extLst>
              <a:ext uri="{FF2B5EF4-FFF2-40B4-BE49-F238E27FC236}">
                <a16:creationId xmlns:a16="http://schemas.microsoft.com/office/drawing/2014/main" id="{7853D710-AF8F-4F2A-8215-A0E5FF0BA34B}"/>
              </a:ext>
            </a:extLst>
          </p:cNvPr>
          <p:cNvGrpSpPr>
            <a:grpSpLocks/>
          </p:cNvGrpSpPr>
          <p:nvPr/>
        </p:nvGrpSpPr>
        <p:grpSpPr bwMode="auto">
          <a:xfrm rot="4183979">
            <a:off x="9928291" y="4049288"/>
            <a:ext cx="431801" cy="720725"/>
            <a:chOff x="884" y="2523"/>
            <a:chExt cx="272" cy="454"/>
          </a:xfrm>
        </p:grpSpPr>
        <p:sp>
          <p:nvSpPr>
            <p:cNvPr id="23" name="Oval 400">
              <a:extLst>
                <a:ext uri="{FF2B5EF4-FFF2-40B4-BE49-F238E27FC236}">
                  <a16:creationId xmlns:a16="http://schemas.microsoft.com/office/drawing/2014/main" id="{086E66BF-445F-4A5D-A3A4-9945AEB6E5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0" y="2659"/>
              <a:ext cx="181" cy="181"/>
            </a:xfrm>
            <a:prstGeom prst="ellips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</p:spPr>
          <p:txBody>
            <a:bodyPr tIns="118800" anchor="ctr">
              <a:spAutoFit/>
            </a:bodyPr>
            <a:lstStyle/>
            <a:p>
              <a:endParaRPr lang="th-TH"/>
            </a:p>
          </p:txBody>
        </p:sp>
        <p:sp>
          <p:nvSpPr>
            <p:cNvPr id="24" name="AutoShape 401">
              <a:extLst>
                <a:ext uri="{FF2B5EF4-FFF2-40B4-BE49-F238E27FC236}">
                  <a16:creationId xmlns:a16="http://schemas.microsoft.com/office/drawing/2014/main" id="{09A2F583-D40A-4B4E-862C-C9D82EA336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" y="2523"/>
              <a:ext cx="91" cy="318"/>
            </a:xfrm>
            <a:prstGeom prst="moon">
              <a:avLst>
                <a:gd name="adj" fmla="val 50000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tIns="118800" anchor="ctr">
              <a:spAutoFit/>
            </a:bodyPr>
            <a:lstStyle/>
            <a:p>
              <a:endParaRPr lang="th-TH"/>
            </a:p>
          </p:txBody>
        </p:sp>
        <p:sp>
          <p:nvSpPr>
            <p:cNvPr id="25" name="AutoShape 402">
              <a:extLst>
                <a:ext uri="{FF2B5EF4-FFF2-40B4-BE49-F238E27FC236}">
                  <a16:creationId xmlns:a16="http://schemas.microsoft.com/office/drawing/2014/main" id="{F976CEDD-5A78-4FA4-ABB1-46FAD5635BB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065" y="2659"/>
              <a:ext cx="91" cy="318"/>
            </a:xfrm>
            <a:prstGeom prst="moon">
              <a:avLst>
                <a:gd name="adj" fmla="val 50000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tIns="118800" anchor="ctr">
              <a:spAutoFit/>
            </a:bodyPr>
            <a:lstStyle/>
            <a:p>
              <a:endParaRPr lang="th-TH"/>
            </a:p>
          </p:txBody>
        </p:sp>
      </p:grpSp>
      <p:grpSp>
        <p:nvGrpSpPr>
          <p:cNvPr id="42" name="กลุ่ม 41">
            <a:extLst>
              <a:ext uri="{FF2B5EF4-FFF2-40B4-BE49-F238E27FC236}">
                <a16:creationId xmlns:a16="http://schemas.microsoft.com/office/drawing/2014/main" id="{528B62AB-0D55-4A73-8591-9009936D494C}"/>
              </a:ext>
            </a:extLst>
          </p:cNvPr>
          <p:cNvGrpSpPr/>
          <p:nvPr/>
        </p:nvGrpSpPr>
        <p:grpSpPr>
          <a:xfrm>
            <a:off x="2264978" y="2890070"/>
            <a:ext cx="3718304" cy="1396282"/>
            <a:chOff x="2097088" y="2573338"/>
            <a:chExt cx="3718304" cy="1396282"/>
          </a:xfrm>
        </p:grpSpPr>
        <p:grpSp>
          <p:nvGrpSpPr>
            <p:cNvPr id="31" name="กลุ่ม 5">
              <a:extLst>
                <a:ext uri="{FF2B5EF4-FFF2-40B4-BE49-F238E27FC236}">
                  <a16:creationId xmlns:a16="http://schemas.microsoft.com/office/drawing/2014/main" id="{11F1EC09-FA7F-4812-AFB2-406CCCF479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92378" y="3022499"/>
              <a:ext cx="2535237" cy="852488"/>
              <a:chOff x="2743200" y="4539088"/>
              <a:chExt cx="2536166" cy="852421"/>
            </a:xfrm>
          </p:grpSpPr>
          <p:sp>
            <p:nvSpPr>
              <p:cNvPr id="32" name="รูปแบบอิสระ 4">
                <a:extLst>
                  <a:ext uri="{FF2B5EF4-FFF2-40B4-BE49-F238E27FC236}">
                    <a16:creationId xmlns:a16="http://schemas.microsoft.com/office/drawing/2014/main" id="{22E405A2-B9B9-4C5C-BD82-4348DA485F04}"/>
                  </a:ext>
                </a:extLst>
              </p:cNvPr>
              <p:cNvSpPr/>
              <p:nvPr/>
            </p:nvSpPr>
            <p:spPr>
              <a:xfrm>
                <a:off x="2743200" y="4727986"/>
                <a:ext cx="2536166" cy="663523"/>
              </a:xfrm>
              <a:custGeom>
                <a:avLst/>
                <a:gdLst>
                  <a:gd name="connsiteX0" fmla="*/ 0 w 2536166"/>
                  <a:gd name="connsiteY0" fmla="*/ 0 h 664234"/>
                  <a:gd name="connsiteX1" fmla="*/ 1147313 w 2536166"/>
                  <a:gd name="connsiteY1" fmla="*/ 500332 h 664234"/>
                  <a:gd name="connsiteX2" fmla="*/ 2536166 w 2536166"/>
                  <a:gd name="connsiteY2" fmla="*/ 664234 h 664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36166" h="664234">
                    <a:moveTo>
                      <a:pt x="0" y="0"/>
                    </a:moveTo>
                    <a:cubicBezTo>
                      <a:pt x="362309" y="194813"/>
                      <a:pt x="724619" y="389626"/>
                      <a:pt x="1147313" y="500332"/>
                    </a:cubicBezTo>
                    <a:cubicBezTo>
                      <a:pt x="1570007" y="611038"/>
                      <a:pt x="2053086" y="637636"/>
                      <a:pt x="2536166" y="664234"/>
                    </a:cubicBezTo>
                  </a:path>
                </a:pathLst>
              </a:custGeom>
              <a:noFill/>
              <a:ln w="19050"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  <p:sp>
            <p:nvSpPr>
              <p:cNvPr id="33" name="รูปแบบอิสระ 30">
                <a:extLst>
                  <a:ext uri="{FF2B5EF4-FFF2-40B4-BE49-F238E27FC236}">
                    <a16:creationId xmlns:a16="http://schemas.microsoft.com/office/drawing/2014/main" id="{E4B709E3-C2C6-4B6E-8E20-69E5F969ADEA}"/>
                  </a:ext>
                </a:extLst>
              </p:cNvPr>
              <p:cNvSpPr/>
              <p:nvPr/>
            </p:nvSpPr>
            <p:spPr>
              <a:xfrm>
                <a:off x="2870247" y="4539088"/>
                <a:ext cx="2351949" cy="663523"/>
              </a:xfrm>
              <a:custGeom>
                <a:avLst/>
                <a:gdLst>
                  <a:gd name="connsiteX0" fmla="*/ 0 w 2536166"/>
                  <a:gd name="connsiteY0" fmla="*/ 0 h 664234"/>
                  <a:gd name="connsiteX1" fmla="*/ 1147313 w 2536166"/>
                  <a:gd name="connsiteY1" fmla="*/ 500332 h 664234"/>
                  <a:gd name="connsiteX2" fmla="*/ 2536166 w 2536166"/>
                  <a:gd name="connsiteY2" fmla="*/ 664234 h 664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36166" h="664234">
                    <a:moveTo>
                      <a:pt x="0" y="0"/>
                    </a:moveTo>
                    <a:cubicBezTo>
                      <a:pt x="362309" y="194813"/>
                      <a:pt x="724619" y="389626"/>
                      <a:pt x="1147313" y="500332"/>
                    </a:cubicBezTo>
                    <a:cubicBezTo>
                      <a:pt x="1570007" y="611038"/>
                      <a:pt x="2053086" y="637636"/>
                      <a:pt x="2536166" y="664234"/>
                    </a:cubicBezTo>
                  </a:path>
                </a:pathLst>
              </a:custGeom>
              <a:noFill/>
              <a:ln w="19050"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</p:grpSp>
        <p:grpSp>
          <p:nvGrpSpPr>
            <p:cNvPr id="34" name="กลุ่ม 3">
              <a:extLst>
                <a:ext uri="{FF2B5EF4-FFF2-40B4-BE49-F238E27FC236}">
                  <a16:creationId xmlns:a16="http://schemas.microsoft.com/office/drawing/2014/main" id="{0790FB74-E5F5-47CA-86B5-D7AA59DE55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26405" y="3339383"/>
              <a:ext cx="788987" cy="630237"/>
              <a:chOff x="4651375" y="2559030"/>
              <a:chExt cx="788987" cy="630238"/>
            </a:xfrm>
            <a:noFill/>
          </p:grpSpPr>
          <p:sp>
            <p:nvSpPr>
              <p:cNvPr id="35" name="วงรี 34">
                <a:extLst>
                  <a:ext uri="{FF2B5EF4-FFF2-40B4-BE49-F238E27FC236}">
                    <a16:creationId xmlns:a16="http://schemas.microsoft.com/office/drawing/2014/main" id="{C7D9AD18-A232-4A6F-AD60-314982144042}"/>
                  </a:ext>
                </a:extLst>
              </p:cNvPr>
              <p:cNvSpPr/>
              <p:nvPr/>
            </p:nvSpPr>
            <p:spPr bwMode="auto">
              <a:xfrm>
                <a:off x="4773612" y="2755880"/>
                <a:ext cx="501650" cy="385763"/>
              </a:xfrm>
              <a:prstGeom prst="ellipse">
                <a:avLst/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  <p:sp>
            <p:nvSpPr>
              <p:cNvPr id="36" name="Oval 1">
                <a:extLst>
                  <a:ext uri="{FF2B5EF4-FFF2-40B4-BE49-F238E27FC236}">
                    <a16:creationId xmlns:a16="http://schemas.microsoft.com/office/drawing/2014/main" id="{F69AD2CE-7D49-451D-9632-8F090E4A01B4}"/>
                  </a:ext>
                </a:extLst>
              </p:cNvPr>
              <p:cNvSpPr/>
              <p:nvPr/>
            </p:nvSpPr>
            <p:spPr bwMode="auto">
              <a:xfrm>
                <a:off x="4651375" y="2559030"/>
                <a:ext cx="788987" cy="630238"/>
              </a:xfrm>
              <a:prstGeom prst="ellipse">
                <a:avLst/>
              </a:prstGeom>
              <a:grpFill/>
              <a:ln w="28575"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effectLst>
                      <a:glow rad="114300">
                        <a:schemeClr val="bg1">
                          <a:alpha val="90000"/>
                        </a:schemeClr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grpSp>
          <p:nvGrpSpPr>
            <p:cNvPr id="37" name="กลุ่ม 3">
              <a:extLst>
                <a:ext uri="{FF2B5EF4-FFF2-40B4-BE49-F238E27FC236}">
                  <a16:creationId xmlns:a16="http://schemas.microsoft.com/office/drawing/2014/main" id="{C733682B-8105-42B8-A069-6F2D0F7F23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7088" y="2573338"/>
              <a:ext cx="788987" cy="682625"/>
              <a:chOff x="2123728" y="4105275"/>
              <a:chExt cx="788987" cy="683251"/>
            </a:xfrm>
          </p:grpSpPr>
          <p:grpSp>
            <p:nvGrpSpPr>
              <p:cNvPr id="38" name="กลุ่ม 3">
                <a:extLst>
                  <a:ext uri="{FF2B5EF4-FFF2-40B4-BE49-F238E27FC236}">
                    <a16:creationId xmlns:a16="http://schemas.microsoft.com/office/drawing/2014/main" id="{6BC79052-1FCC-48C5-8F2A-898C3EEF1B0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23728" y="4105275"/>
                <a:ext cx="788987" cy="630237"/>
                <a:chOff x="4651375" y="2559030"/>
                <a:chExt cx="788987" cy="630238"/>
              </a:xfrm>
              <a:noFill/>
            </p:grpSpPr>
            <p:sp>
              <p:nvSpPr>
                <p:cNvPr id="40" name="วงรี 39">
                  <a:extLst>
                    <a:ext uri="{FF2B5EF4-FFF2-40B4-BE49-F238E27FC236}">
                      <a16:creationId xmlns:a16="http://schemas.microsoft.com/office/drawing/2014/main" id="{7D2776F5-60B5-4997-8B27-E4009764EBB7}"/>
                    </a:ext>
                  </a:extLst>
                </p:cNvPr>
                <p:cNvSpPr/>
                <p:nvPr/>
              </p:nvSpPr>
              <p:spPr bwMode="auto">
                <a:xfrm>
                  <a:off x="4773612" y="2755880"/>
                  <a:ext cx="501650" cy="385763"/>
                </a:xfrm>
                <a:prstGeom prst="ellipse">
                  <a:avLst/>
                </a:prstGeom>
                <a:grp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th-TH"/>
                </a:p>
              </p:txBody>
            </p:sp>
            <p:sp>
              <p:nvSpPr>
                <p:cNvPr id="41" name="Oval 1">
                  <a:extLst>
                    <a:ext uri="{FF2B5EF4-FFF2-40B4-BE49-F238E27FC236}">
                      <a16:creationId xmlns:a16="http://schemas.microsoft.com/office/drawing/2014/main" id="{39A8F927-196D-43BB-88E0-281FCC03BE35}"/>
                    </a:ext>
                  </a:extLst>
                </p:cNvPr>
                <p:cNvSpPr/>
                <p:nvPr/>
              </p:nvSpPr>
              <p:spPr bwMode="auto">
                <a:xfrm>
                  <a:off x="4651375" y="2559030"/>
                  <a:ext cx="788987" cy="630238"/>
                </a:xfrm>
                <a:prstGeom prst="ellipse">
                  <a:avLst/>
                </a:prstGeom>
                <a:grpFill/>
                <a:ln w="28575"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2000" b="1" dirty="0">
                      <a:solidFill>
                        <a:srgbClr val="FF0000"/>
                      </a:solidFill>
                      <a:effectLst>
                        <a:glow rad="114300">
                          <a:schemeClr val="bg1">
                            <a:alpha val="90000"/>
                          </a:schemeClr>
                        </a:glo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</a:t>
                  </a:r>
                  <a:r>
                    <a:rPr lang="en-US" sz="32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p:grpSp>
          <p:sp>
            <p:nvSpPr>
              <p:cNvPr id="39" name="วงรี 38">
                <a:extLst>
                  <a:ext uri="{FF2B5EF4-FFF2-40B4-BE49-F238E27FC236}">
                    <a16:creationId xmlns:a16="http://schemas.microsoft.com/office/drawing/2014/main" id="{614649EC-5F5C-43C1-9C9B-3C3B191D042B}"/>
                  </a:ext>
                </a:extLst>
              </p:cNvPr>
              <p:cNvSpPr/>
              <p:nvPr/>
            </p:nvSpPr>
            <p:spPr>
              <a:xfrm>
                <a:off x="2131665" y="4211735"/>
                <a:ext cx="720725" cy="576791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</p:grpSp>
      </p:grpSp>
      <p:pic>
        <p:nvPicPr>
          <p:cNvPr id="2" name="Picture 37">
            <a:extLst>
              <a:ext uri="{FF2B5EF4-FFF2-40B4-BE49-F238E27FC236}">
                <a16:creationId xmlns:a16="http://schemas.microsoft.com/office/drawing/2014/main" id="{16172A1A-074C-4CC4-A06D-5E3A837F3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356" y="2072751"/>
            <a:ext cx="1604106" cy="1280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กลุ่ม 2"/>
          <p:cNvGrpSpPr/>
          <p:nvPr/>
        </p:nvGrpSpPr>
        <p:grpSpPr>
          <a:xfrm>
            <a:off x="2514595" y="5761847"/>
            <a:ext cx="788987" cy="630237"/>
            <a:chOff x="1904995" y="5459515"/>
            <a:chExt cx="788987" cy="630237"/>
          </a:xfrm>
        </p:grpSpPr>
        <p:sp>
          <p:nvSpPr>
            <p:cNvPr id="45" name="วงรี 44">
              <a:extLst>
                <a:ext uri="{FF2B5EF4-FFF2-40B4-BE49-F238E27FC236}">
                  <a16:creationId xmlns:a16="http://schemas.microsoft.com/office/drawing/2014/main" id="{C7D9AD18-A232-4A6F-AD60-314982144042}"/>
                </a:ext>
              </a:extLst>
            </p:cNvPr>
            <p:cNvSpPr/>
            <p:nvPr/>
          </p:nvSpPr>
          <p:spPr bwMode="auto">
            <a:xfrm>
              <a:off x="2039932" y="5643665"/>
              <a:ext cx="501650" cy="38576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  <p:sp>
          <p:nvSpPr>
            <p:cNvPr id="46" name="Oval 1">
              <a:extLst>
                <a:ext uri="{FF2B5EF4-FFF2-40B4-BE49-F238E27FC236}">
                  <a16:creationId xmlns:a16="http://schemas.microsoft.com/office/drawing/2014/main" id="{F69AD2CE-7D49-451D-9632-8F090E4A01B4}"/>
                </a:ext>
              </a:extLst>
            </p:cNvPr>
            <p:cNvSpPr/>
            <p:nvPr/>
          </p:nvSpPr>
          <p:spPr bwMode="auto">
            <a:xfrm>
              <a:off x="1904995" y="5459515"/>
              <a:ext cx="788987" cy="630237"/>
            </a:xfrm>
            <a:prstGeom prst="ellipse">
              <a:avLst/>
            </a:prstGeom>
            <a:noFill/>
            <a:ln w="28575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0000FF"/>
                  </a:solidFill>
                  <a:effectLst>
                    <a:glow rad="114300">
                      <a:schemeClr val="bg1">
                        <a:alpha val="9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4" name="รูปแบบอิสระ 3"/>
          <p:cNvSpPr/>
          <p:nvPr/>
        </p:nvSpPr>
        <p:spPr>
          <a:xfrm>
            <a:off x="-787015" y="0"/>
            <a:ext cx="4457867" cy="3489384"/>
          </a:xfrm>
          <a:custGeom>
            <a:avLst/>
            <a:gdLst>
              <a:gd name="connsiteX0" fmla="*/ 0 w 5023815"/>
              <a:gd name="connsiteY0" fmla="*/ 3124200 h 3912928"/>
              <a:gd name="connsiteX1" fmla="*/ 1041400 w 5023815"/>
              <a:gd name="connsiteY1" fmla="*/ 3644900 h 3912928"/>
              <a:gd name="connsiteX2" fmla="*/ 1943100 w 5023815"/>
              <a:gd name="connsiteY2" fmla="*/ 3276600 h 3912928"/>
              <a:gd name="connsiteX3" fmla="*/ 3276600 w 5023815"/>
              <a:gd name="connsiteY3" fmla="*/ 3911600 h 3912928"/>
              <a:gd name="connsiteX4" fmla="*/ 4965700 w 5023815"/>
              <a:gd name="connsiteY4" fmla="*/ 3073400 h 3912928"/>
              <a:gd name="connsiteX5" fmla="*/ 4483100 w 5023815"/>
              <a:gd name="connsiteY5" fmla="*/ 1765300 h 3912928"/>
              <a:gd name="connsiteX6" fmla="*/ 3022600 w 5023815"/>
              <a:gd name="connsiteY6" fmla="*/ 1066800 h 3912928"/>
              <a:gd name="connsiteX7" fmla="*/ 2895600 w 5023815"/>
              <a:gd name="connsiteY7" fmla="*/ 0 h 3912928"/>
              <a:gd name="connsiteX0" fmla="*/ 0 w 5002851"/>
              <a:gd name="connsiteY0" fmla="*/ 3124200 h 3912928"/>
              <a:gd name="connsiteX1" fmla="*/ 1041400 w 5002851"/>
              <a:gd name="connsiteY1" fmla="*/ 3644900 h 3912928"/>
              <a:gd name="connsiteX2" fmla="*/ 1943100 w 5002851"/>
              <a:gd name="connsiteY2" fmla="*/ 3276600 h 3912928"/>
              <a:gd name="connsiteX3" fmla="*/ 3276600 w 5002851"/>
              <a:gd name="connsiteY3" fmla="*/ 3911600 h 3912928"/>
              <a:gd name="connsiteX4" fmla="*/ 4965700 w 5002851"/>
              <a:gd name="connsiteY4" fmla="*/ 3073400 h 3912928"/>
              <a:gd name="connsiteX5" fmla="*/ 4330700 w 5002851"/>
              <a:gd name="connsiteY5" fmla="*/ 1790700 h 3912928"/>
              <a:gd name="connsiteX6" fmla="*/ 3022600 w 5002851"/>
              <a:gd name="connsiteY6" fmla="*/ 1066800 h 3912928"/>
              <a:gd name="connsiteX7" fmla="*/ 2895600 w 5002851"/>
              <a:gd name="connsiteY7" fmla="*/ 0 h 3912928"/>
              <a:gd name="connsiteX0" fmla="*/ 0 w 4824509"/>
              <a:gd name="connsiteY0" fmla="*/ 3124200 h 3912245"/>
              <a:gd name="connsiteX1" fmla="*/ 1041400 w 4824509"/>
              <a:gd name="connsiteY1" fmla="*/ 3644900 h 3912245"/>
              <a:gd name="connsiteX2" fmla="*/ 1943100 w 4824509"/>
              <a:gd name="connsiteY2" fmla="*/ 3276600 h 3912245"/>
              <a:gd name="connsiteX3" fmla="*/ 3276600 w 4824509"/>
              <a:gd name="connsiteY3" fmla="*/ 3911600 h 3912245"/>
              <a:gd name="connsiteX4" fmla="*/ 4775200 w 4824509"/>
              <a:gd name="connsiteY4" fmla="*/ 3136900 h 3912245"/>
              <a:gd name="connsiteX5" fmla="*/ 4330700 w 4824509"/>
              <a:gd name="connsiteY5" fmla="*/ 1790700 h 3912245"/>
              <a:gd name="connsiteX6" fmla="*/ 3022600 w 4824509"/>
              <a:gd name="connsiteY6" fmla="*/ 1066800 h 3912245"/>
              <a:gd name="connsiteX7" fmla="*/ 2895600 w 4824509"/>
              <a:gd name="connsiteY7" fmla="*/ 0 h 3912245"/>
              <a:gd name="connsiteX0" fmla="*/ 0 w 4859606"/>
              <a:gd name="connsiteY0" fmla="*/ 3124200 h 3912245"/>
              <a:gd name="connsiteX1" fmla="*/ 1041400 w 4859606"/>
              <a:gd name="connsiteY1" fmla="*/ 3644900 h 3912245"/>
              <a:gd name="connsiteX2" fmla="*/ 1943100 w 4859606"/>
              <a:gd name="connsiteY2" fmla="*/ 3276600 h 3912245"/>
              <a:gd name="connsiteX3" fmla="*/ 3276600 w 4859606"/>
              <a:gd name="connsiteY3" fmla="*/ 3911600 h 3912245"/>
              <a:gd name="connsiteX4" fmla="*/ 4813300 w 4859606"/>
              <a:gd name="connsiteY4" fmla="*/ 3136900 h 3912245"/>
              <a:gd name="connsiteX5" fmla="*/ 4330700 w 4859606"/>
              <a:gd name="connsiteY5" fmla="*/ 1790700 h 3912245"/>
              <a:gd name="connsiteX6" fmla="*/ 3022600 w 4859606"/>
              <a:gd name="connsiteY6" fmla="*/ 1066800 h 3912245"/>
              <a:gd name="connsiteX7" fmla="*/ 2895600 w 4859606"/>
              <a:gd name="connsiteY7" fmla="*/ 0 h 3912245"/>
              <a:gd name="connsiteX0" fmla="*/ 0 w 4841753"/>
              <a:gd name="connsiteY0" fmla="*/ 3124200 h 3810746"/>
              <a:gd name="connsiteX1" fmla="*/ 1041400 w 4841753"/>
              <a:gd name="connsiteY1" fmla="*/ 3644900 h 3810746"/>
              <a:gd name="connsiteX2" fmla="*/ 1943100 w 4841753"/>
              <a:gd name="connsiteY2" fmla="*/ 3276600 h 3810746"/>
              <a:gd name="connsiteX3" fmla="*/ 3581400 w 4841753"/>
              <a:gd name="connsiteY3" fmla="*/ 3810000 h 3810746"/>
              <a:gd name="connsiteX4" fmla="*/ 4813300 w 4841753"/>
              <a:gd name="connsiteY4" fmla="*/ 3136900 h 3810746"/>
              <a:gd name="connsiteX5" fmla="*/ 4330700 w 4841753"/>
              <a:gd name="connsiteY5" fmla="*/ 1790700 h 3810746"/>
              <a:gd name="connsiteX6" fmla="*/ 3022600 w 4841753"/>
              <a:gd name="connsiteY6" fmla="*/ 1066800 h 3810746"/>
              <a:gd name="connsiteX7" fmla="*/ 2895600 w 4841753"/>
              <a:gd name="connsiteY7" fmla="*/ 0 h 3810746"/>
              <a:gd name="connsiteX0" fmla="*/ 0 w 4689739"/>
              <a:gd name="connsiteY0" fmla="*/ 3124200 h 3810882"/>
              <a:gd name="connsiteX1" fmla="*/ 1041400 w 4689739"/>
              <a:gd name="connsiteY1" fmla="*/ 3644900 h 3810882"/>
              <a:gd name="connsiteX2" fmla="*/ 1943100 w 4689739"/>
              <a:gd name="connsiteY2" fmla="*/ 3276600 h 3810882"/>
              <a:gd name="connsiteX3" fmla="*/ 3581400 w 4689739"/>
              <a:gd name="connsiteY3" fmla="*/ 3810000 h 3810882"/>
              <a:gd name="connsiteX4" fmla="*/ 4648200 w 4689739"/>
              <a:gd name="connsiteY4" fmla="*/ 3124200 h 3810882"/>
              <a:gd name="connsiteX5" fmla="*/ 4330700 w 4689739"/>
              <a:gd name="connsiteY5" fmla="*/ 1790700 h 3810882"/>
              <a:gd name="connsiteX6" fmla="*/ 3022600 w 4689739"/>
              <a:gd name="connsiteY6" fmla="*/ 1066800 h 3810882"/>
              <a:gd name="connsiteX7" fmla="*/ 2895600 w 4689739"/>
              <a:gd name="connsiteY7" fmla="*/ 0 h 3810882"/>
              <a:gd name="connsiteX0" fmla="*/ 0 w 4651537"/>
              <a:gd name="connsiteY0" fmla="*/ 3124200 h 3810882"/>
              <a:gd name="connsiteX1" fmla="*/ 1041400 w 4651537"/>
              <a:gd name="connsiteY1" fmla="*/ 3644900 h 3810882"/>
              <a:gd name="connsiteX2" fmla="*/ 1943100 w 4651537"/>
              <a:gd name="connsiteY2" fmla="*/ 3276600 h 3810882"/>
              <a:gd name="connsiteX3" fmla="*/ 3581400 w 4651537"/>
              <a:gd name="connsiteY3" fmla="*/ 3810000 h 3810882"/>
              <a:gd name="connsiteX4" fmla="*/ 4648200 w 4651537"/>
              <a:gd name="connsiteY4" fmla="*/ 3124200 h 3810882"/>
              <a:gd name="connsiteX5" fmla="*/ 3886200 w 4651537"/>
              <a:gd name="connsiteY5" fmla="*/ 2006600 h 3810882"/>
              <a:gd name="connsiteX6" fmla="*/ 3022600 w 4651537"/>
              <a:gd name="connsiteY6" fmla="*/ 1066800 h 3810882"/>
              <a:gd name="connsiteX7" fmla="*/ 2895600 w 4651537"/>
              <a:gd name="connsiteY7" fmla="*/ 0 h 3810882"/>
              <a:gd name="connsiteX0" fmla="*/ 0 w 4663237"/>
              <a:gd name="connsiteY0" fmla="*/ 3124200 h 3810882"/>
              <a:gd name="connsiteX1" fmla="*/ 1041400 w 4663237"/>
              <a:gd name="connsiteY1" fmla="*/ 3644900 h 3810882"/>
              <a:gd name="connsiteX2" fmla="*/ 1943100 w 4663237"/>
              <a:gd name="connsiteY2" fmla="*/ 3276600 h 3810882"/>
              <a:gd name="connsiteX3" fmla="*/ 3581400 w 4663237"/>
              <a:gd name="connsiteY3" fmla="*/ 3810000 h 3810882"/>
              <a:gd name="connsiteX4" fmla="*/ 4648200 w 4663237"/>
              <a:gd name="connsiteY4" fmla="*/ 3124200 h 3810882"/>
              <a:gd name="connsiteX5" fmla="*/ 4127500 w 4663237"/>
              <a:gd name="connsiteY5" fmla="*/ 1905000 h 3810882"/>
              <a:gd name="connsiteX6" fmla="*/ 3022600 w 4663237"/>
              <a:gd name="connsiteY6" fmla="*/ 1066800 h 3810882"/>
              <a:gd name="connsiteX7" fmla="*/ 2895600 w 4663237"/>
              <a:gd name="connsiteY7" fmla="*/ 0 h 3810882"/>
              <a:gd name="connsiteX0" fmla="*/ 0 w 4664980"/>
              <a:gd name="connsiteY0" fmla="*/ 3124200 h 3810882"/>
              <a:gd name="connsiteX1" fmla="*/ 1041400 w 4664980"/>
              <a:gd name="connsiteY1" fmla="*/ 3644900 h 3810882"/>
              <a:gd name="connsiteX2" fmla="*/ 1943100 w 4664980"/>
              <a:gd name="connsiteY2" fmla="*/ 3276600 h 3810882"/>
              <a:gd name="connsiteX3" fmla="*/ 3581400 w 4664980"/>
              <a:gd name="connsiteY3" fmla="*/ 3810000 h 3810882"/>
              <a:gd name="connsiteX4" fmla="*/ 4648200 w 4664980"/>
              <a:gd name="connsiteY4" fmla="*/ 3124200 h 3810882"/>
              <a:gd name="connsiteX5" fmla="*/ 4127500 w 4664980"/>
              <a:gd name="connsiteY5" fmla="*/ 1905000 h 3810882"/>
              <a:gd name="connsiteX6" fmla="*/ 2743200 w 4664980"/>
              <a:gd name="connsiteY6" fmla="*/ 1066800 h 3810882"/>
              <a:gd name="connsiteX7" fmla="*/ 2895600 w 4664980"/>
              <a:gd name="connsiteY7" fmla="*/ 0 h 3810882"/>
              <a:gd name="connsiteX0" fmla="*/ 0 w 4664980"/>
              <a:gd name="connsiteY0" fmla="*/ 3187700 h 3874382"/>
              <a:gd name="connsiteX1" fmla="*/ 1041400 w 4664980"/>
              <a:gd name="connsiteY1" fmla="*/ 3708400 h 3874382"/>
              <a:gd name="connsiteX2" fmla="*/ 1943100 w 4664980"/>
              <a:gd name="connsiteY2" fmla="*/ 3340100 h 3874382"/>
              <a:gd name="connsiteX3" fmla="*/ 3581400 w 4664980"/>
              <a:gd name="connsiteY3" fmla="*/ 3873500 h 3874382"/>
              <a:gd name="connsiteX4" fmla="*/ 4648200 w 4664980"/>
              <a:gd name="connsiteY4" fmla="*/ 3187700 h 3874382"/>
              <a:gd name="connsiteX5" fmla="*/ 4127500 w 4664980"/>
              <a:gd name="connsiteY5" fmla="*/ 1968500 h 3874382"/>
              <a:gd name="connsiteX6" fmla="*/ 2743200 w 4664980"/>
              <a:gd name="connsiteY6" fmla="*/ 1130300 h 3874382"/>
              <a:gd name="connsiteX7" fmla="*/ 2476500 w 4664980"/>
              <a:gd name="connsiteY7" fmla="*/ 0 h 3874382"/>
              <a:gd name="connsiteX0" fmla="*/ 0 w 4664980"/>
              <a:gd name="connsiteY0" fmla="*/ 3187700 h 3876678"/>
              <a:gd name="connsiteX1" fmla="*/ 1041400 w 4664980"/>
              <a:gd name="connsiteY1" fmla="*/ 3708400 h 3876678"/>
              <a:gd name="connsiteX2" fmla="*/ 2171700 w 4664980"/>
              <a:gd name="connsiteY2" fmla="*/ 3454400 h 3876678"/>
              <a:gd name="connsiteX3" fmla="*/ 3581400 w 4664980"/>
              <a:gd name="connsiteY3" fmla="*/ 3873500 h 3876678"/>
              <a:gd name="connsiteX4" fmla="*/ 4648200 w 4664980"/>
              <a:gd name="connsiteY4" fmla="*/ 3187700 h 3876678"/>
              <a:gd name="connsiteX5" fmla="*/ 4127500 w 4664980"/>
              <a:gd name="connsiteY5" fmla="*/ 1968500 h 3876678"/>
              <a:gd name="connsiteX6" fmla="*/ 2743200 w 4664980"/>
              <a:gd name="connsiteY6" fmla="*/ 1130300 h 3876678"/>
              <a:gd name="connsiteX7" fmla="*/ 2476500 w 4664980"/>
              <a:gd name="connsiteY7" fmla="*/ 0 h 3876678"/>
              <a:gd name="connsiteX0" fmla="*/ 0 w 4656889"/>
              <a:gd name="connsiteY0" fmla="*/ 3187700 h 3876678"/>
              <a:gd name="connsiteX1" fmla="*/ 1041400 w 4656889"/>
              <a:gd name="connsiteY1" fmla="*/ 3708400 h 3876678"/>
              <a:gd name="connsiteX2" fmla="*/ 2171700 w 4656889"/>
              <a:gd name="connsiteY2" fmla="*/ 3454400 h 3876678"/>
              <a:gd name="connsiteX3" fmla="*/ 3581400 w 4656889"/>
              <a:gd name="connsiteY3" fmla="*/ 3873500 h 3876678"/>
              <a:gd name="connsiteX4" fmla="*/ 4648200 w 4656889"/>
              <a:gd name="connsiteY4" fmla="*/ 3187700 h 3876678"/>
              <a:gd name="connsiteX5" fmla="*/ 4013200 w 4656889"/>
              <a:gd name="connsiteY5" fmla="*/ 1981200 h 3876678"/>
              <a:gd name="connsiteX6" fmla="*/ 2743200 w 4656889"/>
              <a:gd name="connsiteY6" fmla="*/ 1130300 h 3876678"/>
              <a:gd name="connsiteX7" fmla="*/ 2476500 w 4656889"/>
              <a:gd name="connsiteY7" fmla="*/ 0 h 3876678"/>
              <a:gd name="connsiteX0" fmla="*/ 0 w 4669392"/>
              <a:gd name="connsiteY0" fmla="*/ 3187700 h 3878523"/>
              <a:gd name="connsiteX1" fmla="*/ 1041400 w 4669392"/>
              <a:gd name="connsiteY1" fmla="*/ 3708400 h 3878523"/>
              <a:gd name="connsiteX2" fmla="*/ 2171700 w 4669392"/>
              <a:gd name="connsiteY2" fmla="*/ 3454400 h 3878523"/>
              <a:gd name="connsiteX3" fmla="*/ 3581400 w 4669392"/>
              <a:gd name="connsiteY3" fmla="*/ 3873500 h 3878523"/>
              <a:gd name="connsiteX4" fmla="*/ 4660900 w 4669392"/>
              <a:gd name="connsiteY4" fmla="*/ 3111500 h 3878523"/>
              <a:gd name="connsiteX5" fmla="*/ 4013200 w 4669392"/>
              <a:gd name="connsiteY5" fmla="*/ 1981200 h 3878523"/>
              <a:gd name="connsiteX6" fmla="*/ 2743200 w 4669392"/>
              <a:gd name="connsiteY6" fmla="*/ 1130300 h 3878523"/>
              <a:gd name="connsiteX7" fmla="*/ 2476500 w 4669392"/>
              <a:gd name="connsiteY7" fmla="*/ 0 h 3878523"/>
              <a:gd name="connsiteX0" fmla="*/ 0 w 4663369"/>
              <a:gd name="connsiteY0" fmla="*/ 3187700 h 3803078"/>
              <a:gd name="connsiteX1" fmla="*/ 1041400 w 4663369"/>
              <a:gd name="connsiteY1" fmla="*/ 3708400 h 3803078"/>
              <a:gd name="connsiteX2" fmla="*/ 2171700 w 4663369"/>
              <a:gd name="connsiteY2" fmla="*/ 3454400 h 3803078"/>
              <a:gd name="connsiteX3" fmla="*/ 3797300 w 4663369"/>
              <a:gd name="connsiteY3" fmla="*/ 3797300 h 3803078"/>
              <a:gd name="connsiteX4" fmla="*/ 4660900 w 4663369"/>
              <a:gd name="connsiteY4" fmla="*/ 3111500 h 3803078"/>
              <a:gd name="connsiteX5" fmla="*/ 4013200 w 4663369"/>
              <a:gd name="connsiteY5" fmla="*/ 1981200 h 3803078"/>
              <a:gd name="connsiteX6" fmla="*/ 2743200 w 4663369"/>
              <a:gd name="connsiteY6" fmla="*/ 1130300 h 3803078"/>
              <a:gd name="connsiteX7" fmla="*/ 2476500 w 4663369"/>
              <a:gd name="connsiteY7" fmla="*/ 0 h 3803078"/>
              <a:gd name="connsiteX0" fmla="*/ 0 w 4665510"/>
              <a:gd name="connsiteY0" fmla="*/ 3187700 h 3954143"/>
              <a:gd name="connsiteX1" fmla="*/ 1041400 w 4665510"/>
              <a:gd name="connsiteY1" fmla="*/ 3708400 h 3954143"/>
              <a:gd name="connsiteX2" fmla="*/ 2171700 w 4665510"/>
              <a:gd name="connsiteY2" fmla="*/ 3454400 h 3954143"/>
              <a:gd name="connsiteX3" fmla="*/ 3708400 w 4665510"/>
              <a:gd name="connsiteY3" fmla="*/ 3949700 h 3954143"/>
              <a:gd name="connsiteX4" fmla="*/ 4660900 w 4665510"/>
              <a:gd name="connsiteY4" fmla="*/ 3111500 h 3954143"/>
              <a:gd name="connsiteX5" fmla="*/ 4013200 w 4665510"/>
              <a:gd name="connsiteY5" fmla="*/ 1981200 h 3954143"/>
              <a:gd name="connsiteX6" fmla="*/ 2743200 w 4665510"/>
              <a:gd name="connsiteY6" fmla="*/ 1130300 h 3954143"/>
              <a:gd name="connsiteX7" fmla="*/ 2476500 w 4665510"/>
              <a:gd name="connsiteY7" fmla="*/ 0 h 3954143"/>
              <a:gd name="connsiteX0" fmla="*/ 0 w 4677010"/>
              <a:gd name="connsiteY0" fmla="*/ 3187700 h 3954143"/>
              <a:gd name="connsiteX1" fmla="*/ 1041400 w 4677010"/>
              <a:gd name="connsiteY1" fmla="*/ 3708400 h 3954143"/>
              <a:gd name="connsiteX2" fmla="*/ 2171700 w 4677010"/>
              <a:gd name="connsiteY2" fmla="*/ 3454400 h 3954143"/>
              <a:gd name="connsiteX3" fmla="*/ 3708400 w 4677010"/>
              <a:gd name="connsiteY3" fmla="*/ 3949700 h 3954143"/>
              <a:gd name="connsiteX4" fmla="*/ 4660900 w 4677010"/>
              <a:gd name="connsiteY4" fmla="*/ 3111500 h 3954143"/>
              <a:gd name="connsiteX5" fmla="*/ 4191000 w 4677010"/>
              <a:gd name="connsiteY5" fmla="*/ 1943100 h 3954143"/>
              <a:gd name="connsiteX6" fmla="*/ 2743200 w 4677010"/>
              <a:gd name="connsiteY6" fmla="*/ 1130300 h 3954143"/>
              <a:gd name="connsiteX7" fmla="*/ 2476500 w 4677010"/>
              <a:gd name="connsiteY7" fmla="*/ 0 h 3954143"/>
              <a:gd name="connsiteX0" fmla="*/ 0 w 4674562"/>
              <a:gd name="connsiteY0" fmla="*/ 3187700 h 3954143"/>
              <a:gd name="connsiteX1" fmla="*/ 1041400 w 4674562"/>
              <a:gd name="connsiteY1" fmla="*/ 3708400 h 3954143"/>
              <a:gd name="connsiteX2" fmla="*/ 2171700 w 4674562"/>
              <a:gd name="connsiteY2" fmla="*/ 3454400 h 3954143"/>
              <a:gd name="connsiteX3" fmla="*/ 3708400 w 4674562"/>
              <a:gd name="connsiteY3" fmla="*/ 3949700 h 3954143"/>
              <a:gd name="connsiteX4" fmla="*/ 4660900 w 4674562"/>
              <a:gd name="connsiteY4" fmla="*/ 3111500 h 3954143"/>
              <a:gd name="connsiteX5" fmla="*/ 4191000 w 4674562"/>
              <a:gd name="connsiteY5" fmla="*/ 1943100 h 3954143"/>
              <a:gd name="connsiteX6" fmla="*/ 3098800 w 4674562"/>
              <a:gd name="connsiteY6" fmla="*/ 1054100 h 3954143"/>
              <a:gd name="connsiteX7" fmla="*/ 2476500 w 4674562"/>
              <a:gd name="connsiteY7" fmla="*/ 0 h 3954143"/>
              <a:gd name="connsiteX0" fmla="*/ 0 w 4675695"/>
              <a:gd name="connsiteY0" fmla="*/ 3187700 h 3954143"/>
              <a:gd name="connsiteX1" fmla="*/ 1041400 w 4675695"/>
              <a:gd name="connsiteY1" fmla="*/ 3708400 h 3954143"/>
              <a:gd name="connsiteX2" fmla="*/ 2171700 w 4675695"/>
              <a:gd name="connsiteY2" fmla="*/ 3454400 h 3954143"/>
              <a:gd name="connsiteX3" fmla="*/ 3708400 w 4675695"/>
              <a:gd name="connsiteY3" fmla="*/ 3949700 h 3954143"/>
              <a:gd name="connsiteX4" fmla="*/ 4660900 w 4675695"/>
              <a:gd name="connsiteY4" fmla="*/ 3111500 h 3954143"/>
              <a:gd name="connsiteX5" fmla="*/ 4191000 w 4675695"/>
              <a:gd name="connsiteY5" fmla="*/ 1943100 h 3954143"/>
              <a:gd name="connsiteX6" fmla="*/ 2921000 w 4675695"/>
              <a:gd name="connsiteY6" fmla="*/ 1079500 h 3954143"/>
              <a:gd name="connsiteX7" fmla="*/ 2476500 w 4675695"/>
              <a:gd name="connsiteY7" fmla="*/ 0 h 3954143"/>
              <a:gd name="connsiteX0" fmla="*/ 0 w 4693904"/>
              <a:gd name="connsiteY0" fmla="*/ 3187700 h 4117033"/>
              <a:gd name="connsiteX1" fmla="*/ 1041400 w 4693904"/>
              <a:gd name="connsiteY1" fmla="*/ 3708400 h 4117033"/>
              <a:gd name="connsiteX2" fmla="*/ 2171700 w 4693904"/>
              <a:gd name="connsiteY2" fmla="*/ 3454400 h 4117033"/>
              <a:gd name="connsiteX3" fmla="*/ 3367205 w 4693904"/>
              <a:gd name="connsiteY3" fmla="*/ 4113473 h 4117033"/>
              <a:gd name="connsiteX4" fmla="*/ 4660900 w 4693904"/>
              <a:gd name="connsiteY4" fmla="*/ 3111500 h 4117033"/>
              <a:gd name="connsiteX5" fmla="*/ 4191000 w 4693904"/>
              <a:gd name="connsiteY5" fmla="*/ 1943100 h 4117033"/>
              <a:gd name="connsiteX6" fmla="*/ 2921000 w 4693904"/>
              <a:gd name="connsiteY6" fmla="*/ 1079500 h 4117033"/>
              <a:gd name="connsiteX7" fmla="*/ 2476500 w 4693904"/>
              <a:gd name="connsiteY7" fmla="*/ 0 h 4117033"/>
              <a:gd name="connsiteX0" fmla="*/ 0 w 4693904"/>
              <a:gd name="connsiteY0" fmla="*/ 3187700 h 4123527"/>
              <a:gd name="connsiteX1" fmla="*/ 1041400 w 4693904"/>
              <a:gd name="connsiteY1" fmla="*/ 3708400 h 4123527"/>
              <a:gd name="connsiteX2" fmla="*/ 2117109 w 4693904"/>
              <a:gd name="connsiteY2" fmla="*/ 3631821 h 4123527"/>
              <a:gd name="connsiteX3" fmla="*/ 3367205 w 4693904"/>
              <a:gd name="connsiteY3" fmla="*/ 4113473 h 4123527"/>
              <a:gd name="connsiteX4" fmla="*/ 4660900 w 4693904"/>
              <a:gd name="connsiteY4" fmla="*/ 3111500 h 4123527"/>
              <a:gd name="connsiteX5" fmla="*/ 4191000 w 4693904"/>
              <a:gd name="connsiteY5" fmla="*/ 1943100 h 4123527"/>
              <a:gd name="connsiteX6" fmla="*/ 2921000 w 4693904"/>
              <a:gd name="connsiteY6" fmla="*/ 1079500 h 4123527"/>
              <a:gd name="connsiteX7" fmla="*/ 2476500 w 4693904"/>
              <a:gd name="connsiteY7" fmla="*/ 0 h 4123527"/>
              <a:gd name="connsiteX0" fmla="*/ 0 w 4617931"/>
              <a:gd name="connsiteY0" fmla="*/ 3187700 h 4117596"/>
              <a:gd name="connsiteX1" fmla="*/ 1041400 w 4617931"/>
              <a:gd name="connsiteY1" fmla="*/ 3708400 h 4117596"/>
              <a:gd name="connsiteX2" fmla="*/ 2117109 w 4617931"/>
              <a:gd name="connsiteY2" fmla="*/ 3631821 h 4117596"/>
              <a:gd name="connsiteX3" fmla="*/ 3367205 w 4617931"/>
              <a:gd name="connsiteY3" fmla="*/ 4113473 h 4117596"/>
              <a:gd name="connsiteX4" fmla="*/ 4579014 w 4617931"/>
              <a:gd name="connsiteY4" fmla="*/ 3316217 h 4117596"/>
              <a:gd name="connsiteX5" fmla="*/ 4191000 w 4617931"/>
              <a:gd name="connsiteY5" fmla="*/ 1943100 h 4117596"/>
              <a:gd name="connsiteX6" fmla="*/ 2921000 w 4617931"/>
              <a:gd name="connsiteY6" fmla="*/ 1079500 h 4117596"/>
              <a:gd name="connsiteX7" fmla="*/ 2476500 w 4617931"/>
              <a:gd name="connsiteY7" fmla="*/ 0 h 4117596"/>
              <a:gd name="connsiteX0" fmla="*/ 0 w 4606534"/>
              <a:gd name="connsiteY0" fmla="*/ 3187700 h 4117596"/>
              <a:gd name="connsiteX1" fmla="*/ 1041400 w 4606534"/>
              <a:gd name="connsiteY1" fmla="*/ 3708400 h 4117596"/>
              <a:gd name="connsiteX2" fmla="*/ 2117109 w 4606534"/>
              <a:gd name="connsiteY2" fmla="*/ 3631821 h 4117596"/>
              <a:gd name="connsiteX3" fmla="*/ 3367205 w 4606534"/>
              <a:gd name="connsiteY3" fmla="*/ 4113473 h 4117596"/>
              <a:gd name="connsiteX4" fmla="*/ 4579014 w 4606534"/>
              <a:gd name="connsiteY4" fmla="*/ 3316217 h 4117596"/>
              <a:gd name="connsiteX5" fmla="*/ 4109113 w 4606534"/>
              <a:gd name="connsiteY5" fmla="*/ 1943100 h 4117596"/>
              <a:gd name="connsiteX6" fmla="*/ 2921000 w 4606534"/>
              <a:gd name="connsiteY6" fmla="*/ 1079500 h 4117596"/>
              <a:gd name="connsiteX7" fmla="*/ 2476500 w 4606534"/>
              <a:gd name="connsiteY7" fmla="*/ 0 h 4117596"/>
              <a:gd name="connsiteX0" fmla="*/ 0 w 4609174"/>
              <a:gd name="connsiteY0" fmla="*/ 3187700 h 4117596"/>
              <a:gd name="connsiteX1" fmla="*/ 1041400 w 4609174"/>
              <a:gd name="connsiteY1" fmla="*/ 3708400 h 4117596"/>
              <a:gd name="connsiteX2" fmla="*/ 2117109 w 4609174"/>
              <a:gd name="connsiteY2" fmla="*/ 3631821 h 4117596"/>
              <a:gd name="connsiteX3" fmla="*/ 3367205 w 4609174"/>
              <a:gd name="connsiteY3" fmla="*/ 4113473 h 4117596"/>
              <a:gd name="connsiteX4" fmla="*/ 4579014 w 4609174"/>
              <a:gd name="connsiteY4" fmla="*/ 3316217 h 4117596"/>
              <a:gd name="connsiteX5" fmla="*/ 4109113 w 4609174"/>
              <a:gd name="connsiteY5" fmla="*/ 1943100 h 4117596"/>
              <a:gd name="connsiteX6" fmla="*/ 2675340 w 4609174"/>
              <a:gd name="connsiteY6" fmla="*/ 1161387 h 4117596"/>
              <a:gd name="connsiteX7" fmla="*/ 2476500 w 4609174"/>
              <a:gd name="connsiteY7" fmla="*/ 0 h 4117596"/>
              <a:gd name="connsiteX0" fmla="*/ 0 w 4669553"/>
              <a:gd name="connsiteY0" fmla="*/ 3187700 h 4117596"/>
              <a:gd name="connsiteX1" fmla="*/ 1041400 w 4669553"/>
              <a:gd name="connsiteY1" fmla="*/ 3708400 h 4117596"/>
              <a:gd name="connsiteX2" fmla="*/ 2117109 w 4669553"/>
              <a:gd name="connsiteY2" fmla="*/ 3631821 h 4117596"/>
              <a:gd name="connsiteX3" fmla="*/ 3367205 w 4669553"/>
              <a:gd name="connsiteY3" fmla="*/ 4113473 h 4117596"/>
              <a:gd name="connsiteX4" fmla="*/ 4579014 w 4669553"/>
              <a:gd name="connsiteY4" fmla="*/ 3316217 h 4117596"/>
              <a:gd name="connsiteX5" fmla="*/ 4368421 w 4669553"/>
              <a:gd name="connsiteY5" fmla="*/ 1820270 h 4117596"/>
              <a:gd name="connsiteX6" fmla="*/ 2675340 w 4669553"/>
              <a:gd name="connsiteY6" fmla="*/ 1161387 h 4117596"/>
              <a:gd name="connsiteX7" fmla="*/ 2476500 w 4669553"/>
              <a:gd name="connsiteY7" fmla="*/ 0 h 4117596"/>
              <a:gd name="connsiteX0" fmla="*/ 0 w 4664098"/>
              <a:gd name="connsiteY0" fmla="*/ 3187700 h 4117596"/>
              <a:gd name="connsiteX1" fmla="*/ 1041400 w 4664098"/>
              <a:gd name="connsiteY1" fmla="*/ 3708400 h 4117596"/>
              <a:gd name="connsiteX2" fmla="*/ 2117109 w 4664098"/>
              <a:gd name="connsiteY2" fmla="*/ 3631821 h 4117596"/>
              <a:gd name="connsiteX3" fmla="*/ 3367205 w 4664098"/>
              <a:gd name="connsiteY3" fmla="*/ 4113473 h 4117596"/>
              <a:gd name="connsiteX4" fmla="*/ 4579014 w 4664098"/>
              <a:gd name="connsiteY4" fmla="*/ 3316217 h 4117596"/>
              <a:gd name="connsiteX5" fmla="*/ 4368421 w 4664098"/>
              <a:gd name="connsiteY5" fmla="*/ 1820270 h 4117596"/>
              <a:gd name="connsiteX6" fmla="*/ 2811818 w 4664098"/>
              <a:gd name="connsiteY6" fmla="*/ 1134091 h 4117596"/>
              <a:gd name="connsiteX7" fmla="*/ 2476500 w 4664098"/>
              <a:gd name="connsiteY7" fmla="*/ 0 h 4117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64098" h="4117596">
                <a:moveTo>
                  <a:pt x="0" y="3187700"/>
                </a:moveTo>
                <a:cubicBezTo>
                  <a:pt x="358775" y="3435350"/>
                  <a:pt x="688549" y="3634380"/>
                  <a:pt x="1041400" y="3708400"/>
                </a:cubicBezTo>
                <a:cubicBezTo>
                  <a:pt x="1394251" y="3782420"/>
                  <a:pt x="1729475" y="3564309"/>
                  <a:pt x="2117109" y="3631821"/>
                </a:cubicBezTo>
                <a:cubicBezTo>
                  <a:pt x="2504743" y="3699333"/>
                  <a:pt x="2956888" y="4166074"/>
                  <a:pt x="3367205" y="4113473"/>
                </a:cubicBezTo>
                <a:cubicBezTo>
                  <a:pt x="3777522" y="4060872"/>
                  <a:pt x="4412145" y="3698417"/>
                  <a:pt x="4579014" y="3316217"/>
                </a:cubicBezTo>
                <a:cubicBezTo>
                  <a:pt x="4745883" y="2934017"/>
                  <a:pt x="4662954" y="2183958"/>
                  <a:pt x="4368421" y="1820270"/>
                </a:cubicBezTo>
                <a:cubicBezTo>
                  <a:pt x="4073888" y="1456582"/>
                  <a:pt x="3127138" y="1437469"/>
                  <a:pt x="2811818" y="1134091"/>
                </a:cubicBezTo>
                <a:cubicBezTo>
                  <a:pt x="2496498" y="830713"/>
                  <a:pt x="2407708" y="386291"/>
                  <a:pt x="2476500" y="0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รูปแบบอิสระ 5"/>
          <p:cNvSpPr/>
          <p:nvPr/>
        </p:nvSpPr>
        <p:spPr>
          <a:xfrm>
            <a:off x="-889000" y="4532630"/>
            <a:ext cx="7543800" cy="2401569"/>
          </a:xfrm>
          <a:custGeom>
            <a:avLst/>
            <a:gdLst>
              <a:gd name="connsiteX0" fmla="*/ 0 w 7543800"/>
              <a:gd name="connsiteY0" fmla="*/ 0 h 2374900"/>
              <a:gd name="connsiteX1" fmla="*/ 1270000 w 7543800"/>
              <a:gd name="connsiteY1" fmla="*/ 368300 h 2374900"/>
              <a:gd name="connsiteX2" fmla="*/ 2159000 w 7543800"/>
              <a:gd name="connsiteY2" fmla="*/ 190500 h 2374900"/>
              <a:gd name="connsiteX3" fmla="*/ 3429000 w 7543800"/>
              <a:gd name="connsiteY3" fmla="*/ 660400 h 2374900"/>
              <a:gd name="connsiteX4" fmla="*/ 4368800 w 7543800"/>
              <a:gd name="connsiteY4" fmla="*/ 304800 h 2374900"/>
              <a:gd name="connsiteX5" fmla="*/ 5524500 w 7543800"/>
              <a:gd name="connsiteY5" fmla="*/ 1892300 h 2374900"/>
              <a:gd name="connsiteX6" fmla="*/ 6908800 w 7543800"/>
              <a:gd name="connsiteY6" fmla="*/ 1739900 h 2374900"/>
              <a:gd name="connsiteX7" fmla="*/ 7543800 w 7543800"/>
              <a:gd name="connsiteY7" fmla="*/ 2374900 h 2374900"/>
              <a:gd name="connsiteX0" fmla="*/ 0 w 7543800"/>
              <a:gd name="connsiteY0" fmla="*/ 0 h 2374900"/>
              <a:gd name="connsiteX1" fmla="*/ 1270000 w 7543800"/>
              <a:gd name="connsiteY1" fmla="*/ 368300 h 2374900"/>
              <a:gd name="connsiteX2" fmla="*/ 2159000 w 7543800"/>
              <a:gd name="connsiteY2" fmla="*/ 190500 h 2374900"/>
              <a:gd name="connsiteX3" fmla="*/ 3429000 w 7543800"/>
              <a:gd name="connsiteY3" fmla="*/ 660400 h 2374900"/>
              <a:gd name="connsiteX4" fmla="*/ 4521200 w 7543800"/>
              <a:gd name="connsiteY4" fmla="*/ 304800 h 2374900"/>
              <a:gd name="connsiteX5" fmla="*/ 5524500 w 7543800"/>
              <a:gd name="connsiteY5" fmla="*/ 1892300 h 2374900"/>
              <a:gd name="connsiteX6" fmla="*/ 6908800 w 7543800"/>
              <a:gd name="connsiteY6" fmla="*/ 1739900 h 2374900"/>
              <a:gd name="connsiteX7" fmla="*/ 7543800 w 7543800"/>
              <a:gd name="connsiteY7" fmla="*/ 2374900 h 2374900"/>
              <a:gd name="connsiteX0" fmla="*/ 0 w 7543800"/>
              <a:gd name="connsiteY0" fmla="*/ 0 h 2374900"/>
              <a:gd name="connsiteX1" fmla="*/ 1270000 w 7543800"/>
              <a:gd name="connsiteY1" fmla="*/ 368300 h 2374900"/>
              <a:gd name="connsiteX2" fmla="*/ 2159000 w 7543800"/>
              <a:gd name="connsiteY2" fmla="*/ 190500 h 2374900"/>
              <a:gd name="connsiteX3" fmla="*/ 3238500 w 7543800"/>
              <a:gd name="connsiteY3" fmla="*/ 457200 h 2374900"/>
              <a:gd name="connsiteX4" fmla="*/ 4521200 w 7543800"/>
              <a:gd name="connsiteY4" fmla="*/ 304800 h 2374900"/>
              <a:gd name="connsiteX5" fmla="*/ 5524500 w 7543800"/>
              <a:gd name="connsiteY5" fmla="*/ 1892300 h 2374900"/>
              <a:gd name="connsiteX6" fmla="*/ 6908800 w 7543800"/>
              <a:gd name="connsiteY6" fmla="*/ 1739900 h 2374900"/>
              <a:gd name="connsiteX7" fmla="*/ 7543800 w 7543800"/>
              <a:gd name="connsiteY7" fmla="*/ 2374900 h 2374900"/>
              <a:gd name="connsiteX0" fmla="*/ 0 w 7543800"/>
              <a:gd name="connsiteY0" fmla="*/ 25797 h 2400697"/>
              <a:gd name="connsiteX1" fmla="*/ 1270000 w 7543800"/>
              <a:gd name="connsiteY1" fmla="*/ 394097 h 2400697"/>
              <a:gd name="connsiteX2" fmla="*/ 2146300 w 7543800"/>
              <a:gd name="connsiteY2" fmla="*/ 397 h 2400697"/>
              <a:gd name="connsiteX3" fmla="*/ 3238500 w 7543800"/>
              <a:gd name="connsiteY3" fmla="*/ 482997 h 2400697"/>
              <a:gd name="connsiteX4" fmla="*/ 4521200 w 7543800"/>
              <a:gd name="connsiteY4" fmla="*/ 330597 h 2400697"/>
              <a:gd name="connsiteX5" fmla="*/ 5524500 w 7543800"/>
              <a:gd name="connsiteY5" fmla="*/ 1918097 h 2400697"/>
              <a:gd name="connsiteX6" fmla="*/ 6908800 w 7543800"/>
              <a:gd name="connsiteY6" fmla="*/ 1765697 h 2400697"/>
              <a:gd name="connsiteX7" fmla="*/ 7543800 w 7543800"/>
              <a:gd name="connsiteY7" fmla="*/ 2400697 h 2400697"/>
              <a:gd name="connsiteX0" fmla="*/ 0 w 7543800"/>
              <a:gd name="connsiteY0" fmla="*/ 30580 h 2405480"/>
              <a:gd name="connsiteX1" fmla="*/ 1092200 w 7543800"/>
              <a:gd name="connsiteY1" fmla="*/ 221080 h 2405480"/>
              <a:gd name="connsiteX2" fmla="*/ 2146300 w 7543800"/>
              <a:gd name="connsiteY2" fmla="*/ 5180 h 2405480"/>
              <a:gd name="connsiteX3" fmla="*/ 3238500 w 7543800"/>
              <a:gd name="connsiteY3" fmla="*/ 487780 h 2405480"/>
              <a:gd name="connsiteX4" fmla="*/ 4521200 w 7543800"/>
              <a:gd name="connsiteY4" fmla="*/ 335380 h 2405480"/>
              <a:gd name="connsiteX5" fmla="*/ 5524500 w 7543800"/>
              <a:gd name="connsiteY5" fmla="*/ 1922880 h 2405480"/>
              <a:gd name="connsiteX6" fmla="*/ 6908800 w 7543800"/>
              <a:gd name="connsiteY6" fmla="*/ 1770480 h 2405480"/>
              <a:gd name="connsiteX7" fmla="*/ 7543800 w 7543800"/>
              <a:gd name="connsiteY7" fmla="*/ 2405480 h 2405480"/>
              <a:gd name="connsiteX0" fmla="*/ 0 w 7543800"/>
              <a:gd name="connsiteY0" fmla="*/ 26477 h 2401377"/>
              <a:gd name="connsiteX1" fmla="*/ 901700 w 7543800"/>
              <a:gd name="connsiteY1" fmla="*/ 343977 h 2401377"/>
              <a:gd name="connsiteX2" fmla="*/ 2146300 w 7543800"/>
              <a:gd name="connsiteY2" fmla="*/ 1077 h 2401377"/>
              <a:gd name="connsiteX3" fmla="*/ 3238500 w 7543800"/>
              <a:gd name="connsiteY3" fmla="*/ 483677 h 2401377"/>
              <a:gd name="connsiteX4" fmla="*/ 4521200 w 7543800"/>
              <a:gd name="connsiteY4" fmla="*/ 331277 h 2401377"/>
              <a:gd name="connsiteX5" fmla="*/ 5524500 w 7543800"/>
              <a:gd name="connsiteY5" fmla="*/ 1918777 h 2401377"/>
              <a:gd name="connsiteX6" fmla="*/ 6908800 w 7543800"/>
              <a:gd name="connsiteY6" fmla="*/ 1766377 h 2401377"/>
              <a:gd name="connsiteX7" fmla="*/ 7543800 w 7543800"/>
              <a:gd name="connsiteY7" fmla="*/ 2401377 h 2401377"/>
              <a:gd name="connsiteX0" fmla="*/ 0 w 7543800"/>
              <a:gd name="connsiteY0" fmla="*/ 25553 h 2400453"/>
              <a:gd name="connsiteX1" fmla="*/ 901700 w 7543800"/>
              <a:gd name="connsiteY1" fmla="*/ 343053 h 2400453"/>
              <a:gd name="connsiteX2" fmla="*/ 2146300 w 7543800"/>
              <a:gd name="connsiteY2" fmla="*/ 153 h 2400453"/>
              <a:gd name="connsiteX3" fmla="*/ 3289300 w 7543800"/>
              <a:gd name="connsiteY3" fmla="*/ 393853 h 2400453"/>
              <a:gd name="connsiteX4" fmla="*/ 4521200 w 7543800"/>
              <a:gd name="connsiteY4" fmla="*/ 330353 h 2400453"/>
              <a:gd name="connsiteX5" fmla="*/ 5524500 w 7543800"/>
              <a:gd name="connsiteY5" fmla="*/ 1917853 h 2400453"/>
              <a:gd name="connsiteX6" fmla="*/ 6908800 w 7543800"/>
              <a:gd name="connsiteY6" fmla="*/ 1765453 h 2400453"/>
              <a:gd name="connsiteX7" fmla="*/ 7543800 w 7543800"/>
              <a:gd name="connsiteY7" fmla="*/ 2400453 h 2400453"/>
              <a:gd name="connsiteX0" fmla="*/ 0 w 7543800"/>
              <a:gd name="connsiteY0" fmla="*/ 25553 h 2400453"/>
              <a:gd name="connsiteX1" fmla="*/ 901700 w 7543800"/>
              <a:gd name="connsiteY1" fmla="*/ 343053 h 2400453"/>
              <a:gd name="connsiteX2" fmla="*/ 2146300 w 7543800"/>
              <a:gd name="connsiteY2" fmla="*/ 153 h 2400453"/>
              <a:gd name="connsiteX3" fmla="*/ 3289300 w 7543800"/>
              <a:gd name="connsiteY3" fmla="*/ 393853 h 2400453"/>
              <a:gd name="connsiteX4" fmla="*/ 4521200 w 7543800"/>
              <a:gd name="connsiteY4" fmla="*/ 330353 h 2400453"/>
              <a:gd name="connsiteX5" fmla="*/ 5410200 w 7543800"/>
              <a:gd name="connsiteY5" fmla="*/ 1689253 h 2400453"/>
              <a:gd name="connsiteX6" fmla="*/ 6908800 w 7543800"/>
              <a:gd name="connsiteY6" fmla="*/ 1765453 h 2400453"/>
              <a:gd name="connsiteX7" fmla="*/ 7543800 w 7543800"/>
              <a:gd name="connsiteY7" fmla="*/ 2400453 h 2400453"/>
              <a:gd name="connsiteX0" fmla="*/ 0 w 7543800"/>
              <a:gd name="connsiteY0" fmla="*/ 25553 h 2400453"/>
              <a:gd name="connsiteX1" fmla="*/ 901700 w 7543800"/>
              <a:gd name="connsiteY1" fmla="*/ 343053 h 2400453"/>
              <a:gd name="connsiteX2" fmla="*/ 2146300 w 7543800"/>
              <a:gd name="connsiteY2" fmla="*/ 153 h 2400453"/>
              <a:gd name="connsiteX3" fmla="*/ 3289300 w 7543800"/>
              <a:gd name="connsiteY3" fmla="*/ 393853 h 2400453"/>
              <a:gd name="connsiteX4" fmla="*/ 4419600 w 7543800"/>
              <a:gd name="connsiteY4" fmla="*/ 190653 h 2400453"/>
              <a:gd name="connsiteX5" fmla="*/ 5410200 w 7543800"/>
              <a:gd name="connsiteY5" fmla="*/ 1689253 h 2400453"/>
              <a:gd name="connsiteX6" fmla="*/ 6908800 w 7543800"/>
              <a:gd name="connsiteY6" fmla="*/ 1765453 h 2400453"/>
              <a:gd name="connsiteX7" fmla="*/ 7543800 w 7543800"/>
              <a:gd name="connsiteY7" fmla="*/ 2400453 h 2400453"/>
              <a:gd name="connsiteX0" fmla="*/ 0 w 7543800"/>
              <a:gd name="connsiteY0" fmla="*/ 26669 h 2401569"/>
              <a:gd name="connsiteX1" fmla="*/ 901700 w 7543800"/>
              <a:gd name="connsiteY1" fmla="*/ 344169 h 2401569"/>
              <a:gd name="connsiteX2" fmla="*/ 2146300 w 7543800"/>
              <a:gd name="connsiteY2" fmla="*/ 1269 h 2401569"/>
              <a:gd name="connsiteX3" fmla="*/ 3060700 w 7543800"/>
              <a:gd name="connsiteY3" fmla="*/ 496569 h 2401569"/>
              <a:gd name="connsiteX4" fmla="*/ 4419600 w 7543800"/>
              <a:gd name="connsiteY4" fmla="*/ 191769 h 2401569"/>
              <a:gd name="connsiteX5" fmla="*/ 5410200 w 7543800"/>
              <a:gd name="connsiteY5" fmla="*/ 1690369 h 2401569"/>
              <a:gd name="connsiteX6" fmla="*/ 6908800 w 7543800"/>
              <a:gd name="connsiteY6" fmla="*/ 1766569 h 2401569"/>
              <a:gd name="connsiteX7" fmla="*/ 7543800 w 7543800"/>
              <a:gd name="connsiteY7" fmla="*/ 2401569 h 2401569"/>
              <a:gd name="connsiteX0" fmla="*/ 0 w 7543800"/>
              <a:gd name="connsiteY0" fmla="*/ 26669 h 2401569"/>
              <a:gd name="connsiteX1" fmla="*/ 901700 w 7543800"/>
              <a:gd name="connsiteY1" fmla="*/ 344169 h 2401569"/>
              <a:gd name="connsiteX2" fmla="*/ 2146300 w 7543800"/>
              <a:gd name="connsiteY2" fmla="*/ 1269 h 2401569"/>
              <a:gd name="connsiteX3" fmla="*/ 3060700 w 7543800"/>
              <a:gd name="connsiteY3" fmla="*/ 496569 h 2401569"/>
              <a:gd name="connsiteX4" fmla="*/ 4419600 w 7543800"/>
              <a:gd name="connsiteY4" fmla="*/ 191769 h 2401569"/>
              <a:gd name="connsiteX5" fmla="*/ 5410200 w 7543800"/>
              <a:gd name="connsiteY5" fmla="*/ 1690369 h 2401569"/>
              <a:gd name="connsiteX6" fmla="*/ 6908800 w 7543800"/>
              <a:gd name="connsiteY6" fmla="*/ 1766569 h 2401569"/>
              <a:gd name="connsiteX7" fmla="*/ 7543800 w 7543800"/>
              <a:gd name="connsiteY7" fmla="*/ 2401569 h 240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43800" h="2401569">
                <a:moveTo>
                  <a:pt x="0" y="26669"/>
                </a:moveTo>
                <a:cubicBezTo>
                  <a:pt x="455083" y="194944"/>
                  <a:pt x="543983" y="348402"/>
                  <a:pt x="901700" y="344169"/>
                </a:cubicBezTo>
                <a:cubicBezTo>
                  <a:pt x="1259417" y="339936"/>
                  <a:pt x="1786467" y="-24131"/>
                  <a:pt x="2146300" y="1269"/>
                </a:cubicBezTo>
                <a:cubicBezTo>
                  <a:pt x="2506133" y="26669"/>
                  <a:pt x="2681817" y="464819"/>
                  <a:pt x="3060700" y="496569"/>
                </a:cubicBezTo>
                <a:cubicBezTo>
                  <a:pt x="3439583" y="528319"/>
                  <a:pt x="4028017" y="-7198"/>
                  <a:pt x="4419600" y="191769"/>
                </a:cubicBezTo>
                <a:cubicBezTo>
                  <a:pt x="4811183" y="390736"/>
                  <a:pt x="4995334" y="1427902"/>
                  <a:pt x="5410200" y="1690369"/>
                </a:cubicBezTo>
                <a:cubicBezTo>
                  <a:pt x="5825066" y="1952836"/>
                  <a:pt x="6553200" y="1648036"/>
                  <a:pt x="6908800" y="1766569"/>
                </a:cubicBezTo>
                <a:cubicBezTo>
                  <a:pt x="7264400" y="1885102"/>
                  <a:pt x="7394575" y="2124285"/>
                  <a:pt x="7543800" y="2401569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7" name="รูปแบบอิสระ 46"/>
          <p:cNvSpPr/>
          <p:nvPr/>
        </p:nvSpPr>
        <p:spPr>
          <a:xfrm>
            <a:off x="-1159684" y="5285535"/>
            <a:ext cx="7543800" cy="2401569"/>
          </a:xfrm>
          <a:custGeom>
            <a:avLst/>
            <a:gdLst>
              <a:gd name="connsiteX0" fmla="*/ 0 w 7543800"/>
              <a:gd name="connsiteY0" fmla="*/ 0 h 2374900"/>
              <a:gd name="connsiteX1" fmla="*/ 1270000 w 7543800"/>
              <a:gd name="connsiteY1" fmla="*/ 368300 h 2374900"/>
              <a:gd name="connsiteX2" fmla="*/ 2159000 w 7543800"/>
              <a:gd name="connsiteY2" fmla="*/ 190500 h 2374900"/>
              <a:gd name="connsiteX3" fmla="*/ 3429000 w 7543800"/>
              <a:gd name="connsiteY3" fmla="*/ 660400 h 2374900"/>
              <a:gd name="connsiteX4" fmla="*/ 4368800 w 7543800"/>
              <a:gd name="connsiteY4" fmla="*/ 304800 h 2374900"/>
              <a:gd name="connsiteX5" fmla="*/ 5524500 w 7543800"/>
              <a:gd name="connsiteY5" fmla="*/ 1892300 h 2374900"/>
              <a:gd name="connsiteX6" fmla="*/ 6908800 w 7543800"/>
              <a:gd name="connsiteY6" fmla="*/ 1739900 h 2374900"/>
              <a:gd name="connsiteX7" fmla="*/ 7543800 w 7543800"/>
              <a:gd name="connsiteY7" fmla="*/ 2374900 h 2374900"/>
              <a:gd name="connsiteX0" fmla="*/ 0 w 7543800"/>
              <a:gd name="connsiteY0" fmla="*/ 0 h 2374900"/>
              <a:gd name="connsiteX1" fmla="*/ 1270000 w 7543800"/>
              <a:gd name="connsiteY1" fmla="*/ 368300 h 2374900"/>
              <a:gd name="connsiteX2" fmla="*/ 2159000 w 7543800"/>
              <a:gd name="connsiteY2" fmla="*/ 190500 h 2374900"/>
              <a:gd name="connsiteX3" fmla="*/ 3429000 w 7543800"/>
              <a:gd name="connsiteY3" fmla="*/ 660400 h 2374900"/>
              <a:gd name="connsiteX4" fmla="*/ 4521200 w 7543800"/>
              <a:gd name="connsiteY4" fmla="*/ 304800 h 2374900"/>
              <a:gd name="connsiteX5" fmla="*/ 5524500 w 7543800"/>
              <a:gd name="connsiteY5" fmla="*/ 1892300 h 2374900"/>
              <a:gd name="connsiteX6" fmla="*/ 6908800 w 7543800"/>
              <a:gd name="connsiteY6" fmla="*/ 1739900 h 2374900"/>
              <a:gd name="connsiteX7" fmla="*/ 7543800 w 7543800"/>
              <a:gd name="connsiteY7" fmla="*/ 2374900 h 2374900"/>
              <a:gd name="connsiteX0" fmla="*/ 0 w 7543800"/>
              <a:gd name="connsiteY0" fmla="*/ 0 h 2374900"/>
              <a:gd name="connsiteX1" fmla="*/ 1270000 w 7543800"/>
              <a:gd name="connsiteY1" fmla="*/ 368300 h 2374900"/>
              <a:gd name="connsiteX2" fmla="*/ 2159000 w 7543800"/>
              <a:gd name="connsiteY2" fmla="*/ 190500 h 2374900"/>
              <a:gd name="connsiteX3" fmla="*/ 3238500 w 7543800"/>
              <a:gd name="connsiteY3" fmla="*/ 457200 h 2374900"/>
              <a:gd name="connsiteX4" fmla="*/ 4521200 w 7543800"/>
              <a:gd name="connsiteY4" fmla="*/ 304800 h 2374900"/>
              <a:gd name="connsiteX5" fmla="*/ 5524500 w 7543800"/>
              <a:gd name="connsiteY5" fmla="*/ 1892300 h 2374900"/>
              <a:gd name="connsiteX6" fmla="*/ 6908800 w 7543800"/>
              <a:gd name="connsiteY6" fmla="*/ 1739900 h 2374900"/>
              <a:gd name="connsiteX7" fmla="*/ 7543800 w 7543800"/>
              <a:gd name="connsiteY7" fmla="*/ 2374900 h 2374900"/>
              <a:gd name="connsiteX0" fmla="*/ 0 w 7543800"/>
              <a:gd name="connsiteY0" fmla="*/ 25797 h 2400697"/>
              <a:gd name="connsiteX1" fmla="*/ 1270000 w 7543800"/>
              <a:gd name="connsiteY1" fmla="*/ 394097 h 2400697"/>
              <a:gd name="connsiteX2" fmla="*/ 2146300 w 7543800"/>
              <a:gd name="connsiteY2" fmla="*/ 397 h 2400697"/>
              <a:gd name="connsiteX3" fmla="*/ 3238500 w 7543800"/>
              <a:gd name="connsiteY3" fmla="*/ 482997 h 2400697"/>
              <a:gd name="connsiteX4" fmla="*/ 4521200 w 7543800"/>
              <a:gd name="connsiteY4" fmla="*/ 330597 h 2400697"/>
              <a:gd name="connsiteX5" fmla="*/ 5524500 w 7543800"/>
              <a:gd name="connsiteY5" fmla="*/ 1918097 h 2400697"/>
              <a:gd name="connsiteX6" fmla="*/ 6908800 w 7543800"/>
              <a:gd name="connsiteY6" fmla="*/ 1765697 h 2400697"/>
              <a:gd name="connsiteX7" fmla="*/ 7543800 w 7543800"/>
              <a:gd name="connsiteY7" fmla="*/ 2400697 h 2400697"/>
              <a:gd name="connsiteX0" fmla="*/ 0 w 7543800"/>
              <a:gd name="connsiteY0" fmla="*/ 30580 h 2405480"/>
              <a:gd name="connsiteX1" fmla="*/ 1092200 w 7543800"/>
              <a:gd name="connsiteY1" fmla="*/ 221080 h 2405480"/>
              <a:gd name="connsiteX2" fmla="*/ 2146300 w 7543800"/>
              <a:gd name="connsiteY2" fmla="*/ 5180 h 2405480"/>
              <a:gd name="connsiteX3" fmla="*/ 3238500 w 7543800"/>
              <a:gd name="connsiteY3" fmla="*/ 487780 h 2405480"/>
              <a:gd name="connsiteX4" fmla="*/ 4521200 w 7543800"/>
              <a:gd name="connsiteY4" fmla="*/ 335380 h 2405480"/>
              <a:gd name="connsiteX5" fmla="*/ 5524500 w 7543800"/>
              <a:gd name="connsiteY5" fmla="*/ 1922880 h 2405480"/>
              <a:gd name="connsiteX6" fmla="*/ 6908800 w 7543800"/>
              <a:gd name="connsiteY6" fmla="*/ 1770480 h 2405480"/>
              <a:gd name="connsiteX7" fmla="*/ 7543800 w 7543800"/>
              <a:gd name="connsiteY7" fmla="*/ 2405480 h 2405480"/>
              <a:gd name="connsiteX0" fmla="*/ 0 w 7543800"/>
              <a:gd name="connsiteY0" fmla="*/ 26477 h 2401377"/>
              <a:gd name="connsiteX1" fmla="*/ 901700 w 7543800"/>
              <a:gd name="connsiteY1" fmla="*/ 343977 h 2401377"/>
              <a:gd name="connsiteX2" fmla="*/ 2146300 w 7543800"/>
              <a:gd name="connsiteY2" fmla="*/ 1077 h 2401377"/>
              <a:gd name="connsiteX3" fmla="*/ 3238500 w 7543800"/>
              <a:gd name="connsiteY3" fmla="*/ 483677 h 2401377"/>
              <a:gd name="connsiteX4" fmla="*/ 4521200 w 7543800"/>
              <a:gd name="connsiteY4" fmla="*/ 331277 h 2401377"/>
              <a:gd name="connsiteX5" fmla="*/ 5524500 w 7543800"/>
              <a:gd name="connsiteY5" fmla="*/ 1918777 h 2401377"/>
              <a:gd name="connsiteX6" fmla="*/ 6908800 w 7543800"/>
              <a:gd name="connsiteY6" fmla="*/ 1766377 h 2401377"/>
              <a:gd name="connsiteX7" fmla="*/ 7543800 w 7543800"/>
              <a:gd name="connsiteY7" fmla="*/ 2401377 h 2401377"/>
              <a:gd name="connsiteX0" fmla="*/ 0 w 7543800"/>
              <a:gd name="connsiteY0" fmla="*/ 25553 h 2400453"/>
              <a:gd name="connsiteX1" fmla="*/ 901700 w 7543800"/>
              <a:gd name="connsiteY1" fmla="*/ 343053 h 2400453"/>
              <a:gd name="connsiteX2" fmla="*/ 2146300 w 7543800"/>
              <a:gd name="connsiteY2" fmla="*/ 153 h 2400453"/>
              <a:gd name="connsiteX3" fmla="*/ 3289300 w 7543800"/>
              <a:gd name="connsiteY3" fmla="*/ 393853 h 2400453"/>
              <a:gd name="connsiteX4" fmla="*/ 4521200 w 7543800"/>
              <a:gd name="connsiteY4" fmla="*/ 330353 h 2400453"/>
              <a:gd name="connsiteX5" fmla="*/ 5524500 w 7543800"/>
              <a:gd name="connsiteY5" fmla="*/ 1917853 h 2400453"/>
              <a:gd name="connsiteX6" fmla="*/ 6908800 w 7543800"/>
              <a:gd name="connsiteY6" fmla="*/ 1765453 h 2400453"/>
              <a:gd name="connsiteX7" fmla="*/ 7543800 w 7543800"/>
              <a:gd name="connsiteY7" fmla="*/ 2400453 h 2400453"/>
              <a:gd name="connsiteX0" fmla="*/ 0 w 7543800"/>
              <a:gd name="connsiteY0" fmla="*/ 25553 h 2400453"/>
              <a:gd name="connsiteX1" fmla="*/ 901700 w 7543800"/>
              <a:gd name="connsiteY1" fmla="*/ 343053 h 2400453"/>
              <a:gd name="connsiteX2" fmla="*/ 2146300 w 7543800"/>
              <a:gd name="connsiteY2" fmla="*/ 153 h 2400453"/>
              <a:gd name="connsiteX3" fmla="*/ 3289300 w 7543800"/>
              <a:gd name="connsiteY3" fmla="*/ 393853 h 2400453"/>
              <a:gd name="connsiteX4" fmla="*/ 4521200 w 7543800"/>
              <a:gd name="connsiteY4" fmla="*/ 330353 h 2400453"/>
              <a:gd name="connsiteX5" fmla="*/ 5410200 w 7543800"/>
              <a:gd name="connsiteY5" fmla="*/ 1689253 h 2400453"/>
              <a:gd name="connsiteX6" fmla="*/ 6908800 w 7543800"/>
              <a:gd name="connsiteY6" fmla="*/ 1765453 h 2400453"/>
              <a:gd name="connsiteX7" fmla="*/ 7543800 w 7543800"/>
              <a:gd name="connsiteY7" fmla="*/ 2400453 h 2400453"/>
              <a:gd name="connsiteX0" fmla="*/ 0 w 7543800"/>
              <a:gd name="connsiteY0" fmla="*/ 25553 h 2400453"/>
              <a:gd name="connsiteX1" fmla="*/ 901700 w 7543800"/>
              <a:gd name="connsiteY1" fmla="*/ 343053 h 2400453"/>
              <a:gd name="connsiteX2" fmla="*/ 2146300 w 7543800"/>
              <a:gd name="connsiteY2" fmla="*/ 153 h 2400453"/>
              <a:gd name="connsiteX3" fmla="*/ 3289300 w 7543800"/>
              <a:gd name="connsiteY3" fmla="*/ 393853 h 2400453"/>
              <a:gd name="connsiteX4" fmla="*/ 4419600 w 7543800"/>
              <a:gd name="connsiteY4" fmla="*/ 190653 h 2400453"/>
              <a:gd name="connsiteX5" fmla="*/ 5410200 w 7543800"/>
              <a:gd name="connsiteY5" fmla="*/ 1689253 h 2400453"/>
              <a:gd name="connsiteX6" fmla="*/ 6908800 w 7543800"/>
              <a:gd name="connsiteY6" fmla="*/ 1765453 h 2400453"/>
              <a:gd name="connsiteX7" fmla="*/ 7543800 w 7543800"/>
              <a:gd name="connsiteY7" fmla="*/ 2400453 h 2400453"/>
              <a:gd name="connsiteX0" fmla="*/ 0 w 7543800"/>
              <a:gd name="connsiteY0" fmla="*/ 26669 h 2401569"/>
              <a:gd name="connsiteX1" fmla="*/ 901700 w 7543800"/>
              <a:gd name="connsiteY1" fmla="*/ 344169 h 2401569"/>
              <a:gd name="connsiteX2" fmla="*/ 2146300 w 7543800"/>
              <a:gd name="connsiteY2" fmla="*/ 1269 h 2401569"/>
              <a:gd name="connsiteX3" fmla="*/ 3060700 w 7543800"/>
              <a:gd name="connsiteY3" fmla="*/ 496569 h 2401569"/>
              <a:gd name="connsiteX4" fmla="*/ 4419600 w 7543800"/>
              <a:gd name="connsiteY4" fmla="*/ 191769 h 2401569"/>
              <a:gd name="connsiteX5" fmla="*/ 5410200 w 7543800"/>
              <a:gd name="connsiteY5" fmla="*/ 1690369 h 2401569"/>
              <a:gd name="connsiteX6" fmla="*/ 6908800 w 7543800"/>
              <a:gd name="connsiteY6" fmla="*/ 1766569 h 2401569"/>
              <a:gd name="connsiteX7" fmla="*/ 7543800 w 7543800"/>
              <a:gd name="connsiteY7" fmla="*/ 2401569 h 2401569"/>
              <a:gd name="connsiteX0" fmla="*/ 0 w 7543800"/>
              <a:gd name="connsiteY0" fmla="*/ 26669 h 2401569"/>
              <a:gd name="connsiteX1" fmla="*/ 901700 w 7543800"/>
              <a:gd name="connsiteY1" fmla="*/ 344169 h 2401569"/>
              <a:gd name="connsiteX2" fmla="*/ 2146300 w 7543800"/>
              <a:gd name="connsiteY2" fmla="*/ 1269 h 2401569"/>
              <a:gd name="connsiteX3" fmla="*/ 3060700 w 7543800"/>
              <a:gd name="connsiteY3" fmla="*/ 496569 h 2401569"/>
              <a:gd name="connsiteX4" fmla="*/ 4419600 w 7543800"/>
              <a:gd name="connsiteY4" fmla="*/ 191769 h 2401569"/>
              <a:gd name="connsiteX5" fmla="*/ 5410200 w 7543800"/>
              <a:gd name="connsiteY5" fmla="*/ 1690369 h 2401569"/>
              <a:gd name="connsiteX6" fmla="*/ 6908800 w 7543800"/>
              <a:gd name="connsiteY6" fmla="*/ 1766569 h 2401569"/>
              <a:gd name="connsiteX7" fmla="*/ 7543800 w 7543800"/>
              <a:gd name="connsiteY7" fmla="*/ 2401569 h 240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43800" h="2401569">
                <a:moveTo>
                  <a:pt x="0" y="26669"/>
                </a:moveTo>
                <a:cubicBezTo>
                  <a:pt x="455083" y="194944"/>
                  <a:pt x="543983" y="348402"/>
                  <a:pt x="901700" y="344169"/>
                </a:cubicBezTo>
                <a:cubicBezTo>
                  <a:pt x="1259417" y="339936"/>
                  <a:pt x="1786467" y="-24131"/>
                  <a:pt x="2146300" y="1269"/>
                </a:cubicBezTo>
                <a:cubicBezTo>
                  <a:pt x="2506133" y="26669"/>
                  <a:pt x="2681817" y="464819"/>
                  <a:pt x="3060700" y="496569"/>
                </a:cubicBezTo>
                <a:cubicBezTo>
                  <a:pt x="3439583" y="528319"/>
                  <a:pt x="4028017" y="-7198"/>
                  <a:pt x="4419600" y="191769"/>
                </a:cubicBezTo>
                <a:cubicBezTo>
                  <a:pt x="4811183" y="390736"/>
                  <a:pt x="4995334" y="1427902"/>
                  <a:pt x="5410200" y="1690369"/>
                </a:cubicBezTo>
                <a:cubicBezTo>
                  <a:pt x="5825066" y="1952836"/>
                  <a:pt x="6553200" y="1648036"/>
                  <a:pt x="6908800" y="1766569"/>
                </a:cubicBezTo>
                <a:cubicBezTo>
                  <a:pt x="7264400" y="1885102"/>
                  <a:pt x="7394575" y="2124285"/>
                  <a:pt x="7543800" y="2401569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TextBox 32">
            <a:extLst>
              <a:ext uri="{FF2B5EF4-FFF2-40B4-BE49-F238E27FC236}">
                <a16:creationId xmlns:a16="http://schemas.microsoft.com/office/drawing/2014/main" id="{F09E04B7-AB63-42B5-BC79-11647A6D2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6988"/>
            <a:ext cx="9144000" cy="8001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ตัวการที่ทำให้เกิดสภาพอากาศ เดือน มิ.ย.๖๖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th-TH" altLang="th-TH" sz="9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4" name="ลูกศรขวา 129">
            <a:extLst>
              <a:ext uri="{FF2B5EF4-FFF2-40B4-BE49-F238E27FC236}">
                <a16:creationId xmlns:a16="http://schemas.microsoft.com/office/drawing/2014/main" id="{47281385-4383-4276-A3FE-A378D49A3AC2}"/>
              </a:ext>
            </a:extLst>
          </p:cNvPr>
          <p:cNvSpPr/>
          <p:nvPr/>
        </p:nvSpPr>
        <p:spPr bwMode="auto">
          <a:xfrm rot="19775290">
            <a:off x="2193057" y="4099499"/>
            <a:ext cx="1430066" cy="1052233"/>
          </a:xfrm>
          <a:prstGeom prst="rightArrow">
            <a:avLst/>
          </a:prstGeom>
          <a:gradFill>
            <a:gsLst>
              <a:gs pos="0">
                <a:srgbClr val="00B0F0"/>
              </a:gs>
              <a:gs pos="100000">
                <a:schemeClr val="bg1"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th-TH" dirty="0"/>
          </a:p>
        </p:txBody>
      </p:sp>
      <p:sp>
        <p:nvSpPr>
          <p:cNvPr id="20" name="Freeform 419">
            <a:extLst>
              <a:ext uri="{FF2B5EF4-FFF2-40B4-BE49-F238E27FC236}">
                <a16:creationId xmlns:a16="http://schemas.microsoft.com/office/drawing/2014/main" id="{4AB347CF-FB46-4CD9-AA61-9884F7C80D3E}"/>
              </a:ext>
            </a:extLst>
          </p:cNvPr>
          <p:cNvSpPr>
            <a:spLocks/>
          </p:cNvSpPr>
          <p:nvPr/>
        </p:nvSpPr>
        <p:spPr bwMode="auto">
          <a:xfrm rot="20447043">
            <a:off x="9677762" y="2377537"/>
            <a:ext cx="710475" cy="670965"/>
          </a:xfrm>
          <a:custGeom>
            <a:avLst/>
            <a:gdLst>
              <a:gd name="connsiteX0" fmla="*/ 10000 w 10000"/>
              <a:gd name="connsiteY0" fmla="*/ 9030 h 9030"/>
              <a:gd name="connsiteX1" fmla="*/ 0 w 10000"/>
              <a:gd name="connsiteY1" fmla="*/ 0 h 9030"/>
              <a:gd name="connsiteX0" fmla="*/ 9595 w 9595"/>
              <a:gd name="connsiteY0" fmla="*/ 11704 h 11704"/>
              <a:gd name="connsiteX1" fmla="*/ 0 w 9595"/>
              <a:gd name="connsiteY1" fmla="*/ 0 h 11704"/>
              <a:gd name="connsiteX0" fmla="*/ 10000 w 10000"/>
              <a:gd name="connsiteY0" fmla="*/ 10000 h 10000"/>
              <a:gd name="connsiteX1" fmla="*/ 0 w 10000"/>
              <a:gd name="connsiteY1" fmla="*/ 0 h 10000"/>
              <a:gd name="connsiteX0" fmla="*/ 9719 w 9719"/>
              <a:gd name="connsiteY0" fmla="*/ 10971 h 10971"/>
              <a:gd name="connsiteX1" fmla="*/ 0 w 9719"/>
              <a:gd name="connsiteY1" fmla="*/ 0 h 10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719" h="10971">
                <a:moveTo>
                  <a:pt x="9719" y="10971"/>
                </a:moveTo>
                <a:cubicBezTo>
                  <a:pt x="8561" y="9519"/>
                  <a:pt x="5791" y="8768"/>
                  <a:pt x="0" y="0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ysDot"/>
            <a:round/>
            <a:headEnd type="none" w="med" len="med"/>
            <a:tailEnd type="triangle" w="med" len="med"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square" tIns="118800" anchor="ctr">
            <a:spAutoFit/>
          </a:bodyPr>
          <a:lstStyle/>
          <a:p>
            <a:pPr>
              <a:defRPr/>
            </a:pPr>
            <a:endParaRPr lang="th-TH"/>
          </a:p>
        </p:txBody>
      </p: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120FFC96-FD0C-BC8F-558A-09791C3EE782}"/>
              </a:ext>
            </a:extLst>
          </p:cNvPr>
          <p:cNvGrpSpPr/>
          <p:nvPr/>
        </p:nvGrpSpPr>
        <p:grpSpPr>
          <a:xfrm>
            <a:off x="6466386" y="2781304"/>
            <a:ext cx="930476" cy="747327"/>
            <a:chOff x="7447350" y="2705650"/>
            <a:chExt cx="930476" cy="747327"/>
          </a:xfrm>
        </p:grpSpPr>
        <p:sp>
          <p:nvSpPr>
            <p:cNvPr id="5" name="Oval 1">
              <a:extLst>
                <a:ext uri="{FF2B5EF4-FFF2-40B4-BE49-F238E27FC236}">
                  <a16:creationId xmlns:a16="http://schemas.microsoft.com/office/drawing/2014/main" id="{FDB547FD-0BC5-2128-ED70-EE42E4A3FA6F}"/>
                </a:ext>
              </a:extLst>
            </p:cNvPr>
            <p:cNvSpPr/>
            <p:nvPr/>
          </p:nvSpPr>
          <p:spPr bwMode="auto">
            <a:xfrm rot="310251">
              <a:off x="7447350" y="2705650"/>
              <a:ext cx="930476" cy="747327"/>
            </a:xfrm>
            <a:prstGeom prst="ellipse">
              <a:avLst/>
            </a:prstGeom>
            <a:noFill/>
            <a:ln w="28575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effectLst>
                    <a:glow rad="114300">
                      <a:schemeClr val="bg1">
                        <a:alpha val="9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7" name="วงรี 6">
              <a:extLst>
                <a:ext uri="{FF2B5EF4-FFF2-40B4-BE49-F238E27FC236}">
                  <a16:creationId xmlns:a16="http://schemas.microsoft.com/office/drawing/2014/main" id="{559C33D3-6909-338A-6EBC-6611273BF1D6}"/>
                </a:ext>
              </a:extLst>
            </p:cNvPr>
            <p:cNvSpPr/>
            <p:nvPr/>
          </p:nvSpPr>
          <p:spPr>
            <a:xfrm rot="310251">
              <a:off x="7592200" y="2887862"/>
              <a:ext cx="640776" cy="49978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8" name="วงรี 7">
            <a:extLst>
              <a:ext uri="{FF2B5EF4-FFF2-40B4-BE49-F238E27FC236}">
                <a16:creationId xmlns:a16="http://schemas.microsoft.com/office/drawing/2014/main" id="{E8B5E29E-57A0-4FEE-3956-F81A97252BE0}"/>
              </a:ext>
            </a:extLst>
          </p:cNvPr>
          <p:cNvSpPr/>
          <p:nvPr/>
        </p:nvSpPr>
        <p:spPr>
          <a:xfrm rot="310251">
            <a:off x="9686921" y="2925347"/>
            <a:ext cx="811539" cy="63551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" name="Picture 37">
            <a:extLst>
              <a:ext uri="{FF2B5EF4-FFF2-40B4-BE49-F238E27FC236}">
                <a16:creationId xmlns:a16="http://schemas.microsoft.com/office/drawing/2014/main" id="{9A717F11-B521-4624-0AF5-0A6D0A915D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143" y="3113828"/>
            <a:ext cx="1604106" cy="1280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831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0.00365 -0.1939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-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กลุ่ม 58">
            <a:extLst>
              <a:ext uri="{FF2B5EF4-FFF2-40B4-BE49-F238E27FC236}">
                <a16:creationId xmlns:a16="http://schemas.microsoft.com/office/drawing/2014/main" id="{82A690CE-A60D-48C1-A853-78D043F08B76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37892" name="รูปภาพ 2">
              <a:extLst>
                <a:ext uri="{FF2B5EF4-FFF2-40B4-BE49-F238E27FC236}">
                  <a16:creationId xmlns:a16="http://schemas.microsoft.com/office/drawing/2014/main" id="{EE8BAAD5-B927-40F9-BDB4-C1C2039AD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สี่เหลี่ยมผืนผ้า 60">
              <a:extLst>
                <a:ext uri="{FF2B5EF4-FFF2-40B4-BE49-F238E27FC236}">
                  <a16:creationId xmlns:a16="http://schemas.microsoft.com/office/drawing/2014/main" id="{9BA2A131-3404-4920-81D3-30BA630BC1AF}"/>
                </a:ext>
              </a:extLst>
            </p:cNvPr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57C07C56-81F3-4A82-A650-BCFE42898667}"/>
              </a:ext>
            </a:extLst>
          </p:cNvPr>
          <p:cNvGrpSpPr/>
          <p:nvPr/>
        </p:nvGrpSpPr>
        <p:grpSpPr>
          <a:xfrm>
            <a:off x="971601" y="2492896"/>
            <a:ext cx="7200799" cy="2123658"/>
            <a:chOff x="3976577" y="3888292"/>
            <a:chExt cx="5154723" cy="2123658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32" name="TextBox 2">
              <a:extLst>
                <a:ext uri="{FF2B5EF4-FFF2-40B4-BE49-F238E27FC236}">
                  <a16:creationId xmlns:a16="http://schemas.microsoft.com/office/drawing/2014/main" id="{26496DC9-5C25-4FB2-AB46-3CD1D8BA59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6577" y="3888292"/>
              <a:ext cx="5143226" cy="2123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3000"/>
                </a:spcAft>
                <a:buFontTx/>
                <a:buNone/>
                <a:defRPr/>
              </a:pPr>
              <a:r>
                <a:rPr lang="th-TH" altLang="th-TH" sz="6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สภาพอากาศประเทศไทย</a:t>
              </a:r>
            </a:p>
          </p:txBody>
        </p:sp>
        <p:sp>
          <p:nvSpPr>
            <p:cNvPr id="33" name="TextBox 2">
              <a:extLst>
                <a:ext uri="{FF2B5EF4-FFF2-40B4-BE49-F238E27FC236}">
                  <a16:creationId xmlns:a16="http://schemas.microsoft.com/office/drawing/2014/main" id="{40860E2F-ADEB-4C55-8EA5-7F3A3D7927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6578" y="4815009"/>
              <a:ext cx="5154722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3000"/>
                </a:spcAft>
                <a:buFontTx/>
                <a:buNone/>
                <a:defRPr/>
              </a:pPr>
              <a:r>
                <a:rPr lang="th-TH" altLang="th-TH" sz="6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เดือน </a:t>
              </a:r>
              <a:r>
                <a:rPr lang="th-TH" altLang="th-TH" sz="66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มิถุนายน </a:t>
              </a:r>
              <a:r>
                <a:rPr lang="th-TH" altLang="th-TH" sz="6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พ.ศ. </a:t>
              </a:r>
              <a:r>
                <a:rPr lang="th-TH" altLang="th-TH" sz="66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๒๕๖๖</a:t>
              </a:r>
              <a:endParaRPr lang="th-TH" altLang="th-TH" sz="5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4237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กลุ่ม 58">
            <a:extLst>
              <a:ext uri="{FF2B5EF4-FFF2-40B4-BE49-F238E27FC236}">
                <a16:creationId xmlns:a16="http://schemas.microsoft.com/office/drawing/2014/main" id="{FEE32489-39BB-470B-896E-939B05087976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719138"/>
            <a:ext cx="9251950" cy="6238875"/>
            <a:chOff x="-76200" y="0"/>
            <a:chExt cx="9251950" cy="6958013"/>
          </a:xfrm>
        </p:grpSpPr>
        <p:pic>
          <p:nvPicPr>
            <p:cNvPr id="39985" name="รูปภาพ 2">
              <a:extLst>
                <a:ext uri="{FF2B5EF4-FFF2-40B4-BE49-F238E27FC236}">
                  <a16:creationId xmlns:a16="http://schemas.microsoft.com/office/drawing/2014/main" id="{377AE66D-543F-41FB-AF16-AEED03F4B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สี่เหลี่ยมผืนผ้า 60">
              <a:extLst>
                <a:ext uri="{FF2B5EF4-FFF2-40B4-BE49-F238E27FC236}">
                  <a16:creationId xmlns:a16="http://schemas.microsoft.com/office/drawing/2014/main" id="{1D2A35C4-7855-42DF-8CC9-A2AC56AD9D7B}"/>
                </a:ext>
              </a:extLst>
            </p:cNvPr>
            <p:cNvSpPr/>
            <p:nvPr/>
          </p:nvSpPr>
          <p:spPr bwMode="auto">
            <a:xfrm>
              <a:off x="-76200" y="0"/>
              <a:ext cx="9251950" cy="6858866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sp>
        <p:nvSpPr>
          <p:cNvPr id="42" name="TextBox 17">
            <a:extLst>
              <a:ext uri="{FF2B5EF4-FFF2-40B4-BE49-F238E27FC236}">
                <a16:creationId xmlns:a16="http://schemas.microsoft.com/office/drawing/2014/main" id="{201AE268-E549-456A-B135-BD7EC1B59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-26988"/>
            <a:ext cx="9212263" cy="1016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ภาคเหนือ</a:t>
            </a:r>
          </a:p>
        </p:txBody>
      </p:sp>
      <p:pic>
        <p:nvPicPr>
          <p:cNvPr id="27689" name="Picture 9" descr="mapthai-N">
            <a:extLst>
              <a:ext uri="{FF2B5EF4-FFF2-40B4-BE49-F238E27FC236}">
                <a16:creationId xmlns:a16="http://schemas.microsoft.com/office/drawing/2014/main" id="{DD72FB0C-4155-48B4-B8BE-02CF93E5B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7707" r="4140" b="5974"/>
          <a:stretch>
            <a:fillRect/>
          </a:stretch>
        </p:blipFill>
        <p:spPr bwMode="auto">
          <a:xfrm>
            <a:off x="230187" y="1268760"/>
            <a:ext cx="3782531" cy="347095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55BDDE4B-B3AA-4701-BD8F-3F2821AAF4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7" y="4828613"/>
            <a:ext cx="1866977" cy="1048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0981" name="กล่องข้อความ 42">
            <a:extLst>
              <a:ext uri="{FF2B5EF4-FFF2-40B4-BE49-F238E27FC236}">
                <a16:creationId xmlns:a16="http://schemas.microsoft.com/office/drawing/2014/main" id="{24C1DA24-E9B8-453D-9B33-F6F44089B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876925"/>
            <a:ext cx="4681538" cy="6461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VRB 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๕ - ๑๐นอต/๒๐ - ๓๐ นอต</a:t>
            </a:r>
          </a:p>
        </p:txBody>
      </p:sp>
      <p:graphicFrame>
        <p:nvGraphicFramePr>
          <p:cNvPr id="4" name="ตาราง 3">
            <a:extLst>
              <a:ext uri="{FF2B5EF4-FFF2-40B4-BE49-F238E27FC236}">
                <a16:creationId xmlns:a16="http://schemas.microsoft.com/office/drawing/2014/main" id="{1B54617A-4DE1-4AAD-907C-B444A8C6B4D4}"/>
              </a:ext>
            </a:extLst>
          </p:cNvPr>
          <p:cNvGraphicFramePr>
            <a:graphicFrameLocks noGrp="1"/>
          </p:cNvGraphicFramePr>
          <p:nvPr/>
        </p:nvGraphicFramePr>
        <p:xfrm>
          <a:off x="9292278" y="5408672"/>
          <a:ext cx="1870075" cy="1376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99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1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เกณฑ์อุณหภูมิ</a:t>
                      </a:r>
                      <a:endParaRPr lang="th-TH" sz="1800" dirty="0"/>
                    </a:p>
                  </a:txBody>
                  <a:tcPr marL="91441" marR="91441" marT="45695" marB="4569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6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ร้อน</a:t>
                      </a:r>
                      <a:endParaRPr lang="th-TH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695" marB="4569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๓๕ - ๓๙ </a:t>
                      </a:r>
                      <a:r>
                        <a:rPr lang="th-TH" sz="1800" b="0" baseline="300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°</a:t>
                      </a:r>
                      <a:r>
                        <a:rPr lang="th-TH" sz="18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ซ</a:t>
                      </a:r>
                      <a:endParaRPr lang="th-TH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695" marB="4569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ร้อนจัด</a:t>
                      </a:r>
                      <a:endParaRPr lang="th-TH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695" marB="4569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มากกว่า หรือเท่ากับ ๔๐ </a:t>
                      </a:r>
                      <a:r>
                        <a:rPr lang="th-TH" sz="1800" b="0" baseline="300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°</a:t>
                      </a:r>
                      <a:r>
                        <a:rPr lang="th-TH" sz="18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ซ</a:t>
                      </a:r>
                      <a:endParaRPr lang="th-TH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695" marB="4569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8" name="ตาราง 47">
            <a:extLst>
              <a:ext uri="{FF2B5EF4-FFF2-40B4-BE49-F238E27FC236}">
                <a16:creationId xmlns:a16="http://schemas.microsoft.com/office/drawing/2014/main" id="{625771CD-C3D3-4863-9BAF-D6D4A3F4EC55}"/>
              </a:ext>
            </a:extLst>
          </p:cNvPr>
          <p:cNvGraphicFramePr>
            <a:graphicFrameLocks noGrp="1"/>
          </p:cNvGraphicFramePr>
          <p:nvPr/>
        </p:nvGraphicFramePr>
        <p:xfrm>
          <a:off x="4323214" y="4801766"/>
          <a:ext cx="1866977" cy="982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6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9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เมฆมาก</a:t>
                      </a:r>
                      <a:endParaRPr lang="th-TH" sz="1800" dirty="0"/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ฝนฟ้าคะนอง</a:t>
                      </a:r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9970" name="สี่เหลี่ยมผืนผ้า 45">
            <a:extLst>
              <a:ext uri="{FF2B5EF4-FFF2-40B4-BE49-F238E27FC236}">
                <a16:creationId xmlns:a16="http://schemas.microsoft.com/office/drawing/2014/main" id="{4285A426-7068-4EDC-9E31-FB56D544E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6013" y="5697538"/>
            <a:ext cx="1841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th-TH" altLang="th-TH" sz="1200"/>
          </a:p>
        </p:txBody>
      </p:sp>
      <p:grpSp>
        <p:nvGrpSpPr>
          <p:cNvPr id="63" name="กลุ่ม 18">
            <a:extLst>
              <a:ext uri="{FF2B5EF4-FFF2-40B4-BE49-F238E27FC236}">
                <a16:creationId xmlns:a16="http://schemas.microsoft.com/office/drawing/2014/main" id="{88EB054E-1535-479B-B6A0-4AC53CD79063}"/>
              </a:ext>
            </a:extLst>
          </p:cNvPr>
          <p:cNvGrpSpPr>
            <a:grpSpLocks/>
          </p:cNvGrpSpPr>
          <p:nvPr/>
        </p:nvGrpSpPr>
        <p:grpSpPr bwMode="auto">
          <a:xfrm>
            <a:off x="1971947" y="2993581"/>
            <a:ext cx="1092519" cy="1152128"/>
            <a:chOff x="5292080" y="3140968"/>
            <a:chExt cx="1512168" cy="1593435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grpSp>
          <p:nvGrpSpPr>
            <p:cNvPr id="64" name="กลุ่ม 17">
              <a:extLst>
                <a:ext uri="{FF2B5EF4-FFF2-40B4-BE49-F238E27FC236}">
                  <a16:creationId xmlns:a16="http://schemas.microsoft.com/office/drawing/2014/main" id="{56472E21-71B1-4919-987D-FED661CA1C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92080" y="3140968"/>
              <a:ext cx="1487487" cy="1296144"/>
              <a:chOff x="5220072" y="2996952"/>
              <a:chExt cx="1487487" cy="1296144"/>
            </a:xfrm>
          </p:grpSpPr>
          <p:pic>
            <p:nvPicPr>
              <p:cNvPr id="68" name="รูปภาพ 76" descr="1211810702 (1).png">
                <a:extLst>
                  <a:ext uri="{FF2B5EF4-FFF2-40B4-BE49-F238E27FC236}">
                    <a16:creationId xmlns:a16="http://schemas.microsoft.com/office/drawing/2014/main" id="{DFCA08EC-FAF9-4DE1-8F49-35CFF299C1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0072" y="3273695"/>
                <a:ext cx="1487487" cy="101940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9" name="กลุ่ม 16">
                <a:extLst>
                  <a:ext uri="{FF2B5EF4-FFF2-40B4-BE49-F238E27FC236}">
                    <a16:creationId xmlns:a16="http://schemas.microsoft.com/office/drawing/2014/main" id="{491DD3EF-CBAD-4F75-A6C7-6759FF3E4CF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02728" y="2996952"/>
                <a:ext cx="1400175" cy="1259185"/>
                <a:chOff x="5302728" y="3465618"/>
                <a:chExt cx="1400175" cy="1259185"/>
              </a:xfrm>
            </p:grpSpPr>
            <p:pic>
              <p:nvPicPr>
                <p:cNvPr id="70" name="รูปภาพ 110" descr="1211810689.png">
                  <a:extLst>
                    <a:ext uri="{FF2B5EF4-FFF2-40B4-BE49-F238E27FC236}">
                      <a16:creationId xmlns:a16="http://schemas.microsoft.com/office/drawing/2014/main" id="{496C76F3-2E50-4D4B-B5EE-AD84A8F6D6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2728" y="3465618"/>
                  <a:ext cx="1400175" cy="96075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" name="รูปภาพ 70" descr="1211810679.png">
                  <a:extLst>
                    <a:ext uri="{FF2B5EF4-FFF2-40B4-BE49-F238E27FC236}">
                      <a16:creationId xmlns:a16="http://schemas.microsoft.com/office/drawing/2014/main" id="{6FE05F17-2737-44CC-A7A0-26D53D3B99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9516" y="3717032"/>
                  <a:ext cx="1350716" cy="100777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65" name="Group 11">
              <a:extLst>
                <a:ext uri="{FF2B5EF4-FFF2-40B4-BE49-F238E27FC236}">
                  <a16:creationId xmlns:a16="http://schemas.microsoft.com/office/drawing/2014/main" id="{8934B1D9-925A-4FB2-82E7-0D20329AC3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62798" y="3932983"/>
              <a:ext cx="1441450" cy="801420"/>
              <a:chOff x="4067175" y="3932962"/>
              <a:chExt cx="1441282" cy="801382"/>
            </a:xfrm>
          </p:grpSpPr>
          <p:pic>
            <p:nvPicPr>
              <p:cNvPr id="66" name="รูปภาพ 67" descr="1211810668.png">
                <a:extLst>
                  <a:ext uri="{FF2B5EF4-FFF2-40B4-BE49-F238E27FC236}">
                    <a16:creationId xmlns:a16="http://schemas.microsoft.com/office/drawing/2014/main" id="{08520B0D-04E8-46B3-8029-90436772AB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543"/>
              <a:stretch>
                <a:fillRect/>
              </a:stretch>
            </p:blipFill>
            <p:spPr bwMode="auto">
              <a:xfrm>
                <a:off x="4067175" y="3932962"/>
                <a:ext cx="1441282" cy="44941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7" name="Rectangle 44">
                <a:extLst>
                  <a:ext uri="{FF2B5EF4-FFF2-40B4-BE49-F238E27FC236}">
                    <a16:creationId xmlns:a16="http://schemas.microsoft.com/office/drawing/2014/main" id="{BE10091A-7A6E-4034-A807-A5B03694A1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4097" y="4365104"/>
                <a:ext cx="184815" cy="3692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th-TH" altLang="th-TH" sz="18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graphicFrame>
        <p:nvGraphicFramePr>
          <p:cNvPr id="52" name="ตาราง 51">
            <a:extLst>
              <a:ext uri="{FF2B5EF4-FFF2-40B4-BE49-F238E27FC236}">
                <a16:creationId xmlns:a16="http://schemas.microsoft.com/office/drawing/2014/main" id="{5353D681-14F4-4E01-860E-47B06BA003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9709955"/>
              </p:ext>
            </p:extLst>
          </p:nvPr>
        </p:nvGraphicFramePr>
        <p:xfrm>
          <a:off x="4425623" y="1732944"/>
          <a:ext cx="4474126" cy="2712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41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5283">
                <a:tc>
                  <a:txBody>
                    <a:bodyPr/>
                    <a:lstStyle/>
                    <a:p>
                      <a:pPr>
                        <a:spcBef>
                          <a:spcPct val="0"/>
                        </a:spcBef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th-TH" altLang="th-TH" sz="40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เมฆเป็นส่วนมากถึงเมฆมาก </a:t>
                      </a:r>
                      <a:endParaRPr lang="th-TH" altLang="th-TH" sz="40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0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พายุฝนฟ้าคะนองกระจายถึงเกือบทั่วไป ๕๐ - ๗๐ </a:t>
                      </a:r>
                      <a:r>
                        <a:rPr lang="en-US" altLang="th-TH" sz="40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endParaRPr lang="th-TH" altLang="th-TH" sz="40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0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ฝนตกหนักถึงหนักมากบางแห่ง</a:t>
                      </a: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6" name="ตาราง 45"/>
          <p:cNvGraphicFramePr>
            <a:graphicFrameLocks noGrp="1"/>
          </p:cNvGraphicFramePr>
          <p:nvPr/>
        </p:nvGraphicFramePr>
        <p:xfrm>
          <a:off x="6288088" y="4786313"/>
          <a:ext cx="2747962" cy="1955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/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ฝนเล็กน้อย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 ๐.๑ - ๑๐.๐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ฝนปานกลาง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๑๐.๑ - ๓๕.๐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ฝนหนัก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๓๕.๑ - ๙๐.๐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ฝนหนักมาก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ตั้งแต่ ๙๐.๑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.ขึ้นไป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F455F19F-E95A-4D8E-9E23-763D78C92B45}"/>
              </a:ext>
            </a:extLst>
          </p:cNvPr>
          <p:cNvGrpSpPr/>
          <p:nvPr/>
        </p:nvGrpSpPr>
        <p:grpSpPr>
          <a:xfrm>
            <a:off x="1048302" y="1901900"/>
            <a:ext cx="1073150" cy="769839"/>
            <a:chOff x="1048302" y="1901900"/>
            <a:chExt cx="1073150" cy="769839"/>
          </a:xfrm>
        </p:grpSpPr>
        <p:pic>
          <p:nvPicPr>
            <p:cNvPr id="45" name="รูปภาพ 110" descr="1211810689.png">
              <a:extLst>
                <a:ext uri="{FF2B5EF4-FFF2-40B4-BE49-F238E27FC236}">
                  <a16:creationId xmlns:a16="http://schemas.microsoft.com/office/drawing/2014/main" id="{8A61E06E-B0A5-47B6-8AAC-803E6A69E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8302" y="1901900"/>
              <a:ext cx="1073150" cy="736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รูปภาพ 96" descr="1211810704.png">
              <a:extLst>
                <a:ext uri="{FF2B5EF4-FFF2-40B4-BE49-F238E27FC236}">
                  <a16:creationId xmlns:a16="http://schemas.microsoft.com/office/drawing/2014/main" id="{A310F162-99FB-4BF0-883E-B48F21F5D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762" y="2071045"/>
              <a:ext cx="673488" cy="600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รูปภาพ 96" descr="1211810704.png">
              <a:extLst>
                <a:ext uri="{FF2B5EF4-FFF2-40B4-BE49-F238E27FC236}">
                  <a16:creationId xmlns:a16="http://schemas.microsoft.com/office/drawing/2014/main" id="{D227BC57-2C9A-4C49-BDAA-3ABED5DC0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3605" y="2063932"/>
              <a:ext cx="752314" cy="600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E432F544-60E0-4A63-ADDB-EEE9D13665ED}"/>
              </a:ext>
            </a:extLst>
          </p:cNvPr>
          <p:cNvGrpSpPr/>
          <p:nvPr/>
        </p:nvGrpSpPr>
        <p:grpSpPr>
          <a:xfrm>
            <a:off x="4300275" y="4828613"/>
            <a:ext cx="613123" cy="1037553"/>
            <a:chOff x="4300275" y="4828613"/>
            <a:chExt cx="613123" cy="1037553"/>
          </a:xfrm>
        </p:grpSpPr>
        <p:grpSp>
          <p:nvGrpSpPr>
            <p:cNvPr id="47" name="กลุ่ม 18">
              <a:extLst>
                <a:ext uri="{FF2B5EF4-FFF2-40B4-BE49-F238E27FC236}">
                  <a16:creationId xmlns:a16="http://schemas.microsoft.com/office/drawing/2014/main" id="{6B3A2E46-B08B-4084-9422-8D4309A0DB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1639" y="5302956"/>
              <a:ext cx="533829" cy="563210"/>
              <a:chOff x="5292080" y="3140968"/>
              <a:chExt cx="1512168" cy="1593435"/>
            </a:xfrm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grpSp>
            <p:nvGrpSpPr>
              <p:cNvPr id="49" name="กลุ่ม 17">
                <a:extLst>
                  <a:ext uri="{FF2B5EF4-FFF2-40B4-BE49-F238E27FC236}">
                    <a16:creationId xmlns:a16="http://schemas.microsoft.com/office/drawing/2014/main" id="{9F31DC21-4BCB-4606-BE81-6D8BC4C0CE6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2080" y="3140968"/>
                <a:ext cx="1487487" cy="1296144"/>
                <a:chOff x="5220072" y="2996952"/>
                <a:chExt cx="1487487" cy="1296144"/>
              </a:xfrm>
            </p:grpSpPr>
            <p:pic>
              <p:nvPicPr>
                <p:cNvPr id="58" name="รูปภาพ 76" descr="1211810702 (1).png">
                  <a:extLst>
                    <a:ext uri="{FF2B5EF4-FFF2-40B4-BE49-F238E27FC236}">
                      <a16:creationId xmlns:a16="http://schemas.microsoft.com/office/drawing/2014/main" id="{60025CCA-60DA-443D-803B-B62ACFCA11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20072" y="3273695"/>
                  <a:ext cx="1487487" cy="101940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59" name="กลุ่ม 16">
                  <a:extLst>
                    <a:ext uri="{FF2B5EF4-FFF2-40B4-BE49-F238E27FC236}">
                      <a16:creationId xmlns:a16="http://schemas.microsoft.com/office/drawing/2014/main" id="{DF9FEC6B-161A-4979-BF0D-EF85E554B9C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02728" y="2996952"/>
                  <a:ext cx="1400175" cy="1259185"/>
                  <a:chOff x="5302728" y="3465618"/>
                  <a:chExt cx="1400175" cy="1259185"/>
                </a:xfrm>
              </p:grpSpPr>
              <p:pic>
                <p:nvPicPr>
                  <p:cNvPr id="60" name="รูปภาพ 110" descr="1211810689.png">
                    <a:extLst>
                      <a:ext uri="{FF2B5EF4-FFF2-40B4-BE49-F238E27FC236}">
                        <a16:creationId xmlns:a16="http://schemas.microsoft.com/office/drawing/2014/main" id="{23EE2655-4274-4BCF-9EB0-08049596F3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02728" y="3465618"/>
                    <a:ext cx="1400175" cy="96075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62" name="รูปภาพ 70" descr="1211810679.png">
                    <a:extLst>
                      <a:ext uri="{FF2B5EF4-FFF2-40B4-BE49-F238E27FC236}">
                        <a16:creationId xmlns:a16="http://schemas.microsoft.com/office/drawing/2014/main" id="{6EF5A31B-3346-463A-B568-53D95929DB1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09516" y="3717032"/>
                    <a:ext cx="1350716" cy="100777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50" name="Group 11">
                <a:extLst>
                  <a:ext uri="{FF2B5EF4-FFF2-40B4-BE49-F238E27FC236}">
                    <a16:creationId xmlns:a16="http://schemas.microsoft.com/office/drawing/2014/main" id="{A2A0A0AB-DD87-4C4C-8F65-EDA31B08D8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62798" y="3932983"/>
                <a:ext cx="1441450" cy="801420"/>
                <a:chOff x="4067175" y="3932962"/>
                <a:chExt cx="1441282" cy="801382"/>
              </a:xfrm>
            </p:grpSpPr>
            <p:pic>
              <p:nvPicPr>
                <p:cNvPr id="56" name="รูปภาพ 67" descr="1211810668.png">
                  <a:extLst>
                    <a:ext uri="{FF2B5EF4-FFF2-40B4-BE49-F238E27FC236}">
                      <a16:creationId xmlns:a16="http://schemas.microsoft.com/office/drawing/2014/main" id="{0CD343C9-780D-4ECC-9C73-C4C5563A24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4543"/>
                <a:stretch>
                  <a:fillRect/>
                </a:stretch>
              </p:blipFill>
              <p:spPr bwMode="auto">
                <a:xfrm>
                  <a:off x="4067175" y="3932962"/>
                  <a:ext cx="1441282" cy="44941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7" name="Rectangle 44">
                  <a:extLst>
                    <a:ext uri="{FF2B5EF4-FFF2-40B4-BE49-F238E27FC236}">
                      <a16:creationId xmlns:a16="http://schemas.microsoft.com/office/drawing/2014/main" id="{1F1E70EF-F30A-4822-B5C6-D74B67CE7E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4097" y="4365104"/>
                  <a:ext cx="184815" cy="369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  <a:defRPr/>
                  </a:pPr>
                  <a:endParaRPr lang="th-TH" altLang="th-TH" sz="1800" b="1" dirty="0">
                    <a:solidFill>
                      <a:srgbClr val="FFFF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</p:grpSp>
        <p:grpSp>
          <p:nvGrpSpPr>
            <p:cNvPr id="54" name="กลุ่ม 53">
              <a:extLst>
                <a:ext uri="{FF2B5EF4-FFF2-40B4-BE49-F238E27FC236}">
                  <a16:creationId xmlns:a16="http://schemas.microsoft.com/office/drawing/2014/main" id="{D379183D-9CDB-4098-AB73-6B704252B1CF}"/>
                </a:ext>
              </a:extLst>
            </p:cNvPr>
            <p:cNvGrpSpPr/>
            <p:nvPr/>
          </p:nvGrpSpPr>
          <p:grpSpPr>
            <a:xfrm>
              <a:off x="4300275" y="4828613"/>
              <a:ext cx="613123" cy="439832"/>
              <a:chOff x="1048302" y="1901900"/>
              <a:chExt cx="1073150" cy="769839"/>
            </a:xfrm>
          </p:grpSpPr>
          <p:pic>
            <p:nvPicPr>
              <p:cNvPr id="55" name="รูปภาพ 110" descr="1211810689.png">
                <a:extLst>
                  <a:ext uri="{FF2B5EF4-FFF2-40B4-BE49-F238E27FC236}">
                    <a16:creationId xmlns:a16="http://schemas.microsoft.com/office/drawing/2014/main" id="{DA7367C6-B627-4EFC-87B6-A58EDBEECE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8302" y="1901900"/>
                <a:ext cx="1073150" cy="7364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" name="รูปภาพ 96" descr="1211810704.png">
                <a:extLst>
                  <a:ext uri="{FF2B5EF4-FFF2-40B4-BE49-F238E27FC236}">
                    <a16:creationId xmlns:a16="http://schemas.microsoft.com/office/drawing/2014/main" id="{CF3E7F9A-8EC5-4DC0-B1D4-851A4733B2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3762" y="2071045"/>
                <a:ext cx="673488" cy="600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" name="รูปภาพ 96" descr="1211810704.png">
                <a:extLst>
                  <a:ext uri="{FF2B5EF4-FFF2-40B4-BE49-F238E27FC236}">
                    <a16:creationId xmlns:a16="http://schemas.microsoft.com/office/drawing/2014/main" id="{DB093936-6343-43C1-9009-A0F4154A39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3605" y="2063932"/>
                <a:ext cx="752314" cy="600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52841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กลุ่ม 64">
            <a:extLst>
              <a:ext uri="{FF2B5EF4-FFF2-40B4-BE49-F238E27FC236}">
                <a16:creationId xmlns:a16="http://schemas.microsoft.com/office/drawing/2014/main" id="{BA1B87CF-23CC-49F9-928E-691F00D3E541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42029" name="รูปภาพ 2">
              <a:extLst>
                <a:ext uri="{FF2B5EF4-FFF2-40B4-BE49-F238E27FC236}">
                  <a16:creationId xmlns:a16="http://schemas.microsoft.com/office/drawing/2014/main" id="{857F6736-45D7-443A-B2FC-4B0358109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" name="สี่เหลี่ยมผืนผ้า 66">
              <a:extLst>
                <a:ext uri="{FF2B5EF4-FFF2-40B4-BE49-F238E27FC236}">
                  <a16:creationId xmlns:a16="http://schemas.microsoft.com/office/drawing/2014/main" id="{6168FA8A-214D-4D8D-9518-78E164FC5665}"/>
                </a:ext>
              </a:extLst>
            </p:cNvPr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sp>
        <p:nvSpPr>
          <p:cNvPr id="40" name="TextBox 17">
            <a:extLst>
              <a:ext uri="{FF2B5EF4-FFF2-40B4-BE49-F238E27FC236}">
                <a16:creationId xmlns:a16="http://schemas.microsoft.com/office/drawing/2014/main" id="{56F73B98-06B5-4D61-937F-033E7B27B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6988"/>
            <a:ext cx="9144000" cy="1016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ภาคตะวันออกเฉียงเหนือ</a:t>
            </a:r>
          </a:p>
        </p:txBody>
      </p:sp>
      <p:pic>
        <p:nvPicPr>
          <p:cNvPr id="29744" name="Picture 8" descr="mapthai-NE">
            <a:extLst>
              <a:ext uri="{FF2B5EF4-FFF2-40B4-BE49-F238E27FC236}">
                <a16:creationId xmlns:a16="http://schemas.microsoft.com/office/drawing/2014/main" id="{19D07C40-AC63-4071-8590-9082EF1FF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3" t="12476" b="14230"/>
          <a:stretch>
            <a:fillRect/>
          </a:stretch>
        </p:blipFill>
        <p:spPr bwMode="auto">
          <a:xfrm>
            <a:off x="179512" y="1196752"/>
            <a:ext cx="3891647" cy="339395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2FA68C90-5B0A-4348-B139-3A8AAC6585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7" y="4828613"/>
            <a:ext cx="1866977" cy="1048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73" name="กลุ่ม 18">
            <a:extLst>
              <a:ext uri="{FF2B5EF4-FFF2-40B4-BE49-F238E27FC236}">
                <a16:creationId xmlns:a16="http://schemas.microsoft.com/office/drawing/2014/main" id="{0A89CBEB-6D80-4961-8CFF-B071FCA4FCC2}"/>
              </a:ext>
            </a:extLst>
          </p:cNvPr>
          <p:cNvGrpSpPr>
            <a:grpSpLocks/>
          </p:cNvGrpSpPr>
          <p:nvPr/>
        </p:nvGrpSpPr>
        <p:grpSpPr bwMode="auto">
          <a:xfrm>
            <a:off x="2084938" y="3082813"/>
            <a:ext cx="1092519" cy="1152128"/>
            <a:chOff x="5292080" y="3140968"/>
            <a:chExt cx="1512168" cy="1593435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grpSp>
          <p:nvGrpSpPr>
            <p:cNvPr id="74" name="กลุ่ม 17">
              <a:extLst>
                <a:ext uri="{FF2B5EF4-FFF2-40B4-BE49-F238E27FC236}">
                  <a16:creationId xmlns:a16="http://schemas.microsoft.com/office/drawing/2014/main" id="{72690363-A772-4DA1-9558-9C38F39B93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92080" y="3140968"/>
              <a:ext cx="1487487" cy="1296144"/>
              <a:chOff x="5220072" y="2996952"/>
              <a:chExt cx="1487487" cy="1296144"/>
            </a:xfrm>
          </p:grpSpPr>
          <p:pic>
            <p:nvPicPr>
              <p:cNvPr id="78" name="รูปภาพ 76" descr="1211810702 (1).png">
                <a:extLst>
                  <a:ext uri="{FF2B5EF4-FFF2-40B4-BE49-F238E27FC236}">
                    <a16:creationId xmlns:a16="http://schemas.microsoft.com/office/drawing/2014/main" id="{B4C238ED-EA19-471B-9FB9-E9E0556F11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0072" y="3273695"/>
                <a:ext cx="1487487" cy="101940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9" name="กลุ่ม 16">
                <a:extLst>
                  <a:ext uri="{FF2B5EF4-FFF2-40B4-BE49-F238E27FC236}">
                    <a16:creationId xmlns:a16="http://schemas.microsoft.com/office/drawing/2014/main" id="{4981A721-A08A-4917-80C9-B50D3B7F29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02728" y="2996952"/>
                <a:ext cx="1400175" cy="1259185"/>
                <a:chOff x="5302728" y="3465618"/>
                <a:chExt cx="1400175" cy="1259185"/>
              </a:xfrm>
            </p:grpSpPr>
            <p:pic>
              <p:nvPicPr>
                <p:cNvPr id="80" name="รูปภาพ 110" descr="1211810689.png">
                  <a:extLst>
                    <a:ext uri="{FF2B5EF4-FFF2-40B4-BE49-F238E27FC236}">
                      <a16:creationId xmlns:a16="http://schemas.microsoft.com/office/drawing/2014/main" id="{870B8CD9-CADE-4FF1-AE99-B12CA5DC4F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2728" y="3465618"/>
                  <a:ext cx="1400175" cy="96075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1" name="รูปภาพ 80" descr="1211810679.png">
                  <a:extLst>
                    <a:ext uri="{FF2B5EF4-FFF2-40B4-BE49-F238E27FC236}">
                      <a16:creationId xmlns:a16="http://schemas.microsoft.com/office/drawing/2014/main" id="{46DFAFA7-FDA8-4B10-BA6F-BE16C95909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9516" y="3717032"/>
                  <a:ext cx="1350716" cy="100777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75" name="Group 11">
              <a:extLst>
                <a:ext uri="{FF2B5EF4-FFF2-40B4-BE49-F238E27FC236}">
                  <a16:creationId xmlns:a16="http://schemas.microsoft.com/office/drawing/2014/main" id="{FB3902B2-A898-458D-835E-B3AFCA4A55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62798" y="3932983"/>
              <a:ext cx="1441450" cy="801420"/>
              <a:chOff x="4067175" y="3932962"/>
              <a:chExt cx="1441282" cy="801382"/>
            </a:xfrm>
          </p:grpSpPr>
          <p:pic>
            <p:nvPicPr>
              <p:cNvPr id="76" name="รูปภาพ 67" descr="1211810668.png">
                <a:extLst>
                  <a:ext uri="{FF2B5EF4-FFF2-40B4-BE49-F238E27FC236}">
                    <a16:creationId xmlns:a16="http://schemas.microsoft.com/office/drawing/2014/main" id="{AB51F14D-8390-46BF-86EB-169659217E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543"/>
              <a:stretch>
                <a:fillRect/>
              </a:stretch>
            </p:blipFill>
            <p:spPr bwMode="auto">
              <a:xfrm>
                <a:off x="4067175" y="3932962"/>
                <a:ext cx="1441282" cy="44941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" name="Rectangle 44">
                <a:extLst>
                  <a:ext uri="{FF2B5EF4-FFF2-40B4-BE49-F238E27FC236}">
                    <a16:creationId xmlns:a16="http://schemas.microsoft.com/office/drawing/2014/main" id="{AE8FD98A-3112-4B8E-9E49-43ADF87B4D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4097" y="4365104"/>
                <a:ext cx="184815" cy="3692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th-TH" altLang="th-TH" sz="18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sp>
        <p:nvSpPr>
          <p:cNvPr id="53" name="กล่องข้อความ 42">
            <a:extLst>
              <a:ext uri="{FF2B5EF4-FFF2-40B4-BE49-F238E27FC236}">
                <a16:creationId xmlns:a16="http://schemas.microsoft.com/office/drawing/2014/main" id="{FC6CA74E-4D08-4CD3-8E28-C421429DD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876925"/>
            <a:ext cx="4321175" cy="6461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SW 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๕ - ๑๐ นอต/๒๐ - ๓๐ นอต</a:t>
            </a:r>
          </a:p>
        </p:txBody>
      </p:sp>
      <p:graphicFrame>
        <p:nvGraphicFramePr>
          <p:cNvPr id="44" name="ตาราง 43">
            <a:extLst>
              <a:ext uri="{FF2B5EF4-FFF2-40B4-BE49-F238E27FC236}">
                <a16:creationId xmlns:a16="http://schemas.microsoft.com/office/drawing/2014/main" id="{139B23C3-637F-47D1-9ABF-874AA21BE1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804382"/>
              </p:ext>
            </p:extLst>
          </p:nvPr>
        </p:nvGraphicFramePr>
        <p:xfrm>
          <a:off x="4571999" y="1732944"/>
          <a:ext cx="4327749" cy="2651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7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5283">
                <a:tc>
                  <a:txBody>
                    <a:bodyPr/>
                    <a:lstStyle/>
                    <a:p>
                      <a:pPr>
                        <a:spcBef>
                          <a:spcPct val="0"/>
                        </a:spcBef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th-TH" altLang="th-TH" sz="39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เมฆเป็นส่วนมากถึงเมฆมาก </a:t>
                      </a:r>
                      <a:endParaRPr lang="th-TH" altLang="th-TH" sz="39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39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พายุฝนฟ้าคะนองกระจายถึงเกือบทั่วไป ๕๐ - ๗๐ </a:t>
                      </a:r>
                      <a:r>
                        <a:rPr lang="en-US" altLang="th-TH" sz="39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endParaRPr lang="th-TH" altLang="th-TH" sz="39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39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ฝนตกหนักถึงหนักมากบางแห่ง</a:t>
                      </a: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8" name="ตาราง 47"/>
          <p:cNvGraphicFramePr>
            <a:graphicFrameLocks noGrp="1"/>
          </p:cNvGraphicFramePr>
          <p:nvPr/>
        </p:nvGraphicFramePr>
        <p:xfrm>
          <a:off x="6288088" y="4786313"/>
          <a:ext cx="2747962" cy="1955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/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ฝนเล็กน้อย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 ๐.๑ - ๑๐.๐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ฝนปานกลาง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๑๐.๑ - ๓๕.๐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ฝนหนัก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๓๕.๑ - ๙๐.๐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ฝนหนักมาก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ตั้งแต่ ๙๐.๑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.ขึ้นไป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62" name="กลุ่ม 61">
            <a:extLst>
              <a:ext uri="{FF2B5EF4-FFF2-40B4-BE49-F238E27FC236}">
                <a16:creationId xmlns:a16="http://schemas.microsoft.com/office/drawing/2014/main" id="{AC866A65-6D88-4FC8-883F-B8B179E334BD}"/>
              </a:ext>
            </a:extLst>
          </p:cNvPr>
          <p:cNvGrpSpPr/>
          <p:nvPr/>
        </p:nvGrpSpPr>
        <p:grpSpPr>
          <a:xfrm>
            <a:off x="1048302" y="1901900"/>
            <a:ext cx="1073150" cy="769839"/>
            <a:chOff x="1048302" y="1901900"/>
            <a:chExt cx="1073150" cy="769839"/>
          </a:xfrm>
        </p:grpSpPr>
        <p:pic>
          <p:nvPicPr>
            <p:cNvPr id="63" name="รูปภาพ 110" descr="1211810689.png">
              <a:extLst>
                <a:ext uri="{FF2B5EF4-FFF2-40B4-BE49-F238E27FC236}">
                  <a16:creationId xmlns:a16="http://schemas.microsoft.com/office/drawing/2014/main" id="{4EC4C968-0D71-4162-9619-7EBD20B75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8302" y="1901900"/>
              <a:ext cx="1073150" cy="736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รูปภาพ 96" descr="1211810704.png">
              <a:extLst>
                <a:ext uri="{FF2B5EF4-FFF2-40B4-BE49-F238E27FC236}">
                  <a16:creationId xmlns:a16="http://schemas.microsoft.com/office/drawing/2014/main" id="{E5DF5BCF-5CD6-42A9-80B9-72A92D57D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762" y="2071045"/>
              <a:ext cx="673488" cy="600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รูปภาพ 96" descr="1211810704.png">
              <a:extLst>
                <a:ext uri="{FF2B5EF4-FFF2-40B4-BE49-F238E27FC236}">
                  <a16:creationId xmlns:a16="http://schemas.microsoft.com/office/drawing/2014/main" id="{D9FDDCB5-545E-4539-AC97-F50611053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3605" y="2063932"/>
              <a:ext cx="752314" cy="600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66" name="ตาราง 65">
            <a:extLst>
              <a:ext uri="{FF2B5EF4-FFF2-40B4-BE49-F238E27FC236}">
                <a16:creationId xmlns:a16="http://schemas.microsoft.com/office/drawing/2014/main" id="{678B841B-058B-4E53-8ABC-4046CB9A8CC1}"/>
              </a:ext>
            </a:extLst>
          </p:cNvPr>
          <p:cNvGraphicFramePr>
            <a:graphicFrameLocks noGrp="1"/>
          </p:cNvGraphicFramePr>
          <p:nvPr/>
        </p:nvGraphicFramePr>
        <p:xfrm>
          <a:off x="4323214" y="4801766"/>
          <a:ext cx="1866977" cy="982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6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9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เมฆมาก</a:t>
                      </a:r>
                      <a:endParaRPr lang="th-TH" sz="1800" dirty="0"/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ฝนฟ้าคะนอง</a:t>
                      </a:r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68" name="กลุ่ม 67">
            <a:extLst>
              <a:ext uri="{FF2B5EF4-FFF2-40B4-BE49-F238E27FC236}">
                <a16:creationId xmlns:a16="http://schemas.microsoft.com/office/drawing/2014/main" id="{EFC01771-4342-49CB-A064-49FA9DD6D84F}"/>
              </a:ext>
            </a:extLst>
          </p:cNvPr>
          <p:cNvGrpSpPr/>
          <p:nvPr/>
        </p:nvGrpSpPr>
        <p:grpSpPr>
          <a:xfrm>
            <a:off x="4300275" y="4828613"/>
            <a:ext cx="613123" cy="1037553"/>
            <a:chOff x="4300275" y="4828613"/>
            <a:chExt cx="613123" cy="1037553"/>
          </a:xfrm>
        </p:grpSpPr>
        <p:grpSp>
          <p:nvGrpSpPr>
            <p:cNvPr id="69" name="กลุ่ม 18">
              <a:extLst>
                <a:ext uri="{FF2B5EF4-FFF2-40B4-BE49-F238E27FC236}">
                  <a16:creationId xmlns:a16="http://schemas.microsoft.com/office/drawing/2014/main" id="{DAF0F1F2-5031-48F9-B717-D4E100EA89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1639" y="5302956"/>
              <a:ext cx="533829" cy="563210"/>
              <a:chOff x="5292080" y="3140968"/>
              <a:chExt cx="1512168" cy="1593435"/>
            </a:xfrm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grpSp>
            <p:nvGrpSpPr>
              <p:cNvPr id="91" name="กลุ่ม 17">
                <a:extLst>
                  <a:ext uri="{FF2B5EF4-FFF2-40B4-BE49-F238E27FC236}">
                    <a16:creationId xmlns:a16="http://schemas.microsoft.com/office/drawing/2014/main" id="{0525A7D6-2725-43AB-8C53-9AF35CA78E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2080" y="3140968"/>
                <a:ext cx="1487487" cy="1296144"/>
                <a:chOff x="5220072" y="2996952"/>
                <a:chExt cx="1487487" cy="1296144"/>
              </a:xfrm>
            </p:grpSpPr>
            <p:pic>
              <p:nvPicPr>
                <p:cNvPr id="95" name="รูปภาพ 76" descr="1211810702 (1).png">
                  <a:extLst>
                    <a:ext uri="{FF2B5EF4-FFF2-40B4-BE49-F238E27FC236}">
                      <a16:creationId xmlns:a16="http://schemas.microsoft.com/office/drawing/2014/main" id="{3E7FECFE-4F3B-4E8D-B361-887B785018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20072" y="3273695"/>
                  <a:ext cx="1487487" cy="101940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96" name="กลุ่ม 16">
                  <a:extLst>
                    <a:ext uri="{FF2B5EF4-FFF2-40B4-BE49-F238E27FC236}">
                      <a16:creationId xmlns:a16="http://schemas.microsoft.com/office/drawing/2014/main" id="{F90E8C97-67D2-42BA-80D5-8C2638ADC48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02728" y="2996952"/>
                  <a:ext cx="1400175" cy="1259185"/>
                  <a:chOff x="5302728" y="3465618"/>
                  <a:chExt cx="1400175" cy="1259185"/>
                </a:xfrm>
              </p:grpSpPr>
              <p:pic>
                <p:nvPicPr>
                  <p:cNvPr id="97" name="รูปภาพ 110" descr="1211810689.png">
                    <a:extLst>
                      <a:ext uri="{FF2B5EF4-FFF2-40B4-BE49-F238E27FC236}">
                        <a16:creationId xmlns:a16="http://schemas.microsoft.com/office/drawing/2014/main" id="{58732C78-8C9A-44A4-A31A-3B6DBD5BFB1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02728" y="3465618"/>
                    <a:ext cx="1400175" cy="96075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98" name="รูปภาพ 70" descr="1211810679.png">
                    <a:extLst>
                      <a:ext uri="{FF2B5EF4-FFF2-40B4-BE49-F238E27FC236}">
                        <a16:creationId xmlns:a16="http://schemas.microsoft.com/office/drawing/2014/main" id="{903878C6-AD55-4BF2-ACFE-C397F23FA15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09516" y="3717032"/>
                    <a:ext cx="1350716" cy="100777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92" name="Group 11">
                <a:extLst>
                  <a:ext uri="{FF2B5EF4-FFF2-40B4-BE49-F238E27FC236}">
                    <a16:creationId xmlns:a16="http://schemas.microsoft.com/office/drawing/2014/main" id="{55CA2B5B-EB53-4F9B-A6B0-793DB60FB03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62798" y="3932983"/>
                <a:ext cx="1441450" cy="801420"/>
                <a:chOff x="4067175" y="3932962"/>
                <a:chExt cx="1441282" cy="801382"/>
              </a:xfrm>
            </p:grpSpPr>
            <p:pic>
              <p:nvPicPr>
                <p:cNvPr id="93" name="รูปภาพ 67" descr="1211810668.png">
                  <a:extLst>
                    <a:ext uri="{FF2B5EF4-FFF2-40B4-BE49-F238E27FC236}">
                      <a16:creationId xmlns:a16="http://schemas.microsoft.com/office/drawing/2014/main" id="{9B750463-7978-45BD-AFC1-A4651F83B5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4543"/>
                <a:stretch>
                  <a:fillRect/>
                </a:stretch>
              </p:blipFill>
              <p:spPr bwMode="auto">
                <a:xfrm>
                  <a:off x="4067175" y="3932962"/>
                  <a:ext cx="1441282" cy="44941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4" name="Rectangle 44">
                  <a:extLst>
                    <a:ext uri="{FF2B5EF4-FFF2-40B4-BE49-F238E27FC236}">
                      <a16:creationId xmlns:a16="http://schemas.microsoft.com/office/drawing/2014/main" id="{B7FBF908-FA38-4079-9B09-9A9A724DCB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4097" y="4365104"/>
                  <a:ext cx="184815" cy="369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  <a:defRPr/>
                  </a:pPr>
                  <a:endParaRPr lang="th-TH" altLang="th-TH" sz="1800" b="1" dirty="0">
                    <a:solidFill>
                      <a:srgbClr val="FFFF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</p:grpSp>
        <p:grpSp>
          <p:nvGrpSpPr>
            <p:cNvPr id="70" name="กลุ่ม 69">
              <a:extLst>
                <a:ext uri="{FF2B5EF4-FFF2-40B4-BE49-F238E27FC236}">
                  <a16:creationId xmlns:a16="http://schemas.microsoft.com/office/drawing/2014/main" id="{47DBF88D-37A3-4FA9-865E-FC0674A922FB}"/>
                </a:ext>
              </a:extLst>
            </p:cNvPr>
            <p:cNvGrpSpPr/>
            <p:nvPr/>
          </p:nvGrpSpPr>
          <p:grpSpPr>
            <a:xfrm>
              <a:off x="4300275" y="4828613"/>
              <a:ext cx="613123" cy="439832"/>
              <a:chOff x="1048302" y="1901900"/>
              <a:chExt cx="1073150" cy="769839"/>
            </a:xfrm>
          </p:grpSpPr>
          <p:pic>
            <p:nvPicPr>
              <p:cNvPr id="88" name="รูปภาพ 110" descr="1211810689.png">
                <a:extLst>
                  <a:ext uri="{FF2B5EF4-FFF2-40B4-BE49-F238E27FC236}">
                    <a16:creationId xmlns:a16="http://schemas.microsoft.com/office/drawing/2014/main" id="{28571036-4CFA-487F-83EA-744649D629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8302" y="1901900"/>
                <a:ext cx="1073150" cy="7364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9" name="รูปภาพ 96" descr="1211810704.png">
                <a:extLst>
                  <a:ext uri="{FF2B5EF4-FFF2-40B4-BE49-F238E27FC236}">
                    <a16:creationId xmlns:a16="http://schemas.microsoft.com/office/drawing/2014/main" id="{11915F31-5334-46AB-8A05-C3B8796D12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3762" y="2071045"/>
                <a:ext cx="673488" cy="600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0" name="รูปภาพ 96" descr="1211810704.png">
                <a:extLst>
                  <a:ext uri="{FF2B5EF4-FFF2-40B4-BE49-F238E27FC236}">
                    <a16:creationId xmlns:a16="http://schemas.microsoft.com/office/drawing/2014/main" id="{B834B2FC-F28D-4619-8ADC-1E72060B53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3605" y="2063932"/>
                <a:ext cx="752314" cy="600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10748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กลุ่ม 68">
            <a:extLst>
              <a:ext uri="{FF2B5EF4-FFF2-40B4-BE49-F238E27FC236}">
                <a16:creationId xmlns:a16="http://schemas.microsoft.com/office/drawing/2014/main" id="{42B094C4-6176-4D46-AD1F-696012F220DF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44080" name="รูปภาพ 2">
              <a:extLst>
                <a:ext uri="{FF2B5EF4-FFF2-40B4-BE49-F238E27FC236}">
                  <a16:creationId xmlns:a16="http://schemas.microsoft.com/office/drawing/2014/main" id="{DAEA4F1F-820B-4E23-BD72-B2D6B5754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สี่เหลี่ยมผืนผ้า 70">
              <a:extLst>
                <a:ext uri="{FF2B5EF4-FFF2-40B4-BE49-F238E27FC236}">
                  <a16:creationId xmlns:a16="http://schemas.microsoft.com/office/drawing/2014/main" id="{302F4457-035E-44C0-B0A2-ECE4764F2F93}"/>
                </a:ext>
              </a:extLst>
            </p:cNvPr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cxnSp>
        <p:nvCxnSpPr>
          <p:cNvPr id="45" name="ตัวเชื่อมต่อตรง 44">
            <a:extLst>
              <a:ext uri="{FF2B5EF4-FFF2-40B4-BE49-F238E27FC236}">
                <a16:creationId xmlns:a16="http://schemas.microsoft.com/office/drawing/2014/main" id="{27F3071F-C2AD-42F7-A94A-A1AED17AF4B4}"/>
              </a:ext>
            </a:extLst>
          </p:cNvPr>
          <p:cNvCxnSpPr/>
          <p:nvPr/>
        </p:nvCxnSpPr>
        <p:spPr bwMode="auto">
          <a:xfrm rot="5400000" flipH="1" flipV="1">
            <a:off x="6676013" y="-18303081"/>
            <a:ext cx="363975" cy="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cxnSp>
      <p:pic>
        <p:nvPicPr>
          <p:cNvPr id="44036" name="รูปภาพ 9" descr="คปอ1.png">
            <a:extLst>
              <a:ext uri="{FF2B5EF4-FFF2-40B4-BE49-F238E27FC236}">
                <a16:creationId xmlns:a16="http://schemas.microsoft.com/office/drawing/2014/main" id="{BAD55E81-04F0-4DCD-909D-19DCE77FA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5563"/>
            <a:ext cx="561975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รูปภาพ 153">
            <a:extLst>
              <a:ext uri="{FF2B5EF4-FFF2-40B4-BE49-F238E27FC236}">
                <a16:creationId xmlns:a16="http://schemas.microsoft.com/office/drawing/2014/main" id="{CAEA6B66-3FE4-4ECE-8179-7CB6F1FDA1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103188"/>
            <a:ext cx="747712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17">
            <a:extLst>
              <a:ext uri="{FF2B5EF4-FFF2-40B4-BE49-F238E27FC236}">
                <a16:creationId xmlns:a16="http://schemas.microsoft.com/office/drawing/2014/main" id="{3A68290F-D8BF-4B04-93DF-649696BD6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" y="-26988"/>
            <a:ext cx="9156700" cy="1016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ภาคกลาง</a:t>
            </a:r>
          </a:p>
        </p:txBody>
      </p:sp>
      <p:pic>
        <p:nvPicPr>
          <p:cNvPr id="31799" name="Picture 8" descr="mapthai-C">
            <a:extLst>
              <a:ext uri="{FF2B5EF4-FFF2-40B4-BE49-F238E27FC236}">
                <a16:creationId xmlns:a16="http://schemas.microsoft.com/office/drawing/2014/main" id="{68155866-B340-45E3-B042-6BF96B76A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0770" r="4555" b="9230"/>
          <a:stretch>
            <a:fillRect/>
          </a:stretch>
        </p:blipFill>
        <p:spPr bwMode="auto">
          <a:xfrm>
            <a:off x="179512" y="1268760"/>
            <a:ext cx="3969147" cy="334771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รูปภาพ 69">
            <a:extLst>
              <a:ext uri="{FF2B5EF4-FFF2-40B4-BE49-F238E27FC236}">
                <a16:creationId xmlns:a16="http://schemas.microsoft.com/office/drawing/2014/main" id="{8EFFC156-FE32-4D67-B2C2-72B520DAAC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7" y="4828613"/>
            <a:ext cx="1866977" cy="1048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83" name="กลุ่ม 18">
            <a:extLst>
              <a:ext uri="{FF2B5EF4-FFF2-40B4-BE49-F238E27FC236}">
                <a16:creationId xmlns:a16="http://schemas.microsoft.com/office/drawing/2014/main" id="{45F6A1CC-02C3-4317-B20A-C1462D6E9618}"/>
              </a:ext>
            </a:extLst>
          </p:cNvPr>
          <p:cNvGrpSpPr>
            <a:grpSpLocks/>
          </p:cNvGrpSpPr>
          <p:nvPr/>
        </p:nvGrpSpPr>
        <p:grpSpPr bwMode="auto">
          <a:xfrm>
            <a:off x="2474386" y="2696655"/>
            <a:ext cx="1092519" cy="1152128"/>
            <a:chOff x="5292080" y="3140968"/>
            <a:chExt cx="1512168" cy="1593435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grpSp>
          <p:nvGrpSpPr>
            <p:cNvPr id="84" name="กลุ่ม 17">
              <a:extLst>
                <a:ext uri="{FF2B5EF4-FFF2-40B4-BE49-F238E27FC236}">
                  <a16:creationId xmlns:a16="http://schemas.microsoft.com/office/drawing/2014/main" id="{4D4D48E1-0852-46B7-8679-506FEF87F4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92080" y="3140968"/>
              <a:ext cx="1487487" cy="1296144"/>
              <a:chOff x="5220072" y="2996952"/>
              <a:chExt cx="1487487" cy="1296144"/>
            </a:xfrm>
          </p:grpSpPr>
          <p:pic>
            <p:nvPicPr>
              <p:cNvPr id="88" name="รูปภาพ 76" descr="1211810702 (1).png">
                <a:extLst>
                  <a:ext uri="{FF2B5EF4-FFF2-40B4-BE49-F238E27FC236}">
                    <a16:creationId xmlns:a16="http://schemas.microsoft.com/office/drawing/2014/main" id="{92B9806C-73B5-4BD1-AA09-60C786916E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0072" y="3273695"/>
                <a:ext cx="1487487" cy="101940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9" name="กลุ่ม 16">
                <a:extLst>
                  <a:ext uri="{FF2B5EF4-FFF2-40B4-BE49-F238E27FC236}">
                    <a16:creationId xmlns:a16="http://schemas.microsoft.com/office/drawing/2014/main" id="{C37B89B0-146A-465F-9056-AEA83B85DCE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02728" y="2996952"/>
                <a:ext cx="1400175" cy="1259185"/>
                <a:chOff x="5302728" y="3465618"/>
                <a:chExt cx="1400175" cy="1259185"/>
              </a:xfrm>
            </p:grpSpPr>
            <p:pic>
              <p:nvPicPr>
                <p:cNvPr id="90" name="รูปภาพ 110" descr="1211810689.png">
                  <a:extLst>
                    <a:ext uri="{FF2B5EF4-FFF2-40B4-BE49-F238E27FC236}">
                      <a16:creationId xmlns:a16="http://schemas.microsoft.com/office/drawing/2014/main" id="{5D1250A3-E90E-43BB-9AB1-5FEE9B2DC7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2728" y="3465618"/>
                  <a:ext cx="1400175" cy="96075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1" name="รูปภาพ 90" descr="1211810679.png">
                  <a:extLst>
                    <a:ext uri="{FF2B5EF4-FFF2-40B4-BE49-F238E27FC236}">
                      <a16:creationId xmlns:a16="http://schemas.microsoft.com/office/drawing/2014/main" id="{41DC51AB-D2CA-4246-92DF-6A11ED5E39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9516" y="3717032"/>
                  <a:ext cx="1350716" cy="100777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85" name="Group 11">
              <a:extLst>
                <a:ext uri="{FF2B5EF4-FFF2-40B4-BE49-F238E27FC236}">
                  <a16:creationId xmlns:a16="http://schemas.microsoft.com/office/drawing/2014/main" id="{21D472DA-3815-4AD8-BB35-3792165FA3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62798" y="3932983"/>
              <a:ext cx="1441450" cy="801420"/>
              <a:chOff x="4067175" y="3932962"/>
              <a:chExt cx="1441282" cy="801382"/>
            </a:xfrm>
          </p:grpSpPr>
          <p:pic>
            <p:nvPicPr>
              <p:cNvPr id="86" name="รูปภาพ 67" descr="1211810668.png">
                <a:extLst>
                  <a:ext uri="{FF2B5EF4-FFF2-40B4-BE49-F238E27FC236}">
                    <a16:creationId xmlns:a16="http://schemas.microsoft.com/office/drawing/2014/main" id="{9E3DE400-0DA0-44ED-A775-A0D2DA76B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543"/>
              <a:stretch>
                <a:fillRect/>
              </a:stretch>
            </p:blipFill>
            <p:spPr bwMode="auto">
              <a:xfrm>
                <a:off x="4067175" y="3932962"/>
                <a:ext cx="1441282" cy="44941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7" name="Rectangle 44">
                <a:extLst>
                  <a:ext uri="{FF2B5EF4-FFF2-40B4-BE49-F238E27FC236}">
                    <a16:creationId xmlns:a16="http://schemas.microsoft.com/office/drawing/2014/main" id="{3BBF6B91-9304-4073-865D-AF8CD82C0B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4097" y="4365104"/>
                <a:ext cx="184815" cy="3692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th-TH" altLang="th-TH" sz="18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sp>
        <p:nvSpPr>
          <p:cNvPr id="55" name="กล่องข้อความ 42">
            <a:extLst>
              <a:ext uri="{FF2B5EF4-FFF2-40B4-BE49-F238E27FC236}">
                <a16:creationId xmlns:a16="http://schemas.microsoft.com/office/drawing/2014/main" id="{59E1162E-A326-4E20-9317-051135195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876925"/>
            <a:ext cx="4321175" cy="6461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SW 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๕ - ๑๐ นอต/๒๐ - ๓๐ นอต</a:t>
            </a:r>
          </a:p>
        </p:txBody>
      </p:sp>
      <p:graphicFrame>
        <p:nvGraphicFramePr>
          <p:cNvPr id="46" name="ตาราง 45">
            <a:extLst>
              <a:ext uri="{FF2B5EF4-FFF2-40B4-BE49-F238E27FC236}">
                <a16:creationId xmlns:a16="http://schemas.microsoft.com/office/drawing/2014/main" id="{83D5BC8A-4AE5-40DD-A048-C29D788725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76947"/>
              </p:ext>
            </p:extLst>
          </p:nvPr>
        </p:nvGraphicFramePr>
        <p:xfrm>
          <a:off x="4355977" y="1732944"/>
          <a:ext cx="4719012" cy="2468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9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5283">
                <a:tc>
                  <a:txBody>
                    <a:bodyPr/>
                    <a:lstStyle/>
                    <a:p>
                      <a:pPr>
                        <a:spcBef>
                          <a:spcPct val="0"/>
                        </a:spcBef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th-TH" altLang="th-TH" sz="36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เมฆเป็นส่วนมากถึงเมฆมาก </a:t>
                      </a:r>
                      <a:endParaRPr lang="th-TH" altLang="th-TH" sz="36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36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พายุฝนฟ้าคะนองกระจายถึงเกือบทั่วไป ๕๐ - ๗๐ </a:t>
                      </a:r>
                      <a:r>
                        <a:rPr lang="en-US" altLang="th-TH" sz="36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endParaRPr lang="th-TH" altLang="th-TH" sz="36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36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ฝนตกหนักถึงหนักมากบางแห่ง</a:t>
                      </a: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0" name="ตาราง 49"/>
          <p:cNvGraphicFramePr>
            <a:graphicFrameLocks noGrp="1"/>
          </p:cNvGraphicFramePr>
          <p:nvPr/>
        </p:nvGraphicFramePr>
        <p:xfrm>
          <a:off x="6288088" y="4786313"/>
          <a:ext cx="2747962" cy="1955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/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ฝนเล็กน้อย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 ๐.๑ - ๑๐.๐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ฝนปานกลาง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๑๐.๑ - ๓๕.๐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ฝนหนัก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๓๕.๑ - ๙๐.๐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ฝนหนักมาก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ตั้งแต่ ๙๐.๑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.ขึ้นไป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73" name="กลุ่ม 72">
            <a:extLst>
              <a:ext uri="{FF2B5EF4-FFF2-40B4-BE49-F238E27FC236}">
                <a16:creationId xmlns:a16="http://schemas.microsoft.com/office/drawing/2014/main" id="{F5A76B35-F49D-4203-B490-24E47B80A87C}"/>
              </a:ext>
            </a:extLst>
          </p:cNvPr>
          <p:cNvGrpSpPr/>
          <p:nvPr/>
        </p:nvGrpSpPr>
        <p:grpSpPr>
          <a:xfrm>
            <a:off x="1048302" y="1901900"/>
            <a:ext cx="1073150" cy="769839"/>
            <a:chOff x="1048302" y="1901900"/>
            <a:chExt cx="1073150" cy="769839"/>
          </a:xfrm>
        </p:grpSpPr>
        <p:pic>
          <p:nvPicPr>
            <p:cNvPr id="74" name="รูปภาพ 110" descr="1211810689.png">
              <a:extLst>
                <a:ext uri="{FF2B5EF4-FFF2-40B4-BE49-F238E27FC236}">
                  <a16:creationId xmlns:a16="http://schemas.microsoft.com/office/drawing/2014/main" id="{A5E50425-9F6E-482C-98EA-4C779A3C0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8302" y="1901900"/>
              <a:ext cx="1073150" cy="736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" name="รูปภาพ 96" descr="1211810704.png">
              <a:extLst>
                <a:ext uri="{FF2B5EF4-FFF2-40B4-BE49-F238E27FC236}">
                  <a16:creationId xmlns:a16="http://schemas.microsoft.com/office/drawing/2014/main" id="{A87C6B38-5581-42D2-A1A6-F846F74D0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762" y="2071045"/>
              <a:ext cx="673488" cy="600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" name="รูปภาพ 96" descr="1211810704.png">
              <a:extLst>
                <a:ext uri="{FF2B5EF4-FFF2-40B4-BE49-F238E27FC236}">
                  <a16:creationId xmlns:a16="http://schemas.microsoft.com/office/drawing/2014/main" id="{D4DF4A8E-70E4-495E-B57A-AB2819B38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3605" y="2063932"/>
              <a:ext cx="752314" cy="600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93" name="ตาราง 92">
            <a:extLst>
              <a:ext uri="{FF2B5EF4-FFF2-40B4-BE49-F238E27FC236}">
                <a16:creationId xmlns:a16="http://schemas.microsoft.com/office/drawing/2014/main" id="{EAB76F49-9D53-471C-9A36-94EF6705F35F}"/>
              </a:ext>
            </a:extLst>
          </p:cNvPr>
          <p:cNvGraphicFramePr>
            <a:graphicFrameLocks noGrp="1"/>
          </p:cNvGraphicFramePr>
          <p:nvPr/>
        </p:nvGraphicFramePr>
        <p:xfrm>
          <a:off x="4323214" y="4801766"/>
          <a:ext cx="1866977" cy="982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6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9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เมฆมาก</a:t>
                      </a:r>
                      <a:endParaRPr lang="th-TH" sz="1800" dirty="0"/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ฝนฟ้าคะนอง</a:t>
                      </a:r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94" name="กลุ่ม 93">
            <a:extLst>
              <a:ext uri="{FF2B5EF4-FFF2-40B4-BE49-F238E27FC236}">
                <a16:creationId xmlns:a16="http://schemas.microsoft.com/office/drawing/2014/main" id="{A1525948-BB3D-4081-B208-A441B96E1342}"/>
              </a:ext>
            </a:extLst>
          </p:cNvPr>
          <p:cNvGrpSpPr/>
          <p:nvPr/>
        </p:nvGrpSpPr>
        <p:grpSpPr>
          <a:xfrm>
            <a:off x="4300275" y="4828613"/>
            <a:ext cx="613123" cy="1037553"/>
            <a:chOff x="4300275" y="4828613"/>
            <a:chExt cx="613123" cy="1037553"/>
          </a:xfrm>
        </p:grpSpPr>
        <p:grpSp>
          <p:nvGrpSpPr>
            <p:cNvPr id="95" name="กลุ่ม 18">
              <a:extLst>
                <a:ext uri="{FF2B5EF4-FFF2-40B4-BE49-F238E27FC236}">
                  <a16:creationId xmlns:a16="http://schemas.microsoft.com/office/drawing/2014/main" id="{B663D303-6F6C-41EA-AAAE-25AF17C78E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1639" y="5302956"/>
              <a:ext cx="533829" cy="563210"/>
              <a:chOff x="5292080" y="3140968"/>
              <a:chExt cx="1512168" cy="1593435"/>
            </a:xfrm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grpSp>
            <p:nvGrpSpPr>
              <p:cNvPr id="100" name="กลุ่ม 17">
                <a:extLst>
                  <a:ext uri="{FF2B5EF4-FFF2-40B4-BE49-F238E27FC236}">
                    <a16:creationId xmlns:a16="http://schemas.microsoft.com/office/drawing/2014/main" id="{39B64740-E761-4C97-9CA2-9CAE37000A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2080" y="3140968"/>
                <a:ext cx="1487487" cy="1296144"/>
                <a:chOff x="5220072" y="2996952"/>
                <a:chExt cx="1487487" cy="1296144"/>
              </a:xfrm>
            </p:grpSpPr>
            <p:pic>
              <p:nvPicPr>
                <p:cNvPr id="104" name="รูปภาพ 76" descr="1211810702 (1).png">
                  <a:extLst>
                    <a:ext uri="{FF2B5EF4-FFF2-40B4-BE49-F238E27FC236}">
                      <a16:creationId xmlns:a16="http://schemas.microsoft.com/office/drawing/2014/main" id="{8C7F83FA-DBFB-4AE1-B004-803ED9ADFE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20072" y="3273695"/>
                  <a:ext cx="1487487" cy="101940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05" name="กลุ่ม 16">
                  <a:extLst>
                    <a:ext uri="{FF2B5EF4-FFF2-40B4-BE49-F238E27FC236}">
                      <a16:creationId xmlns:a16="http://schemas.microsoft.com/office/drawing/2014/main" id="{9E4C9223-E792-4553-B4BF-A3EC53B1A23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02728" y="2996952"/>
                  <a:ext cx="1400175" cy="1259185"/>
                  <a:chOff x="5302728" y="3465618"/>
                  <a:chExt cx="1400175" cy="1259185"/>
                </a:xfrm>
              </p:grpSpPr>
              <p:pic>
                <p:nvPicPr>
                  <p:cNvPr id="106" name="รูปภาพ 110" descr="1211810689.png">
                    <a:extLst>
                      <a:ext uri="{FF2B5EF4-FFF2-40B4-BE49-F238E27FC236}">
                        <a16:creationId xmlns:a16="http://schemas.microsoft.com/office/drawing/2014/main" id="{F7EE8512-786C-47BF-AFB4-AA5CC5E31FD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02728" y="3465618"/>
                    <a:ext cx="1400175" cy="96075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07" name="รูปภาพ 70" descr="1211810679.png">
                    <a:extLst>
                      <a:ext uri="{FF2B5EF4-FFF2-40B4-BE49-F238E27FC236}">
                        <a16:creationId xmlns:a16="http://schemas.microsoft.com/office/drawing/2014/main" id="{20A96C9F-1D2D-41AB-A688-1313CD7BF2D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09516" y="3717032"/>
                    <a:ext cx="1350716" cy="100777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101" name="Group 11">
                <a:extLst>
                  <a:ext uri="{FF2B5EF4-FFF2-40B4-BE49-F238E27FC236}">
                    <a16:creationId xmlns:a16="http://schemas.microsoft.com/office/drawing/2014/main" id="{DA8287A6-07CE-43FB-934B-08A3B6F4D6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62798" y="3932983"/>
                <a:ext cx="1441450" cy="801420"/>
                <a:chOff x="4067175" y="3932962"/>
                <a:chExt cx="1441282" cy="801382"/>
              </a:xfrm>
            </p:grpSpPr>
            <p:pic>
              <p:nvPicPr>
                <p:cNvPr id="102" name="รูปภาพ 67" descr="1211810668.png">
                  <a:extLst>
                    <a:ext uri="{FF2B5EF4-FFF2-40B4-BE49-F238E27FC236}">
                      <a16:creationId xmlns:a16="http://schemas.microsoft.com/office/drawing/2014/main" id="{13D9CD84-7F92-40DE-98B2-1782DC47C7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4543"/>
                <a:stretch>
                  <a:fillRect/>
                </a:stretch>
              </p:blipFill>
              <p:spPr bwMode="auto">
                <a:xfrm>
                  <a:off x="4067175" y="3932962"/>
                  <a:ext cx="1441282" cy="44941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3" name="Rectangle 44">
                  <a:extLst>
                    <a:ext uri="{FF2B5EF4-FFF2-40B4-BE49-F238E27FC236}">
                      <a16:creationId xmlns:a16="http://schemas.microsoft.com/office/drawing/2014/main" id="{E029356B-D6FF-4206-85BC-94A6D32CF0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4097" y="4365104"/>
                  <a:ext cx="184815" cy="369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  <a:defRPr/>
                  </a:pPr>
                  <a:endParaRPr lang="th-TH" altLang="th-TH" sz="1800" b="1" dirty="0">
                    <a:solidFill>
                      <a:srgbClr val="FFFF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</p:grpSp>
        <p:grpSp>
          <p:nvGrpSpPr>
            <p:cNvPr id="96" name="กลุ่ม 95">
              <a:extLst>
                <a:ext uri="{FF2B5EF4-FFF2-40B4-BE49-F238E27FC236}">
                  <a16:creationId xmlns:a16="http://schemas.microsoft.com/office/drawing/2014/main" id="{B33ECF19-4322-4AD1-A12B-BB00B5D3143E}"/>
                </a:ext>
              </a:extLst>
            </p:cNvPr>
            <p:cNvGrpSpPr/>
            <p:nvPr/>
          </p:nvGrpSpPr>
          <p:grpSpPr>
            <a:xfrm>
              <a:off x="4300275" y="4828613"/>
              <a:ext cx="613123" cy="439832"/>
              <a:chOff x="1048302" y="1901900"/>
              <a:chExt cx="1073150" cy="769839"/>
            </a:xfrm>
          </p:grpSpPr>
          <p:pic>
            <p:nvPicPr>
              <p:cNvPr id="97" name="รูปภาพ 110" descr="1211810689.png">
                <a:extLst>
                  <a:ext uri="{FF2B5EF4-FFF2-40B4-BE49-F238E27FC236}">
                    <a16:creationId xmlns:a16="http://schemas.microsoft.com/office/drawing/2014/main" id="{1CDDB677-E39B-48BD-AD9E-C4BE2BB86C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8302" y="1901900"/>
                <a:ext cx="1073150" cy="7364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8" name="รูปภาพ 96" descr="1211810704.png">
                <a:extLst>
                  <a:ext uri="{FF2B5EF4-FFF2-40B4-BE49-F238E27FC236}">
                    <a16:creationId xmlns:a16="http://schemas.microsoft.com/office/drawing/2014/main" id="{B9B6E85F-E984-4AD4-973D-86BB01FCC1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3762" y="2071045"/>
                <a:ext cx="673488" cy="600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9" name="รูปภาพ 96" descr="1211810704.png">
                <a:extLst>
                  <a:ext uri="{FF2B5EF4-FFF2-40B4-BE49-F238E27FC236}">
                    <a16:creationId xmlns:a16="http://schemas.microsoft.com/office/drawing/2014/main" id="{E9081818-C5D6-4906-93C2-99EE1FE8A7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3605" y="2063932"/>
                <a:ext cx="752314" cy="600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30722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กลุ่ม 65">
            <a:extLst>
              <a:ext uri="{FF2B5EF4-FFF2-40B4-BE49-F238E27FC236}">
                <a16:creationId xmlns:a16="http://schemas.microsoft.com/office/drawing/2014/main" id="{BFD58FAE-F965-403D-9CC0-9BCE42BAAF22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46113" name="รูปภาพ 2">
              <a:extLst>
                <a:ext uri="{FF2B5EF4-FFF2-40B4-BE49-F238E27FC236}">
                  <a16:creationId xmlns:a16="http://schemas.microsoft.com/office/drawing/2014/main" id="{9CB4303A-109C-4C37-95DC-4CE018DDD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สี่เหลี่ยมผืนผ้า 67">
              <a:extLst>
                <a:ext uri="{FF2B5EF4-FFF2-40B4-BE49-F238E27FC236}">
                  <a16:creationId xmlns:a16="http://schemas.microsoft.com/office/drawing/2014/main" id="{520E4768-9227-405F-8C3C-6811573B2C87}"/>
                </a:ext>
              </a:extLst>
            </p:cNvPr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ตัวเชื่อมต่อตรง 41">
            <a:extLst>
              <a:ext uri="{FF2B5EF4-FFF2-40B4-BE49-F238E27FC236}">
                <a16:creationId xmlns:a16="http://schemas.microsoft.com/office/drawing/2014/main" id="{D0EAAB11-7F94-4946-865F-9E81E5CB368A}"/>
              </a:ext>
            </a:extLst>
          </p:cNvPr>
          <p:cNvCxnSpPr/>
          <p:nvPr/>
        </p:nvCxnSpPr>
        <p:spPr bwMode="auto">
          <a:xfrm rot="5400000" flipH="1" flipV="1">
            <a:off x="6676013" y="-18303081"/>
            <a:ext cx="363975" cy="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cxnSp>
      <p:sp>
        <p:nvSpPr>
          <p:cNvPr id="66" name="TextBox 17">
            <a:extLst>
              <a:ext uri="{FF2B5EF4-FFF2-40B4-BE49-F238E27FC236}">
                <a16:creationId xmlns:a16="http://schemas.microsoft.com/office/drawing/2014/main" id="{B89925DA-4352-4BA6-ACB6-9E7C606B2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" y="6350"/>
            <a:ext cx="9140825" cy="1016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ภาคใต้</a:t>
            </a:r>
          </a:p>
        </p:txBody>
      </p:sp>
      <p:pic>
        <p:nvPicPr>
          <p:cNvPr id="49" name="Picture 12" descr="mapthai-S">
            <a:extLst>
              <a:ext uri="{FF2B5EF4-FFF2-40B4-BE49-F238E27FC236}">
                <a16:creationId xmlns:a16="http://schemas.microsoft.com/office/drawing/2014/main" id="{03B01F76-69F0-43B9-AB86-DB09619BF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2" r="8264"/>
          <a:stretch>
            <a:fillRect/>
          </a:stretch>
        </p:blipFill>
        <p:spPr bwMode="auto">
          <a:xfrm>
            <a:off x="251520" y="1268636"/>
            <a:ext cx="2937153" cy="364280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7FECB6C3-1755-4A35-91C5-ADEC800FB3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7" y="4828613"/>
            <a:ext cx="1866977" cy="1048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" name="กล่องข้อความ 42">
            <a:extLst>
              <a:ext uri="{FF2B5EF4-FFF2-40B4-BE49-F238E27FC236}">
                <a16:creationId xmlns:a16="http://schemas.microsoft.com/office/drawing/2014/main" id="{D90655A3-95FC-4FCA-A812-A0321A631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5876925"/>
            <a:ext cx="4679950" cy="6461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SW 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๕ - ๑๐ นอต/๒๐ - ๓๐ นอต</a:t>
            </a:r>
          </a:p>
        </p:txBody>
      </p:sp>
      <p:grpSp>
        <p:nvGrpSpPr>
          <p:cNvPr id="92" name="กลุ่ม 18">
            <a:extLst>
              <a:ext uri="{FF2B5EF4-FFF2-40B4-BE49-F238E27FC236}">
                <a16:creationId xmlns:a16="http://schemas.microsoft.com/office/drawing/2014/main" id="{18DE452A-4707-40FD-BA2F-F71684839791}"/>
              </a:ext>
            </a:extLst>
          </p:cNvPr>
          <p:cNvGrpSpPr>
            <a:grpSpLocks/>
          </p:cNvGrpSpPr>
          <p:nvPr/>
        </p:nvGrpSpPr>
        <p:grpSpPr bwMode="auto">
          <a:xfrm>
            <a:off x="1141494" y="3391177"/>
            <a:ext cx="1092519" cy="1152128"/>
            <a:chOff x="5292080" y="3140968"/>
            <a:chExt cx="1512168" cy="1593435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grpSp>
          <p:nvGrpSpPr>
            <p:cNvPr id="93" name="กลุ่ม 17">
              <a:extLst>
                <a:ext uri="{FF2B5EF4-FFF2-40B4-BE49-F238E27FC236}">
                  <a16:creationId xmlns:a16="http://schemas.microsoft.com/office/drawing/2014/main" id="{4BB9ED85-B160-4891-AA13-992C017913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92080" y="3140968"/>
              <a:ext cx="1487487" cy="1296144"/>
              <a:chOff x="5220072" y="2996952"/>
              <a:chExt cx="1487487" cy="1296144"/>
            </a:xfrm>
          </p:grpSpPr>
          <p:pic>
            <p:nvPicPr>
              <p:cNvPr id="97" name="รูปภาพ 76" descr="1211810702 (1).png">
                <a:extLst>
                  <a:ext uri="{FF2B5EF4-FFF2-40B4-BE49-F238E27FC236}">
                    <a16:creationId xmlns:a16="http://schemas.microsoft.com/office/drawing/2014/main" id="{BA231077-BCF3-421B-875A-AA28ED8003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0072" y="3273695"/>
                <a:ext cx="1487487" cy="101940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98" name="กลุ่ม 16">
                <a:extLst>
                  <a:ext uri="{FF2B5EF4-FFF2-40B4-BE49-F238E27FC236}">
                    <a16:creationId xmlns:a16="http://schemas.microsoft.com/office/drawing/2014/main" id="{14BF9E87-6BB1-4D2E-AAA4-72A8EB646C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02728" y="2996952"/>
                <a:ext cx="1400175" cy="1259185"/>
                <a:chOff x="5302728" y="3465618"/>
                <a:chExt cx="1400175" cy="1259185"/>
              </a:xfrm>
            </p:grpSpPr>
            <p:pic>
              <p:nvPicPr>
                <p:cNvPr id="99" name="รูปภาพ 110" descr="1211810689.png">
                  <a:extLst>
                    <a:ext uri="{FF2B5EF4-FFF2-40B4-BE49-F238E27FC236}">
                      <a16:creationId xmlns:a16="http://schemas.microsoft.com/office/drawing/2014/main" id="{C930E380-9881-4541-B4E2-A037F8F173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2728" y="3465618"/>
                  <a:ext cx="1400175" cy="96075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0" name="รูปภาพ 99" descr="1211810679.png">
                  <a:extLst>
                    <a:ext uri="{FF2B5EF4-FFF2-40B4-BE49-F238E27FC236}">
                      <a16:creationId xmlns:a16="http://schemas.microsoft.com/office/drawing/2014/main" id="{1C7ED26F-0F23-4BF8-AF1E-2DAEA6D75D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9516" y="3717032"/>
                  <a:ext cx="1350716" cy="100777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94" name="Group 11">
              <a:extLst>
                <a:ext uri="{FF2B5EF4-FFF2-40B4-BE49-F238E27FC236}">
                  <a16:creationId xmlns:a16="http://schemas.microsoft.com/office/drawing/2014/main" id="{4447CD86-73ED-48D9-9133-86EE659575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62798" y="3932983"/>
              <a:ext cx="1441450" cy="801420"/>
              <a:chOff x="4067175" y="3932962"/>
              <a:chExt cx="1441282" cy="801382"/>
            </a:xfrm>
          </p:grpSpPr>
          <p:pic>
            <p:nvPicPr>
              <p:cNvPr id="95" name="รูปภาพ 67" descr="1211810668.png">
                <a:extLst>
                  <a:ext uri="{FF2B5EF4-FFF2-40B4-BE49-F238E27FC236}">
                    <a16:creationId xmlns:a16="http://schemas.microsoft.com/office/drawing/2014/main" id="{528191A0-A0C4-4EAF-A8DB-C8B136318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543"/>
              <a:stretch>
                <a:fillRect/>
              </a:stretch>
            </p:blipFill>
            <p:spPr bwMode="auto">
              <a:xfrm>
                <a:off x="4067175" y="3932962"/>
                <a:ext cx="1441282" cy="44941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6" name="Rectangle 44">
                <a:extLst>
                  <a:ext uri="{FF2B5EF4-FFF2-40B4-BE49-F238E27FC236}">
                    <a16:creationId xmlns:a16="http://schemas.microsoft.com/office/drawing/2014/main" id="{8A4D1124-A7FE-4D62-A2A4-E4AEB85357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4097" y="4365104"/>
                <a:ext cx="184815" cy="3692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th-TH" altLang="th-TH" sz="18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graphicFrame>
        <p:nvGraphicFramePr>
          <p:cNvPr id="44" name="ตาราง 43">
            <a:extLst>
              <a:ext uri="{FF2B5EF4-FFF2-40B4-BE49-F238E27FC236}">
                <a16:creationId xmlns:a16="http://schemas.microsoft.com/office/drawing/2014/main" id="{31FC80AA-932D-474D-8DB2-9025EAB00A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6258341"/>
              </p:ext>
            </p:extLst>
          </p:nvPr>
        </p:nvGraphicFramePr>
        <p:xfrm>
          <a:off x="3182615" y="1727580"/>
          <a:ext cx="5832648" cy="21029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26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0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เมฆบางส่วนถึงเมฆเป็นส่วนมาก </a:t>
                      </a: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0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พายุฝนฟ้าคะนองกระจาย ๕๐ - ๖๐ </a:t>
                      </a:r>
                      <a:r>
                        <a:rPr lang="en-US" altLang="th-TH" sz="40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endParaRPr lang="th-TH" altLang="th-TH" sz="4000" dirty="0">
                        <a:solidFill>
                          <a:schemeClr val="bg1"/>
                        </a:solidFill>
                        <a:effectLst>
                          <a:glow rad="127000">
                            <a:schemeClr val="tx1">
                              <a:lumMod val="95000"/>
                              <a:lumOff val="5000"/>
                            </a:schemeClr>
                          </a:glo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0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ฝนตกหนักถึงหนักมากบางแห่ง</a:t>
                      </a: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1923855"/>
                  </a:ext>
                </a:extLst>
              </a:tr>
            </a:tbl>
          </a:graphicData>
        </a:graphic>
      </p:graphicFrame>
      <p:graphicFrame>
        <p:nvGraphicFramePr>
          <p:cNvPr id="39" name="ตาราง 38">
            <a:extLst>
              <a:ext uri="{FF2B5EF4-FFF2-40B4-BE49-F238E27FC236}">
                <a16:creationId xmlns:a16="http://schemas.microsoft.com/office/drawing/2014/main" id="{625771CD-C3D3-4863-9BAF-D6D4A3F4EC55}"/>
              </a:ext>
            </a:extLst>
          </p:cNvPr>
          <p:cNvGraphicFramePr>
            <a:graphicFrameLocks noGrp="1"/>
          </p:cNvGraphicFramePr>
          <p:nvPr/>
        </p:nvGraphicFramePr>
        <p:xfrm>
          <a:off x="4323214" y="4801766"/>
          <a:ext cx="1866977" cy="982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6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9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เมฆเป็นส่วนมาก</a:t>
                      </a:r>
                      <a:endParaRPr lang="th-TH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3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ฝนฟ้าคะนอง</a:t>
                      </a:r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0" name="ตาราง 39"/>
          <p:cNvGraphicFramePr>
            <a:graphicFrameLocks noGrp="1"/>
          </p:cNvGraphicFramePr>
          <p:nvPr/>
        </p:nvGraphicFramePr>
        <p:xfrm>
          <a:off x="6288088" y="4786313"/>
          <a:ext cx="2747962" cy="1955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/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ฝนเล็กน้อย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 ๐.๑ - ๑๐.๐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ฝนปานกลาง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๑๐.๑ - ๓๕.๐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ฝนหนัก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๓๕.๑ - ๙๐.๐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ฝนหนักมาก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ตั้งแต่ ๙๐.๑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.ขึ้นไป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7" name="กลุ่ม 56"/>
          <p:cNvGrpSpPr/>
          <p:nvPr/>
        </p:nvGrpSpPr>
        <p:grpSpPr>
          <a:xfrm>
            <a:off x="4299435" y="4798493"/>
            <a:ext cx="591662" cy="1094969"/>
            <a:chOff x="4299435" y="4907677"/>
            <a:chExt cx="591662" cy="1094969"/>
          </a:xfrm>
        </p:grpSpPr>
        <p:grpSp>
          <p:nvGrpSpPr>
            <p:cNvPr id="60" name="กลุ่ม 18">
              <a:extLst>
                <a:ext uri="{FF2B5EF4-FFF2-40B4-BE49-F238E27FC236}">
                  <a16:creationId xmlns:a16="http://schemas.microsoft.com/office/drawing/2014/main" id="{6B3A2E46-B08B-4084-9422-8D4309A0DB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1639" y="5439436"/>
              <a:ext cx="533829" cy="563210"/>
              <a:chOff x="5292080" y="3140968"/>
              <a:chExt cx="1512168" cy="1593435"/>
            </a:xfrm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grpSp>
            <p:nvGrpSpPr>
              <p:cNvPr id="64" name="กลุ่ม 17">
                <a:extLst>
                  <a:ext uri="{FF2B5EF4-FFF2-40B4-BE49-F238E27FC236}">
                    <a16:creationId xmlns:a16="http://schemas.microsoft.com/office/drawing/2014/main" id="{9F31DC21-4BCB-4606-BE81-6D8BC4C0CE6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2080" y="3140968"/>
                <a:ext cx="1487487" cy="1296144"/>
                <a:chOff x="5220072" y="2996952"/>
                <a:chExt cx="1487487" cy="1296144"/>
              </a:xfrm>
            </p:grpSpPr>
            <p:pic>
              <p:nvPicPr>
                <p:cNvPr id="70" name="รูปภาพ 76" descr="1211810702 (1).png">
                  <a:extLst>
                    <a:ext uri="{FF2B5EF4-FFF2-40B4-BE49-F238E27FC236}">
                      <a16:creationId xmlns:a16="http://schemas.microsoft.com/office/drawing/2014/main" id="{60025CCA-60DA-443D-803B-B62ACFCA11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20072" y="3273695"/>
                  <a:ext cx="1487487" cy="101940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71" name="กลุ่ม 16">
                  <a:extLst>
                    <a:ext uri="{FF2B5EF4-FFF2-40B4-BE49-F238E27FC236}">
                      <a16:creationId xmlns:a16="http://schemas.microsoft.com/office/drawing/2014/main" id="{DF9FEC6B-161A-4979-BF0D-EF85E554B9C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02728" y="2996952"/>
                  <a:ext cx="1400175" cy="1259185"/>
                  <a:chOff x="5302728" y="3465618"/>
                  <a:chExt cx="1400175" cy="1259185"/>
                </a:xfrm>
              </p:grpSpPr>
              <p:pic>
                <p:nvPicPr>
                  <p:cNvPr id="72" name="รูปภาพ 110" descr="1211810689.png">
                    <a:extLst>
                      <a:ext uri="{FF2B5EF4-FFF2-40B4-BE49-F238E27FC236}">
                        <a16:creationId xmlns:a16="http://schemas.microsoft.com/office/drawing/2014/main" id="{23EE2655-4274-4BCF-9EB0-08049596F3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02728" y="3465618"/>
                    <a:ext cx="1400175" cy="96075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73" name="รูปภาพ 70" descr="1211810679.png">
                    <a:extLst>
                      <a:ext uri="{FF2B5EF4-FFF2-40B4-BE49-F238E27FC236}">
                        <a16:creationId xmlns:a16="http://schemas.microsoft.com/office/drawing/2014/main" id="{6EF5A31B-3346-463A-B568-53D95929DB1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09516" y="3717032"/>
                    <a:ext cx="1350716" cy="100777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65" name="Group 11">
                <a:extLst>
                  <a:ext uri="{FF2B5EF4-FFF2-40B4-BE49-F238E27FC236}">
                    <a16:creationId xmlns:a16="http://schemas.microsoft.com/office/drawing/2014/main" id="{A2A0A0AB-DD87-4C4C-8F65-EDA31B08D8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62798" y="3932983"/>
                <a:ext cx="1441450" cy="801420"/>
                <a:chOff x="4067175" y="3932962"/>
                <a:chExt cx="1441282" cy="801382"/>
              </a:xfrm>
            </p:grpSpPr>
            <p:pic>
              <p:nvPicPr>
                <p:cNvPr id="67" name="รูปภาพ 67" descr="1211810668.png">
                  <a:extLst>
                    <a:ext uri="{FF2B5EF4-FFF2-40B4-BE49-F238E27FC236}">
                      <a16:creationId xmlns:a16="http://schemas.microsoft.com/office/drawing/2014/main" id="{0CD343C9-780D-4ECC-9C73-C4C5563A24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4543"/>
                <a:stretch>
                  <a:fillRect/>
                </a:stretch>
              </p:blipFill>
              <p:spPr bwMode="auto">
                <a:xfrm>
                  <a:off x="4067175" y="3932962"/>
                  <a:ext cx="1441282" cy="44941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9" name="Rectangle 44">
                  <a:extLst>
                    <a:ext uri="{FF2B5EF4-FFF2-40B4-BE49-F238E27FC236}">
                      <a16:creationId xmlns:a16="http://schemas.microsoft.com/office/drawing/2014/main" id="{1F1E70EF-F30A-4822-B5C6-D74B67CE7E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4097" y="4365104"/>
                  <a:ext cx="184815" cy="369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  <a:defRPr/>
                  </a:pPr>
                  <a:endParaRPr lang="th-TH" altLang="th-TH" sz="1800" b="1" dirty="0">
                    <a:solidFill>
                      <a:srgbClr val="FFFF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</p:grpSp>
        <p:grpSp>
          <p:nvGrpSpPr>
            <p:cNvPr id="61" name="กลุ่ม 60">
              <a:extLst>
                <a:ext uri="{FF2B5EF4-FFF2-40B4-BE49-F238E27FC236}">
                  <a16:creationId xmlns:a16="http://schemas.microsoft.com/office/drawing/2014/main" id="{39602102-CC35-49B1-A238-0A01C1C71086}"/>
                </a:ext>
              </a:extLst>
            </p:cNvPr>
            <p:cNvGrpSpPr/>
            <p:nvPr/>
          </p:nvGrpSpPr>
          <p:grpSpPr>
            <a:xfrm>
              <a:off x="4299435" y="4907677"/>
              <a:ext cx="591662" cy="418822"/>
              <a:chOff x="361401" y="2941208"/>
              <a:chExt cx="1033830" cy="694671"/>
            </a:xfrm>
          </p:grpSpPr>
          <p:pic>
            <p:nvPicPr>
              <p:cNvPr id="62" name="รูปภาพ 110" descr="1211810689.png">
                <a:extLst>
                  <a:ext uri="{FF2B5EF4-FFF2-40B4-BE49-F238E27FC236}">
                    <a16:creationId xmlns:a16="http://schemas.microsoft.com/office/drawing/2014/main" id="{0881A503-B72A-46D0-AB2E-767D969D0B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1401" y="2941208"/>
                <a:ext cx="1011605" cy="69467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3" name="รูปภาพ 62" descr="1211810679.png">
                <a:extLst>
                  <a:ext uri="{FF2B5EF4-FFF2-40B4-BE49-F238E27FC236}">
                    <a16:creationId xmlns:a16="http://schemas.microsoft.com/office/drawing/2014/main" id="{EEB7BCB5-172F-43DF-9F26-8FFE594123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6542"/>
              <a:stretch/>
            </p:blipFill>
            <p:spPr bwMode="auto">
              <a:xfrm>
                <a:off x="419359" y="3189068"/>
                <a:ext cx="975872" cy="3895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CEAA5FA1-D999-4679-815D-DD413C9DD6FE}"/>
              </a:ext>
            </a:extLst>
          </p:cNvPr>
          <p:cNvGrpSpPr/>
          <p:nvPr/>
        </p:nvGrpSpPr>
        <p:grpSpPr>
          <a:xfrm>
            <a:off x="194096" y="2484853"/>
            <a:ext cx="1125419" cy="805619"/>
            <a:chOff x="361401" y="2941208"/>
            <a:chExt cx="1033830" cy="694671"/>
          </a:xfrm>
        </p:grpSpPr>
        <p:pic>
          <p:nvPicPr>
            <p:cNvPr id="43" name="รูปภาพ 110" descr="1211810689.png">
              <a:extLst>
                <a:ext uri="{FF2B5EF4-FFF2-40B4-BE49-F238E27FC236}">
                  <a16:creationId xmlns:a16="http://schemas.microsoft.com/office/drawing/2014/main" id="{F7DDF646-5C13-4BA6-8778-62368015A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401" y="2941208"/>
              <a:ext cx="1011605" cy="694671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รูปภาพ 44" descr="1211810679.png">
              <a:extLst>
                <a:ext uri="{FF2B5EF4-FFF2-40B4-BE49-F238E27FC236}">
                  <a16:creationId xmlns:a16="http://schemas.microsoft.com/office/drawing/2014/main" id="{32960E84-840D-4CAB-A79D-C0E292EEE2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542"/>
            <a:stretch/>
          </p:blipFill>
          <p:spPr bwMode="auto">
            <a:xfrm>
              <a:off x="419359" y="3189068"/>
              <a:ext cx="975872" cy="389530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9775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กลุ่ม 58">
            <a:extLst>
              <a:ext uri="{FF2B5EF4-FFF2-40B4-BE49-F238E27FC236}">
                <a16:creationId xmlns:a16="http://schemas.microsoft.com/office/drawing/2014/main" id="{FFF4A046-24FB-4E4E-904D-F97A14EFE241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48133" name="รูปภาพ 2">
              <a:extLst>
                <a:ext uri="{FF2B5EF4-FFF2-40B4-BE49-F238E27FC236}">
                  <a16:creationId xmlns:a16="http://schemas.microsoft.com/office/drawing/2014/main" id="{48452E5B-2C8C-447A-ACCB-61F63CE72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สี่เหลี่ยมผืนผ้า 8">
              <a:extLst>
                <a:ext uri="{FF2B5EF4-FFF2-40B4-BE49-F238E27FC236}">
                  <a16:creationId xmlns:a16="http://schemas.microsoft.com/office/drawing/2014/main" id="{91801A2B-5B7F-4584-814F-25D1FF18C464}"/>
                </a:ext>
              </a:extLst>
            </p:cNvPr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sp>
        <p:nvSpPr>
          <p:cNvPr id="66" name="TextBox 3">
            <a:extLst>
              <a:ext uri="{FF2B5EF4-FFF2-40B4-BE49-F238E27FC236}">
                <a16:creationId xmlns:a16="http://schemas.microsoft.com/office/drawing/2014/main" id="{73E46C74-F181-4F77-B079-986AD1EEE949}"/>
              </a:ext>
            </a:extLst>
          </p:cNvPr>
          <p:cNvSpPr txBox="1"/>
          <p:nvPr/>
        </p:nvSpPr>
        <p:spPr bwMode="auto">
          <a:xfrm>
            <a:off x="0" y="1588"/>
            <a:ext cx="9145588" cy="64611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สภาพอากาศที่เป็นอุปสรรคต่อการปฏิบัติงาน เดือน มิ.ย.๖๖</a:t>
            </a:r>
          </a:p>
        </p:txBody>
      </p:sp>
      <p:graphicFrame>
        <p:nvGraphicFramePr>
          <p:cNvPr id="3" name="ตาราง 2">
            <a:extLst>
              <a:ext uri="{FF2B5EF4-FFF2-40B4-BE49-F238E27FC236}">
                <a16:creationId xmlns:a16="http://schemas.microsoft.com/office/drawing/2014/main" id="{C72601D0-FA57-4500-BA2A-478171DC35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0824735"/>
              </p:ext>
            </p:extLst>
          </p:nvPr>
        </p:nvGraphicFramePr>
        <p:xfrm>
          <a:off x="488950" y="1558776"/>
          <a:ext cx="8067221" cy="22706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26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4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01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4000" b="1" dirty="0">
                          <a:solidFill>
                            <a:srgbClr val="FFFF00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ฝนหรือพายุฝนฟ้าคะนอง</a:t>
                      </a:r>
                      <a:endParaRPr lang="th-TH" sz="40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5" marR="91455" marT="45683" marB="45683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4000" b="1" dirty="0" err="1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ทัศน</a:t>
                      </a:r>
                      <a:r>
                        <a:rPr lang="th-TH" altLang="th-TH" sz="40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วิสัยลดลงต่ำกว่า</a:t>
                      </a:r>
                      <a:r>
                        <a:rPr lang="th-TH" altLang="th-TH" sz="4000" b="1" baseline="0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 ๑ ไมล์</a:t>
                      </a:r>
                      <a:endParaRPr lang="th-TH" sz="40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5" marR="91455" marT="45683" marB="45683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01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4000" b="1" dirty="0">
                          <a:solidFill>
                            <a:srgbClr val="FFFF00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ลมกระโชก </a:t>
                      </a:r>
                      <a:endParaRPr lang="th-TH" sz="4000" b="1" dirty="0">
                        <a:solidFill>
                          <a:srgbClr val="FFFF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5" marR="91455" marT="45683" marB="45683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40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>
                                <a:lumMod val="95000"/>
                                <a:lumOff val="5000"/>
                              </a:schemeClr>
                            </a:glow>
                          </a:effectLst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ความเร็ว ๒๐ - ๓๐ นอต</a:t>
                      </a:r>
                      <a:endParaRPr lang="th-TH" sz="40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5" marR="91455" marT="45683" marB="45683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5546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58">
            <a:extLst>
              <a:ext uri="{FF2B5EF4-FFF2-40B4-BE49-F238E27FC236}">
                <a16:creationId xmlns:a16="http://schemas.microsoft.com/office/drawing/2014/main" id="{FE4CB0BF-7086-44F2-9DAD-454BCD61DB43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5" name="รูปภาพ 2">
              <a:extLst>
                <a:ext uri="{FF2B5EF4-FFF2-40B4-BE49-F238E27FC236}">
                  <a16:creationId xmlns:a16="http://schemas.microsoft.com/office/drawing/2014/main" id="{ED05F6FE-9688-47AB-AB1E-A54DEB754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E7829F84-90F4-4FFD-93D4-19EB4893FC78}"/>
                </a:ext>
              </a:extLst>
            </p:cNvPr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sp>
        <p:nvSpPr>
          <p:cNvPr id="10" name="TextBox 3">
            <a:extLst>
              <a:ext uri="{FF2B5EF4-FFF2-40B4-BE49-F238E27FC236}">
                <a16:creationId xmlns:a16="http://schemas.microsoft.com/office/drawing/2014/main" id="{629864F7-9595-4F3A-9C71-65D3726B1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9634"/>
            <a:ext cx="9144000" cy="830997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altLang="en-US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เวลาที่เหมาะแก่การปฏิบัติทางอากาศ</a:t>
            </a:r>
          </a:p>
        </p:txBody>
      </p:sp>
      <p:graphicFrame>
        <p:nvGraphicFramePr>
          <p:cNvPr id="13" name="ตาราง 12"/>
          <p:cNvGraphicFramePr>
            <a:graphicFrameLocks noGrp="1"/>
          </p:cNvGraphicFramePr>
          <p:nvPr/>
        </p:nvGraphicFramePr>
        <p:xfrm>
          <a:off x="558800" y="1870075"/>
          <a:ext cx="8039100" cy="290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5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69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en-US" sz="4000" b="1" dirty="0">
                          <a:solidFill>
                            <a:srgbClr val="FFFF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ภาคเหนือ</a:t>
                      </a:r>
                      <a:endParaRPr lang="th-TH" sz="4000" b="1" dirty="0">
                        <a:solidFill>
                          <a:srgbClr val="FFFF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5" marR="91455" marT="45683" marB="4568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40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๐๗๐๐ – ๑๔๐๐</a:t>
                      </a:r>
                    </a:p>
                  </a:txBody>
                  <a:tcPr marL="91455" marR="91455" marT="45683" marB="4568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69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en-US" sz="4000" b="1" dirty="0">
                          <a:solidFill>
                            <a:srgbClr val="FFFF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ภาคตะวันออกเฉียงเหนือ </a:t>
                      </a:r>
                      <a:endParaRPr lang="th-TH" sz="4000" b="1" dirty="0">
                        <a:solidFill>
                          <a:srgbClr val="FFFF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5" marR="91455" marT="45683" marB="4568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40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๐๗๐๐ – ๑๔๐๐</a:t>
                      </a:r>
                    </a:p>
                  </a:txBody>
                  <a:tcPr marL="91455" marR="91455" marT="45683" marB="4568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91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en-US" sz="4000" b="1" dirty="0">
                          <a:solidFill>
                            <a:srgbClr val="FFFF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ภาคกลาง</a:t>
                      </a:r>
                      <a:endParaRPr lang="th-TH" sz="4000" b="1" dirty="0">
                        <a:solidFill>
                          <a:srgbClr val="FFFF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5" marR="91455" marT="45683" marB="4568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40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๐๗๐๐ – ๑๔๐๐</a:t>
                      </a:r>
                    </a:p>
                  </a:txBody>
                  <a:tcPr marL="91455" marR="91455" marT="45683" marB="4568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91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en-US" sz="4000" b="1" dirty="0">
                          <a:solidFill>
                            <a:srgbClr val="FFFF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ภาคใต้</a:t>
                      </a:r>
                      <a:endParaRPr lang="th-TH" sz="4000" b="1" dirty="0">
                        <a:solidFill>
                          <a:srgbClr val="FFFF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55" marR="91455" marT="45683" marB="4568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40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๐๘๐๐ – ๑๕๐๐</a:t>
                      </a:r>
                    </a:p>
                  </a:txBody>
                  <a:tcPr marL="91455" marR="91455" marT="45683" marB="4568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2264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1">
            <a:extLst>
              <a:ext uri="{FF2B5EF4-FFF2-40B4-BE49-F238E27FC236}">
                <a16:creationId xmlns:a16="http://schemas.microsoft.com/office/drawing/2014/main" id="{6461CD53-E3DA-4E86-A1A6-B681A8F59AC2}"/>
              </a:ext>
            </a:extLst>
          </p:cNvPr>
          <p:cNvGrpSpPr>
            <a:grpSpLocks/>
          </p:cNvGrpSpPr>
          <p:nvPr/>
        </p:nvGrpSpPr>
        <p:grpSpPr bwMode="auto">
          <a:xfrm>
            <a:off x="-36513" y="-26988"/>
            <a:ext cx="9180513" cy="6905626"/>
            <a:chOff x="-1" y="-48021"/>
            <a:chExt cx="9180514" cy="6906021"/>
          </a:xfrm>
        </p:grpSpPr>
        <p:pic>
          <p:nvPicPr>
            <p:cNvPr id="53266" name="Picture 2" descr="http://www.bloggang.com/data/moonfleet/picture/1366805653.jpg">
              <a:extLst>
                <a:ext uri="{FF2B5EF4-FFF2-40B4-BE49-F238E27FC236}">
                  <a16:creationId xmlns:a16="http://schemas.microsoft.com/office/drawing/2014/main" id="{85338EC6-2632-427A-B59C-FBE76CFB14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47625"/>
              <a:ext cx="9180513" cy="690562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947" name="TextBox 8">
              <a:extLst>
                <a:ext uri="{FF2B5EF4-FFF2-40B4-BE49-F238E27FC236}">
                  <a16:creationId xmlns:a16="http://schemas.microsoft.com/office/drawing/2014/main" id="{93D3C5CB-3BC5-48CB-BFB1-510A8C62DE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" y="-48021"/>
              <a:ext cx="9180514" cy="769982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th-TH" altLang="th-TH" sz="44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ดวงอาทิตย์ ขึ้น - ตก ประเทศไทย</a:t>
              </a:r>
            </a:p>
          </p:txBody>
        </p:sp>
      </p:grpSp>
      <p:grpSp>
        <p:nvGrpSpPr>
          <p:cNvPr id="53251" name="กลุ่ม 1">
            <a:extLst>
              <a:ext uri="{FF2B5EF4-FFF2-40B4-BE49-F238E27FC236}">
                <a16:creationId xmlns:a16="http://schemas.microsoft.com/office/drawing/2014/main" id="{C74FDB4A-E8EC-4571-8055-00CDD1CDA08F}"/>
              </a:ext>
            </a:extLst>
          </p:cNvPr>
          <p:cNvGrpSpPr>
            <a:grpSpLocks/>
          </p:cNvGrpSpPr>
          <p:nvPr/>
        </p:nvGrpSpPr>
        <p:grpSpPr bwMode="auto">
          <a:xfrm>
            <a:off x="6084888" y="3705225"/>
            <a:ext cx="3006725" cy="1395612"/>
            <a:chOff x="6948264" y="3678123"/>
            <a:chExt cx="2087786" cy="1394297"/>
          </a:xfrm>
        </p:grpSpPr>
        <p:sp>
          <p:nvSpPr>
            <p:cNvPr id="37904" name="Rectangle 4">
              <a:extLst>
                <a:ext uri="{FF2B5EF4-FFF2-40B4-BE49-F238E27FC236}">
                  <a16:creationId xmlns:a16="http://schemas.microsoft.com/office/drawing/2014/main" id="{E9BE0ED8-C9C3-49F7-883D-DE06F5A850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8264" y="3678123"/>
              <a:ext cx="2087786" cy="83099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th-TH" altLang="th-TH" sz="4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ตกเวลา</a:t>
              </a:r>
              <a:r>
                <a:rPr lang="en-US" altLang="th-TH" sz="4800" b="1" dirty="0">
                  <a:solidFill>
                    <a:srgbClr val="6699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  </a:t>
              </a:r>
              <a:endParaRPr lang="th-TH" altLang="th-TH" sz="4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28B6086D-EFDA-49FA-83DE-C2EE78C0C2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8264" y="4352902"/>
              <a:ext cx="2016224" cy="719518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  <a:defRPr/>
              </a:pPr>
              <a:r>
                <a:rPr lang="th-TH" altLang="th-TH" sz="4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๑๘๒๕ - ๑๘๔๗</a:t>
              </a:r>
            </a:p>
          </p:txBody>
        </p:sp>
      </p:grpSp>
      <p:grpSp>
        <p:nvGrpSpPr>
          <p:cNvPr id="53252" name="กลุ่ม 13">
            <a:extLst>
              <a:ext uri="{FF2B5EF4-FFF2-40B4-BE49-F238E27FC236}">
                <a16:creationId xmlns:a16="http://schemas.microsoft.com/office/drawing/2014/main" id="{728D04CB-A34A-4777-8C23-0D7D6DB0CE8F}"/>
              </a:ext>
            </a:extLst>
          </p:cNvPr>
          <p:cNvGrpSpPr>
            <a:grpSpLocks/>
          </p:cNvGrpSpPr>
          <p:nvPr/>
        </p:nvGrpSpPr>
        <p:grpSpPr bwMode="auto">
          <a:xfrm>
            <a:off x="44450" y="3705225"/>
            <a:ext cx="3087688" cy="1395727"/>
            <a:chOff x="6948264" y="3678123"/>
            <a:chExt cx="2087786" cy="1394174"/>
          </a:xfrm>
        </p:grpSpPr>
        <p:sp>
          <p:nvSpPr>
            <p:cNvPr id="37900" name="Rectangle 4">
              <a:extLst>
                <a:ext uri="{FF2B5EF4-FFF2-40B4-BE49-F238E27FC236}">
                  <a16:creationId xmlns:a16="http://schemas.microsoft.com/office/drawing/2014/main" id="{6B3252C3-EEC8-4F5C-A50B-2A9E9EBD92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8264" y="3678123"/>
              <a:ext cx="2087786" cy="83099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th-TH" altLang="th-TH" sz="4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ขึ้นเวลา</a:t>
              </a:r>
              <a:r>
                <a:rPr lang="en-US" altLang="th-TH" sz="4800" b="1" dirty="0">
                  <a:solidFill>
                    <a:srgbClr val="6699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  </a:t>
              </a:r>
              <a:endParaRPr lang="th-TH" altLang="th-TH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6" name="Rectangle 4">
              <a:extLst>
                <a:ext uri="{FF2B5EF4-FFF2-40B4-BE49-F238E27FC236}">
                  <a16:creationId xmlns:a16="http://schemas.microsoft.com/office/drawing/2014/main" id="{EE8FBBCF-75B8-4119-ADF7-3BEED542E2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8264" y="4352902"/>
              <a:ext cx="2016224" cy="719395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  <a:defRPr/>
              </a:pPr>
              <a:r>
                <a:rPr lang="th-TH" altLang="th-TH" sz="4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๐๕๒๖ - ๐๖๑๓</a:t>
              </a:r>
              <a:endParaRPr lang="en-US" altLang="th-TH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1" name="TextBox 2">
            <a:extLst>
              <a:ext uri="{FF2B5EF4-FFF2-40B4-BE49-F238E27FC236}">
                <a16:creationId xmlns:a16="http://schemas.microsoft.com/office/drawing/2014/main" id="{7D3AB554-3428-4B9D-B441-2336E09BF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800" y="692696"/>
            <a:ext cx="3600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spcAft>
                <a:spcPts val="3000"/>
              </a:spcAft>
              <a:buFontTx/>
              <a:buNone/>
              <a:defRPr/>
            </a:pPr>
            <a:r>
              <a:rPr lang="th-TH" altLang="th-TH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เดือน มิ.ย.๖๖</a:t>
            </a:r>
            <a:endParaRPr lang="th-TH" altLang="th-TH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25013460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149</TotalTime>
  <Words>410</Words>
  <Application>Microsoft Office PowerPoint</Application>
  <PresentationFormat>นำเสนอทางหน้าจอ (4:3)</PresentationFormat>
  <Paragraphs>103</Paragraphs>
  <Slides>9</Slides>
  <Notes>7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9</vt:i4>
      </vt:variant>
    </vt:vector>
  </HeadingPairs>
  <TitlesOfParts>
    <vt:vector size="16" baseType="lpstr">
      <vt:lpstr>Arial</vt:lpstr>
      <vt:lpstr>Arial Rounded MT Bold</vt:lpstr>
      <vt:lpstr>Calibri</vt:lpstr>
      <vt:lpstr>Calibri Light</vt:lpstr>
      <vt:lpstr>TH SarabunPSK</vt:lpstr>
      <vt:lpstr>Times New Roman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TAKORN</dc:creator>
  <cp:lastModifiedBy>TAKORN</cp:lastModifiedBy>
  <cp:revision>2</cp:revision>
  <dcterms:created xsi:type="dcterms:W3CDTF">2023-05-11T04:53:30Z</dcterms:created>
  <dcterms:modified xsi:type="dcterms:W3CDTF">2023-05-11T07:22:41Z</dcterms:modified>
</cp:coreProperties>
</file>