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35" r:id="rId2"/>
    <p:sldId id="527" r:id="rId3"/>
    <p:sldId id="4285" r:id="rId4"/>
    <p:sldId id="4286" r:id="rId5"/>
    <p:sldId id="4276" r:id="rId6"/>
    <p:sldId id="4277" r:id="rId7"/>
    <p:sldId id="4278" r:id="rId8"/>
    <p:sldId id="4279" r:id="rId9"/>
    <p:sldId id="4280" r:id="rId10"/>
    <p:sldId id="4288" r:id="rId11"/>
    <p:sldId id="4282" r:id="rId12"/>
    <p:sldId id="4275" r:id="rId13"/>
    <p:sldId id="429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B2526-2EFE-4127-BEDA-49D9B76B3D35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84CE7-2327-4DB9-BB35-E930564166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87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8186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E2AA71-A899-4E8B-819B-1C9DDAE08C62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611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12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448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741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0EFDBD45-054C-4069-BCA2-0FB81E5CFA18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</a:rPr>
              <a:pPr/>
              <a:t>3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273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946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89B3BCFC-D59F-4C84-9136-638232A9F8D1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</a:rPr>
              <a:pPr/>
              <a:t>4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0230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614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0493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>
            <a:extLst>
              <a:ext uri="{FF2B5EF4-FFF2-40B4-BE49-F238E27FC236}">
                <a16:creationId xmlns:a16="http://schemas.microsoft.com/office/drawing/2014/main" id="{A09E71D9-D8C0-4729-8CAF-12EFD04E24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ตัวยึดบันทึกย่อ 2">
            <a:extLst>
              <a:ext uri="{FF2B5EF4-FFF2-40B4-BE49-F238E27FC236}">
                <a16:creationId xmlns:a16="http://schemas.microsoft.com/office/drawing/2014/main" id="{51615808-C4E5-4871-8A46-53528DFC34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5060" name="ตัวยึดหมายเลขภาพนิ่ง 3">
            <a:extLst>
              <a:ext uri="{FF2B5EF4-FFF2-40B4-BE49-F238E27FC236}">
                <a16:creationId xmlns:a16="http://schemas.microsoft.com/office/drawing/2014/main" id="{BD055E5A-15CA-4779-AEC7-23E208CDD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5BD07E-D67C-4F10-A3DA-4EFD90D2041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702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06075-BA3D-46FF-B599-4258D18AE22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677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8CECB-8825-42FD-9BB7-46FC052DB0B2}" type="slidenum">
              <a:rPr lang="th-TH" smtClean="0"/>
              <a:pPr>
                <a:defRPr/>
              </a:pPr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7698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8CECB-8825-42FD-9BB7-46FC052DB0B2}" type="slidenum">
              <a:rPr lang="th-TH" smtClean="0"/>
              <a:pPr>
                <a:defRPr/>
              </a:pPr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363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702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106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724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198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39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281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3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940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286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122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766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11DF-A244-4FFF-953F-8FB2FB6DEA52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F0CE9-4995-46CB-A4A9-6E9591DE81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879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3.gif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2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6.gif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3.gif"/><Relationship Id="rId21" Type="http://schemas.openxmlformats.org/officeDocument/2006/relationships/image" Target="../media/image18.png"/><Relationship Id="rId7" Type="http://schemas.openxmlformats.org/officeDocument/2006/relationships/image" Target="../media/image6.gif"/><Relationship Id="rId12" Type="http://schemas.openxmlformats.org/officeDocument/2006/relationships/image" Target="../media/image29.jpe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27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604976" y="2490282"/>
            <a:ext cx="4554452" cy="1877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พ.ค.๖๖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99062-6A75-49F8-B887-471D749EF5C4}"/>
              </a:ext>
            </a:extLst>
          </p:cNvPr>
          <p:cNvSpPr txBox="1"/>
          <p:nvPr/>
        </p:nvSpPr>
        <p:spPr>
          <a:xfrm>
            <a:off x="5393654" y="6488668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rgbClr val="FFFF00"/>
                </a:solidFill>
              </a:rPr>
              <a:t>พ.อ.อ.</a:t>
            </a:r>
            <a:r>
              <a:rPr lang="th-TH" dirty="0" err="1">
                <a:solidFill>
                  <a:srgbClr val="FFFF00"/>
                </a:solidFill>
              </a:rPr>
              <a:t>ฐา</a:t>
            </a:r>
            <a:r>
              <a:rPr lang="th-TH" dirty="0">
                <a:solidFill>
                  <a:srgbClr val="FFFF00"/>
                </a:solidFill>
              </a:rPr>
              <a:t>กร ภูว</a:t>
            </a:r>
            <a:r>
              <a:rPr lang="th-TH" dirty="0" err="1">
                <a:solidFill>
                  <a:srgbClr val="FFFF00"/>
                </a:solidFill>
              </a:rPr>
              <a:t>ดิษยโภ</a:t>
            </a:r>
            <a:r>
              <a:rPr lang="th-TH" dirty="0">
                <a:solidFill>
                  <a:srgbClr val="FFFF00"/>
                </a:solidFill>
              </a:rPr>
              <a:t>คา  จนท.ขอส.</a:t>
            </a:r>
            <a:r>
              <a:rPr lang="th-TH" dirty="0" err="1">
                <a:solidFill>
                  <a:srgbClr val="FFFF00"/>
                </a:solidFill>
              </a:rPr>
              <a:t>ฝม</a:t>
            </a:r>
            <a:r>
              <a:rPr lang="th-TH" dirty="0">
                <a:solidFill>
                  <a:srgbClr val="FFFF00"/>
                </a:solidFill>
              </a:rPr>
              <a:t>อ.</a:t>
            </a:r>
            <a:r>
              <a:rPr lang="th-TH" dirty="0" err="1">
                <a:solidFill>
                  <a:srgbClr val="FFFF00"/>
                </a:solidFill>
              </a:rPr>
              <a:t>ผภ</a:t>
            </a:r>
            <a:r>
              <a:rPr lang="th-TH" dirty="0">
                <a:solidFill>
                  <a:srgbClr val="FFFF00"/>
                </a:solidFill>
              </a:rPr>
              <a:t>อ.กขอ.</a:t>
            </a:r>
            <a:r>
              <a:rPr lang="th-TH" dirty="0" err="1">
                <a:solidFill>
                  <a:srgbClr val="FFFF00"/>
                </a:solidFill>
              </a:rPr>
              <a:t>คป</a:t>
            </a:r>
            <a:r>
              <a:rPr lang="th-TH" dirty="0">
                <a:solidFill>
                  <a:srgbClr val="FFFF00"/>
                </a:solidFill>
              </a:rPr>
              <a:t>อ.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B822525-C585-F11A-3125-4907E26A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70" y="-166370"/>
            <a:ext cx="2516412" cy="25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3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0" name="ตาราง 31">
            <a:extLst>
              <a:ext uri="{FF2B5EF4-FFF2-40B4-BE49-F238E27FC236}">
                <a16:creationId xmlns:a16="http://schemas.microsoft.com/office/drawing/2014/main" id="{7CFB391E-F5CC-4688-B0D6-80AAA02713EF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797195"/>
          <a:ext cx="86868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๑๕๐๐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๑๕๐๐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3"/>
          <p:cNvSpPr txBox="1"/>
          <p:nvPr/>
        </p:nvSpPr>
        <p:spPr bwMode="auto">
          <a:xfrm>
            <a:off x="-1" y="-932"/>
            <a:ext cx="9144001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30221739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solidFill>
              <a:srgbClr val="000066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5804453" y="3705223"/>
            <a:ext cx="3658222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๑๘๑๖ - ๑๘๔๑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44450" y="3705225"/>
            <a:ext cx="3087688" cy="1395727"/>
            <a:chOff x="6948264" y="3678123"/>
            <a:chExt cx="2087786" cy="1394174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๐๕๒๖ - ๐๖๑๒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</a:t>
            </a:r>
            <a:r>
              <a:rPr lang="th-TH" altLang="th-TH" sz="54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พ.ค.๖๖</a:t>
            </a:r>
            <a:endParaRPr lang="th-TH" altLang="th-TH" sz="6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056979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70875" y="474345"/>
            <a:ext cx="8402250" cy="3862596"/>
          </a:xfrm>
          <a:prstGeom prst="rect">
            <a:avLst/>
          </a:prstGeom>
          <a:solidFill>
            <a:srgbClr val="000066">
              <a:alpha val="40000"/>
            </a:srgb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sz="4000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</a:t>
            </a:r>
          </a:p>
          <a:p>
            <a:pPr algn="thaiDist" eaLnBrk="0" fontAlgn="base" hangingPunct="0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sz="3000" b="1" u="sng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ช่วงปลายเดือนเมษายนและพฤษภาคม</a:t>
            </a:r>
            <a:r>
              <a:rPr lang="th-TH" sz="3000" b="1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จะมีหย่อมความกดอากาศต่ำก่อตัวบริเวณทะเลอันดามัน ซึ่งอาจจะทวีกำลังแรงขึ้นเป็นพายุดีเปรสชั่นและพายุไซโคลน โดยมีการเคลื่อนตัวไปทางทิศเหนือค่อนไปทางตะวันออก ผ่านด้านตะวันตกของประเทศไทย ซึ่งจะทำให้บริเวณด้านตะวันตกของภาคเหนือ ภาคกลาง และภาคใต้ มีฝนเพิ่มมากขึ้น หน่วยข่าวอากาศที่ขึ้นตรงต่อ กขอ.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อ.จึงควรติดตามข่าวพยากรณ์อากาศของ กขอ.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อ.และหน่วยงานอื่นที่เกี่ยวข้อง ต่อไป</a:t>
            </a:r>
            <a:endParaRPr lang="th-TH" altLang="th-TH" sz="3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985509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604976" y="2490282"/>
            <a:ext cx="4554452" cy="1877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พ.ค.๖๖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99062-6A75-49F8-B887-471D749EF5C4}"/>
              </a:ext>
            </a:extLst>
          </p:cNvPr>
          <p:cNvSpPr txBox="1"/>
          <p:nvPr/>
        </p:nvSpPr>
        <p:spPr>
          <a:xfrm>
            <a:off x="5393654" y="6488668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rgbClr val="FFFF00"/>
                </a:solidFill>
              </a:rPr>
              <a:t>พ.อ.อ.</a:t>
            </a:r>
            <a:r>
              <a:rPr lang="th-TH" dirty="0" err="1">
                <a:solidFill>
                  <a:srgbClr val="FFFF00"/>
                </a:solidFill>
              </a:rPr>
              <a:t>ฐา</a:t>
            </a:r>
            <a:r>
              <a:rPr lang="th-TH" dirty="0">
                <a:solidFill>
                  <a:srgbClr val="FFFF00"/>
                </a:solidFill>
              </a:rPr>
              <a:t>กร ภูว</a:t>
            </a:r>
            <a:r>
              <a:rPr lang="th-TH" dirty="0" err="1">
                <a:solidFill>
                  <a:srgbClr val="FFFF00"/>
                </a:solidFill>
              </a:rPr>
              <a:t>ดิษยโภ</a:t>
            </a:r>
            <a:r>
              <a:rPr lang="th-TH" dirty="0">
                <a:solidFill>
                  <a:srgbClr val="FFFF00"/>
                </a:solidFill>
              </a:rPr>
              <a:t>คา  จนท.ขอส.</a:t>
            </a:r>
            <a:r>
              <a:rPr lang="th-TH" dirty="0" err="1">
                <a:solidFill>
                  <a:srgbClr val="FFFF00"/>
                </a:solidFill>
              </a:rPr>
              <a:t>ฝม</a:t>
            </a:r>
            <a:r>
              <a:rPr lang="th-TH" dirty="0">
                <a:solidFill>
                  <a:srgbClr val="FFFF00"/>
                </a:solidFill>
              </a:rPr>
              <a:t>อ.</a:t>
            </a:r>
            <a:r>
              <a:rPr lang="th-TH" dirty="0" err="1">
                <a:solidFill>
                  <a:srgbClr val="FFFF00"/>
                </a:solidFill>
              </a:rPr>
              <a:t>ผภ</a:t>
            </a:r>
            <a:r>
              <a:rPr lang="th-TH" dirty="0">
                <a:solidFill>
                  <a:srgbClr val="FFFF00"/>
                </a:solidFill>
              </a:rPr>
              <a:t>อ.กขอ.</a:t>
            </a:r>
            <a:r>
              <a:rPr lang="th-TH" dirty="0" err="1">
                <a:solidFill>
                  <a:srgbClr val="FFFF00"/>
                </a:solidFill>
              </a:rPr>
              <a:t>คป</a:t>
            </a:r>
            <a:r>
              <a:rPr lang="th-TH" dirty="0">
                <a:solidFill>
                  <a:srgbClr val="FFFF00"/>
                </a:solidFill>
              </a:rPr>
              <a:t>อ.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B822525-C585-F11A-3125-4907E26A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70" y="-166370"/>
            <a:ext cx="2516412" cy="25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กลุ่ม 2"/>
          <p:cNvGrpSpPr/>
          <p:nvPr/>
        </p:nvGrpSpPr>
        <p:grpSpPr>
          <a:xfrm>
            <a:off x="949375" y="2224075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พ.ค.๖๖</a:t>
              </a:r>
              <a:endParaRPr lang="th-TH" altLang="th-TH" sz="5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48639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sp>
        <p:nvSpPr>
          <p:cNvPr id="42" name="รูปแบบอิสระ 45"/>
          <p:cNvSpPr/>
          <p:nvPr/>
        </p:nvSpPr>
        <p:spPr>
          <a:xfrm>
            <a:off x="-727075" y="5422900"/>
            <a:ext cx="11717338" cy="1039813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397770 w 10884877"/>
              <a:gd name="connsiteY4" fmla="*/ 998603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1456 h 1399756"/>
              <a:gd name="connsiteX1" fmla="*/ 9073662 w 10884877"/>
              <a:gd name="connsiteY1" fmla="*/ 21840 h 1399756"/>
              <a:gd name="connsiteX2" fmla="*/ 6781350 w 10884877"/>
              <a:gd name="connsiteY2" fmla="*/ 1058668 h 1399756"/>
              <a:gd name="connsiteX3" fmla="*/ 4717531 w 10884877"/>
              <a:gd name="connsiteY3" fmla="*/ 430477 h 1399756"/>
              <a:gd name="connsiteX4" fmla="*/ 3397770 w 10884877"/>
              <a:gd name="connsiteY4" fmla="*/ 990169 h 1399756"/>
              <a:gd name="connsiteX5" fmla="*/ 1969477 w 10884877"/>
              <a:gd name="connsiteY5" fmla="*/ 637302 h 1399756"/>
              <a:gd name="connsiteX6" fmla="*/ 659423 w 10884877"/>
              <a:gd name="connsiteY6" fmla="*/ 1393440 h 1399756"/>
              <a:gd name="connsiteX7" fmla="*/ 0 w 10884877"/>
              <a:gd name="connsiteY7" fmla="*/ 936240 h 1399756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969477 w 10884877"/>
              <a:gd name="connsiteY5" fmla="*/ 794159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887595 w 10884877"/>
              <a:gd name="connsiteY5" fmla="*/ 821456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03395"/>
              <a:gd name="connsiteX1" fmla="*/ 9114603 w 10884877"/>
              <a:gd name="connsiteY1" fmla="*/ 14915 h 1503395"/>
              <a:gd name="connsiteX2" fmla="*/ 6781350 w 10884877"/>
              <a:gd name="connsiteY2" fmla="*/ 1215525 h 1503395"/>
              <a:gd name="connsiteX3" fmla="*/ 4717531 w 10884877"/>
              <a:gd name="connsiteY3" fmla="*/ 587334 h 1503395"/>
              <a:gd name="connsiteX4" fmla="*/ 3397770 w 10884877"/>
              <a:gd name="connsiteY4" fmla="*/ 1147026 h 1503395"/>
              <a:gd name="connsiteX5" fmla="*/ 1887595 w 10884877"/>
              <a:gd name="connsiteY5" fmla="*/ 821456 h 1503395"/>
              <a:gd name="connsiteX6" fmla="*/ 577542 w 10884877"/>
              <a:gd name="connsiteY6" fmla="*/ 1495703 h 1503395"/>
              <a:gd name="connsiteX7" fmla="*/ 0 w 10884877"/>
              <a:gd name="connsiteY7" fmla="*/ 1093097 h 1503395"/>
              <a:gd name="connsiteX0" fmla="*/ 10884877 w 10884877"/>
              <a:gd name="connsiteY0" fmla="*/ 474303 h 1359385"/>
              <a:gd name="connsiteX1" fmla="*/ 9414838 w 10884877"/>
              <a:gd name="connsiteY1" fmla="*/ 21039 h 1359385"/>
              <a:gd name="connsiteX2" fmla="*/ 6781350 w 10884877"/>
              <a:gd name="connsiteY2" fmla="*/ 1071515 h 1359385"/>
              <a:gd name="connsiteX3" fmla="*/ 4717531 w 10884877"/>
              <a:gd name="connsiteY3" fmla="*/ 443324 h 1359385"/>
              <a:gd name="connsiteX4" fmla="*/ 3397770 w 10884877"/>
              <a:gd name="connsiteY4" fmla="*/ 1003016 h 1359385"/>
              <a:gd name="connsiteX5" fmla="*/ 1887595 w 10884877"/>
              <a:gd name="connsiteY5" fmla="*/ 677446 h 1359385"/>
              <a:gd name="connsiteX6" fmla="*/ 577542 w 10884877"/>
              <a:gd name="connsiteY6" fmla="*/ 1351693 h 1359385"/>
              <a:gd name="connsiteX7" fmla="*/ 0 w 10884877"/>
              <a:gd name="connsiteY7" fmla="*/ 949087 h 1359385"/>
              <a:gd name="connsiteX0" fmla="*/ 11444405 w 11444405"/>
              <a:gd name="connsiteY0" fmla="*/ 664516 h 1344871"/>
              <a:gd name="connsiteX1" fmla="*/ 9414838 w 11444405"/>
              <a:gd name="connsiteY1" fmla="*/ 6525 h 1344871"/>
              <a:gd name="connsiteX2" fmla="*/ 6781350 w 11444405"/>
              <a:gd name="connsiteY2" fmla="*/ 1057001 h 1344871"/>
              <a:gd name="connsiteX3" fmla="*/ 4717531 w 11444405"/>
              <a:gd name="connsiteY3" fmla="*/ 428810 h 1344871"/>
              <a:gd name="connsiteX4" fmla="*/ 3397770 w 11444405"/>
              <a:gd name="connsiteY4" fmla="*/ 988502 h 1344871"/>
              <a:gd name="connsiteX5" fmla="*/ 1887595 w 11444405"/>
              <a:gd name="connsiteY5" fmla="*/ 662932 h 1344871"/>
              <a:gd name="connsiteX6" fmla="*/ 577542 w 11444405"/>
              <a:gd name="connsiteY6" fmla="*/ 1337179 h 1344871"/>
              <a:gd name="connsiteX7" fmla="*/ 0 w 11444405"/>
              <a:gd name="connsiteY7" fmla="*/ 934573 h 1344871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717531 w 11444405"/>
              <a:gd name="connsiteY3" fmla="*/ 433735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840354 w 11444405"/>
              <a:gd name="connsiteY3" fmla="*/ 529274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908590 w 11444405"/>
              <a:gd name="connsiteY3" fmla="*/ 583868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908590 w 11444405"/>
              <a:gd name="connsiteY3" fmla="*/ 583868 h 1349796"/>
              <a:gd name="connsiteX4" fmla="*/ 3124831 w 11444405"/>
              <a:gd name="connsiteY4" fmla="*/ 1252749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908590 w 11444405"/>
              <a:gd name="connsiteY3" fmla="*/ 583868 h 1349796"/>
              <a:gd name="connsiteX4" fmla="*/ 3124831 w 11444405"/>
              <a:gd name="connsiteY4" fmla="*/ 1252749 h 1349796"/>
              <a:gd name="connsiteX5" fmla="*/ 1710184 w 11444405"/>
              <a:gd name="connsiteY5" fmla="*/ 831640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78126 h 1446108"/>
              <a:gd name="connsiteX1" fmla="*/ 9414838 w 11444405"/>
              <a:gd name="connsiteY1" fmla="*/ 20135 h 1446108"/>
              <a:gd name="connsiteX2" fmla="*/ 7040644 w 11444405"/>
              <a:gd name="connsiteY2" fmla="*/ 1439120 h 1446108"/>
              <a:gd name="connsiteX3" fmla="*/ 4908590 w 11444405"/>
              <a:gd name="connsiteY3" fmla="*/ 592553 h 1446108"/>
              <a:gd name="connsiteX4" fmla="*/ 3124831 w 11444405"/>
              <a:gd name="connsiteY4" fmla="*/ 1261434 h 1446108"/>
              <a:gd name="connsiteX5" fmla="*/ 1710184 w 11444405"/>
              <a:gd name="connsiteY5" fmla="*/ 840325 h 1446108"/>
              <a:gd name="connsiteX6" fmla="*/ 577542 w 11444405"/>
              <a:gd name="connsiteY6" fmla="*/ 1350789 h 1446108"/>
              <a:gd name="connsiteX7" fmla="*/ 0 w 11444405"/>
              <a:gd name="connsiteY7" fmla="*/ 948183 h 1446108"/>
              <a:gd name="connsiteX0" fmla="*/ 11444405 w 11444405"/>
              <a:gd name="connsiteY0" fmla="*/ 384325 h 1146883"/>
              <a:gd name="connsiteX1" fmla="*/ 9428485 w 11444405"/>
              <a:gd name="connsiteY1" fmla="*/ 40250 h 1146883"/>
              <a:gd name="connsiteX2" fmla="*/ 7040644 w 11444405"/>
              <a:gd name="connsiteY2" fmla="*/ 1145319 h 1146883"/>
              <a:gd name="connsiteX3" fmla="*/ 4908590 w 11444405"/>
              <a:gd name="connsiteY3" fmla="*/ 298752 h 1146883"/>
              <a:gd name="connsiteX4" fmla="*/ 3124831 w 11444405"/>
              <a:gd name="connsiteY4" fmla="*/ 967633 h 1146883"/>
              <a:gd name="connsiteX5" fmla="*/ 1710184 w 11444405"/>
              <a:gd name="connsiteY5" fmla="*/ 546524 h 1146883"/>
              <a:gd name="connsiteX6" fmla="*/ 577542 w 11444405"/>
              <a:gd name="connsiteY6" fmla="*/ 1056988 h 1146883"/>
              <a:gd name="connsiteX7" fmla="*/ 0 w 11444405"/>
              <a:gd name="connsiteY7" fmla="*/ 654382 h 1146883"/>
              <a:gd name="connsiteX0" fmla="*/ 11717345 w 11717345"/>
              <a:gd name="connsiteY0" fmla="*/ 851200 h 1108763"/>
              <a:gd name="connsiteX1" fmla="*/ 9428485 w 11717345"/>
              <a:gd name="connsiteY1" fmla="*/ 2129 h 1108763"/>
              <a:gd name="connsiteX2" fmla="*/ 7040644 w 11717345"/>
              <a:gd name="connsiteY2" fmla="*/ 1107198 h 1108763"/>
              <a:gd name="connsiteX3" fmla="*/ 4908590 w 11717345"/>
              <a:gd name="connsiteY3" fmla="*/ 260631 h 1108763"/>
              <a:gd name="connsiteX4" fmla="*/ 3124831 w 11717345"/>
              <a:gd name="connsiteY4" fmla="*/ 929512 h 1108763"/>
              <a:gd name="connsiteX5" fmla="*/ 1710184 w 11717345"/>
              <a:gd name="connsiteY5" fmla="*/ 508403 h 1108763"/>
              <a:gd name="connsiteX6" fmla="*/ 577542 w 11717345"/>
              <a:gd name="connsiteY6" fmla="*/ 1018867 h 1108763"/>
              <a:gd name="connsiteX7" fmla="*/ 0 w 11717345"/>
              <a:gd name="connsiteY7" fmla="*/ 616261 h 1108763"/>
              <a:gd name="connsiteX0" fmla="*/ 11717345 w 11717345"/>
              <a:gd name="connsiteY0" fmla="*/ 783209 h 1040073"/>
              <a:gd name="connsiteX1" fmla="*/ 9578602 w 11717345"/>
              <a:gd name="connsiteY1" fmla="*/ 2381 h 1040073"/>
              <a:gd name="connsiteX2" fmla="*/ 7040644 w 11717345"/>
              <a:gd name="connsiteY2" fmla="*/ 1039207 h 1040073"/>
              <a:gd name="connsiteX3" fmla="*/ 4908590 w 11717345"/>
              <a:gd name="connsiteY3" fmla="*/ 192640 h 1040073"/>
              <a:gd name="connsiteX4" fmla="*/ 3124831 w 11717345"/>
              <a:gd name="connsiteY4" fmla="*/ 861521 h 1040073"/>
              <a:gd name="connsiteX5" fmla="*/ 1710184 w 11717345"/>
              <a:gd name="connsiteY5" fmla="*/ 440412 h 1040073"/>
              <a:gd name="connsiteX6" fmla="*/ 577542 w 11717345"/>
              <a:gd name="connsiteY6" fmla="*/ 950876 h 1040073"/>
              <a:gd name="connsiteX7" fmla="*/ 0 w 11717345"/>
              <a:gd name="connsiteY7" fmla="*/ 548270 h 104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17345" h="1040073">
                <a:moveTo>
                  <a:pt x="11717345" y="783209"/>
                </a:moveTo>
                <a:cubicBezTo>
                  <a:pt x="11170756" y="501122"/>
                  <a:pt x="10358052" y="-40285"/>
                  <a:pt x="9578602" y="2381"/>
                </a:cubicBezTo>
                <a:cubicBezTo>
                  <a:pt x="8799152" y="45047"/>
                  <a:pt x="7818979" y="1007497"/>
                  <a:pt x="7040644" y="1039207"/>
                </a:cubicBezTo>
                <a:cubicBezTo>
                  <a:pt x="6262309" y="1070917"/>
                  <a:pt x="5561225" y="222254"/>
                  <a:pt x="4908590" y="192640"/>
                </a:cubicBezTo>
                <a:cubicBezTo>
                  <a:pt x="4255955" y="163026"/>
                  <a:pt x="3657899" y="820226"/>
                  <a:pt x="3124831" y="861521"/>
                </a:cubicBezTo>
                <a:cubicBezTo>
                  <a:pt x="2591763" y="902816"/>
                  <a:pt x="2134732" y="425520"/>
                  <a:pt x="1710184" y="440412"/>
                </a:cubicBezTo>
                <a:cubicBezTo>
                  <a:pt x="1285636" y="455304"/>
                  <a:pt x="905788" y="901053"/>
                  <a:pt x="577542" y="950876"/>
                </a:cubicBezTo>
                <a:cubicBezTo>
                  <a:pt x="249296" y="1000699"/>
                  <a:pt x="165588" y="801781"/>
                  <a:pt x="0" y="54827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3" name="รูปแบบอิสระ 13"/>
          <p:cNvSpPr/>
          <p:nvPr/>
        </p:nvSpPr>
        <p:spPr>
          <a:xfrm>
            <a:off x="1042988" y="-26988"/>
            <a:ext cx="9401175" cy="1992313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  <a:gd name="connsiteX0" fmla="*/ 0 w 9567362"/>
              <a:gd name="connsiteY0" fmla="*/ 0 h 1935878"/>
              <a:gd name="connsiteX1" fmla="*/ 558242 w 9567362"/>
              <a:gd name="connsiteY1" fmla="*/ 778539 h 1935878"/>
              <a:gd name="connsiteX2" fmla="*/ 1969796 w 9567362"/>
              <a:gd name="connsiteY2" fmla="*/ 722475 h 1935878"/>
              <a:gd name="connsiteX3" fmla="*/ 3407934 w 9567362"/>
              <a:gd name="connsiteY3" fmla="*/ 1921547 h 1935878"/>
              <a:gd name="connsiteX4" fmla="*/ 5305579 w 9567362"/>
              <a:gd name="connsiteY4" fmla="*/ 1402509 h 1935878"/>
              <a:gd name="connsiteX5" fmla="*/ 7479066 w 9567362"/>
              <a:gd name="connsiteY5" fmla="*/ 1697260 h 1935878"/>
              <a:gd name="connsiteX6" fmla="*/ 8232573 w 9567362"/>
              <a:gd name="connsiteY6" fmla="*/ 267469 h 1935878"/>
              <a:gd name="connsiteX7" fmla="*/ 9567362 w 9567362"/>
              <a:gd name="connsiteY7" fmla="*/ 516220 h 1935878"/>
              <a:gd name="connsiteX0" fmla="*/ 0 w 9567362"/>
              <a:gd name="connsiteY0" fmla="*/ 0 h 1935878"/>
              <a:gd name="connsiteX1" fmla="*/ 558242 w 9567362"/>
              <a:gd name="connsiteY1" fmla="*/ 778539 h 1935878"/>
              <a:gd name="connsiteX2" fmla="*/ 1969796 w 9567362"/>
              <a:gd name="connsiteY2" fmla="*/ 722475 h 1935878"/>
              <a:gd name="connsiteX3" fmla="*/ 3407934 w 9567362"/>
              <a:gd name="connsiteY3" fmla="*/ 1921547 h 1935878"/>
              <a:gd name="connsiteX4" fmla="*/ 5305579 w 9567362"/>
              <a:gd name="connsiteY4" fmla="*/ 1402509 h 1935878"/>
              <a:gd name="connsiteX5" fmla="*/ 7479066 w 9567362"/>
              <a:gd name="connsiteY5" fmla="*/ 1697260 h 1935878"/>
              <a:gd name="connsiteX6" fmla="*/ 8554024 w 9567362"/>
              <a:gd name="connsiteY6" fmla="*/ 485983 h 1935878"/>
              <a:gd name="connsiteX7" fmla="*/ 9567362 w 9567362"/>
              <a:gd name="connsiteY7" fmla="*/ 516220 h 1935878"/>
              <a:gd name="connsiteX0" fmla="*/ 0 w 10064149"/>
              <a:gd name="connsiteY0" fmla="*/ 0 h 1935878"/>
              <a:gd name="connsiteX1" fmla="*/ 558242 w 10064149"/>
              <a:gd name="connsiteY1" fmla="*/ 778539 h 1935878"/>
              <a:gd name="connsiteX2" fmla="*/ 1969796 w 10064149"/>
              <a:gd name="connsiteY2" fmla="*/ 722475 h 1935878"/>
              <a:gd name="connsiteX3" fmla="*/ 3407934 w 10064149"/>
              <a:gd name="connsiteY3" fmla="*/ 1921547 h 1935878"/>
              <a:gd name="connsiteX4" fmla="*/ 5305579 w 10064149"/>
              <a:gd name="connsiteY4" fmla="*/ 1402509 h 1935878"/>
              <a:gd name="connsiteX5" fmla="*/ 7479066 w 10064149"/>
              <a:gd name="connsiteY5" fmla="*/ 1697260 h 1935878"/>
              <a:gd name="connsiteX6" fmla="*/ 8554024 w 10064149"/>
              <a:gd name="connsiteY6" fmla="*/ 485983 h 1935878"/>
              <a:gd name="connsiteX7" fmla="*/ 10064149 w 10064149"/>
              <a:gd name="connsiteY7" fmla="*/ 816675 h 1935878"/>
              <a:gd name="connsiteX0" fmla="*/ 0 w 10064149"/>
              <a:gd name="connsiteY0" fmla="*/ 0 h 1935878"/>
              <a:gd name="connsiteX1" fmla="*/ 558242 w 10064149"/>
              <a:gd name="connsiteY1" fmla="*/ 778539 h 1935878"/>
              <a:gd name="connsiteX2" fmla="*/ 1969796 w 10064149"/>
              <a:gd name="connsiteY2" fmla="*/ 722475 h 1935878"/>
              <a:gd name="connsiteX3" fmla="*/ 3407934 w 10064149"/>
              <a:gd name="connsiteY3" fmla="*/ 1921547 h 1935878"/>
              <a:gd name="connsiteX4" fmla="*/ 5305579 w 10064149"/>
              <a:gd name="connsiteY4" fmla="*/ 1402509 h 1935878"/>
              <a:gd name="connsiteX5" fmla="*/ 7479066 w 10064149"/>
              <a:gd name="connsiteY5" fmla="*/ 1697260 h 1935878"/>
              <a:gd name="connsiteX6" fmla="*/ 8817029 w 10064149"/>
              <a:gd name="connsiteY6" fmla="*/ 540611 h 1935878"/>
              <a:gd name="connsiteX7" fmla="*/ 10064149 w 10064149"/>
              <a:gd name="connsiteY7" fmla="*/ 816675 h 1935878"/>
              <a:gd name="connsiteX0" fmla="*/ 0 w 10064149"/>
              <a:gd name="connsiteY0" fmla="*/ 0 h 1935738"/>
              <a:gd name="connsiteX1" fmla="*/ 558242 w 10064149"/>
              <a:gd name="connsiteY1" fmla="*/ 778539 h 1935738"/>
              <a:gd name="connsiteX2" fmla="*/ 1969796 w 10064149"/>
              <a:gd name="connsiteY2" fmla="*/ 722475 h 1935738"/>
              <a:gd name="connsiteX3" fmla="*/ 3407934 w 10064149"/>
              <a:gd name="connsiteY3" fmla="*/ 1921547 h 1935738"/>
              <a:gd name="connsiteX4" fmla="*/ 5305579 w 10064149"/>
              <a:gd name="connsiteY4" fmla="*/ 1402509 h 1935738"/>
              <a:gd name="connsiteX5" fmla="*/ 7347564 w 10064149"/>
              <a:gd name="connsiteY5" fmla="*/ 1738231 h 1935738"/>
              <a:gd name="connsiteX6" fmla="*/ 8817029 w 10064149"/>
              <a:gd name="connsiteY6" fmla="*/ 540611 h 1935738"/>
              <a:gd name="connsiteX7" fmla="*/ 10064149 w 10064149"/>
              <a:gd name="connsiteY7" fmla="*/ 816675 h 1935738"/>
              <a:gd name="connsiteX0" fmla="*/ 0 w 10064149"/>
              <a:gd name="connsiteY0" fmla="*/ 0 h 1938221"/>
              <a:gd name="connsiteX1" fmla="*/ 558242 w 10064149"/>
              <a:gd name="connsiteY1" fmla="*/ 778539 h 1938221"/>
              <a:gd name="connsiteX2" fmla="*/ 1969796 w 10064149"/>
              <a:gd name="connsiteY2" fmla="*/ 722475 h 1938221"/>
              <a:gd name="connsiteX3" fmla="*/ 3407934 w 10064149"/>
              <a:gd name="connsiteY3" fmla="*/ 1921547 h 1938221"/>
              <a:gd name="connsiteX4" fmla="*/ 5524750 w 10064149"/>
              <a:gd name="connsiteY4" fmla="*/ 1443480 h 1938221"/>
              <a:gd name="connsiteX5" fmla="*/ 7347564 w 10064149"/>
              <a:gd name="connsiteY5" fmla="*/ 1738231 h 1938221"/>
              <a:gd name="connsiteX6" fmla="*/ 8817029 w 10064149"/>
              <a:gd name="connsiteY6" fmla="*/ 540611 h 1938221"/>
              <a:gd name="connsiteX7" fmla="*/ 10064149 w 10064149"/>
              <a:gd name="connsiteY7" fmla="*/ 816675 h 1938221"/>
              <a:gd name="connsiteX0" fmla="*/ 0 w 10064149"/>
              <a:gd name="connsiteY0" fmla="*/ 0 h 1991753"/>
              <a:gd name="connsiteX1" fmla="*/ 558242 w 10064149"/>
              <a:gd name="connsiteY1" fmla="*/ 778539 h 1991753"/>
              <a:gd name="connsiteX2" fmla="*/ 1969796 w 10064149"/>
              <a:gd name="connsiteY2" fmla="*/ 722475 h 1991753"/>
              <a:gd name="connsiteX3" fmla="*/ 3568660 w 10064149"/>
              <a:gd name="connsiteY3" fmla="*/ 1976175 h 1991753"/>
              <a:gd name="connsiteX4" fmla="*/ 5524750 w 10064149"/>
              <a:gd name="connsiteY4" fmla="*/ 1443480 h 1991753"/>
              <a:gd name="connsiteX5" fmla="*/ 7347564 w 10064149"/>
              <a:gd name="connsiteY5" fmla="*/ 1738231 h 1991753"/>
              <a:gd name="connsiteX6" fmla="*/ 8817029 w 10064149"/>
              <a:gd name="connsiteY6" fmla="*/ 540611 h 1991753"/>
              <a:gd name="connsiteX7" fmla="*/ 10064149 w 10064149"/>
              <a:gd name="connsiteY7" fmla="*/ 816675 h 1991753"/>
              <a:gd name="connsiteX0" fmla="*/ 0 w 10064149"/>
              <a:gd name="connsiteY0" fmla="*/ 0 h 1989304"/>
              <a:gd name="connsiteX1" fmla="*/ 558242 w 10064149"/>
              <a:gd name="connsiteY1" fmla="*/ 778539 h 1989304"/>
              <a:gd name="connsiteX2" fmla="*/ 1809070 w 10064149"/>
              <a:gd name="connsiteY2" fmla="*/ 790761 h 1989304"/>
              <a:gd name="connsiteX3" fmla="*/ 3568660 w 10064149"/>
              <a:gd name="connsiteY3" fmla="*/ 1976175 h 1989304"/>
              <a:gd name="connsiteX4" fmla="*/ 5524750 w 10064149"/>
              <a:gd name="connsiteY4" fmla="*/ 1443480 h 1989304"/>
              <a:gd name="connsiteX5" fmla="*/ 7347564 w 10064149"/>
              <a:gd name="connsiteY5" fmla="*/ 1738231 h 1989304"/>
              <a:gd name="connsiteX6" fmla="*/ 8817029 w 10064149"/>
              <a:gd name="connsiteY6" fmla="*/ 540611 h 1989304"/>
              <a:gd name="connsiteX7" fmla="*/ 10064149 w 10064149"/>
              <a:gd name="connsiteY7" fmla="*/ 816675 h 1989304"/>
              <a:gd name="connsiteX0" fmla="*/ 0 w 10064149"/>
              <a:gd name="connsiteY0" fmla="*/ 0 h 1989304"/>
              <a:gd name="connsiteX1" fmla="*/ 470574 w 10064149"/>
              <a:gd name="connsiteY1" fmla="*/ 723911 h 1989304"/>
              <a:gd name="connsiteX2" fmla="*/ 1809070 w 10064149"/>
              <a:gd name="connsiteY2" fmla="*/ 790761 h 1989304"/>
              <a:gd name="connsiteX3" fmla="*/ 3568660 w 10064149"/>
              <a:gd name="connsiteY3" fmla="*/ 1976175 h 1989304"/>
              <a:gd name="connsiteX4" fmla="*/ 5524750 w 10064149"/>
              <a:gd name="connsiteY4" fmla="*/ 1443480 h 1989304"/>
              <a:gd name="connsiteX5" fmla="*/ 7347564 w 10064149"/>
              <a:gd name="connsiteY5" fmla="*/ 1738231 h 1989304"/>
              <a:gd name="connsiteX6" fmla="*/ 8817029 w 10064149"/>
              <a:gd name="connsiteY6" fmla="*/ 540611 h 1989304"/>
              <a:gd name="connsiteX7" fmla="*/ 10064149 w 10064149"/>
              <a:gd name="connsiteY7" fmla="*/ 816675 h 1989304"/>
              <a:gd name="connsiteX0" fmla="*/ 0 w 10064149"/>
              <a:gd name="connsiteY0" fmla="*/ 0 h 1988366"/>
              <a:gd name="connsiteX1" fmla="*/ 470574 w 10064149"/>
              <a:gd name="connsiteY1" fmla="*/ 723911 h 1988366"/>
              <a:gd name="connsiteX2" fmla="*/ 1736014 w 10064149"/>
              <a:gd name="connsiteY2" fmla="*/ 818075 h 1988366"/>
              <a:gd name="connsiteX3" fmla="*/ 3568660 w 10064149"/>
              <a:gd name="connsiteY3" fmla="*/ 1976175 h 1988366"/>
              <a:gd name="connsiteX4" fmla="*/ 5524750 w 10064149"/>
              <a:gd name="connsiteY4" fmla="*/ 1443480 h 1988366"/>
              <a:gd name="connsiteX5" fmla="*/ 7347564 w 10064149"/>
              <a:gd name="connsiteY5" fmla="*/ 1738231 h 1988366"/>
              <a:gd name="connsiteX6" fmla="*/ 8817029 w 10064149"/>
              <a:gd name="connsiteY6" fmla="*/ 540611 h 1988366"/>
              <a:gd name="connsiteX7" fmla="*/ 10064149 w 10064149"/>
              <a:gd name="connsiteY7" fmla="*/ 816675 h 1988366"/>
              <a:gd name="connsiteX0" fmla="*/ 0 w 10064149"/>
              <a:gd name="connsiteY0" fmla="*/ 0 h 1987907"/>
              <a:gd name="connsiteX1" fmla="*/ 470574 w 10064149"/>
              <a:gd name="connsiteY1" fmla="*/ 723911 h 1987907"/>
              <a:gd name="connsiteX2" fmla="*/ 1852905 w 10064149"/>
              <a:gd name="connsiteY2" fmla="*/ 831732 h 1987907"/>
              <a:gd name="connsiteX3" fmla="*/ 3568660 w 10064149"/>
              <a:gd name="connsiteY3" fmla="*/ 1976175 h 1987907"/>
              <a:gd name="connsiteX4" fmla="*/ 5524750 w 10064149"/>
              <a:gd name="connsiteY4" fmla="*/ 1443480 h 1987907"/>
              <a:gd name="connsiteX5" fmla="*/ 7347564 w 10064149"/>
              <a:gd name="connsiteY5" fmla="*/ 1738231 h 1987907"/>
              <a:gd name="connsiteX6" fmla="*/ 8817029 w 10064149"/>
              <a:gd name="connsiteY6" fmla="*/ 540611 h 1987907"/>
              <a:gd name="connsiteX7" fmla="*/ 10064149 w 10064149"/>
              <a:gd name="connsiteY7" fmla="*/ 816675 h 1987907"/>
              <a:gd name="connsiteX0" fmla="*/ 0 w 10064149"/>
              <a:gd name="connsiteY0" fmla="*/ 0 h 2136270"/>
              <a:gd name="connsiteX1" fmla="*/ 470574 w 10064149"/>
              <a:gd name="connsiteY1" fmla="*/ 723911 h 2136270"/>
              <a:gd name="connsiteX2" fmla="*/ 1852905 w 10064149"/>
              <a:gd name="connsiteY2" fmla="*/ 831732 h 2136270"/>
              <a:gd name="connsiteX3" fmla="*/ 3451769 w 10064149"/>
              <a:gd name="connsiteY3" fmla="*/ 2126402 h 2136270"/>
              <a:gd name="connsiteX4" fmla="*/ 5524750 w 10064149"/>
              <a:gd name="connsiteY4" fmla="*/ 1443480 h 2136270"/>
              <a:gd name="connsiteX5" fmla="*/ 7347564 w 10064149"/>
              <a:gd name="connsiteY5" fmla="*/ 1738231 h 2136270"/>
              <a:gd name="connsiteX6" fmla="*/ 8817029 w 10064149"/>
              <a:gd name="connsiteY6" fmla="*/ 540611 h 2136270"/>
              <a:gd name="connsiteX7" fmla="*/ 10064149 w 10064149"/>
              <a:gd name="connsiteY7" fmla="*/ 816675 h 2136270"/>
              <a:gd name="connsiteX0" fmla="*/ 0 w 10064149"/>
              <a:gd name="connsiteY0" fmla="*/ 0 h 2136666"/>
              <a:gd name="connsiteX1" fmla="*/ 470574 w 10064149"/>
              <a:gd name="connsiteY1" fmla="*/ 723911 h 2136666"/>
              <a:gd name="connsiteX2" fmla="*/ 1911351 w 10064149"/>
              <a:gd name="connsiteY2" fmla="*/ 818075 h 2136666"/>
              <a:gd name="connsiteX3" fmla="*/ 3451769 w 10064149"/>
              <a:gd name="connsiteY3" fmla="*/ 2126402 h 2136666"/>
              <a:gd name="connsiteX4" fmla="*/ 5524750 w 10064149"/>
              <a:gd name="connsiteY4" fmla="*/ 1443480 h 2136666"/>
              <a:gd name="connsiteX5" fmla="*/ 7347564 w 10064149"/>
              <a:gd name="connsiteY5" fmla="*/ 1738231 h 2136666"/>
              <a:gd name="connsiteX6" fmla="*/ 8817029 w 10064149"/>
              <a:gd name="connsiteY6" fmla="*/ 540611 h 2136666"/>
              <a:gd name="connsiteX7" fmla="*/ 10064149 w 10064149"/>
              <a:gd name="connsiteY7" fmla="*/ 816675 h 2136666"/>
              <a:gd name="connsiteX0" fmla="*/ 0 w 10064149"/>
              <a:gd name="connsiteY0" fmla="*/ 0 h 2136666"/>
              <a:gd name="connsiteX1" fmla="*/ 485185 w 10064149"/>
              <a:gd name="connsiteY1" fmla="*/ 669283 h 2136666"/>
              <a:gd name="connsiteX2" fmla="*/ 1911351 w 10064149"/>
              <a:gd name="connsiteY2" fmla="*/ 818075 h 2136666"/>
              <a:gd name="connsiteX3" fmla="*/ 3451769 w 10064149"/>
              <a:gd name="connsiteY3" fmla="*/ 2126402 h 2136666"/>
              <a:gd name="connsiteX4" fmla="*/ 5524750 w 10064149"/>
              <a:gd name="connsiteY4" fmla="*/ 1443480 h 2136666"/>
              <a:gd name="connsiteX5" fmla="*/ 7347564 w 10064149"/>
              <a:gd name="connsiteY5" fmla="*/ 1738231 h 2136666"/>
              <a:gd name="connsiteX6" fmla="*/ 8817029 w 10064149"/>
              <a:gd name="connsiteY6" fmla="*/ 540611 h 2136666"/>
              <a:gd name="connsiteX7" fmla="*/ 10064149 w 10064149"/>
              <a:gd name="connsiteY7" fmla="*/ 816675 h 2136666"/>
              <a:gd name="connsiteX0" fmla="*/ 0 w 10064149"/>
              <a:gd name="connsiteY0" fmla="*/ 0 h 2129495"/>
              <a:gd name="connsiteX1" fmla="*/ 485185 w 10064149"/>
              <a:gd name="connsiteY1" fmla="*/ 669283 h 2129495"/>
              <a:gd name="connsiteX2" fmla="*/ 1911351 w 10064149"/>
              <a:gd name="connsiteY2" fmla="*/ 818075 h 2129495"/>
              <a:gd name="connsiteX3" fmla="*/ 3451769 w 10064149"/>
              <a:gd name="connsiteY3" fmla="*/ 2126402 h 2129495"/>
              <a:gd name="connsiteX4" fmla="*/ 5510140 w 10064149"/>
              <a:gd name="connsiteY4" fmla="*/ 1197654 h 2129495"/>
              <a:gd name="connsiteX5" fmla="*/ 7347564 w 10064149"/>
              <a:gd name="connsiteY5" fmla="*/ 1738231 h 2129495"/>
              <a:gd name="connsiteX6" fmla="*/ 8817029 w 10064149"/>
              <a:gd name="connsiteY6" fmla="*/ 540611 h 2129495"/>
              <a:gd name="connsiteX7" fmla="*/ 10064149 w 10064149"/>
              <a:gd name="connsiteY7" fmla="*/ 816675 h 2129495"/>
              <a:gd name="connsiteX0" fmla="*/ 0 w 10064149"/>
              <a:gd name="connsiteY0" fmla="*/ 0 h 1993336"/>
              <a:gd name="connsiteX1" fmla="*/ 485185 w 10064149"/>
              <a:gd name="connsiteY1" fmla="*/ 669283 h 1993336"/>
              <a:gd name="connsiteX2" fmla="*/ 1911351 w 10064149"/>
              <a:gd name="connsiteY2" fmla="*/ 818075 h 1993336"/>
              <a:gd name="connsiteX3" fmla="*/ 3466381 w 10064149"/>
              <a:gd name="connsiteY3" fmla="*/ 1989831 h 1993336"/>
              <a:gd name="connsiteX4" fmla="*/ 5510140 w 10064149"/>
              <a:gd name="connsiteY4" fmla="*/ 1197654 h 1993336"/>
              <a:gd name="connsiteX5" fmla="*/ 7347564 w 10064149"/>
              <a:gd name="connsiteY5" fmla="*/ 1738231 h 1993336"/>
              <a:gd name="connsiteX6" fmla="*/ 8817029 w 10064149"/>
              <a:gd name="connsiteY6" fmla="*/ 540611 h 1993336"/>
              <a:gd name="connsiteX7" fmla="*/ 10064149 w 10064149"/>
              <a:gd name="connsiteY7" fmla="*/ 816675 h 19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4149" h="1993336">
                <a:moveTo>
                  <a:pt x="0" y="0"/>
                </a:moveTo>
                <a:cubicBezTo>
                  <a:pt x="43132" y="339306"/>
                  <a:pt x="166627" y="532937"/>
                  <a:pt x="485185" y="669283"/>
                </a:cubicBezTo>
                <a:cubicBezTo>
                  <a:pt x="803743" y="805629"/>
                  <a:pt x="1414485" y="597984"/>
                  <a:pt x="1911351" y="818075"/>
                </a:cubicBezTo>
                <a:cubicBezTo>
                  <a:pt x="2408217" y="1038166"/>
                  <a:pt x="2866583" y="1926568"/>
                  <a:pt x="3466381" y="1989831"/>
                </a:cubicBezTo>
                <a:cubicBezTo>
                  <a:pt x="4066179" y="2053094"/>
                  <a:pt x="4863276" y="1239587"/>
                  <a:pt x="5510140" y="1197654"/>
                </a:cubicBezTo>
                <a:cubicBezTo>
                  <a:pt x="6157004" y="1155721"/>
                  <a:pt x="6796416" y="1847738"/>
                  <a:pt x="7347564" y="1738231"/>
                </a:cubicBezTo>
                <a:cubicBezTo>
                  <a:pt x="7898712" y="1628724"/>
                  <a:pt x="8476286" y="644128"/>
                  <a:pt x="8817029" y="540611"/>
                </a:cubicBezTo>
                <a:cubicBezTo>
                  <a:pt x="9157772" y="437094"/>
                  <a:pt x="9764380" y="544943"/>
                  <a:pt x="10064149" y="81667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16390" name="กลุ่ม 1"/>
          <p:cNvGrpSpPr>
            <a:grpSpLocks/>
          </p:cNvGrpSpPr>
          <p:nvPr/>
        </p:nvGrpSpPr>
        <p:grpSpPr bwMode="auto">
          <a:xfrm>
            <a:off x="8064500" y="3414713"/>
            <a:ext cx="1004888" cy="801687"/>
            <a:chOff x="5310634" y="5781725"/>
            <a:chExt cx="1004887" cy="801688"/>
          </a:xfrm>
        </p:grpSpPr>
        <p:grpSp>
          <p:nvGrpSpPr>
            <p:cNvPr id="16435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0" name="วงรี 59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1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9" name="กล่องข้อความ 58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391" name="กลุ่ม 3"/>
          <p:cNvGrpSpPr>
            <a:grpSpLocks/>
          </p:cNvGrpSpPr>
          <p:nvPr/>
        </p:nvGrpSpPr>
        <p:grpSpPr bwMode="auto">
          <a:xfrm>
            <a:off x="3683000" y="5808663"/>
            <a:ext cx="1004888" cy="801687"/>
            <a:chOff x="5673725" y="1047750"/>
            <a:chExt cx="1004888" cy="801688"/>
          </a:xfrm>
        </p:grpSpPr>
        <p:grpSp>
          <p:nvGrpSpPr>
            <p:cNvPr id="16431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78" name="วงรี 77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79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7" name="กล่องข้อความ 76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1014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392" name="กลุ่ม 3"/>
          <p:cNvGrpSpPr>
            <a:grpSpLocks/>
          </p:cNvGrpSpPr>
          <p:nvPr/>
        </p:nvGrpSpPr>
        <p:grpSpPr bwMode="auto">
          <a:xfrm>
            <a:off x="3959225" y="815975"/>
            <a:ext cx="1004888" cy="801688"/>
            <a:chOff x="5673725" y="1047750"/>
            <a:chExt cx="1004888" cy="801688"/>
          </a:xfrm>
        </p:grpSpPr>
        <p:grpSp>
          <p:nvGrpSpPr>
            <p:cNvPr id="16427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83" name="วงรี 82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84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82" name="กล่องข้อความ 81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1016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393" name="กลุ่ม 10"/>
          <p:cNvGrpSpPr>
            <a:grpSpLocks/>
          </p:cNvGrpSpPr>
          <p:nvPr/>
        </p:nvGrpSpPr>
        <p:grpSpPr bwMode="auto">
          <a:xfrm>
            <a:off x="1479550" y="3933825"/>
            <a:ext cx="4960938" cy="1765300"/>
            <a:chOff x="1479029" y="2401292"/>
            <a:chExt cx="4961344" cy="1765607"/>
          </a:xfrm>
        </p:grpSpPr>
        <p:sp>
          <p:nvSpPr>
            <p:cNvPr id="5" name="รูปแบบอิสระ 4"/>
            <p:cNvSpPr/>
            <p:nvPr/>
          </p:nvSpPr>
          <p:spPr bwMode="auto">
            <a:xfrm>
              <a:off x="2718968" y="3296798"/>
              <a:ext cx="2822806" cy="655752"/>
            </a:xfrm>
            <a:custGeom>
              <a:avLst/>
              <a:gdLst>
                <a:gd name="connsiteX0" fmla="*/ 0 w 2536166"/>
                <a:gd name="connsiteY0" fmla="*/ 0 h 664234"/>
                <a:gd name="connsiteX1" fmla="*/ 1147313 w 2536166"/>
                <a:gd name="connsiteY1" fmla="*/ 500332 h 664234"/>
                <a:gd name="connsiteX2" fmla="*/ 2536166 w 2536166"/>
                <a:gd name="connsiteY2" fmla="*/ 664234 h 66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6166" h="664234">
                  <a:moveTo>
                    <a:pt x="0" y="0"/>
                  </a:moveTo>
                  <a:cubicBezTo>
                    <a:pt x="362309" y="194813"/>
                    <a:pt x="724619" y="389626"/>
                    <a:pt x="1147313" y="500332"/>
                  </a:cubicBezTo>
                  <a:cubicBezTo>
                    <a:pt x="1570007" y="611038"/>
                    <a:pt x="2053086" y="637636"/>
                    <a:pt x="2536166" y="664234"/>
                  </a:cubicBezTo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1" name="รูปแบบอิสระ 30"/>
            <p:cNvSpPr/>
            <p:nvPr/>
          </p:nvSpPr>
          <p:spPr bwMode="auto">
            <a:xfrm>
              <a:off x="2798350" y="3066571"/>
              <a:ext cx="2754537" cy="630347"/>
            </a:xfrm>
            <a:custGeom>
              <a:avLst/>
              <a:gdLst>
                <a:gd name="connsiteX0" fmla="*/ 0 w 2536166"/>
                <a:gd name="connsiteY0" fmla="*/ 0 h 664234"/>
                <a:gd name="connsiteX1" fmla="*/ 1147313 w 2536166"/>
                <a:gd name="connsiteY1" fmla="*/ 500332 h 664234"/>
                <a:gd name="connsiteX2" fmla="*/ 2536166 w 2536166"/>
                <a:gd name="connsiteY2" fmla="*/ 664234 h 66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6166" h="664234">
                  <a:moveTo>
                    <a:pt x="0" y="0"/>
                  </a:moveTo>
                  <a:cubicBezTo>
                    <a:pt x="362309" y="194813"/>
                    <a:pt x="724619" y="389626"/>
                    <a:pt x="1147313" y="500332"/>
                  </a:cubicBezTo>
                  <a:cubicBezTo>
                    <a:pt x="1570007" y="611038"/>
                    <a:pt x="2053086" y="637636"/>
                    <a:pt x="2536166" y="664234"/>
                  </a:cubicBezTo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grpSp>
          <p:nvGrpSpPr>
            <p:cNvPr id="16414" name="กลุ่ม 1"/>
            <p:cNvGrpSpPr>
              <a:grpSpLocks/>
            </p:cNvGrpSpPr>
            <p:nvPr/>
          </p:nvGrpSpPr>
          <p:grpSpPr bwMode="auto">
            <a:xfrm>
              <a:off x="5435486" y="3365211"/>
              <a:ext cx="1004887" cy="801688"/>
              <a:chOff x="5310634" y="5781725"/>
              <a:chExt cx="1004887" cy="801688"/>
            </a:xfrm>
          </p:grpSpPr>
          <p:grpSp>
            <p:nvGrpSpPr>
              <p:cNvPr id="16423" name="กลุ่ม 1"/>
              <p:cNvGrpSpPr>
                <a:grpSpLocks/>
              </p:cNvGrpSpPr>
              <p:nvPr/>
            </p:nvGrpSpPr>
            <p:grpSpPr bwMode="auto">
              <a:xfrm>
                <a:off x="5310634" y="5781725"/>
                <a:ext cx="1004887" cy="801688"/>
                <a:chOff x="3452103" y="2839788"/>
                <a:chExt cx="1004887" cy="802698"/>
              </a:xfrm>
            </p:grpSpPr>
            <p:sp>
              <p:nvSpPr>
                <p:cNvPr id="65" name="วงรี 64"/>
                <p:cNvSpPr/>
                <p:nvPr/>
              </p:nvSpPr>
              <p:spPr bwMode="auto">
                <a:xfrm>
                  <a:off x="3545691" y="3008166"/>
                  <a:ext cx="774763" cy="596165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  <p:sp>
              <p:nvSpPr>
                <p:cNvPr id="66" name="Oval 1"/>
                <p:cNvSpPr/>
                <p:nvPr/>
              </p:nvSpPr>
              <p:spPr bwMode="auto">
                <a:xfrm>
                  <a:off x="3452103" y="2839788"/>
                  <a:ext cx="1004887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b="1" dirty="0">
                      <a:solidFill>
                        <a:srgbClr val="FF0000"/>
                      </a:solidFill>
                      <a:effectLst>
                        <a:glow rad="127000">
                          <a:schemeClr val="bg1">
                            <a:alpha val="90000"/>
                          </a:schemeClr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4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64" name="กล่องข้อความ 63"/>
              <p:cNvSpPr txBox="1"/>
              <p:nvPr/>
            </p:nvSpPr>
            <p:spPr>
              <a:xfrm>
                <a:off x="5516570" y="5811618"/>
                <a:ext cx="550151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glow rad="203200">
                        <a:schemeClr val="tx1"/>
                      </a:glow>
                    </a:effectLst>
                  </a:rPr>
                  <a:t>1010</a:t>
                </a:r>
                <a:endParaRPr lang="th-TH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endParaRPr>
              </a:p>
            </p:txBody>
          </p:sp>
        </p:grpSp>
        <p:grpSp>
          <p:nvGrpSpPr>
            <p:cNvPr id="16415" name="กลุ่ม 9"/>
            <p:cNvGrpSpPr>
              <a:grpSpLocks/>
            </p:cNvGrpSpPr>
            <p:nvPr/>
          </p:nvGrpSpPr>
          <p:grpSpPr bwMode="auto">
            <a:xfrm>
              <a:off x="1479029" y="2401292"/>
              <a:ext cx="1293391" cy="1145241"/>
              <a:chOff x="1479029" y="2414940"/>
              <a:chExt cx="1293391" cy="1145241"/>
            </a:xfrm>
          </p:grpSpPr>
          <p:grpSp>
            <p:nvGrpSpPr>
              <p:cNvPr id="16416" name="กลุ่ม 8"/>
              <p:cNvGrpSpPr>
                <a:grpSpLocks/>
              </p:cNvGrpSpPr>
              <p:nvPr/>
            </p:nvGrpSpPr>
            <p:grpSpPr bwMode="auto">
              <a:xfrm>
                <a:off x="1479029" y="2566284"/>
                <a:ext cx="1293391" cy="993897"/>
                <a:chOff x="1001061" y="2634781"/>
                <a:chExt cx="1293391" cy="993897"/>
              </a:xfrm>
            </p:grpSpPr>
            <p:grpSp>
              <p:nvGrpSpPr>
                <p:cNvPr id="16419" name="กลุ่ม 1"/>
                <p:cNvGrpSpPr>
                  <a:grpSpLocks/>
                </p:cNvGrpSpPr>
                <p:nvPr/>
              </p:nvGrpSpPr>
              <p:grpSpPr bwMode="auto">
                <a:xfrm>
                  <a:off x="1167535" y="2684617"/>
                  <a:ext cx="1004887" cy="801688"/>
                  <a:chOff x="3452103" y="2839788"/>
                  <a:chExt cx="1004887" cy="802698"/>
                </a:xfrm>
              </p:grpSpPr>
              <p:sp>
                <p:nvSpPr>
                  <p:cNvPr id="70" name="วงรี 69"/>
                  <p:cNvSpPr/>
                  <p:nvPr/>
                </p:nvSpPr>
                <p:spPr bwMode="auto">
                  <a:xfrm>
                    <a:off x="3546001" y="2999234"/>
                    <a:ext cx="774763" cy="59616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th-TH"/>
                  </a:p>
                </p:txBody>
              </p:sp>
              <p:sp>
                <p:nvSpPr>
                  <p:cNvPr id="71" name="Oval 1"/>
                  <p:cNvSpPr/>
                  <p:nvPr/>
                </p:nvSpPr>
                <p:spPr bwMode="auto">
                  <a:xfrm>
                    <a:off x="3452103" y="2839788"/>
                    <a:ext cx="1004887" cy="802698"/>
                  </a:xfrm>
                  <a:prstGeom prst="ellipse">
                    <a:avLst/>
                  </a:prstGeom>
                  <a:noFill/>
                  <a:ln w="28575">
                    <a:noFill/>
                  </a:ln>
                  <a:effectLst>
                    <a:glow rad="88900">
                      <a:schemeClr val="accent1">
                        <a:alpha val="40000"/>
                      </a:schemeClr>
                    </a:glow>
                  </a:effectLst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32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</a:t>
                    </a:r>
                    <a:r>
                      <a:rPr lang="en-US" sz="44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p:grpSp>
            <p:sp>
              <p:nvSpPr>
                <p:cNvPr id="73" name="วงรี 72"/>
                <p:cNvSpPr/>
                <p:nvPr/>
              </p:nvSpPr>
              <p:spPr bwMode="auto">
                <a:xfrm>
                  <a:off x="1001061" y="2634276"/>
                  <a:ext cx="1293919" cy="993948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</p:grpSp>
          <p:sp>
            <p:nvSpPr>
              <p:cNvPr id="69" name="กล่องข้อความ 68"/>
              <p:cNvSpPr txBox="1"/>
              <p:nvPr/>
            </p:nvSpPr>
            <p:spPr bwMode="auto">
              <a:xfrm>
                <a:off x="1856163" y="2414940"/>
                <a:ext cx="550151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glow rad="203200">
                        <a:schemeClr val="tx1"/>
                      </a:glow>
                    </a:effectLst>
                  </a:rPr>
                  <a:t>1010</a:t>
                </a:r>
                <a:endParaRPr lang="th-TH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endParaRPr>
              </a:p>
            </p:txBody>
          </p:sp>
          <p:sp>
            <p:nvSpPr>
              <p:cNvPr id="85" name="กล่องข้อความ 84"/>
              <p:cNvSpPr txBox="1"/>
              <p:nvPr/>
            </p:nvSpPr>
            <p:spPr bwMode="auto">
              <a:xfrm>
                <a:off x="1850648" y="2635890"/>
                <a:ext cx="550151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glow rad="203200">
                        <a:schemeClr val="tx1"/>
                      </a:glow>
                    </a:effectLst>
                  </a:rPr>
                  <a:t>1008</a:t>
                </a:r>
                <a:endParaRPr lang="th-TH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endParaRPr>
              </a:p>
            </p:txBody>
          </p:sp>
        </p:grpSp>
      </p:grpSp>
      <p:sp>
        <p:nvSpPr>
          <p:cNvPr id="89" name="กล่องข้อความ 88"/>
          <p:cNvSpPr txBox="1"/>
          <p:nvPr/>
        </p:nvSpPr>
        <p:spPr>
          <a:xfrm>
            <a:off x="39264" y="602836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3" name="กล่องข้อความ 92"/>
          <p:cNvSpPr txBox="1"/>
          <p:nvPr/>
        </p:nvSpPr>
        <p:spPr>
          <a:xfrm>
            <a:off x="2785941" y="81991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4" name="กล่องข้อความ 93"/>
          <p:cNvSpPr txBox="1"/>
          <p:nvPr/>
        </p:nvSpPr>
        <p:spPr>
          <a:xfrm>
            <a:off x="8512963" y="81991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7" name="กล่องข้อความ 96"/>
          <p:cNvSpPr txBox="1"/>
          <p:nvPr/>
        </p:nvSpPr>
        <p:spPr>
          <a:xfrm>
            <a:off x="8536508" y="525572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พ.ค.๖๖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399" name="กลุ่ม 1"/>
          <p:cNvGrpSpPr>
            <a:grpSpLocks/>
          </p:cNvGrpSpPr>
          <p:nvPr/>
        </p:nvGrpSpPr>
        <p:grpSpPr bwMode="auto">
          <a:xfrm>
            <a:off x="3546475" y="2787650"/>
            <a:ext cx="1004888" cy="801688"/>
            <a:chOff x="5310634" y="5781725"/>
            <a:chExt cx="1004887" cy="801688"/>
          </a:xfrm>
        </p:grpSpPr>
        <p:grpSp>
          <p:nvGrpSpPr>
            <p:cNvPr id="16408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07" name="วงรี 106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108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06" name="กล่องข้อความ 105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400" name="กลุ่ม 22"/>
          <p:cNvGrpSpPr>
            <a:grpSpLocks/>
          </p:cNvGrpSpPr>
          <p:nvPr/>
        </p:nvGrpSpPr>
        <p:grpSpPr bwMode="auto">
          <a:xfrm>
            <a:off x="1600200" y="1543050"/>
            <a:ext cx="1004888" cy="801688"/>
            <a:chOff x="1390817" y="2005266"/>
            <a:chExt cx="1004887" cy="801688"/>
          </a:xfrm>
        </p:grpSpPr>
        <p:grpSp>
          <p:nvGrpSpPr>
            <p:cNvPr id="16404" name="กลุ่ม 1"/>
            <p:cNvGrpSpPr>
              <a:grpSpLocks/>
            </p:cNvGrpSpPr>
            <p:nvPr/>
          </p:nvGrpSpPr>
          <p:grpSpPr bwMode="auto">
            <a:xfrm>
              <a:off x="1390817" y="2005266"/>
              <a:ext cx="1004887" cy="801688"/>
              <a:chOff x="3452103" y="2839788"/>
              <a:chExt cx="1004887" cy="802698"/>
            </a:xfrm>
          </p:grpSpPr>
          <p:sp>
            <p:nvSpPr>
              <p:cNvPr id="102" name="วงรี 101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103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90" name="กล่องข้อความ 89"/>
            <p:cNvSpPr txBox="1"/>
            <p:nvPr/>
          </p:nvSpPr>
          <p:spPr>
            <a:xfrm>
              <a:off x="1596753" y="2014120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25" name="รูปแบบอิสระ: รูปร่าง 24"/>
          <p:cNvSpPr/>
          <p:nvPr/>
        </p:nvSpPr>
        <p:spPr>
          <a:xfrm>
            <a:off x="-873125" y="763588"/>
            <a:ext cx="10536238" cy="1584325"/>
          </a:xfrm>
          <a:custGeom>
            <a:avLst/>
            <a:gdLst>
              <a:gd name="connsiteX0" fmla="*/ 10617958 w 10617958"/>
              <a:gd name="connsiteY0" fmla="*/ 54591 h 1772080"/>
              <a:gd name="connsiteX1" fmla="*/ 9198591 w 10617958"/>
              <a:gd name="connsiteY1" fmla="*/ 1473958 h 1772080"/>
              <a:gd name="connsiteX2" fmla="*/ 7274257 w 10617958"/>
              <a:gd name="connsiteY2" fmla="*/ 968991 h 1772080"/>
              <a:gd name="connsiteX3" fmla="*/ 4872251 w 10617958"/>
              <a:gd name="connsiteY3" fmla="*/ 1760561 h 1772080"/>
              <a:gd name="connsiteX4" fmla="*/ 3316406 w 10617958"/>
              <a:gd name="connsiteY4" fmla="*/ 245659 h 1772080"/>
              <a:gd name="connsiteX5" fmla="*/ 1514902 w 10617958"/>
              <a:gd name="connsiteY5" fmla="*/ 764274 h 1772080"/>
              <a:gd name="connsiteX6" fmla="*/ 0 w 10617958"/>
              <a:gd name="connsiteY6" fmla="*/ 0 h 1772080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4872251 w 10617958"/>
              <a:gd name="connsiteY3" fmla="*/ 1760561 h 1772644"/>
              <a:gd name="connsiteX4" fmla="*/ 3316406 w 10617958"/>
              <a:gd name="connsiteY4" fmla="*/ 245659 h 1772644"/>
              <a:gd name="connsiteX5" fmla="*/ 1514902 w 10617958"/>
              <a:gd name="connsiteY5" fmla="*/ 764274 h 1772644"/>
              <a:gd name="connsiteX6" fmla="*/ 0 w 10617958"/>
              <a:gd name="connsiteY6" fmla="*/ 0 h 1772644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5008729 w 10617958"/>
              <a:gd name="connsiteY3" fmla="*/ 1760561 h 1772644"/>
              <a:gd name="connsiteX4" fmla="*/ 3316406 w 10617958"/>
              <a:gd name="connsiteY4" fmla="*/ 245659 h 1772644"/>
              <a:gd name="connsiteX5" fmla="*/ 1514902 w 10617958"/>
              <a:gd name="connsiteY5" fmla="*/ 764274 h 1772644"/>
              <a:gd name="connsiteX6" fmla="*/ 0 w 10617958"/>
              <a:gd name="connsiteY6" fmla="*/ 0 h 1772644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5008729 w 10617958"/>
              <a:gd name="connsiteY3" fmla="*/ 1760561 h 1772644"/>
              <a:gd name="connsiteX4" fmla="*/ 3057099 w 10617958"/>
              <a:gd name="connsiteY4" fmla="*/ 245659 h 1772644"/>
              <a:gd name="connsiteX5" fmla="*/ 1514902 w 10617958"/>
              <a:gd name="connsiteY5" fmla="*/ 764274 h 1772644"/>
              <a:gd name="connsiteX6" fmla="*/ 0 w 10617958"/>
              <a:gd name="connsiteY6" fmla="*/ 0 h 1772644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5008729 w 10617958"/>
              <a:gd name="connsiteY3" fmla="*/ 1760561 h 1772644"/>
              <a:gd name="connsiteX4" fmla="*/ 3057099 w 10617958"/>
              <a:gd name="connsiteY4" fmla="*/ 245659 h 1772644"/>
              <a:gd name="connsiteX5" fmla="*/ 1405720 w 10617958"/>
              <a:gd name="connsiteY5" fmla="*/ 614149 h 1772644"/>
              <a:gd name="connsiteX6" fmla="*/ 0 w 10617958"/>
              <a:gd name="connsiteY6" fmla="*/ 0 h 1772644"/>
              <a:gd name="connsiteX0" fmla="*/ 10617958 w 10617958"/>
              <a:gd name="connsiteY0" fmla="*/ 54591 h 1772080"/>
              <a:gd name="connsiteX1" fmla="*/ 9198591 w 10617958"/>
              <a:gd name="connsiteY1" fmla="*/ 1473958 h 1772080"/>
              <a:gd name="connsiteX2" fmla="*/ 7151427 w 10617958"/>
              <a:gd name="connsiteY2" fmla="*/ 968992 h 1772080"/>
              <a:gd name="connsiteX3" fmla="*/ 5008729 w 10617958"/>
              <a:gd name="connsiteY3" fmla="*/ 1760561 h 1772080"/>
              <a:gd name="connsiteX4" fmla="*/ 3057099 w 10617958"/>
              <a:gd name="connsiteY4" fmla="*/ 245659 h 1772080"/>
              <a:gd name="connsiteX5" fmla="*/ 1405720 w 10617958"/>
              <a:gd name="connsiteY5" fmla="*/ 614149 h 1772080"/>
              <a:gd name="connsiteX6" fmla="*/ 0 w 10617958"/>
              <a:gd name="connsiteY6" fmla="*/ 0 h 1772080"/>
              <a:gd name="connsiteX0" fmla="*/ 10617958 w 10617958"/>
              <a:gd name="connsiteY0" fmla="*/ 54591 h 1772080"/>
              <a:gd name="connsiteX1" fmla="*/ 8952931 w 10617958"/>
              <a:gd name="connsiteY1" fmla="*/ 1473958 h 1772080"/>
              <a:gd name="connsiteX2" fmla="*/ 7151427 w 10617958"/>
              <a:gd name="connsiteY2" fmla="*/ 968992 h 1772080"/>
              <a:gd name="connsiteX3" fmla="*/ 5008729 w 10617958"/>
              <a:gd name="connsiteY3" fmla="*/ 1760561 h 1772080"/>
              <a:gd name="connsiteX4" fmla="*/ 3057099 w 10617958"/>
              <a:gd name="connsiteY4" fmla="*/ 245659 h 1772080"/>
              <a:gd name="connsiteX5" fmla="*/ 1405720 w 10617958"/>
              <a:gd name="connsiteY5" fmla="*/ 614149 h 1772080"/>
              <a:gd name="connsiteX6" fmla="*/ 0 w 10617958"/>
              <a:gd name="connsiteY6" fmla="*/ 0 h 1772080"/>
              <a:gd name="connsiteX0" fmla="*/ 10536072 w 10536072"/>
              <a:gd name="connsiteY0" fmla="*/ 40943 h 1772080"/>
              <a:gd name="connsiteX1" fmla="*/ 8952931 w 10536072"/>
              <a:gd name="connsiteY1" fmla="*/ 1473958 h 1772080"/>
              <a:gd name="connsiteX2" fmla="*/ 7151427 w 10536072"/>
              <a:gd name="connsiteY2" fmla="*/ 968992 h 1772080"/>
              <a:gd name="connsiteX3" fmla="*/ 5008729 w 10536072"/>
              <a:gd name="connsiteY3" fmla="*/ 1760561 h 1772080"/>
              <a:gd name="connsiteX4" fmla="*/ 3057099 w 10536072"/>
              <a:gd name="connsiteY4" fmla="*/ 245659 h 1772080"/>
              <a:gd name="connsiteX5" fmla="*/ 1405720 w 10536072"/>
              <a:gd name="connsiteY5" fmla="*/ 614149 h 1772080"/>
              <a:gd name="connsiteX6" fmla="*/ 0 w 10536072"/>
              <a:gd name="connsiteY6" fmla="*/ 0 h 1772080"/>
              <a:gd name="connsiteX0" fmla="*/ 10536072 w 10536072"/>
              <a:gd name="connsiteY0" fmla="*/ 40943 h 1583351"/>
              <a:gd name="connsiteX1" fmla="*/ 8952931 w 10536072"/>
              <a:gd name="connsiteY1" fmla="*/ 1473958 h 1583351"/>
              <a:gd name="connsiteX2" fmla="*/ 7151427 w 10536072"/>
              <a:gd name="connsiteY2" fmla="*/ 968992 h 1583351"/>
              <a:gd name="connsiteX3" fmla="*/ 5022377 w 10536072"/>
              <a:gd name="connsiteY3" fmla="*/ 1569492 h 1583351"/>
              <a:gd name="connsiteX4" fmla="*/ 3057099 w 10536072"/>
              <a:gd name="connsiteY4" fmla="*/ 245659 h 1583351"/>
              <a:gd name="connsiteX5" fmla="*/ 1405720 w 10536072"/>
              <a:gd name="connsiteY5" fmla="*/ 614149 h 1583351"/>
              <a:gd name="connsiteX6" fmla="*/ 0 w 10536072"/>
              <a:gd name="connsiteY6" fmla="*/ 0 h 15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072" h="1583351">
                <a:moveTo>
                  <a:pt x="10536072" y="40943"/>
                </a:moveTo>
                <a:cubicBezTo>
                  <a:pt x="10105030" y="674426"/>
                  <a:pt x="9517038" y="1319283"/>
                  <a:pt x="8952931" y="1473958"/>
                </a:cubicBezTo>
                <a:cubicBezTo>
                  <a:pt x="8388824" y="1628633"/>
                  <a:pt x="7806519" y="953070"/>
                  <a:pt x="7151427" y="968992"/>
                </a:cubicBezTo>
                <a:cubicBezTo>
                  <a:pt x="6496335" y="984914"/>
                  <a:pt x="5704765" y="1690048"/>
                  <a:pt x="5022377" y="1569492"/>
                </a:cubicBezTo>
                <a:cubicBezTo>
                  <a:pt x="4339989" y="1448936"/>
                  <a:pt x="3659875" y="404883"/>
                  <a:pt x="3057099" y="245659"/>
                </a:cubicBezTo>
                <a:cubicBezTo>
                  <a:pt x="2454323" y="86435"/>
                  <a:pt x="1915236" y="655092"/>
                  <a:pt x="1405720" y="614149"/>
                </a:cubicBezTo>
                <a:cubicBezTo>
                  <a:pt x="896204" y="573206"/>
                  <a:pt x="481084" y="361665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2" name="กล่องข้อความ 91"/>
          <p:cNvSpPr txBox="1"/>
          <p:nvPr/>
        </p:nvSpPr>
        <p:spPr>
          <a:xfrm>
            <a:off x="91881" y="12149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5" name="กล่องข้อความ 94"/>
          <p:cNvSpPr txBox="1"/>
          <p:nvPr/>
        </p:nvSpPr>
        <p:spPr>
          <a:xfrm>
            <a:off x="8585004" y="154260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89258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sp>
        <p:nvSpPr>
          <p:cNvPr id="5" name="รูปแบบอิสระ 4"/>
          <p:cNvSpPr/>
          <p:nvPr/>
        </p:nvSpPr>
        <p:spPr bwMode="auto">
          <a:xfrm>
            <a:off x="2719388" y="3297238"/>
            <a:ext cx="2822575" cy="655637"/>
          </a:xfrm>
          <a:custGeom>
            <a:avLst/>
            <a:gdLst>
              <a:gd name="connsiteX0" fmla="*/ 0 w 2536166"/>
              <a:gd name="connsiteY0" fmla="*/ 0 h 664234"/>
              <a:gd name="connsiteX1" fmla="*/ 1147313 w 2536166"/>
              <a:gd name="connsiteY1" fmla="*/ 500332 h 664234"/>
              <a:gd name="connsiteX2" fmla="*/ 2536166 w 2536166"/>
              <a:gd name="connsiteY2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6166" h="664234">
                <a:moveTo>
                  <a:pt x="0" y="0"/>
                </a:moveTo>
                <a:cubicBezTo>
                  <a:pt x="362309" y="194813"/>
                  <a:pt x="724619" y="389626"/>
                  <a:pt x="1147313" y="500332"/>
                </a:cubicBezTo>
                <a:cubicBezTo>
                  <a:pt x="1570007" y="611038"/>
                  <a:pt x="2053086" y="637636"/>
                  <a:pt x="2536166" y="664234"/>
                </a:cubicBezTo>
              </a:path>
            </a:pathLst>
          </a:cu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" name="รูปแบบอิสระ 30"/>
          <p:cNvSpPr/>
          <p:nvPr/>
        </p:nvSpPr>
        <p:spPr bwMode="auto">
          <a:xfrm>
            <a:off x="2797175" y="3067050"/>
            <a:ext cx="2754313" cy="630238"/>
          </a:xfrm>
          <a:custGeom>
            <a:avLst/>
            <a:gdLst>
              <a:gd name="connsiteX0" fmla="*/ 0 w 2536166"/>
              <a:gd name="connsiteY0" fmla="*/ 0 h 664234"/>
              <a:gd name="connsiteX1" fmla="*/ 1147313 w 2536166"/>
              <a:gd name="connsiteY1" fmla="*/ 500332 h 664234"/>
              <a:gd name="connsiteX2" fmla="*/ 2536166 w 2536166"/>
              <a:gd name="connsiteY2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6166" h="664234">
                <a:moveTo>
                  <a:pt x="0" y="0"/>
                </a:moveTo>
                <a:cubicBezTo>
                  <a:pt x="362309" y="194813"/>
                  <a:pt x="724619" y="389626"/>
                  <a:pt x="1147313" y="500332"/>
                </a:cubicBezTo>
                <a:cubicBezTo>
                  <a:pt x="1570007" y="611038"/>
                  <a:pt x="2053086" y="637636"/>
                  <a:pt x="2536166" y="664234"/>
                </a:cubicBezTo>
              </a:path>
            </a:pathLst>
          </a:cu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4" name="รูปแบบอิสระ 13"/>
          <p:cNvSpPr/>
          <p:nvPr/>
        </p:nvSpPr>
        <p:spPr>
          <a:xfrm>
            <a:off x="817563" y="115888"/>
            <a:ext cx="9367837" cy="2259012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1055"/>
              <a:gd name="connsiteX1" fmla="*/ 353683 w 8807570"/>
              <a:gd name="connsiteY1" fmla="*/ 819510 h 2051055"/>
              <a:gd name="connsiteX2" fmla="*/ 1427089 w 8807570"/>
              <a:gd name="connsiteY2" fmla="*/ 900017 h 2051055"/>
              <a:gd name="connsiteX3" fmla="*/ 2838090 w 8807570"/>
              <a:gd name="connsiteY3" fmla="*/ 2044461 h 2051055"/>
              <a:gd name="connsiteX4" fmla="*/ 4925683 w 8807570"/>
              <a:gd name="connsiteY4" fmla="*/ 1388853 h 2051055"/>
              <a:gd name="connsiteX5" fmla="*/ 6763109 w 8807570"/>
              <a:gd name="connsiteY5" fmla="*/ 1820174 h 2051055"/>
              <a:gd name="connsiteX6" fmla="*/ 7867290 w 8807570"/>
              <a:gd name="connsiteY6" fmla="*/ 759125 h 2051055"/>
              <a:gd name="connsiteX7" fmla="*/ 8807570 w 8807570"/>
              <a:gd name="connsiteY7" fmla="*/ 1199072 h 2051055"/>
              <a:gd name="connsiteX0" fmla="*/ 223171 w 9030741"/>
              <a:gd name="connsiteY0" fmla="*/ 0 h 2051055"/>
              <a:gd name="connsiteX1" fmla="*/ 71880 w 9030741"/>
              <a:gd name="connsiteY1" fmla="*/ 1147279 h 2051055"/>
              <a:gd name="connsiteX2" fmla="*/ 1650260 w 9030741"/>
              <a:gd name="connsiteY2" fmla="*/ 900017 h 2051055"/>
              <a:gd name="connsiteX3" fmla="*/ 3061261 w 9030741"/>
              <a:gd name="connsiteY3" fmla="*/ 2044461 h 2051055"/>
              <a:gd name="connsiteX4" fmla="*/ 5148854 w 9030741"/>
              <a:gd name="connsiteY4" fmla="*/ 1388853 h 2051055"/>
              <a:gd name="connsiteX5" fmla="*/ 6986280 w 9030741"/>
              <a:gd name="connsiteY5" fmla="*/ 1820174 h 2051055"/>
              <a:gd name="connsiteX6" fmla="*/ 8090461 w 9030741"/>
              <a:gd name="connsiteY6" fmla="*/ 759125 h 2051055"/>
              <a:gd name="connsiteX7" fmla="*/ 9030741 w 9030741"/>
              <a:gd name="connsiteY7" fmla="*/ 1199072 h 2051055"/>
              <a:gd name="connsiteX0" fmla="*/ 0 w 9421727"/>
              <a:gd name="connsiteY0" fmla="*/ 0 h 2064712"/>
              <a:gd name="connsiteX1" fmla="*/ 462866 w 9421727"/>
              <a:gd name="connsiteY1" fmla="*/ 1160936 h 2064712"/>
              <a:gd name="connsiteX2" fmla="*/ 2041246 w 9421727"/>
              <a:gd name="connsiteY2" fmla="*/ 913674 h 2064712"/>
              <a:gd name="connsiteX3" fmla="*/ 3452247 w 9421727"/>
              <a:gd name="connsiteY3" fmla="*/ 2058118 h 2064712"/>
              <a:gd name="connsiteX4" fmla="*/ 5539840 w 9421727"/>
              <a:gd name="connsiteY4" fmla="*/ 1402510 h 2064712"/>
              <a:gd name="connsiteX5" fmla="*/ 7377266 w 9421727"/>
              <a:gd name="connsiteY5" fmla="*/ 1833831 h 2064712"/>
              <a:gd name="connsiteX6" fmla="*/ 8481447 w 9421727"/>
              <a:gd name="connsiteY6" fmla="*/ 772782 h 2064712"/>
              <a:gd name="connsiteX7" fmla="*/ 9421727 w 9421727"/>
              <a:gd name="connsiteY7" fmla="*/ 1212729 h 2064712"/>
              <a:gd name="connsiteX0" fmla="*/ 0 w 9421727"/>
              <a:gd name="connsiteY0" fmla="*/ 0 h 2062829"/>
              <a:gd name="connsiteX1" fmla="*/ 462866 w 9421727"/>
              <a:gd name="connsiteY1" fmla="*/ 1160936 h 2062829"/>
              <a:gd name="connsiteX2" fmla="*/ 2095837 w 9421727"/>
              <a:gd name="connsiteY2" fmla="*/ 995615 h 2062829"/>
              <a:gd name="connsiteX3" fmla="*/ 3452247 w 9421727"/>
              <a:gd name="connsiteY3" fmla="*/ 2058118 h 2062829"/>
              <a:gd name="connsiteX4" fmla="*/ 5539840 w 9421727"/>
              <a:gd name="connsiteY4" fmla="*/ 1402510 h 2062829"/>
              <a:gd name="connsiteX5" fmla="*/ 7377266 w 9421727"/>
              <a:gd name="connsiteY5" fmla="*/ 1833831 h 2062829"/>
              <a:gd name="connsiteX6" fmla="*/ 8481447 w 9421727"/>
              <a:gd name="connsiteY6" fmla="*/ 772782 h 2062829"/>
              <a:gd name="connsiteX7" fmla="*/ 9421727 w 9421727"/>
              <a:gd name="connsiteY7" fmla="*/ 1212729 h 2062829"/>
              <a:gd name="connsiteX0" fmla="*/ 0 w 9421727"/>
              <a:gd name="connsiteY0" fmla="*/ 0 h 2062829"/>
              <a:gd name="connsiteX1" fmla="*/ 572050 w 9421727"/>
              <a:gd name="connsiteY1" fmla="*/ 1106308 h 2062829"/>
              <a:gd name="connsiteX2" fmla="*/ 2095837 w 9421727"/>
              <a:gd name="connsiteY2" fmla="*/ 995615 h 2062829"/>
              <a:gd name="connsiteX3" fmla="*/ 3452247 w 9421727"/>
              <a:gd name="connsiteY3" fmla="*/ 2058118 h 2062829"/>
              <a:gd name="connsiteX4" fmla="*/ 5539840 w 9421727"/>
              <a:gd name="connsiteY4" fmla="*/ 1402510 h 2062829"/>
              <a:gd name="connsiteX5" fmla="*/ 7377266 w 9421727"/>
              <a:gd name="connsiteY5" fmla="*/ 1833831 h 2062829"/>
              <a:gd name="connsiteX6" fmla="*/ 8481447 w 9421727"/>
              <a:gd name="connsiteY6" fmla="*/ 772782 h 2062829"/>
              <a:gd name="connsiteX7" fmla="*/ 9421727 w 9421727"/>
              <a:gd name="connsiteY7" fmla="*/ 1212729 h 2062829"/>
              <a:gd name="connsiteX0" fmla="*/ 0 w 9421727"/>
              <a:gd name="connsiteY0" fmla="*/ 0 h 2067202"/>
              <a:gd name="connsiteX1" fmla="*/ 572050 w 9421727"/>
              <a:gd name="connsiteY1" fmla="*/ 1106308 h 2067202"/>
              <a:gd name="connsiteX2" fmla="*/ 2095837 w 9421727"/>
              <a:gd name="connsiteY2" fmla="*/ 995615 h 2067202"/>
              <a:gd name="connsiteX3" fmla="*/ 3452247 w 9421727"/>
              <a:gd name="connsiteY3" fmla="*/ 2058118 h 2067202"/>
              <a:gd name="connsiteX4" fmla="*/ 5498896 w 9421727"/>
              <a:gd name="connsiteY4" fmla="*/ 1525424 h 2067202"/>
              <a:gd name="connsiteX5" fmla="*/ 7377266 w 9421727"/>
              <a:gd name="connsiteY5" fmla="*/ 1833831 h 2067202"/>
              <a:gd name="connsiteX6" fmla="*/ 8481447 w 9421727"/>
              <a:gd name="connsiteY6" fmla="*/ 772782 h 2067202"/>
              <a:gd name="connsiteX7" fmla="*/ 9421727 w 9421727"/>
              <a:gd name="connsiteY7" fmla="*/ 1212729 h 2067202"/>
              <a:gd name="connsiteX0" fmla="*/ 0 w 9421727"/>
              <a:gd name="connsiteY0" fmla="*/ 0 h 2066899"/>
              <a:gd name="connsiteX1" fmla="*/ 572050 w 9421727"/>
              <a:gd name="connsiteY1" fmla="*/ 1106308 h 2066899"/>
              <a:gd name="connsiteX2" fmla="*/ 2095837 w 9421727"/>
              <a:gd name="connsiteY2" fmla="*/ 995615 h 2066899"/>
              <a:gd name="connsiteX3" fmla="*/ 3452247 w 9421727"/>
              <a:gd name="connsiteY3" fmla="*/ 2058118 h 2066899"/>
              <a:gd name="connsiteX4" fmla="*/ 5498896 w 9421727"/>
              <a:gd name="connsiteY4" fmla="*/ 1525424 h 2066899"/>
              <a:gd name="connsiteX5" fmla="*/ 6981476 w 9421727"/>
              <a:gd name="connsiteY5" fmla="*/ 1970402 h 2066899"/>
              <a:gd name="connsiteX6" fmla="*/ 8481447 w 9421727"/>
              <a:gd name="connsiteY6" fmla="*/ 772782 h 2066899"/>
              <a:gd name="connsiteX7" fmla="*/ 9421727 w 9421727"/>
              <a:gd name="connsiteY7" fmla="*/ 1212729 h 2066899"/>
              <a:gd name="connsiteX0" fmla="*/ 0 w 9421727"/>
              <a:gd name="connsiteY0" fmla="*/ 0 h 2069473"/>
              <a:gd name="connsiteX1" fmla="*/ 572050 w 9421727"/>
              <a:gd name="connsiteY1" fmla="*/ 1106308 h 2069473"/>
              <a:gd name="connsiteX2" fmla="*/ 2095837 w 9421727"/>
              <a:gd name="connsiteY2" fmla="*/ 995615 h 2069473"/>
              <a:gd name="connsiteX3" fmla="*/ 3452247 w 9421727"/>
              <a:gd name="connsiteY3" fmla="*/ 2058118 h 2069473"/>
              <a:gd name="connsiteX4" fmla="*/ 5321473 w 9421727"/>
              <a:gd name="connsiteY4" fmla="*/ 1580052 h 2069473"/>
              <a:gd name="connsiteX5" fmla="*/ 6981476 w 9421727"/>
              <a:gd name="connsiteY5" fmla="*/ 1970402 h 2069473"/>
              <a:gd name="connsiteX6" fmla="*/ 8481447 w 9421727"/>
              <a:gd name="connsiteY6" fmla="*/ 772782 h 2069473"/>
              <a:gd name="connsiteX7" fmla="*/ 9421727 w 9421727"/>
              <a:gd name="connsiteY7" fmla="*/ 1212729 h 2069473"/>
              <a:gd name="connsiteX0" fmla="*/ 0 w 9421727"/>
              <a:gd name="connsiteY0" fmla="*/ 0 h 2069473"/>
              <a:gd name="connsiteX1" fmla="*/ 572050 w 9421727"/>
              <a:gd name="connsiteY1" fmla="*/ 1106308 h 2069473"/>
              <a:gd name="connsiteX2" fmla="*/ 2095837 w 9421727"/>
              <a:gd name="connsiteY2" fmla="*/ 995615 h 2069473"/>
              <a:gd name="connsiteX3" fmla="*/ 3452247 w 9421727"/>
              <a:gd name="connsiteY3" fmla="*/ 2058118 h 2069473"/>
              <a:gd name="connsiteX4" fmla="*/ 5321473 w 9421727"/>
              <a:gd name="connsiteY4" fmla="*/ 1580052 h 2069473"/>
              <a:gd name="connsiteX5" fmla="*/ 6981476 w 9421727"/>
              <a:gd name="connsiteY5" fmla="*/ 1970402 h 2069473"/>
              <a:gd name="connsiteX6" fmla="*/ 8631575 w 9421727"/>
              <a:gd name="connsiteY6" fmla="*/ 923010 h 2069473"/>
              <a:gd name="connsiteX7" fmla="*/ 9421727 w 9421727"/>
              <a:gd name="connsiteY7" fmla="*/ 1212729 h 2069473"/>
              <a:gd name="connsiteX0" fmla="*/ 0 w 9858462"/>
              <a:gd name="connsiteY0" fmla="*/ 0 h 2069473"/>
              <a:gd name="connsiteX1" fmla="*/ 572050 w 9858462"/>
              <a:gd name="connsiteY1" fmla="*/ 1106308 h 2069473"/>
              <a:gd name="connsiteX2" fmla="*/ 2095837 w 9858462"/>
              <a:gd name="connsiteY2" fmla="*/ 995615 h 2069473"/>
              <a:gd name="connsiteX3" fmla="*/ 3452247 w 9858462"/>
              <a:gd name="connsiteY3" fmla="*/ 2058118 h 2069473"/>
              <a:gd name="connsiteX4" fmla="*/ 5321473 w 9858462"/>
              <a:gd name="connsiteY4" fmla="*/ 1580052 h 2069473"/>
              <a:gd name="connsiteX5" fmla="*/ 6981476 w 9858462"/>
              <a:gd name="connsiteY5" fmla="*/ 1970402 h 2069473"/>
              <a:gd name="connsiteX6" fmla="*/ 8631575 w 9858462"/>
              <a:gd name="connsiteY6" fmla="*/ 923010 h 2069473"/>
              <a:gd name="connsiteX7" fmla="*/ 9858462 w 9858462"/>
              <a:gd name="connsiteY7" fmla="*/ 1608784 h 2069473"/>
              <a:gd name="connsiteX0" fmla="*/ 0 w 9858462"/>
              <a:gd name="connsiteY0" fmla="*/ 0 h 2069473"/>
              <a:gd name="connsiteX1" fmla="*/ 572050 w 9858462"/>
              <a:gd name="connsiteY1" fmla="*/ 1106308 h 2069473"/>
              <a:gd name="connsiteX2" fmla="*/ 2095837 w 9858462"/>
              <a:gd name="connsiteY2" fmla="*/ 995615 h 2069473"/>
              <a:gd name="connsiteX3" fmla="*/ 3452247 w 9858462"/>
              <a:gd name="connsiteY3" fmla="*/ 2058118 h 2069473"/>
              <a:gd name="connsiteX4" fmla="*/ 5321473 w 9858462"/>
              <a:gd name="connsiteY4" fmla="*/ 1580052 h 2069473"/>
              <a:gd name="connsiteX5" fmla="*/ 6981476 w 9858462"/>
              <a:gd name="connsiteY5" fmla="*/ 1970402 h 2069473"/>
              <a:gd name="connsiteX6" fmla="*/ 8754407 w 9858462"/>
              <a:gd name="connsiteY6" fmla="*/ 1059581 h 2069473"/>
              <a:gd name="connsiteX7" fmla="*/ 9858462 w 9858462"/>
              <a:gd name="connsiteY7" fmla="*/ 1608784 h 2069473"/>
              <a:gd name="connsiteX0" fmla="*/ 0 w 9858462"/>
              <a:gd name="connsiteY0" fmla="*/ 0 h 2258364"/>
              <a:gd name="connsiteX1" fmla="*/ 572050 w 9858462"/>
              <a:gd name="connsiteY1" fmla="*/ 1106308 h 2258364"/>
              <a:gd name="connsiteX2" fmla="*/ 2095837 w 9858462"/>
              <a:gd name="connsiteY2" fmla="*/ 995615 h 2258364"/>
              <a:gd name="connsiteX3" fmla="*/ 3479543 w 9858462"/>
              <a:gd name="connsiteY3" fmla="*/ 2249317 h 2258364"/>
              <a:gd name="connsiteX4" fmla="*/ 5321473 w 9858462"/>
              <a:gd name="connsiteY4" fmla="*/ 1580052 h 2258364"/>
              <a:gd name="connsiteX5" fmla="*/ 6981476 w 9858462"/>
              <a:gd name="connsiteY5" fmla="*/ 1970402 h 2258364"/>
              <a:gd name="connsiteX6" fmla="*/ 8754407 w 9858462"/>
              <a:gd name="connsiteY6" fmla="*/ 1059581 h 2258364"/>
              <a:gd name="connsiteX7" fmla="*/ 9858462 w 9858462"/>
              <a:gd name="connsiteY7" fmla="*/ 1608784 h 2258364"/>
              <a:gd name="connsiteX0" fmla="*/ 0 w 9858462"/>
              <a:gd name="connsiteY0" fmla="*/ 0 h 2262736"/>
              <a:gd name="connsiteX1" fmla="*/ 572050 w 9858462"/>
              <a:gd name="connsiteY1" fmla="*/ 1106308 h 2262736"/>
              <a:gd name="connsiteX2" fmla="*/ 2095837 w 9858462"/>
              <a:gd name="connsiteY2" fmla="*/ 995615 h 2262736"/>
              <a:gd name="connsiteX3" fmla="*/ 3479543 w 9858462"/>
              <a:gd name="connsiteY3" fmla="*/ 2249317 h 2262736"/>
              <a:gd name="connsiteX4" fmla="*/ 5444305 w 9858462"/>
              <a:gd name="connsiteY4" fmla="*/ 1675653 h 2262736"/>
              <a:gd name="connsiteX5" fmla="*/ 6981476 w 9858462"/>
              <a:gd name="connsiteY5" fmla="*/ 1970402 h 2262736"/>
              <a:gd name="connsiteX6" fmla="*/ 8754407 w 9858462"/>
              <a:gd name="connsiteY6" fmla="*/ 1059581 h 2262736"/>
              <a:gd name="connsiteX7" fmla="*/ 9858462 w 9858462"/>
              <a:gd name="connsiteY7" fmla="*/ 1608784 h 2262736"/>
              <a:gd name="connsiteX0" fmla="*/ 0 w 9858462"/>
              <a:gd name="connsiteY0" fmla="*/ 0 h 2262573"/>
              <a:gd name="connsiteX1" fmla="*/ 572050 w 9858462"/>
              <a:gd name="connsiteY1" fmla="*/ 1106308 h 2262573"/>
              <a:gd name="connsiteX2" fmla="*/ 2095837 w 9858462"/>
              <a:gd name="connsiteY2" fmla="*/ 995615 h 2262573"/>
              <a:gd name="connsiteX3" fmla="*/ 3479543 w 9858462"/>
              <a:gd name="connsiteY3" fmla="*/ 2249317 h 2262573"/>
              <a:gd name="connsiteX4" fmla="*/ 5444305 w 9858462"/>
              <a:gd name="connsiteY4" fmla="*/ 1675653 h 2262573"/>
              <a:gd name="connsiteX5" fmla="*/ 7077011 w 9858462"/>
              <a:gd name="connsiteY5" fmla="*/ 2025031 h 2262573"/>
              <a:gd name="connsiteX6" fmla="*/ 8754407 w 9858462"/>
              <a:gd name="connsiteY6" fmla="*/ 1059581 h 2262573"/>
              <a:gd name="connsiteX7" fmla="*/ 9858462 w 9858462"/>
              <a:gd name="connsiteY7" fmla="*/ 1608784 h 2262573"/>
              <a:gd name="connsiteX0" fmla="*/ 0 w 9858462"/>
              <a:gd name="connsiteY0" fmla="*/ 0 h 2260770"/>
              <a:gd name="connsiteX1" fmla="*/ 572050 w 9858462"/>
              <a:gd name="connsiteY1" fmla="*/ 1106308 h 2260770"/>
              <a:gd name="connsiteX2" fmla="*/ 2013949 w 9858462"/>
              <a:gd name="connsiteY2" fmla="*/ 1050243 h 2260770"/>
              <a:gd name="connsiteX3" fmla="*/ 3479543 w 9858462"/>
              <a:gd name="connsiteY3" fmla="*/ 2249317 h 2260770"/>
              <a:gd name="connsiteX4" fmla="*/ 5444305 w 9858462"/>
              <a:gd name="connsiteY4" fmla="*/ 1675653 h 2260770"/>
              <a:gd name="connsiteX5" fmla="*/ 7077011 w 9858462"/>
              <a:gd name="connsiteY5" fmla="*/ 2025031 h 2260770"/>
              <a:gd name="connsiteX6" fmla="*/ 8754407 w 9858462"/>
              <a:gd name="connsiteY6" fmla="*/ 1059581 h 2260770"/>
              <a:gd name="connsiteX7" fmla="*/ 9858462 w 9858462"/>
              <a:gd name="connsiteY7" fmla="*/ 1608784 h 2260770"/>
              <a:gd name="connsiteX0" fmla="*/ 0 w 9858462"/>
              <a:gd name="connsiteY0" fmla="*/ 0 h 2260770"/>
              <a:gd name="connsiteX1" fmla="*/ 640289 w 9858462"/>
              <a:gd name="connsiteY1" fmla="*/ 928765 h 2260770"/>
              <a:gd name="connsiteX2" fmla="*/ 2013949 w 9858462"/>
              <a:gd name="connsiteY2" fmla="*/ 1050243 h 2260770"/>
              <a:gd name="connsiteX3" fmla="*/ 3479543 w 9858462"/>
              <a:gd name="connsiteY3" fmla="*/ 2249317 h 2260770"/>
              <a:gd name="connsiteX4" fmla="*/ 5444305 w 9858462"/>
              <a:gd name="connsiteY4" fmla="*/ 1675653 h 2260770"/>
              <a:gd name="connsiteX5" fmla="*/ 7077011 w 9858462"/>
              <a:gd name="connsiteY5" fmla="*/ 2025031 h 2260770"/>
              <a:gd name="connsiteX6" fmla="*/ 8754407 w 9858462"/>
              <a:gd name="connsiteY6" fmla="*/ 1059581 h 2260770"/>
              <a:gd name="connsiteX7" fmla="*/ 9858462 w 9858462"/>
              <a:gd name="connsiteY7" fmla="*/ 1608784 h 2260770"/>
              <a:gd name="connsiteX0" fmla="*/ 0 w 9858462"/>
              <a:gd name="connsiteY0" fmla="*/ 0 h 2258254"/>
              <a:gd name="connsiteX1" fmla="*/ 640289 w 9858462"/>
              <a:gd name="connsiteY1" fmla="*/ 928765 h 2258254"/>
              <a:gd name="connsiteX2" fmla="*/ 1795582 w 9858462"/>
              <a:gd name="connsiteY2" fmla="*/ 1132185 h 2258254"/>
              <a:gd name="connsiteX3" fmla="*/ 3479543 w 9858462"/>
              <a:gd name="connsiteY3" fmla="*/ 2249317 h 2258254"/>
              <a:gd name="connsiteX4" fmla="*/ 5444305 w 9858462"/>
              <a:gd name="connsiteY4" fmla="*/ 1675653 h 2258254"/>
              <a:gd name="connsiteX5" fmla="*/ 7077011 w 9858462"/>
              <a:gd name="connsiteY5" fmla="*/ 2025031 h 2258254"/>
              <a:gd name="connsiteX6" fmla="*/ 8754407 w 9858462"/>
              <a:gd name="connsiteY6" fmla="*/ 1059581 h 2258254"/>
              <a:gd name="connsiteX7" fmla="*/ 9858462 w 9858462"/>
              <a:gd name="connsiteY7" fmla="*/ 1608784 h 2258254"/>
              <a:gd name="connsiteX0" fmla="*/ 0 w 9858462"/>
              <a:gd name="connsiteY0" fmla="*/ 0 h 2259906"/>
              <a:gd name="connsiteX1" fmla="*/ 640289 w 9858462"/>
              <a:gd name="connsiteY1" fmla="*/ 928765 h 2259906"/>
              <a:gd name="connsiteX2" fmla="*/ 1904766 w 9858462"/>
              <a:gd name="connsiteY2" fmla="*/ 1077557 h 2259906"/>
              <a:gd name="connsiteX3" fmla="*/ 3479543 w 9858462"/>
              <a:gd name="connsiteY3" fmla="*/ 2249317 h 2259906"/>
              <a:gd name="connsiteX4" fmla="*/ 5444305 w 9858462"/>
              <a:gd name="connsiteY4" fmla="*/ 1675653 h 2259906"/>
              <a:gd name="connsiteX5" fmla="*/ 7077011 w 9858462"/>
              <a:gd name="connsiteY5" fmla="*/ 2025031 h 2259906"/>
              <a:gd name="connsiteX6" fmla="*/ 8754407 w 9858462"/>
              <a:gd name="connsiteY6" fmla="*/ 1059581 h 2259906"/>
              <a:gd name="connsiteX7" fmla="*/ 9858462 w 9858462"/>
              <a:gd name="connsiteY7" fmla="*/ 1608784 h 2259906"/>
              <a:gd name="connsiteX0" fmla="*/ 0 w 9858462"/>
              <a:gd name="connsiteY0" fmla="*/ 0 h 2259906"/>
              <a:gd name="connsiteX1" fmla="*/ 640289 w 9858462"/>
              <a:gd name="connsiteY1" fmla="*/ 928765 h 2259906"/>
              <a:gd name="connsiteX2" fmla="*/ 1904766 w 9858462"/>
              <a:gd name="connsiteY2" fmla="*/ 1077557 h 2259906"/>
              <a:gd name="connsiteX3" fmla="*/ 3479543 w 9858462"/>
              <a:gd name="connsiteY3" fmla="*/ 2249317 h 2259906"/>
              <a:gd name="connsiteX4" fmla="*/ 5444305 w 9858462"/>
              <a:gd name="connsiteY4" fmla="*/ 1675653 h 2259906"/>
              <a:gd name="connsiteX5" fmla="*/ 7077011 w 9858462"/>
              <a:gd name="connsiteY5" fmla="*/ 2025031 h 2259906"/>
              <a:gd name="connsiteX6" fmla="*/ 8481448 w 9858462"/>
              <a:gd name="connsiteY6" fmla="*/ 854725 h 2259906"/>
              <a:gd name="connsiteX7" fmla="*/ 9858462 w 9858462"/>
              <a:gd name="connsiteY7" fmla="*/ 1608784 h 2259906"/>
              <a:gd name="connsiteX0" fmla="*/ 0 w 9367136"/>
              <a:gd name="connsiteY0" fmla="*/ 0 h 2259906"/>
              <a:gd name="connsiteX1" fmla="*/ 640289 w 9367136"/>
              <a:gd name="connsiteY1" fmla="*/ 928765 h 2259906"/>
              <a:gd name="connsiteX2" fmla="*/ 1904766 w 9367136"/>
              <a:gd name="connsiteY2" fmla="*/ 1077557 h 2259906"/>
              <a:gd name="connsiteX3" fmla="*/ 3479543 w 9367136"/>
              <a:gd name="connsiteY3" fmla="*/ 2249317 h 2259906"/>
              <a:gd name="connsiteX4" fmla="*/ 5444305 w 9367136"/>
              <a:gd name="connsiteY4" fmla="*/ 1675653 h 2259906"/>
              <a:gd name="connsiteX5" fmla="*/ 7077011 w 9367136"/>
              <a:gd name="connsiteY5" fmla="*/ 2025031 h 2259906"/>
              <a:gd name="connsiteX6" fmla="*/ 8481448 w 9367136"/>
              <a:gd name="connsiteY6" fmla="*/ 854725 h 2259906"/>
              <a:gd name="connsiteX7" fmla="*/ 9367136 w 9367136"/>
              <a:gd name="connsiteY7" fmla="*/ 1308328 h 2259906"/>
              <a:gd name="connsiteX0" fmla="*/ 0 w 9367136"/>
              <a:gd name="connsiteY0" fmla="*/ 0 h 2259906"/>
              <a:gd name="connsiteX1" fmla="*/ 640289 w 9367136"/>
              <a:gd name="connsiteY1" fmla="*/ 928765 h 2259906"/>
              <a:gd name="connsiteX2" fmla="*/ 1904766 w 9367136"/>
              <a:gd name="connsiteY2" fmla="*/ 1077557 h 2259906"/>
              <a:gd name="connsiteX3" fmla="*/ 3479543 w 9367136"/>
              <a:gd name="connsiteY3" fmla="*/ 2249317 h 2259906"/>
              <a:gd name="connsiteX4" fmla="*/ 5444305 w 9367136"/>
              <a:gd name="connsiteY4" fmla="*/ 1675653 h 2259906"/>
              <a:gd name="connsiteX5" fmla="*/ 7077011 w 9367136"/>
              <a:gd name="connsiteY5" fmla="*/ 2025031 h 2259906"/>
              <a:gd name="connsiteX6" fmla="*/ 8426856 w 9367136"/>
              <a:gd name="connsiteY6" fmla="*/ 950324 h 2259906"/>
              <a:gd name="connsiteX7" fmla="*/ 9367136 w 9367136"/>
              <a:gd name="connsiteY7" fmla="*/ 1308328 h 2259906"/>
              <a:gd name="connsiteX0" fmla="*/ 0 w 9367136"/>
              <a:gd name="connsiteY0" fmla="*/ 0 h 2260285"/>
              <a:gd name="connsiteX1" fmla="*/ 640289 w 9367136"/>
              <a:gd name="connsiteY1" fmla="*/ 928765 h 2260285"/>
              <a:gd name="connsiteX2" fmla="*/ 1904766 w 9367136"/>
              <a:gd name="connsiteY2" fmla="*/ 1077557 h 2260285"/>
              <a:gd name="connsiteX3" fmla="*/ 3479543 w 9367136"/>
              <a:gd name="connsiteY3" fmla="*/ 2249317 h 2260285"/>
              <a:gd name="connsiteX4" fmla="*/ 5444305 w 9367136"/>
              <a:gd name="connsiteY4" fmla="*/ 1675653 h 2260285"/>
              <a:gd name="connsiteX5" fmla="*/ 7254434 w 9367136"/>
              <a:gd name="connsiteY5" fmla="*/ 1874802 h 2260285"/>
              <a:gd name="connsiteX6" fmla="*/ 8426856 w 9367136"/>
              <a:gd name="connsiteY6" fmla="*/ 950324 h 2260285"/>
              <a:gd name="connsiteX7" fmla="*/ 9367136 w 9367136"/>
              <a:gd name="connsiteY7" fmla="*/ 1308328 h 226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7136" h="2260285">
                <a:moveTo>
                  <a:pt x="0" y="0"/>
                </a:moveTo>
                <a:cubicBezTo>
                  <a:pt x="43132" y="339306"/>
                  <a:pt x="322828" y="749172"/>
                  <a:pt x="640289" y="928765"/>
                </a:cubicBezTo>
                <a:cubicBezTo>
                  <a:pt x="957750" y="1108358"/>
                  <a:pt x="1431557" y="857465"/>
                  <a:pt x="1904766" y="1077557"/>
                </a:cubicBezTo>
                <a:cubicBezTo>
                  <a:pt x="2377975" y="1297649"/>
                  <a:pt x="2889620" y="2149634"/>
                  <a:pt x="3479543" y="2249317"/>
                </a:cubicBezTo>
                <a:cubicBezTo>
                  <a:pt x="4069466" y="2349000"/>
                  <a:pt x="4815157" y="1738072"/>
                  <a:pt x="5444305" y="1675653"/>
                </a:cubicBezTo>
                <a:cubicBezTo>
                  <a:pt x="6073453" y="1613234"/>
                  <a:pt x="6757342" y="1995690"/>
                  <a:pt x="7254434" y="1874802"/>
                </a:cubicBezTo>
                <a:cubicBezTo>
                  <a:pt x="7751526" y="1753914"/>
                  <a:pt x="8086113" y="1053841"/>
                  <a:pt x="8426856" y="950324"/>
                </a:cubicBezTo>
                <a:cubicBezTo>
                  <a:pt x="8767599" y="846807"/>
                  <a:pt x="9067367" y="1036596"/>
                  <a:pt x="9367136" y="130832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6" name="รูปแบบอิสระ 45"/>
          <p:cNvSpPr/>
          <p:nvPr/>
        </p:nvSpPr>
        <p:spPr>
          <a:xfrm>
            <a:off x="-727075" y="5346700"/>
            <a:ext cx="11499850" cy="1098550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867649 w 10884877"/>
              <a:gd name="connsiteY3" fmla="*/ 67093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88945 h 1558831"/>
              <a:gd name="connsiteX1" fmla="*/ 9073662 w 10884877"/>
              <a:gd name="connsiteY1" fmla="*/ 49329 h 1558831"/>
              <a:gd name="connsiteX2" fmla="*/ 6958761 w 10884877"/>
              <a:gd name="connsiteY2" fmla="*/ 1550208 h 1558831"/>
              <a:gd name="connsiteX3" fmla="*/ 4867649 w 10884877"/>
              <a:gd name="connsiteY3" fmla="*/ 689992 h 1558831"/>
              <a:gd name="connsiteX4" fmla="*/ 3493299 w 10884877"/>
              <a:gd name="connsiteY4" fmla="*/ 1263333 h 1558831"/>
              <a:gd name="connsiteX5" fmla="*/ 2010418 w 10884877"/>
              <a:gd name="connsiteY5" fmla="*/ 869518 h 1558831"/>
              <a:gd name="connsiteX6" fmla="*/ 659423 w 10884877"/>
              <a:gd name="connsiteY6" fmla="*/ 1420929 h 1558831"/>
              <a:gd name="connsiteX7" fmla="*/ 0 w 10884877"/>
              <a:gd name="connsiteY7" fmla="*/ 963729 h 1558831"/>
              <a:gd name="connsiteX0" fmla="*/ 10884877 w 10884877"/>
              <a:gd name="connsiteY0" fmla="*/ 215341 h 1278511"/>
              <a:gd name="connsiteX1" fmla="*/ 9278366 w 10884877"/>
              <a:gd name="connsiteY1" fmla="*/ 130585 h 1278511"/>
              <a:gd name="connsiteX2" fmla="*/ 6958761 w 10884877"/>
              <a:gd name="connsiteY2" fmla="*/ 1276604 h 1278511"/>
              <a:gd name="connsiteX3" fmla="*/ 4867649 w 10884877"/>
              <a:gd name="connsiteY3" fmla="*/ 416388 h 1278511"/>
              <a:gd name="connsiteX4" fmla="*/ 3493299 w 10884877"/>
              <a:gd name="connsiteY4" fmla="*/ 989729 h 1278511"/>
              <a:gd name="connsiteX5" fmla="*/ 2010418 w 10884877"/>
              <a:gd name="connsiteY5" fmla="*/ 595914 h 1278511"/>
              <a:gd name="connsiteX6" fmla="*/ 659423 w 10884877"/>
              <a:gd name="connsiteY6" fmla="*/ 1147325 h 1278511"/>
              <a:gd name="connsiteX7" fmla="*/ 0 w 10884877"/>
              <a:gd name="connsiteY7" fmla="*/ 690125 h 1278511"/>
              <a:gd name="connsiteX0" fmla="*/ 10884877 w 10884877"/>
              <a:gd name="connsiteY0" fmla="*/ 256858 h 1320986"/>
              <a:gd name="connsiteX1" fmla="*/ 9251072 w 10884877"/>
              <a:gd name="connsiteY1" fmla="*/ 103860 h 1320986"/>
              <a:gd name="connsiteX2" fmla="*/ 6958761 w 10884877"/>
              <a:gd name="connsiteY2" fmla="*/ 1318121 h 1320986"/>
              <a:gd name="connsiteX3" fmla="*/ 4867649 w 10884877"/>
              <a:gd name="connsiteY3" fmla="*/ 457905 h 1320986"/>
              <a:gd name="connsiteX4" fmla="*/ 3493299 w 10884877"/>
              <a:gd name="connsiteY4" fmla="*/ 1031246 h 1320986"/>
              <a:gd name="connsiteX5" fmla="*/ 2010418 w 10884877"/>
              <a:gd name="connsiteY5" fmla="*/ 637431 h 1320986"/>
              <a:gd name="connsiteX6" fmla="*/ 659423 w 10884877"/>
              <a:gd name="connsiteY6" fmla="*/ 1188842 h 1320986"/>
              <a:gd name="connsiteX7" fmla="*/ 0 w 10884877"/>
              <a:gd name="connsiteY7" fmla="*/ 731642 h 1320986"/>
              <a:gd name="connsiteX0" fmla="*/ 10884877 w 10884877"/>
              <a:gd name="connsiteY0" fmla="*/ 194080 h 1256759"/>
              <a:gd name="connsiteX1" fmla="*/ 9346600 w 10884877"/>
              <a:gd name="connsiteY1" fmla="*/ 150270 h 1256759"/>
              <a:gd name="connsiteX2" fmla="*/ 6958761 w 10884877"/>
              <a:gd name="connsiteY2" fmla="*/ 1255343 h 1256759"/>
              <a:gd name="connsiteX3" fmla="*/ 4867649 w 10884877"/>
              <a:gd name="connsiteY3" fmla="*/ 395127 h 1256759"/>
              <a:gd name="connsiteX4" fmla="*/ 3493299 w 10884877"/>
              <a:gd name="connsiteY4" fmla="*/ 968468 h 1256759"/>
              <a:gd name="connsiteX5" fmla="*/ 2010418 w 10884877"/>
              <a:gd name="connsiteY5" fmla="*/ 574653 h 1256759"/>
              <a:gd name="connsiteX6" fmla="*/ 659423 w 10884877"/>
              <a:gd name="connsiteY6" fmla="*/ 1126064 h 1256759"/>
              <a:gd name="connsiteX7" fmla="*/ 0 w 10884877"/>
              <a:gd name="connsiteY7" fmla="*/ 668864 h 1256759"/>
              <a:gd name="connsiteX0" fmla="*/ 11498993 w 11498993"/>
              <a:gd name="connsiteY0" fmla="*/ 526186 h 1124817"/>
              <a:gd name="connsiteX1" fmla="*/ 9346600 w 11498993"/>
              <a:gd name="connsiteY1" fmla="*/ 18327 h 1124817"/>
              <a:gd name="connsiteX2" fmla="*/ 6958761 w 11498993"/>
              <a:gd name="connsiteY2" fmla="*/ 1123400 h 1124817"/>
              <a:gd name="connsiteX3" fmla="*/ 4867649 w 11498993"/>
              <a:gd name="connsiteY3" fmla="*/ 263184 h 1124817"/>
              <a:gd name="connsiteX4" fmla="*/ 3493299 w 11498993"/>
              <a:gd name="connsiteY4" fmla="*/ 836525 h 1124817"/>
              <a:gd name="connsiteX5" fmla="*/ 2010418 w 11498993"/>
              <a:gd name="connsiteY5" fmla="*/ 442710 h 1124817"/>
              <a:gd name="connsiteX6" fmla="*/ 659423 w 11498993"/>
              <a:gd name="connsiteY6" fmla="*/ 994121 h 1124817"/>
              <a:gd name="connsiteX7" fmla="*/ 0 w 11498993"/>
              <a:gd name="connsiteY7" fmla="*/ 536921 h 1124817"/>
              <a:gd name="connsiteX0" fmla="*/ 11498993 w 11498993"/>
              <a:gd name="connsiteY0" fmla="*/ 500155 h 1098498"/>
              <a:gd name="connsiteX1" fmla="*/ 9564951 w 11498993"/>
              <a:gd name="connsiteY1" fmla="*/ 19594 h 1098498"/>
              <a:gd name="connsiteX2" fmla="*/ 6958761 w 11498993"/>
              <a:gd name="connsiteY2" fmla="*/ 1097369 h 1098498"/>
              <a:gd name="connsiteX3" fmla="*/ 4867649 w 11498993"/>
              <a:gd name="connsiteY3" fmla="*/ 237153 h 1098498"/>
              <a:gd name="connsiteX4" fmla="*/ 3493299 w 11498993"/>
              <a:gd name="connsiteY4" fmla="*/ 810494 h 1098498"/>
              <a:gd name="connsiteX5" fmla="*/ 2010418 w 11498993"/>
              <a:gd name="connsiteY5" fmla="*/ 416679 h 1098498"/>
              <a:gd name="connsiteX6" fmla="*/ 659423 w 11498993"/>
              <a:gd name="connsiteY6" fmla="*/ 968090 h 1098498"/>
              <a:gd name="connsiteX7" fmla="*/ 0 w 11498993"/>
              <a:gd name="connsiteY7" fmla="*/ 510890 h 109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8993" h="1098498">
                <a:moveTo>
                  <a:pt x="11498993" y="500155"/>
                </a:moveTo>
                <a:cubicBezTo>
                  <a:pt x="10952404" y="218068"/>
                  <a:pt x="10321656" y="-79942"/>
                  <a:pt x="9564951" y="19594"/>
                </a:cubicBezTo>
                <a:cubicBezTo>
                  <a:pt x="8808246" y="119130"/>
                  <a:pt x="7741645" y="1061109"/>
                  <a:pt x="6958761" y="1097369"/>
                </a:cubicBezTo>
                <a:cubicBezTo>
                  <a:pt x="6175877" y="1133629"/>
                  <a:pt x="5445226" y="284965"/>
                  <a:pt x="4867649" y="237153"/>
                </a:cubicBezTo>
                <a:cubicBezTo>
                  <a:pt x="4290072" y="189341"/>
                  <a:pt x="3969504" y="780573"/>
                  <a:pt x="3493299" y="810494"/>
                </a:cubicBezTo>
                <a:cubicBezTo>
                  <a:pt x="3017094" y="840415"/>
                  <a:pt x="2482731" y="390413"/>
                  <a:pt x="2010418" y="416679"/>
                </a:cubicBezTo>
                <a:cubicBezTo>
                  <a:pt x="1538105" y="442945"/>
                  <a:pt x="987669" y="918267"/>
                  <a:pt x="659423" y="968090"/>
                </a:cubicBezTo>
                <a:cubicBezTo>
                  <a:pt x="331177" y="1017913"/>
                  <a:pt x="165588" y="764401"/>
                  <a:pt x="0" y="51089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" name="ลูกศรขวา 3"/>
          <p:cNvSpPr/>
          <p:nvPr/>
        </p:nvSpPr>
        <p:spPr>
          <a:xfrm rot="18868313">
            <a:off x="2905125" y="4295775"/>
            <a:ext cx="1239838" cy="700088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SW Monsoon</a:t>
            </a:r>
            <a:endParaRPr lang="th-TH" sz="1200" dirty="0">
              <a:solidFill>
                <a:schemeClr val="bg1"/>
              </a:solidFill>
            </a:endParaRPr>
          </a:p>
        </p:txBody>
      </p:sp>
      <p:sp>
        <p:nvSpPr>
          <p:cNvPr id="42" name="รูปแบบอิสระ 45"/>
          <p:cNvSpPr/>
          <p:nvPr/>
        </p:nvSpPr>
        <p:spPr>
          <a:xfrm>
            <a:off x="-727075" y="4419600"/>
            <a:ext cx="11444288" cy="1349375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397770 w 10884877"/>
              <a:gd name="connsiteY4" fmla="*/ 998603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1456 h 1399756"/>
              <a:gd name="connsiteX1" fmla="*/ 9073662 w 10884877"/>
              <a:gd name="connsiteY1" fmla="*/ 21840 h 1399756"/>
              <a:gd name="connsiteX2" fmla="*/ 6781350 w 10884877"/>
              <a:gd name="connsiteY2" fmla="*/ 1058668 h 1399756"/>
              <a:gd name="connsiteX3" fmla="*/ 4717531 w 10884877"/>
              <a:gd name="connsiteY3" fmla="*/ 430477 h 1399756"/>
              <a:gd name="connsiteX4" fmla="*/ 3397770 w 10884877"/>
              <a:gd name="connsiteY4" fmla="*/ 990169 h 1399756"/>
              <a:gd name="connsiteX5" fmla="*/ 1969477 w 10884877"/>
              <a:gd name="connsiteY5" fmla="*/ 637302 h 1399756"/>
              <a:gd name="connsiteX6" fmla="*/ 659423 w 10884877"/>
              <a:gd name="connsiteY6" fmla="*/ 1393440 h 1399756"/>
              <a:gd name="connsiteX7" fmla="*/ 0 w 10884877"/>
              <a:gd name="connsiteY7" fmla="*/ 936240 h 1399756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969477 w 10884877"/>
              <a:gd name="connsiteY5" fmla="*/ 794159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887595 w 10884877"/>
              <a:gd name="connsiteY5" fmla="*/ 821456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03395"/>
              <a:gd name="connsiteX1" fmla="*/ 9114603 w 10884877"/>
              <a:gd name="connsiteY1" fmla="*/ 14915 h 1503395"/>
              <a:gd name="connsiteX2" fmla="*/ 6781350 w 10884877"/>
              <a:gd name="connsiteY2" fmla="*/ 1215525 h 1503395"/>
              <a:gd name="connsiteX3" fmla="*/ 4717531 w 10884877"/>
              <a:gd name="connsiteY3" fmla="*/ 587334 h 1503395"/>
              <a:gd name="connsiteX4" fmla="*/ 3397770 w 10884877"/>
              <a:gd name="connsiteY4" fmla="*/ 1147026 h 1503395"/>
              <a:gd name="connsiteX5" fmla="*/ 1887595 w 10884877"/>
              <a:gd name="connsiteY5" fmla="*/ 821456 h 1503395"/>
              <a:gd name="connsiteX6" fmla="*/ 577542 w 10884877"/>
              <a:gd name="connsiteY6" fmla="*/ 1495703 h 1503395"/>
              <a:gd name="connsiteX7" fmla="*/ 0 w 10884877"/>
              <a:gd name="connsiteY7" fmla="*/ 1093097 h 1503395"/>
              <a:gd name="connsiteX0" fmla="*/ 10884877 w 10884877"/>
              <a:gd name="connsiteY0" fmla="*/ 474303 h 1359385"/>
              <a:gd name="connsiteX1" fmla="*/ 9414838 w 10884877"/>
              <a:gd name="connsiteY1" fmla="*/ 21039 h 1359385"/>
              <a:gd name="connsiteX2" fmla="*/ 6781350 w 10884877"/>
              <a:gd name="connsiteY2" fmla="*/ 1071515 h 1359385"/>
              <a:gd name="connsiteX3" fmla="*/ 4717531 w 10884877"/>
              <a:gd name="connsiteY3" fmla="*/ 443324 h 1359385"/>
              <a:gd name="connsiteX4" fmla="*/ 3397770 w 10884877"/>
              <a:gd name="connsiteY4" fmla="*/ 1003016 h 1359385"/>
              <a:gd name="connsiteX5" fmla="*/ 1887595 w 10884877"/>
              <a:gd name="connsiteY5" fmla="*/ 677446 h 1359385"/>
              <a:gd name="connsiteX6" fmla="*/ 577542 w 10884877"/>
              <a:gd name="connsiteY6" fmla="*/ 1351693 h 1359385"/>
              <a:gd name="connsiteX7" fmla="*/ 0 w 10884877"/>
              <a:gd name="connsiteY7" fmla="*/ 949087 h 1359385"/>
              <a:gd name="connsiteX0" fmla="*/ 11444405 w 11444405"/>
              <a:gd name="connsiteY0" fmla="*/ 664516 h 1344871"/>
              <a:gd name="connsiteX1" fmla="*/ 9414838 w 11444405"/>
              <a:gd name="connsiteY1" fmla="*/ 6525 h 1344871"/>
              <a:gd name="connsiteX2" fmla="*/ 6781350 w 11444405"/>
              <a:gd name="connsiteY2" fmla="*/ 1057001 h 1344871"/>
              <a:gd name="connsiteX3" fmla="*/ 4717531 w 11444405"/>
              <a:gd name="connsiteY3" fmla="*/ 428810 h 1344871"/>
              <a:gd name="connsiteX4" fmla="*/ 3397770 w 11444405"/>
              <a:gd name="connsiteY4" fmla="*/ 988502 h 1344871"/>
              <a:gd name="connsiteX5" fmla="*/ 1887595 w 11444405"/>
              <a:gd name="connsiteY5" fmla="*/ 662932 h 1344871"/>
              <a:gd name="connsiteX6" fmla="*/ 577542 w 11444405"/>
              <a:gd name="connsiteY6" fmla="*/ 1337179 h 1344871"/>
              <a:gd name="connsiteX7" fmla="*/ 0 w 11444405"/>
              <a:gd name="connsiteY7" fmla="*/ 934573 h 1344871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717531 w 11444405"/>
              <a:gd name="connsiteY3" fmla="*/ 433735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840354 w 11444405"/>
              <a:gd name="connsiteY3" fmla="*/ 529274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44405" h="1349796">
                <a:moveTo>
                  <a:pt x="11444405" y="669441"/>
                </a:moveTo>
                <a:cubicBezTo>
                  <a:pt x="10897816" y="387354"/>
                  <a:pt x="10160171" y="-78986"/>
                  <a:pt x="9414838" y="11450"/>
                </a:cubicBezTo>
                <a:cubicBezTo>
                  <a:pt x="8669505" y="101886"/>
                  <a:pt x="7734823" y="1125755"/>
                  <a:pt x="6972409" y="1212059"/>
                </a:cubicBezTo>
                <a:cubicBezTo>
                  <a:pt x="6209995" y="1298363"/>
                  <a:pt x="5436127" y="565713"/>
                  <a:pt x="4840354" y="529274"/>
                </a:cubicBezTo>
                <a:cubicBezTo>
                  <a:pt x="4244581" y="492835"/>
                  <a:pt x="3889897" y="970330"/>
                  <a:pt x="3397770" y="993427"/>
                </a:cubicBezTo>
                <a:cubicBezTo>
                  <a:pt x="2905644" y="1016524"/>
                  <a:pt x="2357633" y="609744"/>
                  <a:pt x="1887595" y="667857"/>
                </a:cubicBezTo>
                <a:cubicBezTo>
                  <a:pt x="1417557" y="725970"/>
                  <a:pt x="905788" y="1292281"/>
                  <a:pt x="577542" y="1342104"/>
                </a:cubicBezTo>
                <a:cubicBezTo>
                  <a:pt x="249296" y="1391927"/>
                  <a:pt x="165588" y="1193009"/>
                  <a:pt x="0" y="93949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3" name="รูปแบบอิสระ 13"/>
          <p:cNvSpPr/>
          <p:nvPr/>
        </p:nvSpPr>
        <p:spPr>
          <a:xfrm>
            <a:off x="1042988" y="-26988"/>
            <a:ext cx="8937625" cy="1935163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67362" h="1936932">
                <a:moveTo>
                  <a:pt x="0" y="0"/>
                </a:moveTo>
                <a:cubicBezTo>
                  <a:pt x="43132" y="339306"/>
                  <a:pt x="229943" y="658127"/>
                  <a:pt x="558242" y="778539"/>
                </a:cubicBezTo>
                <a:cubicBezTo>
                  <a:pt x="886541" y="898951"/>
                  <a:pt x="1494847" y="531974"/>
                  <a:pt x="1969796" y="722475"/>
                </a:cubicBezTo>
                <a:cubicBezTo>
                  <a:pt x="2444745" y="912976"/>
                  <a:pt x="2851970" y="1808208"/>
                  <a:pt x="3407934" y="1921547"/>
                </a:cubicBezTo>
                <a:cubicBezTo>
                  <a:pt x="3963898" y="2034886"/>
                  <a:pt x="4653845" y="1487690"/>
                  <a:pt x="5305579" y="1402509"/>
                </a:cubicBezTo>
                <a:cubicBezTo>
                  <a:pt x="5957313" y="1317328"/>
                  <a:pt x="6830509" y="1599634"/>
                  <a:pt x="7318341" y="1410461"/>
                </a:cubicBezTo>
                <a:cubicBezTo>
                  <a:pt x="7806173" y="1221288"/>
                  <a:pt x="7891830" y="370986"/>
                  <a:pt x="8232573" y="267469"/>
                </a:cubicBezTo>
                <a:cubicBezTo>
                  <a:pt x="8573316" y="163952"/>
                  <a:pt x="9267593" y="244488"/>
                  <a:pt x="9567362" y="51622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รูปแบบอิสระ: รูปร่าง 7"/>
          <p:cNvSpPr/>
          <p:nvPr/>
        </p:nvSpPr>
        <p:spPr>
          <a:xfrm>
            <a:off x="-1104900" y="417513"/>
            <a:ext cx="4830763" cy="4795837"/>
          </a:xfrm>
          <a:custGeom>
            <a:avLst/>
            <a:gdLst>
              <a:gd name="connsiteX0" fmla="*/ 600502 w 4853037"/>
              <a:gd name="connsiteY0" fmla="*/ 4534740 h 4534740"/>
              <a:gd name="connsiteX1" fmla="*/ 2019869 w 4853037"/>
              <a:gd name="connsiteY1" fmla="*/ 3674931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53037"/>
              <a:gd name="connsiteY0" fmla="*/ 4534740 h 4534740"/>
              <a:gd name="connsiteX1" fmla="*/ 1924335 w 4853037"/>
              <a:gd name="connsiteY1" fmla="*/ 3906943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46900"/>
              <a:gd name="connsiteY0" fmla="*/ 4534740 h 4534740"/>
              <a:gd name="connsiteX1" fmla="*/ 1924335 w 4846900"/>
              <a:gd name="connsiteY1" fmla="*/ 3906943 h 4534740"/>
              <a:gd name="connsiteX2" fmla="*/ 3684896 w 4846900"/>
              <a:gd name="connsiteY2" fmla="*/ 4302728 h 4534740"/>
              <a:gd name="connsiteX3" fmla="*/ 4844956 w 4846900"/>
              <a:gd name="connsiteY3" fmla="*/ 3210907 h 4534740"/>
              <a:gd name="connsiteX4" fmla="*/ 3916908 w 4846900"/>
              <a:gd name="connsiteY4" fmla="*/ 1204686 h 4534740"/>
              <a:gd name="connsiteX5" fmla="*/ 2320120 w 4846900"/>
              <a:gd name="connsiteY5" fmla="*/ 1341163 h 4534740"/>
              <a:gd name="connsiteX6" fmla="*/ 1282890 w 4846900"/>
              <a:gd name="connsiteY6" fmla="*/ 99217 h 4534740"/>
              <a:gd name="connsiteX7" fmla="*/ 0 w 4846900"/>
              <a:gd name="connsiteY7" fmla="*/ 167456 h 4534740"/>
              <a:gd name="connsiteX0" fmla="*/ 600502 w 4845160"/>
              <a:gd name="connsiteY0" fmla="*/ 4534740 h 4534740"/>
              <a:gd name="connsiteX1" fmla="*/ 1924335 w 4845160"/>
              <a:gd name="connsiteY1" fmla="*/ 3906943 h 4534740"/>
              <a:gd name="connsiteX2" fmla="*/ 3684896 w 4845160"/>
              <a:gd name="connsiteY2" fmla="*/ 4302728 h 4534740"/>
              <a:gd name="connsiteX3" fmla="*/ 4844956 w 4845160"/>
              <a:gd name="connsiteY3" fmla="*/ 3210907 h 4534740"/>
              <a:gd name="connsiteX4" fmla="*/ 3766783 w 4845160"/>
              <a:gd name="connsiteY4" fmla="*/ 1327516 h 4534740"/>
              <a:gd name="connsiteX5" fmla="*/ 2320120 w 4845160"/>
              <a:gd name="connsiteY5" fmla="*/ 1341163 h 4534740"/>
              <a:gd name="connsiteX6" fmla="*/ 1282890 w 4845160"/>
              <a:gd name="connsiteY6" fmla="*/ 99217 h 4534740"/>
              <a:gd name="connsiteX7" fmla="*/ 0 w 4845160"/>
              <a:gd name="connsiteY7" fmla="*/ 167456 h 4534740"/>
              <a:gd name="connsiteX0" fmla="*/ 600502 w 4749654"/>
              <a:gd name="connsiteY0" fmla="*/ 4534740 h 4534740"/>
              <a:gd name="connsiteX1" fmla="*/ 1924335 w 4749654"/>
              <a:gd name="connsiteY1" fmla="*/ 3906943 h 4534740"/>
              <a:gd name="connsiteX2" fmla="*/ 3684896 w 4749654"/>
              <a:gd name="connsiteY2" fmla="*/ 4302728 h 4534740"/>
              <a:gd name="connsiteX3" fmla="*/ 4749422 w 4749654"/>
              <a:gd name="connsiteY3" fmla="*/ 3142668 h 4534740"/>
              <a:gd name="connsiteX4" fmla="*/ 3766783 w 4749654"/>
              <a:gd name="connsiteY4" fmla="*/ 1327516 h 4534740"/>
              <a:gd name="connsiteX5" fmla="*/ 2320120 w 4749654"/>
              <a:gd name="connsiteY5" fmla="*/ 1341163 h 4534740"/>
              <a:gd name="connsiteX6" fmla="*/ 1282890 w 4749654"/>
              <a:gd name="connsiteY6" fmla="*/ 99217 h 4534740"/>
              <a:gd name="connsiteX7" fmla="*/ 0 w 4749654"/>
              <a:gd name="connsiteY7" fmla="*/ 167456 h 4534740"/>
              <a:gd name="connsiteX0" fmla="*/ 600502 w 4749494"/>
              <a:gd name="connsiteY0" fmla="*/ 4534740 h 4534740"/>
              <a:gd name="connsiteX1" fmla="*/ 1924335 w 4749494"/>
              <a:gd name="connsiteY1" fmla="*/ 3906943 h 4534740"/>
              <a:gd name="connsiteX2" fmla="*/ 3807726 w 4749494"/>
              <a:gd name="connsiteY2" fmla="*/ 4084364 h 4534740"/>
              <a:gd name="connsiteX3" fmla="*/ 4749422 w 4749494"/>
              <a:gd name="connsiteY3" fmla="*/ 3142668 h 4534740"/>
              <a:gd name="connsiteX4" fmla="*/ 3766783 w 4749494"/>
              <a:gd name="connsiteY4" fmla="*/ 1327516 h 4534740"/>
              <a:gd name="connsiteX5" fmla="*/ 2320120 w 4749494"/>
              <a:gd name="connsiteY5" fmla="*/ 1341163 h 4534740"/>
              <a:gd name="connsiteX6" fmla="*/ 1282890 w 4749494"/>
              <a:gd name="connsiteY6" fmla="*/ 99217 h 4534740"/>
              <a:gd name="connsiteX7" fmla="*/ 0 w 4749494"/>
              <a:gd name="connsiteY7" fmla="*/ 167456 h 4534740"/>
              <a:gd name="connsiteX0" fmla="*/ 600502 w 4749481"/>
              <a:gd name="connsiteY0" fmla="*/ 4534740 h 4534740"/>
              <a:gd name="connsiteX1" fmla="*/ 1924335 w 4749481"/>
              <a:gd name="connsiteY1" fmla="*/ 3906943 h 4534740"/>
              <a:gd name="connsiteX2" fmla="*/ 3725840 w 4749481"/>
              <a:gd name="connsiteY2" fmla="*/ 4220842 h 4534740"/>
              <a:gd name="connsiteX3" fmla="*/ 4749422 w 4749481"/>
              <a:gd name="connsiteY3" fmla="*/ 3142668 h 4534740"/>
              <a:gd name="connsiteX4" fmla="*/ 3766783 w 4749481"/>
              <a:gd name="connsiteY4" fmla="*/ 1327516 h 4534740"/>
              <a:gd name="connsiteX5" fmla="*/ 2320120 w 4749481"/>
              <a:gd name="connsiteY5" fmla="*/ 1341163 h 4534740"/>
              <a:gd name="connsiteX6" fmla="*/ 1282890 w 4749481"/>
              <a:gd name="connsiteY6" fmla="*/ 99217 h 4534740"/>
              <a:gd name="connsiteX7" fmla="*/ 0 w 4749481"/>
              <a:gd name="connsiteY7" fmla="*/ 167456 h 4534740"/>
              <a:gd name="connsiteX0" fmla="*/ 600502 w 4831361"/>
              <a:gd name="connsiteY0" fmla="*/ 4534740 h 4534740"/>
              <a:gd name="connsiteX1" fmla="*/ 1924335 w 4831361"/>
              <a:gd name="connsiteY1" fmla="*/ 3906943 h 4534740"/>
              <a:gd name="connsiteX2" fmla="*/ 3725840 w 4831361"/>
              <a:gd name="connsiteY2" fmla="*/ 4220842 h 4534740"/>
              <a:gd name="connsiteX3" fmla="*/ 4831308 w 4831361"/>
              <a:gd name="connsiteY3" fmla="*/ 3101725 h 4534740"/>
              <a:gd name="connsiteX4" fmla="*/ 3766783 w 4831361"/>
              <a:gd name="connsiteY4" fmla="*/ 1327516 h 4534740"/>
              <a:gd name="connsiteX5" fmla="*/ 2320120 w 4831361"/>
              <a:gd name="connsiteY5" fmla="*/ 1341163 h 4534740"/>
              <a:gd name="connsiteX6" fmla="*/ 1282890 w 4831361"/>
              <a:gd name="connsiteY6" fmla="*/ 99217 h 4534740"/>
              <a:gd name="connsiteX7" fmla="*/ 0 w 4831361"/>
              <a:gd name="connsiteY7" fmla="*/ 167456 h 4534740"/>
              <a:gd name="connsiteX0" fmla="*/ 600502 w 4831313"/>
              <a:gd name="connsiteY0" fmla="*/ 4534740 h 4534740"/>
              <a:gd name="connsiteX1" fmla="*/ 1924335 w 4831313"/>
              <a:gd name="connsiteY1" fmla="*/ 3906943 h 4534740"/>
              <a:gd name="connsiteX2" fmla="*/ 3725840 w 4831313"/>
              <a:gd name="connsiteY2" fmla="*/ 4220842 h 4534740"/>
              <a:gd name="connsiteX3" fmla="*/ 4831308 w 4831313"/>
              <a:gd name="connsiteY3" fmla="*/ 3101725 h 4534740"/>
              <a:gd name="connsiteX4" fmla="*/ 3739488 w 4831313"/>
              <a:gd name="connsiteY4" fmla="*/ 1409402 h 4534740"/>
              <a:gd name="connsiteX5" fmla="*/ 2320120 w 4831313"/>
              <a:gd name="connsiteY5" fmla="*/ 1341163 h 4534740"/>
              <a:gd name="connsiteX6" fmla="*/ 1282890 w 4831313"/>
              <a:gd name="connsiteY6" fmla="*/ 99217 h 4534740"/>
              <a:gd name="connsiteX7" fmla="*/ 0 w 4831313"/>
              <a:gd name="connsiteY7" fmla="*/ 167456 h 4534740"/>
              <a:gd name="connsiteX0" fmla="*/ 600502 w 4831313"/>
              <a:gd name="connsiteY0" fmla="*/ 4522702 h 4522702"/>
              <a:gd name="connsiteX1" fmla="*/ 1924335 w 4831313"/>
              <a:gd name="connsiteY1" fmla="*/ 3894905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600502 w 4831313"/>
              <a:gd name="connsiteY0" fmla="*/ 4522702 h 4522702"/>
              <a:gd name="connsiteX1" fmla="*/ 1815153 w 4831313"/>
              <a:gd name="connsiteY1" fmla="*/ 3785723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559559 w 4831313"/>
              <a:gd name="connsiteY0" fmla="*/ 4795657 h 4795657"/>
              <a:gd name="connsiteX1" fmla="*/ 1815153 w 4831313"/>
              <a:gd name="connsiteY1" fmla="*/ 3785723 h 4795657"/>
              <a:gd name="connsiteX2" fmla="*/ 3725840 w 4831313"/>
              <a:gd name="connsiteY2" fmla="*/ 4208804 h 4795657"/>
              <a:gd name="connsiteX3" fmla="*/ 4831308 w 4831313"/>
              <a:gd name="connsiteY3" fmla="*/ 3089687 h 4795657"/>
              <a:gd name="connsiteX4" fmla="*/ 3739488 w 4831313"/>
              <a:gd name="connsiteY4" fmla="*/ 1397364 h 4795657"/>
              <a:gd name="connsiteX5" fmla="*/ 2292825 w 4831313"/>
              <a:gd name="connsiteY5" fmla="*/ 1165351 h 4795657"/>
              <a:gd name="connsiteX6" fmla="*/ 1282890 w 4831313"/>
              <a:gd name="connsiteY6" fmla="*/ 87179 h 4795657"/>
              <a:gd name="connsiteX7" fmla="*/ 0 w 4831313"/>
              <a:gd name="connsiteY7" fmla="*/ 155418 h 4795657"/>
              <a:gd name="connsiteX0" fmla="*/ 559559 w 4831580"/>
              <a:gd name="connsiteY0" fmla="*/ 4795657 h 4795657"/>
              <a:gd name="connsiteX1" fmla="*/ 1815153 w 4831580"/>
              <a:gd name="connsiteY1" fmla="*/ 3785723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  <a:gd name="connsiteX0" fmla="*/ 559559 w 4831580"/>
              <a:gd name="connsiteY0" fmla="*/ 4795657 h 4795657"/>
              <a:gd name="connsiteX1" fmla="*/ 1828801 w 4831580"/>
              <a:gd name="connsiteY1" fmla="*/ 3976792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580" h="4795657">
                <a:moveTo>
                  <a:pt x="559559" y="4795657"/>
                </a:moveTo>
                <a:cubicBezTo>
                  <a:pt x="1034956" y="4399872"/>
                  <a:pt x="1314735" y="4063228"/>
                  <a:pt x="1828801" y="3976792"/>
                </a:cubicBezTo>
                <a:cubicBezTo>
                  <a:pt x="2342867" y="3890356"/>
                  <a:pt x="3143536" y="4424894"/>
                  <a:pt x="3643954" y="4277043"/>
                </a:cubicBezTo>
                <a:cubicBezTo>
                  <a:pt x="4144372" y="4129192"/>
                  <a:pt x="4815386" y="3569634"/>
                  <a:pt x="4831308" y="3089687"/>
                </a:cubicBezTo>
                <a:cubicBezTo>
                  <a:pt x="4847230" y="2609740"/>
                  <a:pt x="4162569" y="1718087"/>
                  <a:pt x="3739488" y="1397364"/>
                </a:cubicBezTo>
                <a:cubicBezTo>
                  <a:pt x="3316407" y="1076641"/>
                  <a:pt x="2702258" y="1383715"/>
                  <a:pt x="2292825" y="1165351"/>
                </a:cubicBezTo>
                <a:cubicBezTo>
                  <a:pt x="1883392" y="946987"/>
                  <a:pt x="1665027" y="255501"/>
                  <a:pt x="1282890" y="87179"/>
                </a:cubicBezTo>
                <a:cubicBezTo>
                  <a:pt x="900753" y="-81143"/>
                  <a:pt x="448101" y="23489"/>
                  <a:pt x="0" y="15541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6" name="รูปแบบอิสระ: รูปร่าง 55"/>
          <p:cNvSpPr/>
          <p:nvPr/>
        </p:nvSpPr>
        <p:spPr>
          <a:xfrm>
            <a:off x="-1325563" y="908050"/>
            <a:ext cx="4543426" cy="3668713"/>
          </a:xfrm>
          <a:custGeom>
            <a:avLst/>
            <a:gdLst>
              <a:gd name="connsiteX0" fmla="*/ 600502 w 4853037"/>
              <a:gd name="connsiteY0" fmla="*/ 4534740 h 4534740"/>
              <a:gd name="connsiteX1" fmla="*/ 2019869 w 4853037"/>
              <a:gd name="connsiteY1" fmla="*/ 3674931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53037"/>
              <a:gd name="connsiteY0" fmla="*/ 4534740 h 4534740"/>
              <a:gd name="connsiteX1" fmla="*/ 1924335 w 4853037"/>
              <a:gd name="connsiteY1" fmla="*/ 3906943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46900"/>
              <a:gd name="connsiteY0" fmla="*/ 4534740 h 4534740"/>
              <a:gd name="connsiteX1" fmla="*/ 1924335 w 4846900"/>
              <a:gd name="connsiteY1" fmla="*/ 3906943 h 4534740"/>
              <a:gd name="connsiteX2" fmla="*/ 3684896 w 4846900"/>
              <a:gd name="connsiteY2" fmla="*/ 4302728 h 4534740"/>
              <a:gd name="connsiteX3" fmla="*/ 4844956 w 4846900"/>
              <a:gd name="connsiteY3" fmla="*/ 3210907 h 4534740"/>
              <a:gd name="connsiteX4" fmla="*/ 3916908 w 4846900"/>
              <a:gd name="connsiteY4" fmla="*/ 1204686 h 4534740"/>
              <a:gd name="connsiteX5" fmla="*/ 2320120 w 4846900"/>
              <a:gd name="connsiteY5" fmla="*/ 1341163 h 4534740"/>
              <a:gd name="connsiteX6" fmla="*/ 1282890 w 4846900"/>
              <a:gd name="connsiteY6" fmla="*/ 99217 h 4534740"/>
              <a:gd name="connsiteX7" fmla="*/ 0 w 4846900"/>
              <a:gd name="connsiteY7" fmla="*/ 167456 h 4534740"/>
              <a:gd name="connsiteX0" fmla="*/ 600502 w 4845160"/>
              <a:gd name="connsiteY0" fmla="*/ 4534740 h 4534740"/>
              <a:gd name="connsiteX1" fmla="*/ 1924335 w 4845160"/>
              <a:gd name="connsiteY1" fmla="*/ 3906943 h 4534740"/>
              <a:gd name="connsiteX2" fmla="*/ 3684896 w 4845160"/>
              <a:gd name="connsiteY2" fmla="*/ 4302728 h 4534740"/>
              <a:gd name="connsiteX3" fmla="*/ 4844956 w 4845160"/>
              <a:gd name="connsiteY3" fmla="*/ 3210907 h 4534740"/>
              <a:gd name="connsiteX4" fmla="*/ 3766783 w 4845160"/>
              <a:gd name="connsiteY4" fmla="*/ 1327516 h 4534740"/>
              <a:gd name="connsiteX5" fmla="*/ 2320120 w 4845160"/>
              <a:gd name="connsiteY5" fmla="*/ 1341163 h 4534740"/>
              <a:gd name="connsiteX6" fmla="*/ 1282890 w 4845160"/>
              <a:gd name="connsiteY6" fmla="*/ 99217 h 4534740"/>
              <a:gd name="connsiteX7" fmla="*/ 0 w 4845160"/>
              <a:gd name="connsiteY7" fmla="*/ 167456 h 4534740"/>
              <a:gd name="connsiteX0" fmla="*/ 600502 w 4749654"/>
              <a:gd name="connsiteY0" fmla="*/ 4534740 h 4534740"/>
              <a:gd name="connsiteX1" fmla="*/ 1924335 w 4749654"/>
              <a:gd name="connsiteY1" fmla="*/ 3906943 h 4534740"/>
              <a:gd name="connsiteX2" fmla="*/ 3684896 w 4749654"/>
              <a:gd name="connsiteY2" fmla="*/ 4302728 h 4534740"/>
              <a:gd name="connsiteX3" fmla="*/ 4749422 w 4749654"/>
              <a:gd name="connsiteY3" fmla="*/ 3142668 h 4534740"/>
              <a:gd name="connsiteX4" fmla="*/ 3766783 w 4749654"/>
              <a:gd name="connsiteY4" fmla="*/ 1327516 h 4534740"/>
              <a:gd name="connsiteX5" fmla="*/ 2320120 w 4749654"/>
              <a:gd name="connsiteY5" fmla="*/ 1341163 h 4534740"/>
              <a:gd name="connsiteX6" fmla="*/ 1282890 w 4749654"/>
              <a:gd name="connsiteY6" fmla="*/ 99217 h 4534740"/>
              <a:gd name="connsiteX7" fmla="*/ 0 w 4749654"/>
              <a:gd name="connsiteY7" fmla="*/ 167456 h 4534740"/>
              <a:gd name="connsiteX0" fmla="*/ 600502 w 4749494"/>
              <a:gd name="connsiteY0" fmla="*/ 4534740 h 4534740"/>
              <a:gd name="connsiteX1" fmla="*/ 1924335 w 4749494"/>
              <a:gd name="connsiteY1" fmla="*/ 3906943 h 4534740"/>
              <a:gd name="connsiteX2" fmla="*/ 3807726 w 4749494"/>
              <a:gd name="connsiteY2" fmla="*/ 4084364 h 4534740"/>
              <a:gd name="connsiteX3" fmla="*/ 4749422 w 4749494"/>
              <a:gd name="connsiteY3" fmla="*/ 3142668 h 4534740"/>
              <a:gd name="connsiteX4" fmla="*/ 3766783 w 4749494"/>
              <a:gd name="connsiteY4" fmla="*/ 1327516 h 4534740"/>
              <a:gd name="connsiteX5" fmla="*/ 2320120 w 4749494"/>
              <a:gd name="connsiteY5" fmla="*/ 1341163 h 4534740"/>
              <a:gd name="connsiteX6" fmla="*/ 1282890 w 4749494"/>
              <a:gd name="connsiteY6" fmla="*/ 99217 h 4534740"/>
              <a:gd name="connsiteX7" fmla="*/ 0 w 4749494"/>
              <a:gd name="connsiteY7" fmla="*/ 167456 h 4534740"/>
              <a:gd name="connsiteX0" fmla="*/ 600502 w 4749481"/>
              <a:gd name="connsiteY0" fmla="*/ 4534740 h 4534740"/>
              <a:gd name="connsiteX1" fmla="*/ 1924335 w 4749481"/>
              <a:gd name="connsiteY1" fmla="*/ 3906943 h 4534740"/>
              <a:gd name="connsiteX2" fmla="*/ 3725840 w 4749481"/>
              <a:gd name="connsiteY2" fmla="*/ 4220842 h 4534740"/>
              <a:gd name="connsiteX3" fmla="*/ 4749422 w 4749481"/>
              <a:gd name="connsiteY3" fmla="*/ 3142668 h 4534740"/>
              <a:gd name="connsiteX4" fmla="*/ 3766783 w 4749481"/>
              <a:gd name="connsiteY4" fmla="*/ 1327516 h 4534740"/>
              <a:gd name="connsiteX5" fmla="*/ 2320120 w 4749481"/>
              <a:gd name="connsiteY5" fmla="*/ 1341163 h 4534740"/>
              <a:gd name="connsiteX6" fmla="*/ 1282890 w 4749481"/>
              <a:gd name="connsiteY6" fmla="*/ 99217 h 4534740"/>
              <a:gd name="connsiteX7" fmla="*/ 0 w 4749481"/>
              <a:gd name="connsiteY7" fmla="*/ 167456 h 4534740"/>
              <a:gd name="connsiteX0" fmla="*/ 600502 w 4831361"/>
              <a:gd name="connsiteY0" fmla="*/ 4534740 h 4534740"/>
              <a:gd name="connsiteX1" fmla="*/ 1924335 w 4831361"/>
              <a:gd name="connsiteY1" fmla="*/ 3906943 h 4534740"/>
              <a:gd name="connsiteX2" fmla="*/ 3725840 w 4831361"/>
              <a:gd name="connsiteY2" fmla="*/ 4220842 h 4534740"/>
              <a:gd name="connsiteX3" fmla="*/ 4831308 w 4831361"/>
              <a:gd name="connsiteY3" fmla="*/ 3101725 h 4534740"/>
              <a:gd name="connsiteX4" fmla="*/ 3766783 w 4831361"/>
              <a:gd name="connsiteY4" fmla="*/ 1327516 h 4534740"/>
              <a:gd name="connsiteX5" fmla="*/ 2320120 w 4831361"/>
              <a:gd name="connsiteY5" fmla="*/ 1341163 h 4534740"/>
              <a:gd name="connsiteX6" fmla="*/ 1282890 w 4831361"/>
              <a:gd name="connsiteY6" fmla="*/ 99217 h 4534740"/>
              <a:gd name="connsiteX7" fmla="*/ 0 w 4831361"/>
              <a:gd name="connsiteY7" fmla="*/ 167456 h 4534740"/>
              <a:gd name="connsiteX0" fmla="*/ 600502 w 4831313"/>
              <a:gd name="connsiteY0" fmla="*/ 4534740 h 4534740"/>
              <a:gd name="connsiteX1" fmla="*/ 1924335 w 4831313"/>
              <a:gd name="connsiteY1" fmla="*/ 3906943 h 4534740"/>
              <a:gd name="connsiteX2" fmla="*/ 3725840 w 4831313"/>
              <a:gd name="connsiteY2" fmla="*/ 4220842 h 4534740"/>
              <a:gd name="connsiteX3" fmla="*/ 4831308 w 4831313"/>
              <a:gd name="connsiteY3" fmla="*/ 3101725 h 4534740"/>
              <a:gd name="connsiteX4" fmla="*/ 3739488 w 4831313"/>
              <a:gd name="connsiteY4" fmla="*/ 1409402 h 4534740"/>
              <a:gd name="connsiteX5" fmla="*/ 2320120 w 4831313"/>
              <a:gd name="connsiteY5" fmla="*/ 1341163 h 4534740"/>
              <a:gd name="connsiteX6" fmla="*/ 1282890 w 4831313"/>
              <a:gd name="connsiteY6" fmla="*/ 99217 h 4534740"/>
              <a:gd name="connsiteX7" fmla="*/ 0 w 4831313"/>
              <a:gd name="connsiteY7" fmla="*/ 167456 h 4534740"/>
              <a:gd name="connsiteX0" fmla="*/ 600502 w 4831313"/>
              <a:gd name="connsiteY0" fmla="*/ 4522702 h 4522702"/>
              <a:gd name="connsiteX1" fmla="*/ 1924335 w 4831313"/>
              <a:gd name="connsiteY1" fmla="*/ 3894905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600502 w 4831313"/>
              <a:gd name="connsiteY0" fmla="*/ 4522702 h 4522702"/>
              <a:gd name="connsiteX1" fmla="*/ 1815153 w 4831313"/>
              <a:gd name="connsiteY1" fmla="*/ 3785723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559559 w 4831313"/>
              <a:gd name="connsiteY0" fmla="*/ 4795657 h 4795657"/>
              <a:gd name="connsiteX1" fmla="*/ 1815153 w 4831313"/>
              <a:gd name="connsiteY1" fmla="*/ 3785723 h 4795657"/>
              <a:gd name="connsiteX2" fmla="*/ 3725840 w 4831313"/>
              <a:gd name="connsiteY2" fmla="*/ 4208804 h 4795657"/>
              <a:gd name="connsiteX3" fmla="*/ 4831308 w 4831313"/>
              <a:gd name="connsiteY3" fmla="*/ 3089687 h 4795657"/>
              <a:gd name="connsiteX4" fmla="*/ 3739488 w 4831313"/>
              <a:gd name="connsiteY4" fmla="*/ 1397364 h 4795657"/>
              <a:gd name="connsiteX5" fmla="*/ 2292825 w 4831313"/>
              <a:gd name="connsiteY5" fmla="*/ 1165351 h 4795657"/>
              <a:gd name="connsiteX6" fmla="*/ 1282890 w 4831313"/>
              <a:gd name="connsiteY6" fmla="*/ 87179 h 4795657"/>
              <a:gd name="connsiteX7" fmla="*/ 0 w 4831313"/>
              <a:gd name="connsiteY7" fmla="*/ 155418 h 4795657"/>
              <a:gd name="connsiteX0" fmla="*/ 559559 w 4831580"/>
              <a:gd name="connsiteY0" fmla="*/ 4795657 h 4795657"/>
              <a:gd name="connsiteX1" fmla="*/ 1815153 w 4831580"/>
              <a:gd name="connsiteY1" fmla="*/ 3785723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  <a:gd name="connsiteX0" fmla="*/ 559559 w 4831625"/>
              <a:gd name="connsiteY0" fmla="*/ 4819143 h 4819143"/>
              <a:gd name="connsiteX1" fmla="*/ 1815153 w 4831625"/>
              <a:gd name="connsiteY1" fmla="*/ 3809209 h 4819143"/>
              <a:gd name="connsiteX2" fmla="*/ 3643954 w 4831625"/>
              <a:gd name="connsiteY2" fmla="*/ 4300529 h 4819143"/>
              <a:gd name="connsiteX3" fmla="*/ 4831308 w 4831625"/>
              <a:gd name="connsiteY3" fmla="*/ 3113173 h 4819143"/>
              <a:gd name="connsiteX4" fmla="*/ 3739488 w 4831625"/>
              <a:gd name="connsiteY4" fmla="*/ 1420850 h 4819143"/>
              <a:gd name="connsiteX5" fmla="*/ 1689789 w 4831625"/>
              <a:gd name="connsiteY5" fmla="*/ 1508091 h 4819143"/>
              <a:gd name="connsiteX6" fmla="*/ 1282890 w 4831625"/>
              <a:gd name="connsiteY6" fmla="*/ 110665 h 4819143"/>
              <a:gd name="connsiteX7" fmla="*/ 0 w 4831625"/>
              <a:gd name="connsiteY7" fmla="*/ 178904 h 4819143"/>
              <a:gd name="connsiteX0" fmla="*/ 559559 w 4831626"/>
              <a:gd name="connsiteY0" fmla="*/ 4886015 h 4886015"/>
              <a:gd name="connsiteX1" fmla="*/ 1815153 w 4831626"/>
              <a:gd name="connsiteY1" fmla="*/ 3876081 h 4886015"/>
              <a:gd name="connsiteX2" fmla="*/ 3643954 w 4831626"/>
              <a:gd name="connsiteY2" fmla="*/ 4367401 h 4886015"/>
              <a:gd name="connsiteX3" fmla="*/ 4831308 w 4831626"/>
              <a:gd name="connsiteY3" fmla="*/ 3180045 h 4886015"/>
              <a:gd name="connsiteX4" fmla="*/ 3739488 w 4831626"/>
              <a:gd name="connsiteY4" fmla="*/ 1487722 h 4886015"/>
              <a:gd name="connsiteX5" fmla="*/ 1689789 w 4831626"/>
              <a:gd name="connsiteY5" fmla="*/ 1574963 h 4886015"/>
              <a:gd name="connsiteX6" fmla="*/ 644380 w 4831626"/>
              <a:gd name="connsiteY6" fmla="*/ 88854 h 4886015"/>
              <a:gd name="connsiteX7" fmla="*/ 0 w 4831626"/>
              <a:gd name="connsiteY7" fmla="*/ 245776 h 4886015"/>
              <a:gd name="connsiteX0" fmla="*/ 1552795 w 5824862"/>
              <a:gd name="connsiteY0" fmla="*/ 4928284 h 4928284"/>
              <a:gd name="connsiteX1" fmla="*/ 2808389 w 5824862"/>
              <a:gd name="connsiteY1" fmla="*/ 3918350 h 4928284"/>
              <a:gd name="connsiteX2" fmla="*/ 4637190 w 5824862"/>
              <a:gd name="connsiteY2" fmla="*/ 4409670 h 4928284"/>
              <a:gd name="connsiteX3" fmla="*/ 5824544 w 5824862"/>
              <a:gd name="connsiteY3" fmla="*/ 3222314 h 4928284"/>
              <a:gd name="connsiteX4" fmla="*/ 4732724 w 5824862"/>
              <a:gd name="connsiteY4" fmla="*/ 1529991 h 4928284"/>
              <a:gd name="connsiteX5" fmla="*/ 2683025 w 5824862"/>
              <a:gd name="connsiteY5" fmla="*/ 1617232 h 4928284"/>
              <a:gd name="connsiteX6" fmla="*/ 1637616 w 5824862"/>
              <a:gd name="connsiteY6" fmla="*/ 131123 h 4928284"/>
              <a:gd name="connsiteX7" fmla="*/ 0 w 5824862"/>
              <a:gd name="connsiteY7" fmla="*/ 163891 h 4928284"/>
              <a:gd name="connsiteX0" fmla="*/ 1552795 w 5824859"/>
              <a:gd name="connsiteY0" fmla="*/ 4921880 h 4921880"/>
              <a:gd name="connsiteX1" fmla="*/ 2808389 w 5824859"/>
              <a:gd name="connsiteY1" fmla="*/ 3911946 h 4921880"/>
              <a:gd name="connsiteX2" fmla="*/ 4637190 w 5824859"/>
              <a:gd name="connsiteY2" fmla="*/ 4403266 h 4921880"/>
              <a:gd name="connsiteX3" fmla="*/ 5824544 w 5824859"/>
              <a:gd name="connsiteY3" fmla="*/ 3215910 h 4921880"/>
              <a:gd name="connsiteX4" fmla="*/ 4732724 w 5824859"/>
              <a:gd name="connsiteY4" fmla="*/ 1523587 h 4921880"/>
              <a:gd name="connsiteX5" fmla="*/ 2700762 w 5824859"/>
              <a:gd name="connsiteY5" fmla="*/ 1522148 h 4921880"/>
              <a:gd name="connsiteX6" fmla="*/ 1637616 w 5824859"/>
              <a:gd name="connsiteY6" fmla="*/ 124719 h 4921880"/>
              <a:gd name="connsiteX7" fmla="*/ 0 w 5824859"/>
              <a:gd name="connsiteY7" fmla="*/ 157487 h 4921880"/>
              <a:gd name="connsiteX0" fmla="*/ 1552795 w 5825591"/>
              <a:gd name="connsiteY0" fmla="*/ 4921880 h 4921880"/>
              <a:gd name="connsiteX1" fmla="*/ 2808389 w 5825591"/>
              <a:gd name="connsiteY1" fmla="*/ 3911946 h 4921880"/>
              <a:gd name="connsiteX2" fmla="*/ 4637190 w 5825591"/>
              <a:gd name="connsiteY2" fmla="*/ 4403266 h 4921880"/>
              <a:gd name="connsiteX3" fmla="*/ 5824544 w 5825591"/>
              <a:gd name="connsiteY3" fmla="*/ 3215910 h 4921880"/>
              <a:gd name="connsiteX4" fmla="*/ 4803670 w 5825591"/>
              <a:gd name="connsiteY4" fmla="*/ 1647743 h 4921880"/>
              <a:gd name="connsiteX5" fmla="*/ 2700762 w 5825591"/>
              <a:gd name="connsiteY5" fmla="*/ 1522148 h 4921880"/>
              <a:gd name="connsiteX6" fmla="*/ 1637616 w 5825591"/>
              <a:gd name="connsiteY6" fmla="*/ 124719 h 4921880"/>
              <a:gd name="connsiteX7" fmla="*/ 0 w 5825591"/>
              <a:gd name="connsiteY7" fmla="*/ 157487 h 4921880"/>
              <a:gd name="connsiteX0" fmla="*/ 1552795 w 5824579"/>
              <a:gd name="connsiteY0" fmla="*/ 4921880 h 4921880"/>
              <a:gd name="connsiteX1" fmla="*/ 2808389 w 5824579"/>
              <a:gd name="connsiteY1" fmla="*/ 3911946 h 4921880"/>
              <a:gd name="connsiteX2" fmla="*/ 4832291 w 5824579"/>
              <a:gd name="connsiteY2" fmla="*/ 4154956 h 4921880"/>
              <a:gd name="connsiteX3" fmla="*/ 5824544 w 5824579"/>
              <a:gd name="connsiteY3" fmla="*/ 3215910 h 4921880"/>
              <a:gd name="connsiteX4" fmla="*/ 4803670 w 5824579"/>
              <a:gd name="connsiteY4" fmla="*/ 1647743 h 4921880"/>
              <a:gd name="connsiteX5" fmla="*/ 2700762 w 5824579"/>
              <a:gd name="connsiteY5" fmla="*/ 1522148 h 4921880"/>
              <a:gd name="connsiteX6" fmla="*/ 1637616 w 5824579"/>
              <a:gd name="connsiteY6" fmla="*/ 124719 h 4921880"/>
              <a:gd name="connsiteX7" fmla="*/ 0 w 5824579"/>
              <a:gd name="connsiteY7" fmla="*/ 157487 h 4921880"/>
              <a:gd name="connsiteX0" fmla="*/ 1552795 w 5824582"/>
              <a:gd name="connsiteY0" fmla="*/ 4921880 h 4921880"/>
              <a:gd name="connsiteX1" fmla="*/ 2577817 w 5824582"/>
              <a:gd name="connsiteY1" fmla="*/ 3699110 h 4921880"/>
              <a:gd name="connsiteX2" fmla="*/ 4832291 w 5824582"/>
              <a:gd name="connsiteY2" fmla="*/ 4154956 h 4921880"/>
              <a:gd name="connsiteX3" fmla="*/ 5824544 w 5824582"/>
              <a:gd name="connsiteY3" fmla="*/ 3215910 h 4921880"/>
              <a:gd name="connsiteX4" fmla="*/ 4803670 w 5824582"/>
              <a:gd name="connsiteY4" fmla="*/ 1647743 h 4921880"/>
              <a:gd name="connsiteX5" fmla="*/ 2700762 w 5824582"/>
              <a:gd name="connsiteY5" fmla="*/ 1522148 h 4921880"/>
              <a:gd name="connsiteX6" fmla="*/ 1637616 w 5824582"/>
              <a:gd name="connsiteY6" fmla="*/ 124719 h 4921880"/>
              <a:gd name="connsiteX7" fmla="*/ 0 w 5824582"/>
              <a:gd name="connsiteY7" fmla="*/ 157487 h 4921880"/>
              <a:gd name="connsiteX0" fmla="*/ 683714 w 5824581"/>
              <a:gd name="connsiteY0" fmla="*/ 4425261 h 4425261"/>
              <a:gd name="connsiteX1" fmla="*/ 2577817 w 5824581"/>
              <a:gd name="connsiteY1" fmla="*/ 3699110 h 4425261"/>
              <a:gd name="connsiteX2" fmla="*/ 4832291 w 5824581"/>
              <a:gd name="connsiteY2" fmla="*/ 4154956 h 4425261"/>
              <a:gd name="connsiteX3" fmla="*/ 5824544 w 5824581"/>
              <a:gd name="connsiteY3" fmla="*/ 3215910 h 4425261"/>
              <a:gd name="connsiteX4" fmla="*/ 4803670 w 5824581"/>
              <a:gd name="connsiteY4" fmla="*/ 1647743 h 4425261"/>
              <a:gd name="connsiteX5" fmla="*/ 2700762 w 5824581"/>
              <a:gd name="connsiteY5" fmla="*/ 1522148 h 4425261"/>
              <a:gd name="connsiteX6" fmla="*/ 1637616 w 5824581"/>
              <a:gd name="connsiteY6" fmla="*/ 124719 h 4425261"/>
              <a:gd name="connsiteX7" fmla="*/ 0 w 5824581"/>
              <a:gd name="connsiteY7" fmla="*/ 157487 h 4425261"/>
              <a:gd name="connsiteX0" fmla="*/ 719188 w 5824581"/>
              <a:gd name="connsiteY0" fmla="*/ 4779989 h 4779989"/>
              <a:gd name="connsiteX1" fmla="*/ 2577817 w 5824581"/>
              <a:gd name="connsiteY1" fmla="*/ 3699110 h 4779989"/>
              <a:gd name="connsiteX2" fmla="*/ 4832291 w 5824581"/>
              <a:gd name="connsiteY2" fmla="*/ 4154956 h 4779989"/>
              <a:gd name="connsiteX3" fmla="*/ 5824544 w 5824581"/>
              <a:gd name="connsiteY3" fmla="*/ 3215910 h 4779989"/>
              <a:gd name="connsiteX4" fmla="*/ 4803670 w 5824581"/>
              <a:gd name="connsiteY4" fmla="*/ 1647743 h 4779989"/>
              <a:gd name="connsiteX5" fmla="*/ 2700762 w 5824581"/>
              <a:gd name="connsiteY5" fmla="*/ 1522148 h 4779989"/>
              <a:gd name="connsiteX6" fmla="*/ 1637616 w 5824581"/>
              <a:gd name="connsiteY6" fmla="*/ 124719 h 4779989"/>
              <a:gd name="connsiteX7" fmla="*/ 0 w 5824581"/>
              <a:gd name="connsiteY7" fmla="*/ 157487 h 4779989"/>
              <a:gd name="connsiteX0" fmla="*/ 719188 w 5824584"/>
              <a:gd name="connsiteY0" fmla="*/ 4779989 h 4779989"/>
              <a:gd name="connsiteX1" fmla="*/ 2435926 w 5824584"/>
              <a:gd name="connsiteY1" fmla="*/ 3752319 h 4779989"/>
              <a:gd name="connsiteX2" fmla="*/ 4832291 w 5824584"/>
              <a:gd name="connsiteY2" fmla="*/ 4154956 h 4779989"/>
              <a:gd name="connsiteX3" fmla="*/ 5824544 w 5824584"/>
              <a:gd name="connsiteY3" fmla="*/ 3215910 h 4779989"/>
              <a:gd name="connsiteX4" fmla="*/ 4803670 w 5824584"/>
              <a:gd name="connsiteY4" fmla="*/ 1647743 h 4779989"/>
              <a:gd name="connsiteX5" fmla="*/ 2700762 w 5824584"/>
              <a:gd name="connsiteY5" fmla="*/ 1522148 h 4779989"/>
              <a:gd name="connsiteX6" fmla="*/ 1637616 w 5824584"/>
              <a:gd name="connsiteY6" fmla="*/ 124719 h 4779989"/>
              <a:gd name="connsiteX7" fmla="*/ 0 w 5824584"/>
              <a:gd name="connsiteY7" fmla="*/ 157487 h 4779989"/>
              <a:gd name="connsiteX0" fmla="*/ 719188 w 5830388"/>
              <a:gd name="connsiteY0" fmla="*/ 4779989 h 4779989"/>
              <a:gd name="connsiteX1" fmla="*/ 2435926 w 5830388"/>
              <a:gd name="connsiteY1" fmla="*/ 3752319 h 4779989"/>
              <a:gd name="connsiteX2" fmla="*/ 5080600 w 5830388"/>
              <a:gd name="connsiteY2" fmla="*/ 4243638 h 4779989"/>
              <a:gd name="connsiteX3" fmla="*/ 5824544 w 5830388"/>
              <a:gd name="connsiteY3" fmla="*/ 3215910 h 4779989"/>
              <a:gd name="connsiteX4" fmla="*/ 4803670 w 5830388"/>
              <a:gd name="connsiteY4" fmla="*/ 1647743 h 4779989"/>
              <a:gd name="connsiteX5" fmla="*/ 2700762 w 5830388"/>
              <a:gd name="connsiteY5" fmla="*/ 1522148 h 4779989"/>
              <a:gd name="connsiteX6" fmla="*/ 1637616 w 5830388"/>
              <a:gd name="connsiteY6" fmla="*/ 124719 h 4779989"/>
              <a:gd name="connsiteX7" fmla="*/ 0 w 5830388"/>
              <a:gd name="connsiteY7" fmla="*/ 157487 h 4779989"/>
              <a:gd name="connsiteX0" fmla="*/ 719188 w 5882814"/>
              <a:gd name="connsiteY0" fmla="*/ 4779989 h 4779989"/>
              <a:gd name="connsiteX1" fmla="*/ 2435926 w 5882814"/>
              <a:gd name="connsiteY1" fmla="*/ 3752319 h 4779989"/>
              <a:gd name="connsiteX2" fmla="*/ 5080600 w 5882814"/>
              <a:gd name="connsiteY2" fmla="*/ 4243638 h 4779989"/>
              <a:gd name="connsiteX3" fmla="*/ 5877752 w 5882814"/>
              <a:gd name="connsiteY3" fmla="*/ 3109492 h 4779989"/>
              <a:gd name="connsiteX4" fmla="*/ 4803670 w 5882814"/>
              <a:gd name="connsiteY4" fmla="*/ 1647743 h 4779989"/>
              <a:gd name="connsiteX5" fmla="*/ 2700762 w 5882814"/>
              <a:gd name="connsiteY5" fmla="*/ 1522148 h 4779989"/>
              <a:gd name="connsiteX6" fmla="*/ 1637616 w 5882814"/>
              <a:gd name="connsiteY6" fmla="*/ 124719 h 4779989"/>
              <a:gd name="connsiteX7" fmla="*/ 0 w 5882814"/>
              <a:gd name="connsiteY7" fmla="*/ 157487 h 4779989"/>
              <a:gd name="connsiteX0" fmla="*/ 719188 w 5887890"/>
              <a:gd name="connsiteY0" fmla="*/ 4779989 h 4779989"/>
              <a:gd name="connsiteX1" fmla="*/ 2435926 w 5887890"/>
              <a:gd name="connsiteY1" fmla="*/ 3752319 h 4779989"/>
              <a:gd name="connsiteX2" fmla="*/ 5080600 w 5887890"/>
              <a:gd name="connsiteY2" fmla="*/ 4243638 h 4779989"/>
              <a:gd name="connsiteX3" fmla="*/ 5877752 w 5887890"/>
              <a:gd name="connsiteY3" fmla="*/ 3109492 h 4779989"/>
              <a:gd name="connsiteX4" fmla="*/ 4661779 w 5887890"/>
              <a:gd name="connsiteY4" fmla="*/ 1665478 h 4779989"/>
              <a:gd name="connsiteX5" fmla="*/ 2700762 w 5887890"/>
              <a:gd name="connsiteY5" fmla="*/ 1522148 h 4779989"/>
              <a:gd name="connsiteX6" fmla="*/ 1637616 w 5887890"/>
              <a:gd name="connsiteY6" fmla="*/ 124719 h 4779989"/>
              <a:gd name="connsiteX7" fmla="*/ 0 w 5887890"/>
              <a:gd name="connsiteY7" fmla="*/ 157487 h 4779989"/>
              <a:gd name="connsiteX0" fmla="*/ 719188 w 5889117"/>
              <a:gd name="connsiteY0" fmla="*/ 4779989 h 4779989"/>
              <a:gd name="connsiteX1" fmla="*/ 2435926 w 5889117"/>
              <a:gd name="connsiteY1" fmla="*/ 3752319 h 4779989"/>
              <a:gd name="connsiteX2" fmla="*/ 5098337 w 5889117"/>
              <a:gd name="connsiteY2" fmla="*/ 4066274 h 4779989"/>
              <a:gd name="connsiteX3" fmla="*/ 5877752 w 5889117"/>
              <a:gd name="connsiteY3" fmla="*/ 3109492 h 4779989"/>
              <a:gd name="connsiteX4" fmla="*/ 4661779 w 5889117"/>
              <a:gd name="connsiteY4" fmla="*/ 1665478 h 4779989"/>
              <a:gd name="connsiteX5" fmla="*/ 2700762 w 5889117"/>
              <a:gd name="connsiteY5" fmla="*/ 1522148 h 4779989"/>
              <a:gd name="connsiteX6" fmla="*/ 1637616 w 5889117"/>
              <a:gd name="connsiteY6" fmla="*/ 124719 h 4779989"/>
              <a:gd name="connsiteX7" fmla="*/ 0 w 5889117"/>
              <a:gd name="connsiteY7" fmla="*/ 157487 h 4779989"/>
              <a:gd name="connsiteX0" fmla="*/ 719188 w 5958489"/>
              <a:gd name="connsiteY0" fmla="*/ 4779989 h 4779989"/>
              <a:gd name="connsiteX1" fmla="*/ 2435926 w 5958489"/>
              <a:gd name="connsiteY1" fmla="*/ 3752319 h 4779989"/>
              <a:gd name="connsiteX2" fmla="*/ 5098337 w 5958489"/>
              <a:gd name="connsiteY2" fmla="*/ 4066274 h 4779989"/>
              <a:gd name="connsiteX3" fmla="*/ 5948698 w 5958489"/>
              <a:gd name="connsiteY3" fmla="*/ 2772501 h 4779989"/>
              <a:gd name="connsiteX4" fmla="*/ 4661779 w 5958489"/>
              <a:gd name="connsiteY4" fmla="*/ 1665478 h 4779989"/>
              <a:gd name="connsiteX5" fmla="*/ 2700762 w 5958489"/>
              <a:gd name="connsiteY5" fmla="*/ 1522148 h 4779989"/>
              <a:gd name="connsiteX6" fmla="*/ 1637616 w 5958489"/>
              <a:gd name="connsiteY6" fmla="*/ 124719 h 4779989"/>
              <a:gd name="connsiteX7" fmla="*/ 0 w 5958489"/>
              <a:gd name="connsiteY7" fmla="*/ 157487 h 4779989"/>
              <a:gd name="connsiteX0" fmla="*/ 719188 w 5963565"/>
              <a:gd name="connsiteY0" fmla="*/ 4779989 h 4779989"/>
              <a:gd name="connsiteX1" fmla="*/ 2435926 w 5963565"/>
              <a:gd name="connsiteY1" fmla="*/ 3752319 h 4779989"/>
              <a:gd name="connsiteX2" fmla="*/ 5169283 w 5963565"/>
              <a:gd name="connsiteY2" fmla="*/ 3747020 h 4779989"/>
              <a:gd name="connsiteX3" fmla="*/ 5948698 w 5963565"/>
              <a:gd name="connsiteY3" fmla="*/ 2772501 h 4779989"/>
              <a:gd name="connsiteX4" fmla="*/ 4661779 w 5963565"/>
              <a:gd name="connsiteY4" fmla="*/ 1665478 h 4779989"/>
              <a:gd name="connsiteX5" fmla="*/ 2700762 w 5963565"/>
              <a:gd name="connsiteY5" fmla="*/ 1522148 h 4779989"/>
              <a:gd name="connsiteX6" fmla="*/ 1637616 w 5963565"/>
              <a:gd name="connsiteY6" fmla="*/ 124719 h 4779989"/>
              <a:gd name="connsiteX7" fmla="*/ 0 w 5963565"/>
              <a:gd name="connsiteY7" fmla="*/ 157487 h 4779989"/>
              <a:gd name="connsiteX0" fmla="*/ 719188 w 6032519"/>
              <a:gd name="connsiteY0" fmla="*/ 4779989 h 4779989"/>
              <a:gd name="connsiteX1" fmla="*/ 2435926 w 6032519"/>
              <a:gd name="connsiteY1" fmla="*/ 3752319 h 4779989"/>
              <a:gd name="connsiteX2" fmla="*/ 5169283 w 6032519"/>
              <a:gd name="connsiteY2" fmla="*/ 3747020 h 4779989"/>
              <a:gd name="connsiteX3" fmla="*/ 6019643 w 6032519"/>
              <a:gd name="connsiteY3" fmla="*/ 3003073 h 4779989"/>
              <a:gd name="connsiteX4" fmla="*/ 4661779 w 6032519"/>
              <a:gd name="connsiteY4" fmla="*/ 1665478 h 4779989"/>
              <a:gd name="connsiteX5" fmla="*/ 2700762 w 6032519"/>
              <a:gd name="connsiteY5" fmla="*/ 1522148 h 4779989"/>
              <a:gd name="connsiteX6" fmla="*/ 1637616 w 6032519"/>
              <a:gd name="connsiteY6" fmla="*/ 124719 h 4779989"/>
              <a:gd name="connsiteX7" fmla="*/ 0 w 6032519"/>
              <a:gd name="connsiteY7" fmla="*/ 157487 h 4779989"/>
              <a:gd name="connsiteX0" fmla="*/ 719188 w 6024284"/>
              <a:gd name="connsiteY0" fmla="*/ 4779989 h 4779989"/>
              <a:gd name="connsiteX1" fmla="*/ 2435926 w 6024284"/>
              <a:gd name="connsiteY1" fmla="*/ 3752319 h 4779989"/>
              <a:gd name="connsiteX2" fmla="*/ 5169283 w 6024284"/>
              <a:gd name="connsiteY2" fmla="*/ 3747020 h 4779989"/>
              <a:gd name="connsiteX3" fmla="*/ 6019643 w 6024284"/>
              <a:gd name="connsiteY3" fmla="*/ 3003073 h 4779989"/>
              <a:gd name="connsiteX4" fmla="*/ 4892352 w 6024284"/>
              <a:gd name="connsiteY4" fmla="*/ 1612269 h 4779989"/>
              <a:gd name="connsiteX5" fmla="*/ 2700762 w 6024284"/>
              <a:gd name="connsiteY5" fmla="*/ 1522148 h 4779989"/>
              <a:gd name="connsiteX6" fmla="*/ 1637616 w 6024284"/>
              <a:gd name="connsiteY6" fmla="*/ 124719 h 4779989"/>
              <a:gd name="connsiteX7" fmla="*/ 0 w 6024284"/>
              <a:gd name="connsiteY7" fmla="*/ 157487 h 4779989"/>
              <a:gd name="connsiteX0" fmla="*/ 719188 w 6019819"/>
              <a:gd name="connsiteY0" fmla="*/ 4779989 h 4779989"/>
              <a:gd name="connsiteX1" fmla="*/ 2435926 w 6019819"/>
              <a:gd name="connsiteY1" fmla="*/ 3752319 h 4779989"/>
              <a:gd name="connsiteX2" fmla="*/ 4956448 w 6019819"/>
              <a:gd name="connsiteY2" fmla="*/ 4084012 h 4779989"/>
              <a:gd name="connsiteX3" fmla="*/ 6019643 w 6019819"/>
              <a:gd name="connsiteY3" fmla="*/ 3003073 h 4779989"/>
              <a:gd name="connsiteX4" fmla="*/ 4892352 w 6019819"/>
              <a:gd name="connsiteY4" fmla="*/ 1612269 h 4779989"/>
              <a:gd name="connsiteX5" fmla="*/ 2700762 w 6019819"/>
              <a:gd name="connsiteY5" fmla="*/ 1522148 h 4779989"/>
              <a:gd name="connsiteX6" fmla="*/ 1637616 w 6019819"/>
              <a:gd name="connsiteY6" fmla="*/ 124719 h 4779989"/>
              <a:gd name="connsiteX7" fmla="*/ 0 w 6019819"/>
              <a:gd name="connsiteY7" fmla="*/ 157487 h 4779989"/>
              <a:gd name="connsiteX0" fmla="*/ 719188 w 6019819"/>
              <a:gd name="connsiteY0" fmla="*/ 4767247 h 4767247"/>
              <a:gd name="connsiteX1" fmla="*/ 2435926 w 6019819"/>
              <a:gd name="connsiteY1" fmla="*/ 3739577 h 4767247"/>
              <a:gd name="connsiteX2" fmla="*/ 4956448 w 6019819"/>
              <a:gd name="connsiteY2" fmla="*/ 4071270 h 4767247"/>
              <a:gd name="connsiteX3" fmla="*/ 6019643 w 6019819"/>
              <a:gd name="connsiteY3" fmla="*/ 2990331 h 4767247"/>
              <a:gd name="connsiteX4" fmla="*/ 4892352 w 6019819"/>
              <a:gd name="connsiteY4" fmla="*/ 1599527 h 4767247"/>
              <a:gd name="connsiteX5" fmla="*/ 2845393 w 6019819"/>
              <a:gd name="connsiteY5" fmla="*/ 1332044 h 4767247"/>
              <a:gd name="connsiteX6" fmla="*/ 1637616 w 6019819"/>
              <a:gd name="connsiteY6" fmla="*/ 111977 h 4767247"/>
              <a:gd name="connsiteX7" fmla="*/ 0 w 6019819"/>
              <a:gd name="connsiteY7" fmla="*/ 144745 h 476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9819" h="4767247">
                <a:moveTo>
                  <a:pt x="719188" y="4767247"/>
                </a:moveTo>
                <a:cubicBezTo>
                  <a:pt x="1194585" y="4371462"/>
                  <a:pt x="1729716" y="3855573"/>
                  <a:pt x="2435926" y="3739577"/>
                </a:cubicBezTo>
                <a:cubicBezTo>
                  <a:pt x="3142136" y="3623581"/>
                  <a:pt x="4359162" y="4196144"/>
                  <a:pt x="4956448" y="4071270"/>
                </a:cubicBezTo>
                <a:cubicBezTo>
                  <a:pt x="5553734" y="3946396"/>
                  <a:pt x="6030326" y="3402288"/>
                  <a:pt x="6019643" y="2990331"/>
                </a:cubicBezTo>
                <a:cubicBezTo>
                  <a:pt x="6008960" y="2578374"/>
                  <a:pt x="5421394" y="1875908"/>
                  <a:pt x="4892352" y="1599527"/>
                </a:cubicBezTo>
                <a:cubicBezTo>
                  <a:pt x="4363310" y="1323146"/>
                  <a:pt x="3387849" y="1579969"/>
                  <a:pt x="2845393" y="1332044"/>
                </a:cubicBezTo>
                <a:cubicBezTo>
                  <a:pt x="2302937" y="1084119"/>
                  <a:pt x="2111848" y="309860"/>
                  <a:pt x="1637616" y="111977"/>
                </a:cubicBezTo>
                <a:cubicBezTo>
                  <a:pt x="1163384" y="-85906"/>
                  <a:pt x="448101" y="12816"/>
                  <a:pt x="0" y="14474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18446" name="กลุ่ม 1"/>
          <p:cNvGrpSpPr>
            <a:grpSpLocks/>
          </p:cNvGrpSpPr>
          <p:nvPr/>
        </p:nvGrpSpPr>
        <p:grpSpPr bwMode="auto">
          <a:xfrm>
            <a:off x="7875588" y="2722563"/>
            <a:ext cx="1004887" cy="801687"/>
            <a:chOff x="5310634" y="5781725"/>
            <a:chExt cx="1004887" cy="801688"/>
          </a:xfrm>
        </p:grpSpPr>
        <p:grpSp>
          <p:nvGrpSpPr>
            <p:cNvPr id="18482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0" name="วงรี 59"/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1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9" name="กล่องข้อความ 58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1012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47" name="กลุ่ม 1"/>
          <p:cNvGrpSpPr>
            <a:grpSpLocks/>
          </p:cNvGrpSpPr>
          <p:nvPr/>
        </p:nvGrpSpPr>
        <p:grpSpPr bwMode="auto">
          <a:xfrm>
            <a:off x="5435600" y="3365500"/>
            <a:ext cx="1004888" cy="801688"/>
            <a:chOff x="5310634" y="5781725"/>
            <a:chExt cx="1004887" cy="801688"/>
          </a:xfrm>
        </p:grpSpPr>
        <p:grpSp>
          <p:nvGrpSpPr>
            <p:cNvPr id="18478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5" name="วงรี 64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6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4" name="กล่องข้อความ 63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1012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48" name="กลุ่ม 3"/>
          <p:cNvGrpSpPr>
            <a:grpSpLocks/>
          </p:cNvGrpSpPr>
          <p:nvPr/>
        </p:nvGrpSpPr>
        <p:grpSpPr bwMode="auto">
          <a:xfrm>
            <a:off x="3629025" y="5767388"/>
            <a:ext cx="1004888" cy="801687"/>
            <a:chOff x="5673725" y="1047750"/>
            <a:chExt cx="1004888" cy="801688"/>
          </a:xfrm>
        </p:grpSpPr>
        <p:grpSp>
          <p:nvGrpSpPr>
            <p:cNvPr id="18474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78" name="วงรี 77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79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7" name="กล่องข้อความ 76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1018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49" name="กลุ่ม 3"/>
          <p:cNvGrpSpPr>
            <a:grpSpLocks/>
          </p:cNvGrpSpPr>
          <p:nvPr/>
        </p:nvGrpSpPr>
        <p:grpSpPr bwMode="auto">
          <a:xfrm>
            <a:off x="3959225" y="815975"/>
            <a:ext cx="1004888" cy="801688"/>
            <a:chOff x="5673725" y="1047750"/>
            <a:chExt cx="1004888" cy="801688"/>
          </a:xfrm>
        </p:grpSpPr>
        <p:grpSp>
          <p:nvGrpSpPr>
            <p:cNvPr id="18470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83" name="วงรี 82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84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82" name="กล่องข้อความ 81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1018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50" name="กลุ่ม 9"/>
          <p:cNvGrpSpPr>
            <a:grpSpLocks/>
          </p:cNvGrpSpPr>
          <p:nvPr/>
        </p:nvGrpSpPr>
        <p:grpSpPr bwMode="auto">
          <a:xfrm>
            <a:off x="1479550" y="2401888"/>
            <a:ext cx="1292225" cy="1144587"/>
            <a:chOff x="1479029" y="2414940"/>
            <a:chExt cx="1293391" cy="1145241"/>
          </a:xfrm>
        </p:grpSpPr>
        <p:grpSp>
          <p:nvGrpSpPr>
            <p:cNvPr id="18463" name="กลุ่ม 8"/>
            <p:cNvGrpSpPr>
              <a:grpSpLocks/>
            </p:cNvGrpSpPr>
            <p:nvPr/>
          </p:nvGrpSpPr>
          <p:grpSpPr bwMode="auto">
            <a:xfrm>
              <a:off x="1479029" y="2566284"/>
              <a:ext cx="1293391" cy="993897"/>
              <a:chOff x="1001061" y="2634781"/>
              <a:chExt cx="1293391" cy="993897"/>
            </a:xfrm>
          </p:grpSpPr>
          <p:grpSp>
            <p:nvGrpSpPr>
              <p:cNvPr id="18466" name="กลุ่ม 1"/>
              <p:cNvGrpSpPr>
                <a:grpSpLocks/>
              </p:cNvGrpSpPr>
              <p:nvPr/>
            </p:nvGrpSpPr>
            <p:grpSpPr bwMode="auto">
              <a:xfrm>
                <a:off x="1167535" y="2684617"/>
                <a:ext cx="1004887" cy="801688"/>
                <a:chOff x="3452103" y="2839788"/>
                <a:chExt cx="1004887" cy="802698"/>
              </a:xfrm>
            </p:grpSpPr>
            <p:sp>
              <p:nvSpPr>
                <p:cNvPr id="70" name="วงรี 69"/>
                <p:cNvSpPr/>
                <p:nvPr/>
              </p:nvSpPr>
              <p:spPr bwMode="auto">
                <a:xfrm>
                  <a:off x="3546214" y="2999376"/>
                  <a:ext cx="773811" cy="604355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  <p:sp>
              <p:nvSpPr>
                <p:cNvPr id="71" name="Oval 1"/>
                <p:cNvSpPr/>
                <p:nvPr/>
              </p:nvSpPr>
              <p:spPr bwMode="auto">
                <a:xfrm>
                  <a:off x="3452103" y="2839788"/>
                  <a:ext cx="1004887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b="1" dirty="0">
                      <a:solidFill>
                        <a:srgbClr val="FF0000"/>
                      </a:solidFill>
                      <a:effectLst>
                        <a:glow rad="127000">
                          <a:schemeClr val="bg1">
                            <a:alpha val="90000"/>
                          </a:schemeClr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4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73" name="วงรี 72"/>
              <p:cNvSpPr/>
              <p:nvPr/>
            </p:nvSpPr>
            <p:spPr bwMode="auto">
              <a:xfrm>
                <a:off x="1001061" y="2634335"/>
                <a:ext cx="1293391" cy="99434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 bwMode="auto">
            <a:xfrm>
              <a:off x="1856163" y="2414940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1008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  <p:sp>
          <p:nvSpPr>
            <p:cNvPr id="85" name="กล่องข้อความ 84"/>
            <p:cNvSpPr txBox="1"/>
            <p:nvPr/>
          </p:nvSpPr>
          <p:spPr bwMode="auto">
            <a:xfrm>
              <a:off x="1850648" y="2635890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1006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86" name="กล่องข้อความ 85"/>
          <p:cNvSpPr txBox="1"/>
          <p:nvPr/>
        </p:nvSpPr>
        <p:spPr>
          <a:xfrm>
            <a:off x="31689" y="3708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7" name="กล่องข้อความ 86"/>
          <p:cNvSpPr txBox="1"/>
          <p:nvPr/>
        </p:nvSpPr>
        <p:spPr>
          <a:xfrm>
            <a:off x="31689" y="444667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8" name="กล่องข้อความ 87"/>
          <p:cNvSpPr txBox="1"/>
          <p:nvPr/>
        </p:nvSpPr>
        <p:spPr>
          <a:xfrm>
            <a:off x="31689" y="542990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9" name="กล่องข้อความ 88"/>
          <p:cNvSpPr txBox="1"/>
          <p:nvPr/>
        </p:nvSpPr>
        <p:spPr>
          <a:xfrm>
            <a:off x="40323" y="604598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0" name="กล่องข้อความ 89"/>
          <p:cNvSpPr txBox="1"/>
          <p:nvPr/>
        </p:nvSpPr>
        <p:spPr>
          <a:xfrm>
            <a:off x="40323" y="118101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1" name="กล่องข้อความ 90"/>
          <p:cNvSpPr txBox="1"/>
          <p:nvPr/>
        </p:nvSpPr>
        <p:spPr>
          <a:xfrm>
            <a:off x="359644" y="8597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2" name="กล่องข้อความ 91"/>
          <p:cNvSpPr txBox="1"/>
          <p:nvPr/>
        </p:nvSpPr>
        <p:spPr>
          <a:xfrm>
            <a:off x="1061351" y="8597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3" name="กล่องข้อความ 92"/>
          <p:cNvSpPr txBox="1"/>
          <p:nvPr/>
        </p:nvSpPr>
        <p:spPr>
          <a:xfrm>
            <a:off x="2880751" y="78020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4" name="กล่องข้อความ 93"/>
          <p:cNvSpPr txBox="1"/>
          <p:nvPr/>
        </p:nvSpPr>
        <p:spPr>
          <a:xfrm>
            <a:off x="7982737" y="80905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5" name="กล่องข้อความ 94"/>
          <p:cNvSpPr txBox="1"/>
          <p:nvPr/>
        </p:nvSpPr>
        <p:spPr>
          <a:xfrm>
            <a:off x="8558688" y="122881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6" name="กล่องข้อความ 95"/>
          <p:cNvSpPr txBox="1"/>
          <p:nvPr/>
        </p:nvSpPr>
        <p:spPr>
          <a:xfrm>
            <a:off x="8532888" y="427478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7" name="กล่องข้อความ 96"/>
          <p:cNvSpPr txBox="1"/>
          <p:nvPr/>
        </p:nvSpPr>
        <p:spPr>
          <a:xfrm>
            <a:off x="8536508" y="525572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พ.ค.๖๖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6578240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57279" y="719138"/>
            <a:ext cx="9233029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411311" y="4497388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414135" y="57610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 dirty="0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689" name="Picture 9" descr="mapthai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288070" y="873281"/>
            <a:ext cx="3104185" cy="28484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" y="5715596"/>
            <a:ext cx="1766686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111" name="ตาราง 110"/>
          <p:cNvGraphicFramePr>
            <a:graphicFrameLocks noGrp="1"/>
          </p:cNvGraphicFramePr>
          <p:nvPr/>
        </p:nvGraphicFramePr>
        <p:xfrm>
          <a:off x="9416729" y="512342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graphicFrame>
        <p:nvGraphicFramePr>
          <p:cNvPr id="90" name="ตาราง 40"/>
          <p:cNvGraphicFramePr>
            <a:graphicFrameLocks noGrp="1"/>
          </p:cNvGraphicFramePr>
          <p:nvPr/>
        </p:nvGraphicFramePr>
        <p:xfrm>
          <a:off x="553520" y="3615834"/>
          <a:ext cx="5707034" cy="201155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707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359">
                <a:tc>
                  <a:txBody>
                    <a:bodyPr/>
                    <a:lstStyle/>
                    <a:p>
                      <a:pPr algn="l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๓๐-๕๐ 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312253"/>
                  </a:ext>
                </a:extLst>
              </a:tr>
            </a:tbl>
          </a:graphicData>
        </a:graphic>
      </p:graphicFrame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44CCBBAC-69D8-48A8-8FDC-935250562DF4}"/>
              </a:ext>
            </a:extLst>
          </p:cNvPr>
          <p:cNvSpPr txBox="1"/>
          <p:nvPr/>
        </p:nvSpPr>
        <p:spPr>
          <a:xfrm>
            <a:off x="1794134" y="5850294"/>
            <a:ext cx="2481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VRB/ 05-10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20-30KT</a:t>
            </a:r>
            <a:endParaRPr lang="th-TH" sz="2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0" name="กลุ่ม 18">
            <a:extLst>
              <a:ext uri="{FF2B5EF4-FFF2-40B4-BE49-F238E27FC236}">
                <a16:creationId xmlns:a16="http://schemas.microsoft.com/office/drawing/2014/main" id="{440146DB-52C3-4060-832E-94A51757D544}"/>
              </a:ext>
            </a:extLst>
          </p:cNvPr>
          <p:cNvGrpSpPr>
            <a:grpSpLocks/>
          </p:cNvGrpSpPr>
          <p:nvPr/>
        </p:nvGrpSpPr>
        <p:grpSpPr bwMode="auto">
          <a:xfrm>
            <a:off x="3664490" y="1717580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2" name="กลุ่ม 17">
              <a:extLst>
                <a:ext uri="{FF2B5EF4-FFF2-40B4-BE49-F238E27FC236}">
                  <a16:creationId xmlns:a16="http://schemas.microsoft.com/office/drawing/2014/main" id="{D138F05D-6BD7-4FBB-9BAD-19E4CA889B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6" name="รูปภาพ 76" descr="1211810702 (1).png">
                <a:extLst>
                  <a:ext uri="{FF2B5EF4-FFF2-40B4-BE49-F238E27FC236}">
                    <a16:creationId xmlns:a16="http://schemas.microsoft.com/office/drawing/2014/main" id="{0F82DA6C-C6E2-4207-9C4C-28AFCCFE6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7" name="กลุ่ม 16">
                <a:extLst>
                  <a:ext uri="{FF2B5EF4-FFF2-40B4-BE49-F238E27FC236}">
                    <a16:creationId xmlns:a16="http://schemas.microsoft.com/office/drawing/2014/main" id="{8183ABB9-DD5D-40B1-81EE-97CE3AF2E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68" name="รูปภาพ 110" descr="1211810689.png">
                  <a:extLst>
                    <a:ext uri="{FF2B5EF4-FFF2-40B4-BE49-F238E27FC236}">
                      <a16:creationId xmlns:a16="http://schemas.microsoft.com/office/drawing/2014/main" id="{42085717-2E40-41CA-A032-73B0501D71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รูปภาพ 68" descr="1211810679.png">
                  <a:extLst>
                    <a:ext uri="{FF2B5EF4-FFF2-40B4-BE49-F238E27FC236}">
                      <a16:creationId xmlns:a16="http://schemas.microsoft.com/office/drawing/2014/main" id="{6BB2F6C6-13E3-4A61-934A-FE79964833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3" name="Group 11">
              <a:extLst>
                <a:ext uri="{FF2B5EF4-FFF2-40B4-BE49-F238E27FC236}">
                  <a16:creationId xmlns:a16="http://schemas.microsoft.com/office/drawing/2014/main" id="{A1467CD2-02B8-41FE-8CA7-60C181EE1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4" name="รูปภาพ 67" descr="1211810668.png">
                <a:extLst>
                  <a:ext uri="{FF2B5EF4-FFF2-40B4-BE49-F238E27FC236}">
                    <a16:creationId xmlns:a16="http://schemas.microsoft.com/office/drawing/2014/main" id="{8FE48967-0DA0-4BE5-ACAB-14C2E6FA2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Rectangle 44">
                <a:extLst>
                  <a:ext uri="{FF2B5EF4-FFF2-40B4-BE49-F238E27FC236}">
                    <a16:creationId xmlns:a16="http://schemas.microsoft.com/office/drawing/2014/main" id="{C25CB864-7C54-453B-BCB2-77B35BFEE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6" name="ตาราง 52">
            <a:extLst>
              <a:ext uri="{FF2B5EF4-FFF2-40B4-BE49-F238E27FC236}">
                <a16:creationId xmlns:a16="http://schemas.microsoft.com/office/drawing/2014/main" id="{76CF250F-2CF8-400C-B5FA-54C9BA193A2C}"/>
              </a:ext>
            </a:extLst>
          </p:cNvPr>
          <p:cNvGraphicFramePr>
            <a:graphicFrameLocks noGrp="1"/>
          </p:cNvGraphicFramePr>
          <p:nvPr/>
        </p:nvGraphicFramePr>
        <p:xfrm>
          <a:off x="10079743" y="5697538"/>
          <a:ext cx="1870075" cy="110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 - ๓๙ </a:t>
                      </a:r>
                      <a:r>
                        <a:rPr lang="th-TH" sz="1800" b="0" baseline="300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ร้อนจัด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sng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๔๐ </a:t>
                      </a:r>
                      <a:r>
                        <a:rPr lang="th-TH" sz="1800" b="0" baseline="300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7" name="ตาราง 93">
            <a:extLst>
              <a:ext uri="{FF2B5EF4-FFF2-40B4-BE49-F238E27FC236}">
                <a16:creationId xmlns:a16="http://schemas.microsoft.com/office/drawing/2014/main" id="{77BDADDD-4041-40F6-822E-DBF6AAD32142}"/>
              </a:ext>
            </a:extLst>
          </p:cNvPr>
          <p:cNvGraphicFramePr>
            <a:graphicFrameLocks noGrp="1"/>
          </p:cNvGraphicFramePr>
          <p:nvPr/>
        </p:nvGraphicFramePr>
        <p:xfrm>
          <a:off x="9621390" y="3727822"/>
          <a:ext cx="1867348" cy="1123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หมอกแดด</a:t>
                      </a:r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8" name="กลุ่ม 106">
            <a:extLst>
              <a:ext uri="{FF2B5EF4-FFF2-40B4-BE49-F238E27FC236}">
                <a16:creationId xmlns:a16="http://schemas.microsoft.com/office/drawing/2014/main" id="{3AD0A937-89B0-4717-B74A-00547A7D8858}"/>
              </a:ext>
            </a:extLst>
          </p:cNvPr>
          <p:cNvGrpSpPr/>
          <p:nvPr/>
        </p:nvGrpSpPr>
        <p:grpSpPr>
          <a:xfrm>
            <a:off x="9577031" y="3762446"/>
            <a:ext cx="612775" cy="1032363"/>
            <a:chOff x="5108242" y="5635140"/>
            <a:chExt cx="612775" cy="1032363"/>
          </a:xfrm>
        </p:grpSpPr>
        <p:grpSp>
          <p:nvGrpSpPr>
            <p:cNvPr id="76" name="กลุ่ม 107">
              <a:extLst>
                <a:ext uri="{FF2B5EF4-FFF2-40B4-BE49-F238E27FC236}">
                  <a16:creationId xmlns:a16="http://schemas.microsoft.com/office/drawing/2014/main" id="{16E2B881-CF18-41EB-B9E1-58E16399AE68}"/>
                </a:ext>
              </a:extLst>
            </p:cNvPr>
            <p:cNvGrpSpPr/>
            <p:nvPr/>
          </p:nvGrpSpPr>
          <p:grpSpPr>
            <a:xfrm>
              <a:off x="5108242" y="5644196"/>
              <a:ext cx="612775" cy="1023307"/>
              <a:chOff x="5108242" y="5644196"/>
              <a:chExt cx="612775" cy="1023307"/>
            </a:xfrm>
          </p:grpSpPr>
          <p:grpSp>
            <p:nvGrpSpPr>
              <p:cNvPr id="78" name="กลุ่ม 112">
                <a:extLst>
                  <a:ext uri="{FF2B5EF4-FFF2-40B4-BE49-F238E27FC236}">
                    <a16:creationId xmlns:a16="http://schemas.microsoft.com/office/drawing/2014/main" id="{C61F3B75-3AEE-423B-BD62-D0CB24CDE955}"/>
                  </a:ext>
                </a:extLst>
              </p:cNvPr>
              <p:cNvGrpSpPr/>
              <p:nvPr/>
            </p:nvGrpSpPr>
            <p:grpSpPr>
              <a:xfrm>
                <a:off x="5108242" y="5689288"/>
                <a:ext cx="612775" cy="978215"/>
                <a:chOff x="5108242" y="5689288"/>
                <a:chExt cx="612775" cy="978215"/>
              </a:xfrm>
            </p:grpSpPr>
            <p:grpSp>
              <p:nvGrpSpPr>
                <p:cNvPr id="81" name="กลุ่ม 18">
                  <a:extLst>
                    <a:ext uri="{FF2B5EF4-FFF2-40B4-BE49-F238E27FC236}">
                      <a16:creationId xmlns:a16="http://schemas.microsoft.com/office/drawing/2014/main" id="{48F625A0-9DC5-4762-BB2D-7E7C284EA5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75112" y="6184900"/>
                  <a:ext cx="457634" cy="482603"/>
                  <a:chOff x="5292080" y="3140968"/>
                  <a:chExt cx="1512168" cy="1593435"/>
                </a:xfrm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</p:grpSpPr>
              <p:grpSp>
                <p:nvGrpSpPr>
                  <p:cNvPr id="85" name="กลุ่ม 17">
                    <a:extLst>
                      <a:ext uri="{FF2B5EF4-FFF2-40B4-BE49-F238E27FC236}">
                        <a16:creationId xmlns:a16="http://schemas.microsoft.com/office/drawing/2014/main" id="{9ABF2D2B-0C57-458E-9096-697EABBCCB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2080" y="3140968"/>
                    <a:ext cx="1487487" cy="1296144"/>
                    <a:chOff x="5220072" y="2996952"/>
                    <a:chExt cx="1487487" cy="1296144"/>
                  </a:xfrm>
                </p:grpSpPr>
                <p:pic>
                  <p:nvPicPr>
                    <p:cNvPr id="91" name="รูปภาพ 76" descr="1211810702 (1).png">
                      <a:extLst>
                        <a:ext uri="{FF2B5EF4-FFF2-40B4-BE49-F238E27FC236}">
                          <a16:creationId xmlns:a16="http://schemas.microsoft.com/office/drawing/2014/main" id="{C63D83F0-CF68-42D2-91F8-86A7D39B93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20072" y="3273695"/>
                      <a:ext cx="1487487" cy="10194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92" name="กลุ่ม 16">
                      <a:extLst>
                        <a:ext uri="{FF2B5EF4-FFF2-40B4-BE49-F238E27FC236}">
                          <a16:creationId xmlns:a16="http://schemas.microsoft.com/office/drawing/2014/main" id="{FDA9DA4F-D0BC-4CB8-AE48-0925315C85A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02728" y="2996952"/>
                      <a:ext cx="1400175" cy="1259185"/>
                      <a:chOff x="5302728" y="3465618"/>
                      <a:chExt cx="1400175" cy="1259185"/>
                    </a:xfrm>
                  </p:grpSpPr>
                  <p:pic>
                    <p:nvPicPr>
                      <p:cNvPr id="93" name="รูปภาพ 110" descr="1211810689.png">
                        <a:extLst>
                          <a:ext uri="{FF2B5EF4-FFF2-40B4-BE49-F238E27FC236}">
                            <a16:creationId xmlns:a16="http://schemas.microsoft.com/office/drawing/2014/main" id="{D990E6B5-E49B-481F-AB94-8FBD332288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728" y="3465618"/>
                        <a:ext cx="1400175" cy="960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4" name="รูปภาพ 124" descr="1211810679.png">
                        <a:extLst>
                          <a:ext uri="{FF2B5EF4-FFF2-40B4-BE49-F238E27FC236}">
                            <a16:creationId xmlns:a16="http://schemas.microsoft.com/office/drawing/2014/main" id="{46EF65E9-C547-4CB3-B8A5-D7330C7B9D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516" y="3717032"/>
                        <a:ext cx="1350716" cy="100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86" name="Group 11">
                    <a:extLst>
                      <a:ext uri="{FF2B5EF4-FFF2-40B4-BE49-F238E27FC236}">
                        <a16:creationId xmlns:a16="http://schemas.microsoft.com/office/drawing/2014/main" id="{EA4F3E01-B831-4CC2-B25D-D35BA2838F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62798" y="3932983"/>
                    <a:ext cx="1441450" cy="801420"/>
                    <a:chOff x="4067175" y="3932962"/>
                    <a:chExt cx="1441282" cy="801382"/>
                  </a:xfrm>
                </p:grpSpPr>
                <p:pic>
                  <p:nvPicPr>
                    <p:cNvPr id="88" name="รูปภาพ 67" descr="1211810668.png">
                      <a:extLst>
                        <a:ext uri="{FF2B5EF4-FFF2-40B4-BE49-F238E27FC236}">
                          <a16:creationId xmlns:a16="http://schemas.microsoft.com/office/drawing/2014/main" id="{B3308BBA-CE40-48DA-87C0-EC5E777CB8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4543"/>
                    <a:stretch>
                      <a:fillRect/>
                    </a:stretch>
                  </p:blipFill>
                  <p:spPr bwMode="auto">
                    <a:xfrm>
                      <a:off x="4067175" y="3932962"/>
                      <a:ext cx="1441282" cy="4494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9" name="Rectangle 44">
                      <a:extLst>
                        <a:ext uri="{FF2B5EF4-FFF2-40B4-BE49-F238E27FC236}">
                          <a16:creationId xmlns:a16="http://schemas.microsoft.com/office/drawing/2014/main" id="{7C710EBD-28E3-41B2-B4BD-FA6063CC47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84097" y="4365104"/>
                      <a:ext cx="184815" cy="369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th-TH" altLang="th-TH" sz="18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p:txBody>
                </p:sp>
              </p:grpSp>
            </p:grpSp>
            <p:grpSp>
              <p:nvGrpSpPr>
                <p:cNvPr id="82" name="Group 6">
                  <a:extLst>
                    <a:ext uri="{FF2B5EF4-FFF2-40B4-BE49-F238E27FC236}">
                      <a16:creationId xmlns:a16="http://schemas.microsoft.com/office/drawing/2014/main" id="{CCB2D7BD-3E73-4026-8B97-2759C5EF29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08242" y="5689288"/>
                  <a:ext cx="612775" cy="571758"/>
                  <a:chOff x="395288" y="476250"/>
                  <a:chExt cx="1400175" cy="1305858"/>
                </a:xfrm>
              </p:grpSpPr>
              <p:pic>
                <p:nvPicPr>
                  <p:cNvPr id="83" name="รูปภาพ 110" descr="1211810689.png">
                    <a:extLst>
                      <a:ext uri="{FF2B5EF4-FFF2-40B4-BE49-F238E27FC236}">
                        <a16:creationId xmlns:a16="http://schemas.microsoft.com/office/drawing/2014/main" id="{6EC6F415-7ADF-4CEB-88F1-22A60D7D71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288" y="476250"/>
                    <a:ext cx="1400175" cy="960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4" name="Rectangle 85">
                    <a:extLst>
                      <a:ext uri="{FF2B5EF4-FFF2-40B4-BE49-F238E27FC236}">
                        <a16:creationId xmlns:a16="http://schemas.microsoft.com/office/drawing/2014/main" id="{4095A783-6E00-4759-9D73-217A21E109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5393" y="1412776"/>
                    <a:ext cx="1166287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th-TH" altLang="th-TH" sz="1800" b="1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  <p:pic>
            <p:nvPicPr>
              <p:cNvPr id="79" name="รูปภาพ 61" descr="1211810658.png">
                <a:extLst>
                  <a:ext uri="{FF2B5EF4-FFF2-40B4-BE49-F238E27FC236}">
                    <a16:creationId xmlns:a16="http://schemas.microsoft.com/office/drawing/2014/main" id="{4A166F9C-5B44-4B6E-83C4-53F94AE93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158" y="5644196"/>
                <a:ext cx="562728" cy="628205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7" name="รูปภาพ 61" descr="1211810658.png">
              <a:extLst>
                <a:ext uri="{FF2B5EF4-FFF2-40B4-BE49-F238E27FC236}">
                  <a16:creationId xmlns:a16="http://schemas.microsoft.com/office/drawing/2014/main" id="{570F69F9-0B5E-4174-A5FB-1CADD8AA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30" y="5635140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" name="รูปภาพ 1">
            <a:extLst>
              <a:ext uri="{FF2B5EF4-FFF2-40B4-BE49-F238E27FC236}">
                <a16:creationId xmlns:a16="http://schemas.microsoft.com/office/drawing/2014/main" id="{10A83666-9D2C-4D46-AC1D-BC5B8860CE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7803" y="1948850"/>
            <a:ext cx="662755" cy="751834"/>
          </a:xfrm>
          <a:prstGeom prst="rect">
            <a:avLst/>
          </a:prstGeom>
        </p:spPr>
      </p:pic>
      <p:graphicFrame>
        <p:nvGraphicFramePr>
          <p:cNvPr id="49" name="ตาราง 47">
            <a:extLst>
              <a:ext uri="{FF2B5EF4-FFF2-40B4-BE49-F238E27FC236}">
                <a16:creationId xmlns:a16="http://schemas.microsoft.com/office/drawing/2014/main" id="{8DE2AF29-F715-46FB-B639-1B2E1AFE3A28}"/>
              </a:ext>
            </a:extLst>
          </p:cNvPr>
          <p:cNvGraphicFramePr>
            <a:graphicFrameLocks noGrp="1"/>
          </p:cNvGraphicFramePr>
          <p:nvPr/>
        </p:nvGraphicFramePr>
        <p:xfrm>
          <a:off x="7206491" y="3844744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0" name="กลุ่ม 2">
            <a:extLst>
              <a:ext uri="{FF2B5EF4-FFF2-40B4-BE49-F238E27FC236}">
                <a16:creationId xmlns:a16="http://schemas.microsoft.com/office/drawing/2014/main" id="{B3274A25-55A4-4D8E-84BB-E1C64F7FC30F}"/>
              </a:ext>
            </a:extLst>
          </p:cNvPr>
          <p:cNvGrpSpPr/>
          <p:nvPr/>
        </p:nvGrpSpPr>
        <p:grpSpPr>
          <a:xfrm>
            <a:off x="7153812" y="3837713"/>
            <a:ext cx="591662" cy="1094969"/>
            <a:chOff x="4299435" y="4907677"/>
            <a:chExt cx="591662" cy="1094969"/>
          </a:xfrm>
        </p:grpSpPr>
        <p:grpSp>
          <p:nvGrpSpPr>
            <p:cNvPr id="51" name="กลุ่ม 18">
              <a:extLst>
                <a:ext uri="{FF2B5EF4-FFF2-40B4-BE49-F238E27FC236}">
                  <a16:creationId xmlns:a16="http://schemas.microsoft.com/office/drawing/2014/main" id="{6D595C2D-C8C8-4577-BA21-B647321F5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55" name="กลุ่ม 17">
                <a:extLst>
                  <a:ext uri="{FF2B5EF4-FFF2-40B4-BE49-F238E27FC236}">
                    <a16:creationId xmlns:a16="http://schemas.microsoft.com/office/drawing/2014/main" id="{9CA67C78-68F3-4F69-A6B9-32C29B6CF9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87" name="รูปภาพ 76" descr="1211810702 (1).png">
                  <a:extLst>
                    <a:ext uri="{FF2B5EF4-FFF2-40B4-BE49-F238E27FC236}">
                      <a16:creationId xmlns:a16="http://schemas.microsoft.com/office/drawing/2014/main" id="{1C546E98-6E40-40A9-B86F-A0D0BFE7BA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5" name="กลุ่ม 16">
                  <a:extLst>
                    <a:ext uri="{FF2B5EF4-FFF2-40B4-BE49-F238E27FC236}">
                      <a16:creationId xmlns:a16="http://schemas.microsoft.com/office/drawing/2014/main" id="{0CFFCA4E-D4C5-4A1D-B756-B3F3EDA37D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97" name="รูปภาพ 110" descr="1211810689.png">
                    <a:extLst>
                      <a:ext uri="{FF2B5EF4-FFF2-40B4-BE49-F238E27FC236}">
                        <a16:creationId xmlns:a16="http://schemas.microsoft.com/office/drawing/2014/main" id="{98B6E4AD-8B22-4C15-8E47-7BF300FA54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" name="รูปภาพ 70" descr="1211810679.png">
                    <a:extLst>
                      <a:ext uri="{FF2B5EF4-FFF2-40B4-BE49-F238E27FC236}">
                        <a16:creationId xmlns:a16="http://schemas.microsoft.com/office/drawing/2014/main" id="{E5AF23C9-715A-4ACE-8AFE-DA20B86557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59" name="Group 11">
                <a:extLst>
                  <a:ext uri="{FF2B5EF4-FFF2-40B4-BE49-F238E27FC236}">
                    <a16:creationId xmlns:a16="http://schemas.microsoft.com/office/drawing/2014/main" id="{5E38CA9D-1EFA-418C-8904-8B9ABA471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70" name="รูปภาพ 67" descr="1211810668.png">
                  <a:extLst>
                    <a:ext uri="{FF2B5EF4-FFF2-40B4-BE49-F238E27FC236}">
                      <a16:creationId xmlns:a16="http://schemas.microsoft.com/office/drawing/2014/main" id="{29C9BAE7-36B9-4125-A3B3-BE6C6E418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0" name="Rectangle 44">
                  <a:extLst>
                    <a:ext uri="{FF2B5EF4-FFF2-40B4-BE49-F238E27FC236}">
                      <a16:creationId xmlns:a16="http://schemas.microsoft.com/office/drawing/2014/main" id="{3FCB6C78-0A87-42CB-8A0F-8875D8BB8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D7DDE02F-D431-43DC-AAD8-DEAC02750F90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53" name="รูปภาพ 110" descr="1211810689.png">
                <a:extLst>
                  <a:ext uri="{FF2B5EF4-FFF2-40B4-BE49-F238E27FC236}">
                    <a16:creationId xmlns:a16="http://schemas.microsoft.com/office/drawing/2014/main" id="{9B215297-CF92-4D28-B0BA-B3F7016A0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รูปภาพ 89" descr="1211810679.png">
                <a:extLst>
                  <a:ext uri="{FF2B5EF4-FFF2-40B4-BE49-F238E27FC236}">
                    <a16:creationId xmlns:a16="http://schemas.microsoft.com/office/drawing/2014/main" id="{58E859EE-3911-4609-9D07-3D8D5AACC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99" name="ตาราง 45">
            <a:extLst>
              <a:ext uri="{FF2B5EF4-FFF2-40B4-BE49-F238E27FC236}">
                <a16:creationId xmlns:a16="http://schemas.microsoft.com/office/drawing/2014/main" id="{5C981267-748E-4107-BB45-0F10E1BDC035}"/>
              </a:ext>
            </a:extLst>
          </p:cNvPr>
          <p:cNvGraphicFramePr>
            <a:graphicFrameLocks noGrp="1"/>
          </p:cNvGraphicFramePr>
          <p:nvPr/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" name="รูปภาพ 7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22849" y="5828258"/>
            <a:ext cx="215207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8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57279" y="719138"/>
            <a:ext cx="9233029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299198" y="4497388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396413" y="58499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" y="5555344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111" name="ตาราง 110"/>
          <p:cNvGraphicFramePr>
            <a:graphicFrameLocks noGrp="1"/>
          </p:cNvGraphicFramePr>
          <p:nvPr/>
        </p:nvGraphicFramePr>
        <p:xfrm>
          <a:off x="9416729" y="512342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56" name="Picture 8" descr="mapthai-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2872374" y="630238"/>
            <a:ext cx="3055638" cy="26648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กลุ่ม 18">
            <a:extLst>
              <a:ext uri="{FF2B5EF4-FFF2-40B4-BE49-F238E27FC236}">
                <a16:creationId xmlns:a16="http://schemas.microsoft.com/office/drawing/2014/main" id="{B4E960A9-C818-4FE8-877C-E816796A3277}"/>
              </a:ext>
            </a:extLst>
          </p:cNvPr>
          <p:cNvGrpSpPr>
            <a:grpSpLocks/>
          </p:cNvGrpSpPr>
          <p:nvPr/>
        </p:nvGrpSpPr>
        <p:grpSpPr bwMode="auto">
          <a:xfrm>
            <a:off x="4372405" y="1892079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8" name="กลุ่ม 17">
              <a:extLst>
                <a:ext uri="{FF2B5EF4-FFF2-40B4-BE49-F238E27FC236}">
                  <a16:creationId xmlns:a16="http://schemas.microsoft.com/office/drawing/2014/main" id="{D63E1FE8-D53B-4ED3-9899-57E699897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42" name="รูปภาพ 76" descr="1211810702 (1).png">
                <a:extLst>
                  <a:ext uri="{FF2B5EF4-FFF2-40B4-BE49-F238E27FC236}">
                    <a16:creationId xmlns:a16="http://schemas.microsoft.com/office/drawing/2014/main" id="{C1B03D7C-F282-4780-9756-D434107D6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" name="กลุ่ม 16">
                <a:extLst>
                  <a:ext uri="{FF2B5EF4-FFF2-40B4-BE49-F238E27FC236}">
                    <a16:creationId xmlns:a16="http://schemas.microsoft.com/office/drawing/2014/main" id="{B58CEFCE-BFF0-473C-A99C-5C00D7AB0C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44" name="รูปภาพ 110" descr="1211810689.png">
                  <a:extLst>
                    <a:ext uri="{FF2B5EF4-FFF2-40B4-BE49-F238E27FC236}">
                      <a16:creationId xmlns:a16="http://schemas.microsoft.com/office/drawing/2014/main" id="{75584A93-2A1E-47BA-AD96-6C926FE2E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รูปภาพ 45" descr="1211810679.png">
                  <a:extLst>
                    <a:ext uri="{FF2B5EF4-FFF2-40B4-BE49-F238E27FC236}">
                      <a16:creationId xmlns:a16="http://schemas.microsoft.com/office/drawing/2014/main" id="{302D7798-9717-4CE5-B898-720CACFCC4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id="{832AFC9C-5439-44A2-A14A-C0591A655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40" name="รูปภาพ 67" descr="1211810668.png">
                <a:extLst>
                  <a:ext uri="{FF2B5EF4-FFF2-40B4-BE49-F238E27FC236}">
                    <a16:creationId xmlns:a16="http://schemas.microsoft.com/office/drawing/2014/main" id="{457ABFDE-A070-46DF-A21E-341BF5251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44">
                <a:extLst>
                  <a:ext uri="{FF2B5EF4-FFF2-40B4-BE49-F238E27FC236}">
                    <a16:creationId xmlns:a16="http://schemas.microsoft.com/office/drawing/2014/main" id="{CE281A3A-24CC-4F00-BA26-51E193C22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2" name="ตาราง 40">
            <a:extLst>
              <a:ext uri="{FF2B5EF4-FFF2-40B4-BE49-F238E27FC236}">
                <a16:creationId xmlns:a16="http://schemas.microsoft.com/office/drawing/2014/main" id="{59D682A6-4DDD-4121-8281-F565A9CE01AC}"/>
              </a:ext>
            </a:extLst>
          </p:cNvPr>
          <p:cNvGraphicFramePr>
            <a:graphicFrameLocks noGrp="1"/>
          </p:cNvGraphicFramePr>
          <p:nvPr/>
        </p:nvGraphicFramePr>
        <p:xfrm>
          <a:off x="558312" y="3447158"/>
          <a:ext cx="5754406" cy="201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4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359">
                <a:tc>
                  <a:txBody>
                    <a:bodyPr/>
                    <a:lstStyle/>
                    <a:p>
                      <a:pPr algn="l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๓๐-๕๐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312253"/>
                  </a:ext>
                </a:extLst>
              </a:tr>
            </a:tbl>
          </a:graphicData>
        </a:graphic>
      </p:graphicFrame>
      <p:pic>
        <p:nvPicPr>
          <p:cNvPr id="97" name="รูปภาพ 1">
            <a:extLst>
              <a:ext uri="{FF2B5EF4-FFF2-40B4-BE49-F238E27FC236}">
                <a16:creationId xmlns:a16="http://schemas.microsoft.com/office/drawing/2014/main" id="{1A3CDDF1-F754-484C-8AD9-06E756F0B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7928" y="1399288"/>
            <a:ext cx="644071" cy="730639"/>
          </a:xfrm>
          <a:prstGeom prst="rect">
            <a:avLst/>
          </a:prstGeom>
        </p:spPr>
      </p:pic>
      <p:graphicFrame>
        <p:nvGraphicFramePr>
          <p:cNvPr id="53" name="ตาราง 47">
            <a:extLst>
              <a:ext uri="{FF2B5EF4-FFF2-40B4-BE49-F238E27FC236}">
                <a16:creationId xmlns:a16="http://schemas.microsoft.com/office/drawing/2014/main" id="{CFDE5457-F99C-4A65-B064-EC66F0509DDB}"/>
              </a:ext>
            </a:extLst>
          </p:cNvPr>
          <p:cNvGraphicFramePr>
            <a:graphicFrameLocks noGrp="1"/>
          </p:cNvGraphicFramePr>
          <p:nvPr/>
        </p:nvGraphicFramePr>
        <p:xfrm>
          <a:off x="7220078" y="3843978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" name="กลุ่ม 2">
            <a:extLst>
              <a:ext uri="{FF2B5EF4-FFF2-40B4-BE49-F238E27FC236}">
                <a16:creationId xmlns:a16="http://schemas.microsoft.com/office/drawing/2014/main" id="{ACD1126A-0D66-4B33-A13B-D7AEE6F5DB05}"/>
              </a:ext>
            </a:extLst>
          </p:cNvPr>
          <p:cNvGrpSpPr/>
          <p:nvPr/>
        </p:nvGrpSpPr>
        <p:grpSpPr>
          <a:xfrm>
            <a:off x="7192799" y="3824247"/>
            <a:ext cx="591662" cy="1094969"/>
            <a:chOff x="4299435" y="4907677"/>
            <a:chExt cx="591662" cy="1094969"/>
          </a:xfrm>
        </p:grpSpPr>
        <p:grpSp>
          <p:nvGrpSpPr>
            <p:cNvPr id="59" name="กลุ่ม 18">
              <a:extLst>
                <a:ext uri="{FF2B5EF4-FFF2-40B4-BE49-F238E27FC236}">
                  <a16:creationId xmlns:a16="http://schemas.microsoft.com/office/drawing/2014/main" id="{2648248C-1655-403A-B9CC-2D6A53DCF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4" name="กลุ่ม 17">
                <a:extLst>
                  <a:ext uri="{FF2B5EF4-FFF2-40B4-BE49-F238E27FC236}">
                    <a16:creationId xmlns:a16="http://schemas.microsoft.com/office/drawing/2014/main" id="{86231640-0AD5-4CB8-865A-B17179BADC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68" name="รูปภาพ 76" descr="1211810702 (1).png">
                  <a:extLst>
                    <a:ext uri="{FF2B5EF4-FFF2-40B4-BE49-F238E27FC236}">
                      <a16:creationId xmlns:a16="http://schemas.microsoft.com/office/drawing/2014/main" id="{1AE26BD9-DFE4-45C5-89A2-0DE01F1A86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9" name="กลุ่ม 16">
                  <a:extLst>
                    <a:ext uri="{FF2B5EF4-FFF2-40B4-BE49-F238E27FC236}">
                      <a16:creationId xmlns:a16="http://schemas.microsoft.com/office/drawing/2014/main" id="{87CAF19F-58DD-4CD0-AE76-1EC4A8C178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70" name="รูปภาพ 110" descr="1211810689.png">
                    <a:extLst>
                      <a:ext uri="{FF2B5EF4-FFF2-40B4-BE49-F238E27FC236}">
                        <a16:creationId xmlns:a16="http://schemas.microsoft.com/office/drawing/2014/main" id="{242EDF1F-2EFF-4621-8E05-4E63B02AAC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1" name="รูปภาพ 70" descr="1211810679.png">
                    <a:extLst>
                      <a:ext uri="{FF2B5EF4-FFF2-40B4-BE49-F238E27FC236}">
                        <a16:creationId xmlns:a16="http://schemas.microsoft.com/office/drawing/2014/main" id="{7DD793B0-E0B5-4683-9A04-A17DB678EC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F8DCFE1A-E033-48E1-88EE-EDB59FFE96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6" name="รูปภาพ 67" descr="1211810668.png">
                  <a:extLst>
                    <a:ext uri="{FF2B5EF4-FFF2-40B4-BE49-F238E27FC236}">
                      <a16:creationId xmlns:a16="http://schemas.microsoft.com/office/drawing/2014/main" id="{02FA0119-EFCA-42B2-8C2A-865D12777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Rectangle 44">
                  <a:extLst>
                    <a:ext uri="{FF2B5EF4-FFF2-40B4-BE49-F238E27FC236}">
                      <a16:creationId xmlns:a16="http://schemas.microsoft.com/office/drawing/2014/main" id="{B6C51836-A799-489E-8BD0-1A38DDCC1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60" name="กลุ่ม 1">
              <a:extLst>
                <a:ext uri="{FF2B5EF4-FFF2-40B4-BE49-F238E27FC236}">
                  <a16:creationId xmlns:a16="http://schemas.microsoft.com/office/drawing/2014/main" id="{420E0AD5-409D-44E3-848E-A913193E9889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62" name="รูปภาพ 110" descr="1211810689.png">
                <a:extLst>
                  <a:ext uri="{FF2B5EF4-FFF2-40B4-BE49-F238E27FC236}">
                    <a16:creationId xmlns:a16="http://schemas.microsoft.com/office/drawing/2014/main" id="{3B077201-C9E4-4977-8814-35B67B586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รูปภาพ 89" descr="1211810679.png">
                <a:extLst>
                  <a:ext uri="{FF2B5EF4-FFF2-40B4-BE49-F238E27FC236}">
                    <a16:creationId xmlns:a16="http://schemas.microsoft.com/office/drawing/2014/main" id="{FC9488E2-AD96-4518-B171-D9E213D6A3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72" name="ตาราง 45">
            <a:extLst>
              <a:ext uri="{FF2B5EF4-FFF2-40B4-BE49-F238E27FC236}">
                <a16:creationId xmlns:a16="http://schemas.microsoft.com/office/drawing/2014/main" id="{AA8D9A79-484C-4408-B790-A47BEB292623}"/>
              </a:ext>
            </a:extLst>
          </p:cNvPr>
          <p:cNvGraphicFramePr>
            <a:graphicFrameLocks noGrp="1"/>
          </p:cNvGraphicFramePr>
          <p:nvPr/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7748" y="5870326"/>
            <a:ext cx="2152075" cy="1042506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C6A4CE0-7AE7-9634-E18A-5D04F9BF2646}"/>
              </a:ext>
            </a:extLst>
          </p:cNvPr>
          <p:cNvSpPr txBox="1"/>
          <p:nvPr/>
        </p:nvSpPr>
        <p:spPr>
          <a:xfrm>
            <a:off x="2074212" y="5654320"/>
            <a:ext cx="2481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VRB/ 05-10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20-30KT</a:t>
            </a:r>
            <a:endParaRPr lang="th-TH" sz="2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18824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กลุ่ม 68">
            <a:extLst>
              <a:ext uri="{FF2B5EF4-FFF2-40B4-BE49-F238E27FC236}">
                <a16:creationId xmlns:a16="http://schemas.microsoft.com/office/drawing/2014/main" id="{AAC5C6BE-EC4D-46A9-BB09-F5BB2972434B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4080" name="รูปภาพ 2">
              <a:extLst>
                <a:ext uri="{FF2B5EF4-FFF2-40B4-BE49-F238E27FC236}">
                  <a16:creationId xmlns:a16="http://schemas.microsoft.com/office/drawing/2014/main" id="{613CF1E0-607A-496C-B8EF-5E3649700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5B4CED09-470A-4543-95EE-A04B1EC17AB6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BED00CA2-5969-4751-8BFE-9376FD04D312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4036" name="รูปภาพ 9" descr="คปอ1.png">
            <a:extLst>
              <a:ext uri="{FF2B5EF4-FFF2-40B4-BE49-F238E27FC236}">
                <a16:creationId xmlns:a16="http://schemas.microsoft.com/office/drawing/2014/main" id="{C8A0D669-E05C-4177-AD52-C76C03207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รูปภาพ 153">
            <a:extLst>
              <a:ext uri="{FF2B5EF4-FFF2-40B4-BE49-F238E27FC236}">
                <a16:creationId xmlns:a16="http://schemas.microsoft.com/office/drawing/2014/main" id="{68FDDD7F-0A0E-4194-9946-B8EA3F98A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166DC4C7-72BA-4C8A-B1F5-4CF1BB24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ภาคกลางและบริเวณอ่าวไทย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BDDFDA68-2AB5-40FC-9FA6-38B486C7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2008866" y="797077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" name="ตาราง 47">
            <a:extLst>
              <a:ext uri="{FF2B5EF4-FFF2-40B4-BE49-F238E27FC236}">
                <a16:creationId xmlns:a16="http://schemas.microsoft.com/office/drawing/2014/main" id="{13ED639A-5323-4278-9A02-AC4A529E5D30}"/>
              </a:ext>
            </a:extLst>
          </p:cNvPr>
          <p:cNvGraphicFramePr>
            <a:graphicFrameLocks noGrp="1"/>
          </p:cNvGraphicFramePr>
          <p:nvPr/>
        </p:nvGraphicFramePr>
        <p:xfrm>
          <a:off x="500494" y="3671733"/>
          <a:ext cx="5782174" cy="201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2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algn="l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085067"/>
                  </a:ext>
                </a:extLst>
              </a:tr>
              <a:tr h="648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๔๐-๖๐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Box 84">
            <a:extLst>
              <a:ext uri="{FF2B5EF4-FFF2-40B4-BE49-F238E27FC236}">
                <a16:creationId xmlns:a16="http://schemas.microsoft.com/office/drawing/2014/main" id="{4132524B-9369-4AEE-BC37-71B12CF0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468" y="3211161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F7DAE818-C0BB-4D7D-B17D-52142731B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" y="5768892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8" name="กลุ่ม 18">
            <a:extLst>
              <a:ext uri="{FF2B5EF4-FFF2-40B4-BE49-F238E27FC236}">
                <a16:creationId xmlns:a16="http://schemas.microsoft.com/office/drawing/2014/main" id="{2E99915F-BA9B-47F2-95D7-EA4121835816}"/>
              </a:ext>
            </a:extLst>
          </p:cNvPr>
          <p:cNvGrpSpPr>
            <a:grpSpLocks/>
          </p:cNvGrpSpPr>
          <p:nvPr/>
        </p:nvGrpSpPr>
        <p:grpSpPr bwMode="auto">
          <a:xfrm>
            <a:off x="3682129" y="1894870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9" name="กลุ่ม 17">
              <a:extLst>
                <a:ext uri="{FF2B5EF4-FFF2-40B4-BE49-F238E27FC236}">
                  <a16:creationId xmlns:a16="http://schemas.microsoft.com/office/drawing/2014/main" id="{24CD3738-E160-435A-8E6F-37D65AD61C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46" name="รูปภาพ 76" descr="1211810702 (1).png">
                <a:extLst>
                  <a:ext uri="{FF2B5EF4-FFF2-40B4-BE49-F238E27FC236}">
                    <a16:creationId xmlns:a16="http://schemas.microsoft.com/office/drawing/2014/main" id="{BE73FD9C-2937-42F2-A945-CE09381F5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" name="กลุ่ม 16">
                <a:extLst>
                  <a:ext uri="{FF2B5EF4-FFF2-40B4-BE49-F238E27FC236}">
                    <a16:creationId xmlns:a16="http://schemas.microsoft.com/office/drawing/2014/main" id="{BBA54497-78D4-463C-AD24-47707C72A5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50" name="รูปภาพ 110" descr="1211810689.png">
                  <a:extLst>
                    <a:ext uri="{FF2B5EF4-FFF2-40B4-BE49-F238E27FC236}">
                      <a16:creationId xmlns:a16="http://schemas.microsoft.com/office/drawing/2014/main" id="{90562341-59E6-4A90-9564-D3CF36D6E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รูปภาพ 50" descr="1211810679.png">
                  <a:extLst>
                    <a:ext uri="{FF2B5EF4-FFF2-40B4-BE49-F238E27FC236}">
                      <a16:creationId xmlns:a16="http://schemas.microsoft.com/office/drawing/2014/main" id="{A2192333-CC3A-440E-BD29-3D2BAA609F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50685643-4E20-46B8-B20F-D4CE82B1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41" name="รูปภาพ 67" descr="1211810668.png">
                <a:extLst>
                  <a:ext uri="{FF2B5EF4-FFF2-40B4-BE49-F238E27FC236}">
                    <a16:creationId xmlns:a16="http://schemas.microsoft.com/office/drawing/2014/main" id="{D537B315-3324-4E21-ADA2-E2DDDD7CC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Rectangle 44">
                <a:extLst>
                  <a:ext uri="{FF2B5EF4-FFF2-40B4-BE49-F238E27FC236}">
                    <a16:creationId xmlns:a16="http://schemas.microsoft.com/office/drawing/2014/main" id="{61AC266F-C8E4-4867-88AB-95DB463E1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9" name="ตาราง 47">
            <a:extLst>
              <a:ext uri="{FF2B5EF4-FFF2-40B4-BE49-F238E27FC236}">
                <a16:creationId xmlns:a16="http://schemas.microsoft.com/office/drawing/2014/main" id="{B37001DB-8E83-4771-9CD1-61AE3367A9A8}"/>
              </a:ext>
            </a:extLst>
          </p:cNvPr>
          <p:cNvGraphicFramePr>
            <a:graphicFrameLocks noGrp="1"/>
          </p:cNvGraphicFramePr>
          <p:nvPr/>
        </p:nvGraphicFramePr>
        <p:xfrm>
          <a:off x="9374182" y="4855352"/>
          <a:ext cx="1749425" cy="1473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หมอกแดด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735749"/>
                  </a:ext>
                </a:extLst>
              </a:tr>
            </a:tbl>
          </a:graphicData>
        </a:graphic>
      </p:graphicFrame>
      <p:grpSp>
        <p:nvGrpSpPr>
          <p:cNvPr id="60" name="กลุ่ม 59">
            <a:extLst>
              <a:ext uri="{FF2B5EF4-FFF2-40B4-BE49-F238E27FC236}">
                <a16:creationId xmlns:a16="http://schemas.microsoft.com/office/drawing/2014/main" id="{2F6A5596-EC68-4601-9DA2-1CC32DBB792F}"/>
              </a:ext>
            </a:extLst>
          </p:cNvPr>
          <p:cNvGrpSpPr/>
          <p:nvPr/>
        </p:nvGrpSpPr>
        <p:grpSpPr>
          <a:xfrm>
            <a:off x="9294831" y="4902466"/>
            <a:ext cx="665919" cy="1438817"/>
            <a:chOff x="5068325" y="5228686"/>
            <a:chExt cx="665919" cy="1438817"/>
          </a:xfrm>
        </p:grpSpPr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22733D9C-1FB7-4EBB-8880-9EED3D0D49AC}"/>
                </a:ext>
              </a:extLst>
            </p:cNvPr>
            <p:cNvGrpSpPr/>
            <p:nvPr/>
          </p:nvGrpSpPr>
          <p:grpSpPr>
            <a:xfrm>
              <a:off x="5068325" y="5228686"/>
              <a:ext cx="665919" cy="1438817"/>
              <a:chOff x="5068325" y="5228686"/>
              <a:chExt cx="665919" cy="1438817"/>
            </a:xfrm>
          </p:grpSpPr>
          <p:grpSp>
            <p:nvGrpSpPr>
              <p:cNvPr id="70" name="กลุ่ม 69">
                <a:extLst>
                  <a:ext uri="{FF2B5EF4-FFF2-40B4-BE49-F238E27FC236}">
                    <a16:creationId xmlns:a16="http://schemas.microsoft.com/office/drawing/2014/main" id="{F9A2DBDA-C97F-446F-9D2F-AA0F26F3F5DD}"/>
                  </a:ext>
                </a:extLst>
              </p:cNvPr>
              <p:cNvGrpSpPr/>
              <p:nvPr/>
            </p:nvGrpSpPr>
            <p:grpSpPr>
              <a:xfrm>
                <a:off x="5068325" y="5228686"/>
                <a:ext cx="665919" cy="1438817"/>
                <a:chOff x="5068325" y="5228686"/>
                <a:chExt cx="665919" cy="1438817"/>
              </a:xfrm>
            </p:grpSpPr>
            <p:pic>
              <p:nvPicPr>
                <p:cNvPr id="73" name="Picture 98">
                  <a:extLst>
                    <a:ext uri="{FF2B5EF4-FFF2-40B4-BE49-F238E27FC236}">
                      <a16:creationId xmlns:a16="http://schemas.microsoft.com/office/drawing/2014/main" id="{B6DB72A5-E7B4-4D8D-B1B2-76011C1E5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068325" y="5228686"/>
                  <a:ext cx="665919" cy="367464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grpSp>
              <p:nvGrpSpPr>
                <p:cNvPr id="74" name="กลุ่ม 73">
                  <a:extLst>
                    <a:ext uri="{FF2B5EF4-FFF2-40B4-BE49-F238E27FC236}">
                      <a16:creationId xmlns:a16="http://schemas.microsoft.com/office/drawing/2014/main" id="{EB388B06-0668-4743-AE2B-03A865659883}"/>
                    </a:ext>
                  </a:extLst>
                </p:cNvPr>
                <p:cNvGrpSpPr/>
                <p:nvPr/>
              </p:nvGrpSpPr>
              <p:grpSpPr>
                <a:xfrm>
                  <a:off x="5108242" y="5689288"/>
                  <a:ext cx="612775" cy="978215"/>
                  <a:chOff x="5108242" y="5689288"/>
                  <a:chExt cx="612775" cy="978215"/>
                </a:xfrm>
              </p:grpSpPr>
              <p:grpSp>
                <p:nvGrpSpPr>
                  <p:cNvPr id="75" name="กลุ่ม 18">
                    <a:extLst>
                      <a:ext uri="{FF2B5EF4-FFF2-40B4-BE49-F238E27FC236}">
                        <a16:creationId xmlns:a16="http://schemas.microsoft.com/office/drawing/2014/main" id="{9439F05A-EC30-4263-BEBE-933DC11A36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75112" y="6184900"/>
                    <a:ext cx="457634" cy="482603"/>
                    <a:chOff x="5292080" y="3140968"/>
                    <a:chExt cx="1512168" cy="1593435"/>
                  </a:xfrm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</p:grpSpPr>
                <p:grpSp>
                  <p:nvGrpSpPr>
                    <p:cNvPr id="79" name="กลุ่ม 17">
                      <a:extLst>
                        <a:ext uri="{FF2B5EF4-FFF2-40B4-BE49-F238E27FC236}">
                          <a16:creationId xmlns:a16="http://schemas.microsoft.com/office/drawing/2014/main" id="{877CB8B3-DDD0-4FA0-A9BF-EDC1396B728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2080" y="3140968"/>
                      <a:ext cx="1487487" cy="1296144"/>
                      <a:chOff x="5220072" y="2996952"/>
                      <a:chExt cx="1487487" cy="1296144"/>
                    </a:xfrm>
                  </p:grpSpPr>
                  <p:pic>
                    <p:nvPicPr>
                      <p:cNvPr id="92" name="รูปภาพ 76" descr="1211810702 (1).png">
                        <a:extLst>
                          <a:ext uri="{FF2B5EF4-FFF2-40B4-BE49-F238E27FC236}">
                            <a16:creationId xmlns:a16="http://schemas.microsoft.com/office/drawing/2014/main" id="{612CF85B-3849-4F59-9E3C-3CA7AC6F0D9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273695"/>
                        <a:ext cx="1487487" cy="1019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93" name="กลุ่ม 16">
                        <a:extLst>
                          <a:ext uri="{FF2B5EF4-FFF2-40B4-BE49-F238E27FC236}">
                            <a16:creationId xmlns:a16="http://schemas.microsoft.com/office/drawing/2014/main" id="{110329B0-AE14-4A61-BE57-82388FA5E30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302728" y="2996952"/>
                        <a:ext cx="1400175" cy="1259185"/>
                        <a:chOff x="5302728" y="3465618"/>
                        <a:chExt cx="1400175" cy="1259185"/>
                      </a:xfrm>
                    </p:grpSpPr>
                    <p:pic>
                      <p:nvPicPr>
                        <p:cNvPr id="94" name="รูปภาพ 110" descr="1211810689.png">
                          <a:extLst>
                            <a:ext uri="{FF2B5EF4-FFF2-40B4-BE49-F238E27FC236}">
                              <a16:creationId xmlns:a16="http://schemas.microsoft.com/office/drawing/2014/main" id="{90536DE1-816C-49EB-9361-0B48D108B1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2728" y="3465618"/>
                          <a:ext cx="1400175" cy="960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95" name="รูปภาพ 94" descr="1211810679.png">
                          <a:extLst>
                            <a:ext uri="{FF2B5EF4-FFF2-40B4-BE49-F238E27FC236}">
                              <a16:creationId xmlns:a16="http://schemas.microsoft.com/office/drawing/2014/main" id="{6E4DB8E0-CDB8-4AC7-AEE6-769E94267B5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9516" y="3717032"/>
                          <a:ext cx="1350716" cy="10077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</p:grpSp>
                <p:grpSp>
                  <p:nvGrpSpPr>
                    <p:cNvPr id="80" name="Group 11">
                      <a:extLst>
                        <a:ext uri="{FF2B5EF4-FFF2-40B4-BE49-F238E27FC236}">
                          <a16:creationId xmlns:a16="http://schemas.microsoft.com/office/drawing/2014/main" id="{1C8F9216-E8E7-491C-B324-2268C8CEE0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62798" y="3932983"/>
                      <a:ext cx="1441450" cy="801420"/>
                      <a:chOff x="4067175" y="3932962"/>
                      <a:chExt cx="1441282" cy="801382"/>
                    </a:xfrm>
                  </p:grpSpPr>
                  <p:pic>
                    <p:nvPicPr>
                      <p:cNvPr id="81" name="รูปภาพ 67" descr="1211810668.png">
                        <a:extLst>
                          <a:ext uri="{FF2B5EF4-FFF2-40B4-BE49-F238E27FC236}">
                            <a16:creationId xmlns:a16="http://schemas.microsoft.com/office/drawing/2014/main" id="{FA57E1B4-B37F-4FE4-9564-849619FABF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543"/>
                      <a:stretch>
                        <a:fillRect/>
                      </a:stretch>
                    </p:blipFill>
                    <p:spPr bwMode="auto">
                      <a:xfrm>
                        <a:off x="4067175" y="3932962"/>
                        <a:ext cx="1441282" cy="449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82" name="Rectangle 44">
                        <a:extLst>
                          <a:ext uri="{FF2B5EF4-FFF2-40B4-BE49-F238E27FC236}">
                            <a16:creationId xmlns:a16="http://schemas.microsoft.com/office/drawing/2014/main" id="{7F6482FA-EF9E-4A00-B978-8EE4303156C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84097" y="4365104"/>
                        <a:ext cx="184815" cy="369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9pPr>
                      </a:lstStyle>
                      <a:p>
                        <a:pPr algn="ctr">
                          <a:spcBef>
                            <a:spcPct val="0"/>
                          </a:spcBef>
                          <a:buFontTx/>
                          <a:buNone/>
                          <a:defRPr/>
                        </a:pPr>
                        <a:endParaRPr lang="th-TH" altLang="th-TH" sz="18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endParaRPr>
                      </a:p>
                    </p:txBody>
                  </p:sp>
                </p:grpSp>
              </p:grpSp>
              <p:grpSp>
                <p:nvGrpSpPr>
                  <p:cNvPr id="76" name="Group 6">
                    <a:extLst>
                      <a:ext uri="{FF2B5EF4-FFF2-40B4-BE49-F238E27FC236}">
                        <a16:creationId xmlns:a16="http://schemas.microsoft.com/office/drawing/2014/main" id="{D8BBB9FA-1AC6-4AC9-AD0A-74F4CFB5BA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08242" y="5689288"/>
                    <a:ext cx="612775" cy="571758"/>
                    <a:chOff x="395288" y="476250"/>
                    <a:chExt cx="1400175" cy="1305858"/>
                  </a:xfrm>
                </p:grpSpPr>
                <p:pic>
                  <p:nvPicPr>
                    <p:cNvPr id="77" name="รูปภาพ 110" descr="1211810689.png">
                      <a:extLst>
                        <a:ext uri="{FF2B5EF4-FFF2-40B4-BE49-F238E27FC236}">
                          <a16:creationId xmlns:a16="http://schemas.microsoft.com/office/drawing/2014/main" id="{2F684B04-B850-4611-BD60-4B499C05FC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5288" y="476250"/>
                      <a:ext cx="1400175" cy="960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8" name="Rectangle 85">
                      <a:extLst>
                        <a:ext uri="{FF2B5EF4-FFF2-40B4-BE49-F238E27FC236}">
                          <a16:creationId xmlns:a16="http://schemas.microsoft.com/office/drawing/2014/main" id="{04FEE307-6EF7-4240-94FF-92A2DCE2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5393" y="1412776"/>
                      <a:ext cx="1166287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</a:pPr>
                      <a:endParaRPr lang="th-TH" altLang="th-TH" sz="1800" b="1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p:txBody>
                </p:sp>
              </p:grpSp>
            </p:grpSp>
          </p:grpSp>
          <p:pic>
            <p:nvPicPr>
              <p:cNvPr id="72" name="รูปภาพ 61" descr="1211810658.png">
                <a:extLst>
                  <a:ext uri="{FF2B5EF4-FFF2-40B4-BE49-F238E27FC236}">
                    <a16:creationId xmlns:a16="http://schemas.microsoft.com/office/drawing/2014/main" id="{854D2B50-9743-4880-83F2-E81A866DD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158" y="5644196"/>
                <a:ext cx="562728" cy="628205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" name="รูปภาพ 61" descr="1211810658.png">
              <a:extLst>
                <a:ext uri="{FF2B5EF4-FFF2-40B4-BE49-F238E27FC236}">
                  <a16:creationId xmlns:a16="http://schemas.microsoft.com/office/drawing/2014/main" id="{86747D7D-F859-4A8F-9240-1EDC3D8EA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30" y="5635140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" name="รูปภาพ 1">
            <a:extLst>
              <a:ext uri="{FF2B5EF4-FFF2-40B4-BE49-F238E27FC236}">
                <a16:creationId xmlns:a16="http://schemas.microsoft.com/office/drawing/2014/main" id="{FB110476-6FF5-40BE-9181-E3A0332171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97578" y="1595209"/>
            <a:ext cx="711038" cy="806607"/>
          </a:xfrm>
          <a:prstGeom prst="rect">
            <a:avLst/>
          </a:prstGeom>
        </p:spPr>
      </p:pic>
      <p:graphicFrame>
        <p:nvGraphicFramePr>
          <p:cNvPr id="101" name="ตาราง 47">
            <a:extLst>
              <a:ext uri="{FF2B5EF4-FFF2-40B4-BE49-F238E27FC236}">
                <a16:creationId xmlns:a16="http://schemas.microsoft.com/office/drawing/2014/main" id="{E3B03097-728C-4BE0-B6BB-A2A88204B0CC}"/>
              </a:ext>
            </a:extLst>
          </p:cNvPr>
          <p:cNvGraphicFramePr>
            <a:graphicFrameLocks noGrp="1"/>
          </p:cNvGraphicFramePr>
          <p:nvPr/>
        </p:nvGraphicFramePr>
        <p:xfrm>
          <a:off x="7225669" y="3607885"/>
          <a:ext cx="1866977" cy="120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2" name="กลุ่ม 2">
            <a:extLst>
              <a:ext uri="{FF2B5EF4-FFF2-40B4-BE49-F238E27FC236}">
                <a16:creationId xmlns:a16="http://schemas.microsoft.com/office/drawing/2014/main" id="{A156F485-FA1A-4246-9A7E-9CC030459BE8}"/>
              </a:ext>
            </a:extLst>
          </p:cNvPr>
          <p:cNvGrpSpPr/>
          <p:nvPr/>
        </p:nvGrpSpPr>
        <p:grpSpPr>
          <a:xfrm>
            <a:off x="7172990" y="3714470"/>
            <a:ext cx="591662" cy="1094969"/>
            <a:chOff x="4299435" y="4907677"/>
            <a:chExt cx="591662" cy="1094969"/>
          </a:xfrm>
        </p:grpSpPr>
        <p:grpSp>
          <p:nvGrpSpPr>
            <p:cNvPr id="103" name="กลุ่ม 18">
              <a:extLst>
                <a:ext uri="{FF2B5EF4-FFF2-40B4-BE49-F238E27FC236}">
                  <a16:creationId xmlns:a16="http://schemas.microsoft.com/office/drawing/2014/main" id="{768ED0A9-F192-4D84-9A38-2E037AD9CC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107" name="กลุ่ม 17">
                <a:extLst>
                  <a:ext uri="{FF2B5EF4-FFF2-40B4-BE49-F238E27FC236}">
                    <a16:creationId xmlns:a16="http://schemas.microsoft.com/office/drawing/2014/main" id="{4F8E61C5-6413-443C-B0A5-458D59F2C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111" name="รูปภาพ 76" descr="1211810702 (1).png">
                  <a:extLst>
                    <a:ext uri="{FF2B5EF4-FFF2-40B4-BE49-F238E27FC236}">
                      <a16:creationId xmlns:a16="http://schemas.microsoft.com/office/drawing/2014/main" id="{7DE6BD28-658C-4DF9-A123-FAD4D3247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2" name="กลุ่ม 16">
                  <a:extLst>
                    <a:ext uri="{FF2B5EF4-FFF2-40B4-BE49-F238E27FC236}">
                      <a16:creationId xmlns:a16="http://schemas.microsoft.com/office/drawing/2014/main" id="{23B321F3-337F-40E7-87CB-197A6C21AA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113" name="รูปภาพ 110" descr="1211810689.png">
                    <a:extLst>
                      <a:ext uri="{FF2B5EF4-FFF2-40B4-BE49-F238E27FC236}">
                        <a16:creationId xmlns:a16="http://schemas.microsoft.com/office/drawing/2014/main" id="{3E063372-C22C-4B94-A37C-23B2D5508D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" name="รูปภาพ 70" descr="1211810679.png">
                    <a:extLst>
                      <a:ext uri="{FF2B5EF4-FFF2-40B4-BE49-F238E27FC236}">
                        <a16:creationId xmlns:a16="http://schemas.microsoft.com/office/drawing/2014/main" id="{1E9DC438-2B23-4999-BD90-BE0A482A3A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08" name="Group 11">
                <a:extLst>
                  <a:ext uri="{FF2B5EF4-FFF2-40B4-BE49-F238E27FC236}">
                    <a16:creationId xmlns:a16="http://schemas.microsoft.com/office/drawing/2014/main" id="{C2B63051-0532-4E44-9DB1-CC63C0C34E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109" name="รูปภาพ 67" descr="1211810668.png">
                  <a:extLst>
                    <a:ext uri="{FF2B5EF4-FFF2-40B4-BE49-F238E27FC236}">
                      <a16:creationId xmlns:a16="http://schemas.microsoft.com/office/drawing/2014/main" id="{38CA467D-4983-4EA3-B771-863FD15B61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0" name="Rectangle 44">
                  <a:extLst>
                    <a:ext uri="{FF2B5EF4-FFF2-40B4-BE49-F238E27FC236}">
                      <a16:creationId xmlns:a16="http://schemas.microsoft.com/office/drawing/2014/main" id="{3323AAF2-31CA-423D-AB33-4F3B5633E0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104" name="กลุ่ม 1">
              <a:extLst>
                <a:ext uri="{FF2B5EF4-FFF2-40B4-BE49-F238E27FC236}">
                  <a16:creationId xmlns:a16="http://schemas.microsoft.com/office/drawing/2014/main" id="{31536571-AC39-425D-87F2-B67D07F413DB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105" name="รูปภาพ 110" descr="1211810689.png">
                <a:extLst>
                  <a:ext uri="{FF2B5EF4-FFF2-40B4-BE49-F238E27FC236}">
                    <a16:creationId xmlns:a16="http://schemas.microsoft.com/office/drawing/2014/main" id="{2AB2F924-E970-4C7F-A38E-F6A943804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รูปภาพ 89" descr="1211810679.png">
                <a:extLst>
                  <a:ext uri="{FF2B5EF4-FFF2-40B4-BE49-F238E27FC236}">
                    <a16:creationId xmlns:a16="http://schemas.microsoft.com/office/drawing/2014/main" id="{4052E0A2-3332-49BB-8124-3D2A5F696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115" name="ตาราง 45">
            <a:extLst>
              <a:ext uri="{FF2B5EF4-FFF2-40B4-BE49-F238E27FC236}">
                <a16:creationId xmlns:a16="http://schemas.microsoft.com/office/drawing/2014/main" id="{DEF00D82-23DD-4DD9-8BF1-B557472064C5}"/>
              </a:ext>
            </a:extLst>
          </p:cNvPr>
          <p:cNvGraphicFramePr>
            <a:graphicFrameLocks noGrp="1"/>
          </p:cNvGraphicFramePr>
          <p:nvPr/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2" name="รูปภาพ 6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43845" y="5870118"/>
            <a:ext cx="2152075" cy="1042506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A695E4F-FC2F-3776-0956-D08E78C9E344}"/>
              </a:ext>
            </a:extLst>
          </p:cNvPr>
          <p:cNvSpPr txBox="1"/>
          <p:nvPr/>
        </p:nvSpPr>
        <p:spPr>
          <a:xfrm>
            <a:off x="2135834" y="5852291"/>
            <a:ext cx="2481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VRB/ 05-10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20-30KT</a:t>
            </a:r>
            <a:endParaRPr lang="th-TH" sz="2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612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กลุ่ม 65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1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9" name="Picture 12" descr="mapthai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216781" y="913275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3175" y="6350"/>
            <a:ext cx="9140825" cy="76993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graphicFrame>
        <p:nvGraphicFramePr>
          <p:cNvPr id="54" name="ตาราง 43"/>
          <p:cNvGraphicFramePr>
            <a:graphicFrameLocks noGrp="1"/>
          </p:cNvGraphicFramePr>
          <p:nvPr/>
        </p:nvGraphicFramePr>
        <p:xfrm>
          <a:off x="234195" y="3706715"/>
          <a:ext cx="5893402" cy="201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 / อากาศร้อน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๖๐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ฝนตกหนักบางแห่ง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06280"/>
                  </a:ext>
                </a:extLst>
              </a:tr>
            </a:tbl>
          </a:graphicData>
        </a:graphic>
      </p:graphicFrame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64C461E5-DE40-4F31-A57A-4B9C15B712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5" y="5763805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9" name="กลุ่ม 18">
            <a:extLst>
              <a:ext uri="{FF2B5EF4-FFF2-40B4-BE49-F238E27FC236}">
                <a16:creationId xmlns:a16="http://schemas.microsoft.com/office/drawing/2014/main" id="{96490786-1724-479C-B8AF-AA89E52AEAED}"/>
              </a:ext>
            </a:extLst>
          </p:cNvPr>
          <p:cNvGrpSpPr>
            <a:grpSpLocks/>
          </p:cNvGrpSpPr>
          <p:nvPr/>
        </p:nvGrpSpPr>
        <p:grpSpPr bwMode="auto">
          <a:xfrm>
            <a:off x="2863079" y="2642828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0" name="กลุ่ม 17">
              <a:extLst>
                <a:ext uri="{FF2B5EF4-FFF2-40B4-BE49-F238E27FC236}">
                  <a16:creationId xmlns:a16="http://schemas.microsoft.com/office/drawing/2014/main" id="{9296BAE7-AA85-4586-9E56-A195B3C58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103" name="รูปภาพ 76" descr="1211810702 (1).png">
                <a:extLst>
                  <a:ext uri="{FF2B5EF4-FFF2-40B4-BE49-F238E27FC236}">
                    <a16:creationId xmlns:a16="http://schemas.microsoft.com/office/drawing/2014/main" id="{BE9F4F06-73E8-4B66-926E-0CE7AD15A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4" name="กลุ่ม 16">
                <a:extLst>
                  <a:ext uri="{FF2B5EF4-FFF2-40B4-BE49-F238E27FC236}">
                    <a16:creationId xmlns:a16="http://schemas.microsoft.com/office/drawing/2014/main" id="{E0F7D28A-8097-4301-A879-7747ACA42B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105" name="รูปภาพ 110" descr="1211810689.png">
                  <a:extLst>
                    <a:ext uri="{FF2B5EF4-FFF2-40B4-BE49-F238E27FC236}">
                      <a16:creationId xmlns:a16="http://schemas.microsoft.com/office/drawing/2014/main" id="{5F8352F4-2F25-428B-8315-378646738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" name="รูปภาพ 105" descr="1211810679.png">
                  <a:extLst>
                    <a:ext uri="{FF2B5EF4-FFF2-40B4-BE49-F238E27FC236}">
                      <a16:creationId xmlns:a16="http://schemas.microsoft.com/office/drawing/2014/main" id="{F7F2CE49-75E6-414B-AE79-BE3629216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1" name="Group 11">
              <a:extLst>
                <a:ext uri="{FF2B5EF4-FFF2-40B4-BE49-F238E27FC236}">
                  <a16:creationId xmlns:a16="http://schemas.microsoft.com/office/drawing/2014/main" id="{95A93613-43C2-4558-896C-AA2D890F98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101" name="รูปภาพ 67" descr="1211810668.png">
                <a:extLst>
                  <a:ext uri="{FF2B5EF4-FFF2-40B4-BE49-F238E27FC236}">
                    <a16:creationId xmlns:a16="http://schemas.microsoft.com/office/drawing/2014/main" id="{A8CB53E3-620C-4351-B530-6C2435104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Rectangle 44">
                <a:extLst>
                  <a:ext uri="{FF2B5EF4-FFF2-40B4-BE49-F238E27FC236}">
                    <a16:creationId xmlns:a16="http://schemas.microsoft.com/office/drawing/2014/main" id="{141959A3-DE28-42B3-8643-4D0CD5CB8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7">
            <a:extLst>
              <a:ext uri="{FF2B5EF4-FFF2-40B4-BE49-F238E27FC236}">
                <a16:creationId xmlns:a16="http://schemas.microsoft.com/office/drawing/2014/main" id="{34B4C7A5-71E0-4A6D-9601-AD2CB7AE9778}"/>
              </a:ext>
            </a:extLst>
          </p:cNvPr>
          <p:cNvGraphicFramePr>
            <a:graphicFrameLocks noGrp="1"/>
          </p:cNvGraphicFramePr>
          <p:nvPr/>
        </p:nvGraphicFramePr>
        <p:xfrm>
          <a:off x="7225006" y="3820073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5" name="กลุ่ม 2">
            <a:extLst>
              <a:ext uri="{FF2B5EF4-FFF2-40B4-BE49-F238E27FC236}">
                <a16:creationId xmlns:a16="http://schemas.microsoft.com/office/drawing/2014/main" id="{D23A2121-0497-4CBD-94A5-5C889A34E947}"/>
              </a:ext>
            </a:extLst>
          </p:cNvPr>
          <p:cNvGrpSpPr/>
          <p:nvPr/>
        </p:nvGrpSpPr>
        <p:grpSpPr>
          <a:xfrm>
            <a:off x="7185027" y="3813042"/>
            <a:ext cx="591662" cy="1094969"/>
            <a:chOff x="4299435" y="4907677"/>
            <a:chExt cx="591662" cy="1094969"/>
          </a:xfrm>
        </p:grpSpPr>
        <p:grpSp>
          <p:nvGrpSpPr>
            <p:cNvPr id="46" name="กลุ่ม 18">
              <a:extLst>
                <a:ext uri="{FF2B5EF4-FFF2-40B4-BE49-F238E27FC236}">
                  <a16:creationId xmlns:a16="http://schemas.microsoft.com/office/drawing/2014/main" id="{5979E08A-7577-4941-95AF-D30548BBA5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0" name="กลุ่ม 17">
                <a:extLst>
                  <a:ext uri="{FF2B5EF4-FFF2-40B4-BE49-F238E27FC236}">
                    <a16:creationId xmlns:a16="http://schemas.microsoft.com/office/drawing/2014/main" id="{4F4D094A-CECD-4E2D-B79B-694BFA59F4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74" name="รูปภาพ 76" descr="1211810702 (1).png">
                  <a:extLst>
                    <a:ext uri="{FF2B5EF4-FFF2-40B4-BE49-F238E27FC236}">
                      <a16:creationId xmlns:a16="http://schemas.microsoft.com/office/drawing/2014/main" id="{9915BE4D-B9A4-47C6-B143-E5A70324F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5" name="กลุ่ม 16">
                  <a:extLst>
                    <a:ext uri="{FF2B5EF4-FFF2-40B4-BE49-F238E27FC236}">
                      <a16:creationId xmlns:a16="http://schemas.microsoft.com/office/drawing/2014/main" id="{21B038C2-2809-463E-95BC-2313F975A7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76" name="รูปภาพ 110" descr="1211810689.png">
                    <a:extLst>
                      <a:ext uri="{FF2B5EF4-FFF2-40B4-BE49-F238E27FC236}">
                        <a16:creationId xmlns:a16="http://schemas.microsoft.com/office/drawing/2014/main" id="{01AF105B-5481-4F1B-AF4E-2F9F77F036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7" name="รูปภาพ 70" descr="1211810679.png">
                    <a:extLst>
                      <a:ext uri="{FF2B5EF4-FFF2-40B4-BE49-F238E27FC236}">
                        <a16:creationId xmlns:a16="http://schemas.microsoft.com/office/drawing/2014/main" id="{B5AC25A5-B8AB-48CA-B743-B8706F5469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1" name="Group 11">
                <a:extLst>
                  <a:ext uri="{FF2B5EF4-FFF2-40B4-BE49-F238E27FC236}">
                    <a16:creationId xmlns:a16="http://schemas.microsoft.com/office/drawing/2014/main" id="{D47BD7C1-5AAD-4B75-ABBB-354810EA26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6" name="รูปภาพ 67" descr="1211810668.png">
                  <a:extLst>
                    <a:ext uri="{FF2B5EF4-FFF2-40B4-BE49-F238E27FC236}">
                      <a16:creationId xmlns:a16="http://schemas.microsoft.com/office/drawing/2014/main" id="{EFBD0873-C432-4156-B6C7-7ECFFC3E8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" name="Rectangle 44">
                  <a:extLst>
                    <a:ext uri="{FF2B5EF4-FFF2-40B4-BE49-F238E27FC236}">
                      <a16:creationId xmlns:a16="http://schemas.microsoft.com/office/drawing/2014/main" id="{84C6964C-3047-4F6B-BF11-60E1721E3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47" name="กลุ่ม 1">
              <a:extLst>
                <a:ext uri="{FF2B5EF4-FFF2-40B4-BE49-F238E27FC236}">
                  <a16:creationId xmlns:a16="http://schemas.microsoft.com/office/drawing/2014/main" id="{40CFE677-B878-4253-963B-61245B1D6D2A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58" name="รูปภาพ 110" descr="1211810689.png">
                <a:extLst>
                  <a:ext uri="{FF2B5EF4-FFF2-40B4-BE49-F238E27FC236}">
                    <a16:creationId xmlns:a16="http://schemas.microsoft.com/office/drawing/2014/main" id="{BB062225-24EE-4648-8F43-8F4C95281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รูปภาพ 89" descr="1211810679.png">
                <a:extLst>
                  <a:ext uri="{FF2B5EF4-FFF2-40B4-BE49-F238E27FC236}">
                    <a16:creationId xmlns:a16="http://schemas.microsoft.com/office/drawing/2014/main" id="{C5CAEFD8-37B3-4A0A-AE04-DCDB2EF8DE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78" name="ตาราง 45">
            <a:extLst>
              <a:ext uri="{FF2B5EF4-FFF2-40B4-BE49-F238E27FC236}">
                <a16:creationId xmlns:a16="http://schemas.microsoft.com/office/drawing/2014/main" id="{6D89FAB8-47FE-4193-9116-D47ECE92AE15}"/>
              </a:ext>
            </a:extLst>
          </p:cNvPr>
          <p:cNvGraphicFramePr>
            <a:graphicFrameLocks noGrp="1"/>
          </p:cNvGraphicFramePr>
          <p:nvPr/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0" name="Picture 37">
            <a:extLst>
              <a:ext uri="{FF2B5EF4-FFF2-40B4-BE49-F238E27FC236}">
                <a16:creationId xmlns:a16="http://schemas.microsoft.com/office/drawing/2014/main" id="{52059F02-7C75-4EF8-AAF4-5577923BFF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94" y="1634387"/>
            <a:ext cx="1604106" cy="1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7">
            <a:extLst>
              <a:ext uri="{FF2B5EF4-FFF2-40B4-BE49-F238E27FC236}">
                <a16:creationId xmlns:a16="http://schemas.microsoft.com/office/drawing/2014/main" id="{14DF7443-8554-4912-B7A2-2110681404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44" y="3849757"/>
            <a:ext cx="722257" cy="60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23670" y="5844983"/>
            <a:ext cx="2152075" cy="1042506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8AB01AD-C47A-0E69-B5B5-02E07F7F043B}"/>
              </a:ext>
            </a:extLst>
          </p:cNvPr>
          <p:cNvSpPr txBox="1"/>
          <p:nvPr/>
        </p:nvSpPr>
        <p:spPr>
          <a:xfrm>
            <a:off x="2119332" y="5855495"/>
            <a:ext cx="2481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SW/ 05-10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20-30KT</a:t>
            </a:r>
            <a:endParaRPr lang="th-TH" sz="2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4381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3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588"/>
            <a:ext cx="9145588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 เดือน พ.ค.๖๖</a:t>
            </a: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E36F9B55-5488-43B0-079C-0506E20EDC07}"/>
              </a:ext>
            </a:extLst>
          </p:cNvPr>
          <p:cNvGraphicFramePr>
            <a:graphicFrameLocks noGrp="1"/>
          </p:cNvGraphicFramePr>
          <p:nvPr/>
        </p:nvGraphicFramePr>
        <p:xfrm>
          <a:off x="88900" y="1273119"/>
          <a:ext cx="8953500" cy="2565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3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32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2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ทัศนวิสัยลดลงต่ำกว่า</a:t>
                      </a:r>
                      <a:r>
                        <a:rPr lang="th-TH" altLang="th-TH" sz="32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ลมกระโชก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ความเร็ว ๓๐ - ๕๐ นอต ขณะเกิดพายุฤดูร้อน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84270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ลมกระโชก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ความเร็ว ๒๐ - ๓๐ นอต ขณะเกิดฝนหรือพายุฝนฟ้าคะนอง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182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91034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230</TotalTime>
  <Words>795</Words>
  <Application>Microsoft Office PowerPoint</Application>
  <PresentationFormat>นำเสนอทางหน้าจอ (4:3)</PresentationFormat>
  <Paragraphs>218</Paragraphs>
  <Slides>13</Slides>
  <Notes>11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22" baseType="lpstr">
      <vt:lpstr>Angsana New</vt:lpstr>
      <vt:lpstr>AngsanaUPC</vt:lpstr>
      <vt:lpstr>Arial</vt:lpstr>
      <vt:lpstr>Arial Rounded MT Bold</vt:lpstr>
      <vt:lpstr>Calibri</vt:lpstr>
      <vt:lpstr>Calibri Light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TAKORN</dc:creator>
  <cp:lastModifiedBy>DAOC-WEATHER-CLIMATE</cp:lastModifiedBy>
  <cp:revision>6</cp:revision>
  <dcterms:created xsi:type="dcterms:W3CDTF">2023-03-14T04:25:54Z</dcterms:created>
  <dcterms:modified xsi:type="dcterms:W3CDTF">2023-03-22T02:27:59Z</dcterms:modified>
</cp:coreProperties>
</file>