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85" r:id="rId2"/>
    <p:sldId id="4284" r:id="rId3"/>
    <p:sldId id="4298" r:id="rId4"/>
    <p:sldId id="4275" r:id="rId5"/>
    <p:sldId id="4280" r:id="rId6"/>
    <p:sldId id="4281" r:id="rId7"/>
    <p:sldId id="4282" r:id="rId8"/>
    <p:sldId id="4305" r:id="rId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ttana" initials="W" lastIdx="1" clrIdx="0">
    <p:extLst>
      <p:ext uri="{19B8F6BF-5375-455C-9EA6-DF929625EA0E}">
        <p15:presenceInfo xmlns:p15="http://schemas.microsoft.com/office/powerpoint/2012/main" userId="Wattana" providerId="None"/>
      </p:ext>
    </p:extLst>
  </p:cmAuthor>
  <p:cmAuthor id="2" name="Wx-Wattana" initials="WW" lastIdx="2" clrIdx="1">
    <p:extLst>
      <p:ext uri="{19B8F6BF-5375-455C-9EA6-DF929625EA0E}">
        <p15:presenceInfo xmlns:p15="http://schemas.microsoft.com/office/powerpoint/2012/main" userId="Wx-Watt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CC1"/>
    <a:srgbClr val="C81C0A"/>
    <a:srgbClr val="F54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40" cy="47105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40" cy="47105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46A2AFD-0C91-4286-BDDF-A45494E32D7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40" cy="47105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3"/>
            <a:ext cx="3077740" cy="47105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0454BB3-CA9F-4F7C-9021-E3C533D5F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7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 dirty="0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85001" indent="-301923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207694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90771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173849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3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300" dirty="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484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แทนรูปบนสไลด์ 1">
            <a:extLst>
              <a:ext uri="{FF2B5EF4-FFF2-40B4-BE49-F238E27FC236}">
                <a16:creationId xmlns:a16="http://schemas.microsoft.com/office/drawing/2014/main" id="{34BE3D7B-435A-460E-A923-2A0A056AB5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5013" y="1173163"/>
            <a:ext cx="5632450" cy="3168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ตัวแทนบันทึกย่อ 2">
            <a:extLst>
              <a:ext uri="{FF2B5EF4-FFF2-40B4-BE49-F238E27FC236}">
                <a16:creationId xmlns:a16="http://schemas.microsoft.com/office/drawing/2014/main" id="{132CD888-480C-4C5C-A896-EBF4E938B0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dirty="0"/>
          </a:p>
        </p:txBody>
      </p:sp>
      <p:sp>
        <p:nvSpPr>
          <p:cNvPr id="7172" name="ตัวแทนหมายเลขสไลด์ 3">
            <a:extLst>
              <a:ext uri="{FF2B5EF4-FFF2-40B4-BE49-F238E27FC236}">
                <a16:creationId xmlns:a16="http://schemas.microsoft.com/office/drawing/2014/main" id="{609B4480-3D8A-4ABC-A469-BC82600C3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85001" indent="-301923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207694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90771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173849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defTabSz="966155" fontAlgn="base">
              <a:spcBef>
                <a:spcPct val="0"/>
              </a:spcBef>
              <a:spcAft>
                <a:spcPct val="0"/>
              </a:spcAft>
              <a:defRPr/>
            </a:pPr>
            <a:fld id="{B371B2DE-A858-443E-A9FA-58CA15F11A31}" type="slidenum">
              <a:rPr lang="th-TH" altLang="th-TH" sz="13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defTabSz="966155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th-TH" altLang="th-TH" sz="1300" dirty="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864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85001" indent="-301923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207694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90771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173849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defTabSz="483078" fontAlgn="base">
              <a:spcBef>
                <a:spcPct val="0"/>
              </a:spcBef>
              <a:spcAft>
                <a:spcPct val="0"/>
              </a:spcAft>
              <a:defRPr/>
            </a:pPr>
            <a:fld id="{8A1A3D39-48A6-412F-839A-3EC36EC621F5}" type="slidenum">
              <a:rPr lang="en-US" altLang="th-TH" sz="13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defTabSz="483078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th-TH" altLang="th-TH" sz="13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134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5013" y="1173163"/>
            <a:ext cx="5632450" cy="3168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8628CECB-8825-42FD-9BB7-46FC052DB0B2}" type="slidenum">
              <a:rPr lang="th-TH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pPr defTabSz="966155">
                <a:defRPr/>
              </a:pPr>
              <a:t>5</a:t>
            </a:fld>
            <a:endParaRPr lang="th-TH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934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5013" y="1173163"/>
            <a:ext cx="5632450" cy="3168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85001" indent="-301923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207694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90771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173849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defTabSz="966155" fontAlgn="base">
              <a:spcBef>
                <a:spcPct val="0"/>
              </a:spcBef>
              <a:spcAft>
                <a:spcPct val="0"/>
              </a:spcAft>
              <a:defRPr/>
            </a:pPr>
            <a:fld id="{9CE2AA71-A899-4E8B-819B-1C9DDAE08C62}" type="slidenum">
              <a:rPr lang="en-US" altLang="th-TH" sz="1300">
                <a:solidFill>
                  <a:srgbClr val="000000"/>
                </a:solidFill>
                <a:latin typeface="Arial" panose="020B0604020202020204" pitchFamily="34" charset="0"/>
              </a:rPr>
              <a:pPr defTabSz="966155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th-TH" altLang="th-TH" sz="13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476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42A6-BC48-2E73-8137-D4EFFE22B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2E1378-9240-EA98-D789-29CAFC3C8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F9928-D6D6-0587-DC3B-334E0945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11800-CFE3-1FE7-340B-38A068A2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4934F-DBD3-C7D3-2A3F-40FED0C5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9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98B2-EA99-CBD3-7EAC-19FED9B3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E8B2F-205D-3924-81EF-3B83894C2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61CBA-63E4-886B-F77E-515DEC02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EE94C-6E6B-C3CF-2AEC-B8B07CA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1E15-134D-85D3-0FBD-2465E243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4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35F2D6-2435-E9F4-A7DE-FD3F1E02E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D0371-AD60-4CCA-58CE-96C125CCE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503BE-1C28-57D3-756C-88D266DE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597F7-C156-6502-7494-7A4AC5AD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CC69D-FE5C-3F24-2714-35080D54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4A70-28A0-1D51-CF5E-E1F590F6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6E5C-B932-CD2E-9ED7-68A91E990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EB2A2-31BE-2B24-8853-B0952C99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68CC6-0679-1695-A3F4-B1E05E89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56C77-D812-0E46-97E0-4FBB9D5D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9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55588-A6FE-7746-7926-2AC43638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9D63E-8979-2AC4-D996-50485D9EA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7F61C-09BB-9A73-0849-A9199D1A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E11C-6BDB-8856-F95E-BBFD7C3B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E6C52-7AAD-6086-5ECB-D298A8A4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6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2B16-F122-C3EB-CA93-A17DF143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51B5C-14FB-CCCD-9C56-3C060E3FA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8CF75-4516-B97C-3ABF-900581F1D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E665E-DB57-EEF7-951D-C76AAAFF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A80A2-E08F-B6AC-E530-06F5E556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A9D9B-32CC-D99A-FF41-8E09E11F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C7B5-DEF3-C812-F049-62B54EAF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BA843-69E0-A60E-766F-E65417F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5B151-3B74-0A0D-2AE2-3C24ECD1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5AE4A6-A983-CC1F-52E0-6A7FD71F4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0F0CB3-235E-3295-E77D-79B2A5F04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B28A2E-EA82-34B5-D130-2F165243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2CFEF-22BD-13A2-42E8-FBCA5D87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364F4-0480-F5DB-8436-17A6F4AE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6F2B-AE6B-0CD0-225C-8FC898F9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C9554-417C-CDB4-8B02-F7D07834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A9C72-5250-11DB-1DE6-E7C2189EB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CF6A7-8D8F-FB8C-CB35-765EB6FF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3E44A-78FF-B1DC-CEEE-6A9FB612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06800-8A5E-4695-A4E3-E08125682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25F43-CF96-2BF1-F8E5-3317C352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0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92D6-B1F8-7725-3886-EF5F1629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A34D1-F6DF-BC27-CD31-5169CB634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88CFA-B7B8-2EE7-B9AC-03F3A7D15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12EAC-2964-1CB0-E633-90132B4B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F3B59-AD75-B8E0-EFF5-2E83051F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B3E0C-8B24-147F-83A7-0D9D2D5A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9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05711-D427-2116-9C3B-7C468B04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22DFD1-79E4-15BB-E60A-D45CBE70B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870C2-8C5A-66C8-8169-0A5CE1CCA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EBA67-439D-54F9-D7EF-460F59F1F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BD453-7916-04B2-F7E9-F875A303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15B39-C4B0-3093-FA41-3C0E7631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AADB0-047C-49BC-892C-1193A3F8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4AD31-4AE6-1C10-08F9-0F08E6968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324E8-5124-C605-C79A-E01DFD3CF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08A3B-315C-4534-8ADC-548FAEB3505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D1B66-CEB4-49AD-6B3B-1DBFCE541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B5B9E-C7C0-13A5-FD84-C57D3F20B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390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6824141" y="1797055"/>
            <a:ext cx="4554452" cy="2554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มกราคม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2569</a:t>
            </a:r>
            <a:b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5721B19-34CA-BC09-0708-DDA396377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73" y="-182342"/>
            <a:ext cx="2516412" cy="2516412"/>
          </a:xfrm>
          <a:prstGeom prst="rect">
            <a:avLst/>
          </a:prstGeom>
        </p:spPr>
      </p:pic>
      <p:pic>
        <p:nvPicPr>
          <p:cNvPr id="4" name="Picture 2" descr="C:\Users\User\Documents\oCam\Record_2017_02_11_03_47_59_143.gif">
            <a:extLst>
              <a:ext uri="{FF2B5EF4-FFF2-40B4-BE49-F238E27FC236}">
                <a16:creationId xmlns:a16="http://schemas.microsoft.com/office/drawing/2014/main" id="{EF11E658-CB0A-9123-61D9-BE7DC864F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53" y="4523931"/>
            <a:ext cx="1244168" cy="11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oCam\Record_2017_02_11_03_48_57_619.gif">
            <a:extLst>
              <a:ext uri="{FF2B5EF4-FFF2-40B4-BE49-F238E27FC236}">
                <a16:creationId xmlns:a16="http://schemas.microsoft.com/office/drawing/2014/main" id="{8893B2E6-77AC-400F-9000-20088C91F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33" y="4526161"/>
            <a:ext cx="1261364" cy="121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ocuments\oCam\Record_2017_02_11_03_49_47_837.gif">
            <a:extLst>
              <a:ext uri="{FF2B5EF4-FFF2-40B4-BE49-F238E27FC236}">
                <a16:creationId xmlns:a16="http://schemas.microsoft.com/office/drawing/2014/main" id="{EA489701-ACF9-1ABD-1F1D-4DF2943375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58" y="4526161"/>
            <a:ext cx="1241851" cy="11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ocuments\oCam\Record_2017_02_11_03_50_30_692.gif">
            <a:extLst>
              <a:ext uri="{FF2B5EF4-FFF2-40B4-BE49-F238E27FC236}">
                <a16:creationId xmlns:a16="http://schemas.microsoft.com/office/drawing/2014/main" id="{660A96CC-A402-2AFD-5777-B4042A19C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85" y="4526160"/>
            <a:ext cx="1241852" cy="11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1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th-TH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2495602" y="2492897"/>
            <a:ext cx="7200799" cy="2034713"/>
            <a:chOff x="3976577" y="3888292"/>
            <a:chExt cx="5154723" cy="203471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มกราคม</a:t>
              </a:r>
              <a:r>
                <a:rPr lang="th-TH" altLang="th-TH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 </a:t>
              </a: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en-US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2569</a:t>
              </a:r>
              <a:endPara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64480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รูปภาพ 3">
            <a:extLst>
              <a:ext uri="{FF2B5EF4-FFF2-40B4-BE49-F238E27FC236}">
                <a16:creationId xmlns:a16="http://schemas.microsoft.com/office/drawing/2014/main" id="{7C25DE6A-DC53-46C4-9FDB-7F0EB98F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346"/>
          <a:stretch/>
        </p:blipFill>
        <p:spPr bwMode="auto">
          <a:xfrm>
            <a:off x="0" y="-19656"/>
            <a:ext cx="12192000" cy="684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รูปแบบอิสระ 45">
            <a:extLst>
              <a:ext uri="{FF2B5EF4-FFF2-40B4-BE49-F238E27FC236}">
                <a16:creationId xmlns:a16="http://schemas.microsoft.com/office/drawing/2014/main" id="{0065B599-137A-4657-9EAB-050F40218C04}"/>
              </a:ext>
            </a:extLst>
          </p:cNvPr>
          <p:cNvSpPr/>
          <p:nvPr/>
        </p:nvSpPr>
        <p:spPr>
          <a:xfrm>
            <a:off x="-5668038" y="6655591"/>
            <a:ext cx="10305363" cy="3142104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867649 w 10884877"/>
              <a:gd name="connsiteY3" fmla="*/ 67093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88945 h 1558831"/>
              <a:gd name="connsiteX1" fmla="*/ 9073662 w 10884877"/>
              <a:gd name="connsiteY1" fmla="*/ 49329 h 1558831"/>
              <a:gd name="connsiteX2" fmla="*/ 6958761 w 10884877"/>
              <a:gd name="connsiteY2" fmla="*/ 1550208 h 1558831"/>
              <a:gd name="connsiteX3" fmla="*/ 4867649 w 10884877"/>
              <a:gd name="connsiteY3" fmla="*/ 689992 h 1558831"/>
              <a:gd name="connsiteX4" fmla="*/ 3493299 w 10884877"/>
              <a:gd name="connsiteY4" fmla="*/ 1263333 h 1558831"/>
              <a:gd name="connsiteX5" fmla="*/ 2010418 w 10884877"/>
              <a:gd name="connsiteY5" fmla="*/ 869518 h 1558831"/>
              <a:gd name="connsiteX6" fmla="*/ 659423 w 10884877"/>
              <a:gd name="connsiteY6" fmla="*/ 1420929 h 1558831"/>
              <a:gd name="connsiteX7" fmla="*/ 0 w 10884877"/>
              <a:gd name="connsiteY7" fmla="*/ 963729 h 1558831"/>
              <a:gd name="connsiteX0" fmla="*/ 10884877 w 10884877"/>
              <a:gd name="connsiteY0" fmla="*/ 215341 h 1278511"/>
              <a:gd name="connsiteX1" fmla="*/ 9278366 w 10884877"/>
              <a:gd name="connsiteY1" fmla="*/ 130585 h 1278511"/>
              <a:gd name="connsiteX2" fmla="*/ 6958761 w 10884877"/>
              <a:gd name="connsiteY2" fmla="*/ 1276604 h 1278511"/>
              <a:gd name="connsiteX3" fmla="*/ 4867649 w 10884877"/>
              <a:gd name="connsiteY3" fmla="*/ 416388 h 1278511"/>
              <a:gd name="connsiteX4" fmla="*/ 3493299 w 10884877"/>
              <a:gd name="connsiteY4" fmla="*/ 989729 h 1278511"/>
              <a:gd name="connsiteX5" fmla="*/ 2010418 w 10884877"/>
              <a:gd name="connsiteY5" fmla="*/ 595914 h 1278511"/>
              <a:gd name="connsiteX6" fmla="*/ 659423 w 10884877"/>
              <a:gd name="connsiteY6" fmla="*/ 1147325 h 1278511"/>
              <a:gd name="connsiteX7" fmla="*/ 0 w 10884877"/>
              <a:gd name="connsiteY7" fmla="*/ 690125 h 1278511"/>
              <a:gd name="connsiteX0" fmla="*/ 10884877 w 10884877"/>
              <a:gd name="connsiteY0" fmla="*/ 256858 h 1320986"/>
              <a:gd name="connsiteX1" fmla="*/ 9251072 w 10884877"/>
              <a:gd name="connsiteY1" fmla="*/ 103860 h 1320986"/>
              <a:gd name="connsiteX2" fmla="*/ 6958761 w 10884877"/>
              <a:gd name="connsiteY2" fmla="*/ 1318121 h 1320986"/>
              <a:gd name="connsiteX3" fmla="*/ 4867649 w 10884877"/>
              <a:gd name="connsiteY3" fmla="*/ 457905 h 1320986"/>
              <a:gd name="connsiteX4" fmla="*/ 3493299 w 10884877"/>
              <a:gd name="connsiteY4" fmla="*/ 1031246 h 1320986"/>
              <a:gd name="connsiteX5" fmla="*/ 2010418 w 10884877"/>
              <a:gd name="connsiteY5" fmla="*/ 637431 h 1320986"/>
              <a:gd name="connsiteX6" fmla="*/ 659423 w 10884877"/>
              <a:gd name="connsiteY6" fmla="*/ 1188842 h 1320986"/>
              <a:gd name="connsiteX7" fmla="*/ 0 w 10884877"/>
              <a:gd name="connsiteY7" fmla="*/ 731642 h 1320986"/>
              <a:gd name="connsiteX0" fmla="*/ 10884877 w 10884877"/>
              <a:gd name="connsiteY0" fmla="*/ 194080 h 1256759"/>
              <a:gd name="connsiteX1" fmla="*/ 9346600 w 10884877"/>
              <a:gd name="connsiteY1" fmla="*/ 150270 h 1256759"/>
              <a:gd name="connsiteX2" fmla="*/ 6958761 w 10884877"/>
              <a:gd name="connsiteY2" fmla="*/ 1255343 h 1256759"/>
              <a:gd name="connsiteX3" fmla="*/ 4867649 w 10884877"/>
              <a:gd name="connsiteY3" fmla="*/ 395127 h 1256759"/>
              <a:gd name="connsiteX4" fmla="*/ 3493299 w 10884877"/>
              <a:gd name="connsiteY4" fmla="*/ 968468 h 1256759"/>
              <a:gd name="connsiteX5" fmla="*/ 2010418 w 10884877"/>
              <a:gd name="connsiteY5" fmla="*/ 574653 h 1256759"/>
              <a:gd name="connsiteX6" fmla="*/ 659423 w 10884877"/>
              <a:gd name="connsiteY6" fmla="*/ 1126064 h 1256759"/>
              <a:gd name="connsiteX7" fmla="*/ 0 w 10884877"/>
              <a:gd name="connsiteY7" fmla="*/ 668864 h 1256759"/>
              <a:gd name="connsiteX0" fmla="*/ 11498993 w 11498993"/>
              <a:gd name="connsiteY0" fmla="*/ 526186 h 1124817"/>
              <a:gd name="connsiteX1" fmla="*/ 9346600 w 11498993"/>
              <a:gd name="connsiteY1" fmla="*/ 18327 h 1124817"/>
              <a:gd name="connsiteX2" fmla="*/ 6958761 w 11498993"/>
              <a:gd name="connsiteY2" fmla="*/ 1123400 h 1124817"/>
              <a:gd name="connsiteX3" fmla="*/ 4867649 w 11498993"/>
              <a:gd name="connsiteY3" fmla="*/ 263184 h 1124817"/>
              <a:gd name="connsiteX4" fmla="*/ 3493299 w 11498993"/>
              <a:gd name="connsiteY4" fmla="*/ 836525 h 1124817"/>
              <a:gd name="connsiteX5" fmla="*/ 2010418 w 11498993"/>
              <a:gd name="connsiteY5" fmla="*/ 442710 h 1124817"/>
              <a:gd name="connsiteX6" fmla="*/ 659423 w 11498993"/>
              <a:gd name="connsiteY6" fmla="*/ 994121 h 1124817"/>
              <a:gd name="connsiteX7" fmla="*/ 0 w 11498993"/>
              <a:gd name="connsiteY7" fmla="*/ 536921 h 1124817"/>
              <a:gd name="connsiteX0" fmla="*/ 11498993 w 11498993"/>
              <a:gd name="connsiteY0" fmla="*/ 500155 h 1098498"/>
              <a:gd name="connsiteX1" fmla="*/ 9564951 w 11498993"/>
              <a:gd name="connsiteY1" fmla="*/ 19594 h 1098498"/>
              <a:gd name="connsiteX2" fmla="*/ 6958761 w 11498993"/>
              <a:gd name="connsiteY2" fmla="*/ 1097369 h 1098498"/>
              <a:gd name="connsiteX3" fmla="*/ 4867649 w 11498993"/>
              <a:gd name="connsiteY3" fmla="*/ 237153 h 1098498"/>
              <a:gd name="connsiteX4" fmla="*/ 3493299 w 11498993"/>
              <a:gd name="connsiteY4" fmla="*/ 810494 h 1098498"/>
              <a:gd name="connsiteX5" fmla="*/ 2010418 w 11498993"/>
              <a:gd name="connsiteY5" fmla="*/ 416679 h 1098498"/>
              <a:gd name="connsiteX6" fmla="*/ 659423 w 11498993"/>
              <a:gd name="connsiteY6" fmla="*/ 968090 h 1098498"/>
              <a:gd name="connsiteX7" fmla="*/ 0 w 11498993"/>
              <a:gd name="connsiteY7" fmla="*/ 510890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0290611 w 10290611"/>
              <a:gd name="connsiteY0" fmla="*/ 0 h 1078904"/>
              <a:gd name="connsiteX1" fmla="*/ 7684421 w 10290611"/>
              <a:gd name="connsiteY1" fmla="*/ 1077775 h 1078904"/>
              <a:gd name="connsiteX2" fmla="*/ 5593309 w 10290611"/>
              <a:gd name="connsiteY2" fmla="*/ 217559 h 1078904"/>
              <a:gd name="connsiteX3" fmla="*/ 4218959 w 10290611"/>
              <a:gd name="connsiteY3" fmla="*/ 790900 h 1078904"/>
              <a:gd name="connsiteX4" fmla="*/ 2736078 w 10290611"/>
              <a:gd name="connsiteY4" fmla="*/ 397085 h 1078904"/>
              <a:gd name="connsiteX5" fmla="*/ 1385083 w 10290611"/>
              <a:gd name="connsiteY5" fmla="*/ 948496 h 1078904"/>
              <a:gd name="connsiteX6" fmla="*/ 0 w 10290611"/>
              <a:gd name="connsiteY6" fmla="*/ 433242 h 1078904"/>
              <a:gd name="connsiteX0" fmla="*/ 7684421 w 7684421"/>
              <a:gd name="connsiteY0" fmla="*/ 862966 h 864095"/>
              <a:gd name="connsiteX1" fmla="*/ 5593309 w 7684421"/>
              <a:gd name="connsiteY1" fmla="*/ 2750 h 864095"/>
              <a:gd name="connsiteX2" fmla="*/ 4218959 w 7684421"/>
              <a:gd name="connsiteY2" fmla="*/ 576091 h 864095"/>
              <a:gd name="connsiteX3" fmla="*/ 2736078 w 7684421"/>
              <a:gd name="connsiteY3" fmla="*/ 182276 h 864095"/>
              <a:gd name="connsiteX4" fmla="*/ 1385083 w 7684421"/>
              <a:gd name="connsiteY4" fmla="*/ 733687 h 864095"/>
              <a:gd name="connsiteX5" fmla="*/ 0 w 7684421"/>
              <a:gd name="connsiteY5" fmla="*/ 218433 h 864095"/>
              <a:gd name="connsiteX0" fmla="*/ 7602540 w 7602540"/>
              <a:gd name="connsiteY0" fmla="*/ 1382233 h 1382994"/>
              <a:gd name="connsiteX1" fmla="*/ 5593309 w 7602540"/>
              <a:gd name="connsiteY1" fmla="*/ 17074 h 1382994"/>
              <a:gd name="connsiteX2" fmla="*/ 4218959 w 7602540"/>
              <a:gd name="connsiteY2" fmla="*/ 590415 h 1382994"/>
              <a:gd name="connsiteX3" fmla="*/ 2736078 w 7602540"/>
              <a:gd name="connsiteY3" fmla="*/ 196600 h 1382994"/>
              <a:gd name="connsiteX4" fmla="*/ 1385083 w 7602540"/>
              <a:gd name="connsiteY4" fmla="*/ 748011 h 1382994"/>
              <a:gd name="connsiteX5" fmla="*/ 0 w 7602540"/>
              <a:gd name="connsiteY5" fmla="*/ 232757 h 1382994"/>
              <a:gd name="connsiteX0" fmla="*/ 7602540 w 7602540"/>
              <a:gd name="connsiteY0" fmla="*/ 2043736 h 2044238"/>
              <a:gd name="connsiteX1" fmla="*/ 5593309 w 7602540"/>
              <a:gd name="connsiteY1" fmla="*/ 9869 h 2044238"/>
              <a:gd name="connsiteX2" fmla="*/ 4218959 w 7602540"/>
              <a:gd name="connsiteY2" fmla="*/ 1251918 h 2044238"/>
              <a:gd name="connsiteX3" fmla="*/ 2736078 w 7602540"/>
              <a:gd name="connsiteY3" fmla="*/ 858103 h 2044238"/>
              <a:gd name="connsiteX4" fmla="*/ 1385083 w 7602540"/>
              <a:gd name="connsiteY4" fmla="*/ 1409514 h 2044238"/>
              <a:gd name="connsiteX5" fmla="*/ 0 w 7602540"/>
              <a:gd name="connsiteY5" fmla="*/ 894260 h 2044238"/>
              <a:gd name="connsiteX0" fmla="*/ 7602540 w 7602540"/>
              <a:gd name="connsiteY0" fmla="*/ 2064944 h 2065465"/>
              <a:gd name="connsiteX1" fmla="*/ 5593309 w 7602540"/>
              <a:gd name="connsiteY1" fmla="*/ 31077 h 2065465"/>
              <a:gd name="connsiteX2" fmla="*/ 3741323 w 7602540"/>
              <a:gd name="connsiteY2" fmla="*/ 836418 h 2065465"/>
              <a:gd name="connsiteX3" fmla="*/ 2736078 w 7602540"/>
              <a:gd name="connsiteY3" fmla="*/ 879311 h 2065465"/>
              <a:gd name="connsiteX4" fmla="*/ 1385083 w 7602540"/>
              <a:gd name="connsiteY4" fmla="*/ 1430722 h 2065465"/>
              <a:gd name="connsiteX5" fmla="*/ 0 w 7602540"/>
              <a:gd name="connsiteY5" fmla="*/ 915468 h 2065465"/>
              <a:gd name="connsiteX0" fmla="*/ 7602540 w 7602540"/>
              <a:gd name="connsiteY0" fmla="*/ 2064944 h 2065465"/>
              <a:gd name="connsiteX1" fmla="*/ 5593309 w 7602540"/>
              <a:gd name="connsiteY1" fmla="*/ 31077 h 2065465"/>
              <a:gd name="connsiteX2" fmla="*/ 3741323 w 7602540"/>
              <a:gd name="connsiteY2" fmla="*/ 836418 h 2065465"/>
              <a:gd name="connsiteX3" fmla="*/ 2736078 w 7602540"/>
              <a:gd name="connsiteY3" fmla="*/ 879311 h 2065465"/>
              <a:gd name="connsiteX4" fmla="*/ 0 w 7602540"/>
              <a:gd name="connsiteY4" fmla="*/ 915468 h 2065465"/>
              <a:gd name="connsiteX0" fmla="*/ 7602540 w 7602540"/>
              <a:gd name="connsiteY0" fmla="*/ 2067537 h 2068058"/>
              <a:gd name="connsiteX1" fmla="*/ 5593309 w 7602540"/>
              <a:gd name="connsiteY1" fmla="*/ 33670 h 2068058"/>
              <a:gd name="connsiteX2" fmla="*/ 3741323 w 7602540"/>
              <a:gd name="connsiteY2" fmla="*/ 839011 h 2068058"/>
              <a:gd name="connsiteX3" fmla="*/ 2094681 w 7602540"/>
              <a:gd name="connsiteY3" fmla="*/ 1373199 h 2068058"/>
              <a:gd name="connsiteX4" fmla="*/ 0 w 7602540"/>
              <a:gd name="connsiteY4" fmla="*/ 918061 h 2068058"/>
              <a:gd name="connsiteX0" fmla="*/ 7752654 w 7752654"/>
              <a:gd name="connsiteY0" fmla="*/ 2067537 h 2068058"/>
              <a:gd name="connsiteX1" fmla="*/ 5743423 w 7752654"/>
              <a:gd name="connsiteY1" fmla="*/ 33670 h 2068058"/>
              <a:gd name="connsiteX2" fmla="*/ 3891437 w 7752654"/>
              <a:gd name="connsiteY2" fmla="*/ 839011 h 2068058"/>
              <a:gd name="connsiteX3" fmla="*/ 2244795 w 7752654"/>
              <a:gd name="connsiteY3" fmla="*/ 1373199 h 2068058"/>
              <a:gd name="connsiteX4" fmla="*/ 0 w 7752654"/>
              <a:gd name="connsiteY4" fmla="*/ 44646 h 2068058"/>
              <a:gd name="connsiteX0" fmla="*/ 7752654 w 7752654"/>
              <a:gd name="connsiteY0" fmla="*/ 2562041 h 2562452"/>
              <a:gd name="connsiteX1" fmla="*/ 5443194 w 7752654"/>
              <a:gd name="connsiteY1" fmla="*/ 23232 h 2562452"/>
              <a:gd name="connsiteX2" fmla="*/ 3891437 w 7752654"/>
              <a:gd name="connsiteY2" fmla="*/ 1333515 h 2562452"/>
              <a:gd name="connsiteX3" fmla="*/ 2244795 w 7752654"/>
              <a:gd name="connsiteY3" fmla="*/ 1867703 h 2562452"/>
              <a:gd name="connsiteX4" fmla="*/ 0 w 7752654"/>
              <a:gd name="connsiteY4" fmla="*/ 539150 h 2562452"/>
              <a:gd name="connsiteX0" fmla="*/ 7752654 w 7752654"/>
              <a:gd name="connsiteY0" fmla="*/ 2543954 h 2544351"/>
              <a:gd name="connsiteX1" fmla="*/ 5443194 w 7752654"/>
              <a:gd name="connsiteY1" fmla="*/ 5145 h 2544351"/>
              <a:gd name="connsiteX2" fmla="*/ 2244795 w 7752654"/>
              <a:gd name="connsiteY2" fmla="*/ 1849616 h 2544351"/>
              <a:gd name="connsiteX3" fmla="*/ 0 w 7752654"/>
              <a:gd name="connsiteY3" fmla="*/ 521063 h 2544351"/>
              <a:gd name="connsiteX0" fmla="*/ 7752654 w 7752654"/>
              <a:gd name="connsiteY0" fmla="*/ 2564412 h 2564827"/>
              <a:gd name="connsiteX1" fmla="*/ 5443194 w 7752654"/>
              <a:gd name="connsiteY1" fmla="*/ 25603 h 2564827"/>
              <a:gd name="connsiteX2" fmla="*/ 2381262 w 7752654"/>
              <a:gd name="connsiteY2" fmla="*/ 1215013 h 2564827"/>
              <a:gd name="connsiteX3" fmla="*/ 0 w 7752654"/>
              <a:gd name="connsiteY3" fmla="*/ 541521 h 2564827"/>
              <a:gd name="connsiteX0" fmla="*/ 7752654 w 7752654"/>
              <a:gd name="connsiteY0" fmla="*/ 2561198 h 2561613"/>
              <a:gd name="connsiteX1" fmla="*/ 5443194 w 7752654"/>
              <a:gd name="connsiteY1" fmla="*/ 22389 h 2561613"/>
              <a:gd name="connsiteX2" fmla="*/ 2381262 w 7752654"/>
              <a:gd name="connsiteY2" fmla="*/ 1211799 h 2561613"/>
              <a:gd name="connsiteX3" fmla="*/ 0 w 7752654"/>
              <a:gd name="connsiteY3" fmla="*/ 538307 h 2561613"/>
              <a:gd name="connsiteX0" fmla="*/ 7752654 w 7752654"/>
              <a:gd name="connsiteY0" fmla="*/ 2575358 h 2575773"/>
              <a:gd name="connsiteX1" fmla="*/ 5443194 w 7752654"/>
              <a:gd name="connsiteY1" fmla="*/ 36549 h 2575773"/>
              <a:gd name="connsiteX2" fmla="*/ 2381262 w 7752654"/>
              <a:gd name="connsiteY2" fmla="*/ 1225959 h 2575773"/>
              <a:gd name="connsiteX3" fmla="*/ 0 w 7752654"/>
              <a:gd name="connsiteY3" fmla="*/ 552467 h 2575773"/>
              <a:gd name="connsiteX0" fmla="*/ 7752654 w 7752654"/>
              <a:gd name="connsiteY0" fmla="*/ 2895536 h 2896191"/>
              <a:gd name="connsiteX1" fmla="*/ 5443194 w 7752654"/>
              <a:gd name="connsiteY1" fmla="*/ 356727 h 2896191"/>
              <a:gd name="connsiteX2" fmla="*/ 2381262 w 7752654"/>
              <a:gd name="connsiteY2" fmla="*/ 1546137 h 2896191"/>
              <a:gd name="connsiteX3" fmla="*/ 0 w 7752654"/>
              <a:gd name="connsiteY3" fmla="*/ 872645 h 2896191"/>
              <a:gd name="connsiteX0" fmla="*/ 7752654 w 7752654"/>
              <a:gd name="connsiteY0" fmla="*/ 2647057 h 2647822"/>
              <a:gd name="connsiteX1" fmla="*/ 5538721 w 7752654"/>
              <a:gd name="connsiteY1" fmla="*/ 326601 h 2647822"/>
              <a:gd name="connsiteX2" fmla="*/ 2381262 w 7752654"/>
              <a:gd name="connsiteY2" fmla="*/ 1297658 h 2647822"/>
              <a:gd name="connsiteX3" fmla="*/ 0 w 7752654"/>
              <a:gd name="connsiteY3" fmla="*/ 624166 h 2647822"/>
              <a:gd name="connsiteX0" fmla="*/ 7752654 w 7752654"/>
              <a:gd name="connsiteY0" fmla="*/ 2680536 h 2681301"/>
              <a:gd name="connsiteX1" fmla="*/ 5538721 w 7752654"/>
              <a:gd name="connsiteY1" fmla="*/ 360080 h 2681301"/>
              <a:gd name="connsiteX2" fmla="*/ 2381262 w 7752654"/>
              <a:gd name="connsiteY2" fmla="*/ 1331137 h 2681301"/>
              <a:gd name="connsiteX3" fmla="*/ 0 w 7752654"/>
              <a:gd name="connsiteY3" fmla="*/ 657645 h 2681301"/>
              <a:gd name="connsiteX0" fmla="*/ 7739007 w 7739007"/>
              <a:gd name="connsiteY0" fmla="*/ 3101012 h 3101777"/>
              <a:gd name="connsiteX1" fmla="*/ 5525074 w 7739007"/>
              <a:gd name="connsiteY1" fmla="*/ 780556 h 3101777"/>
              <a:gd name="connsiteX2" fmla="*/ 2367615 w 7739007"/>
              <a:gd name="connsiteY2" fmla="*/ 1751613 h 3101777"/>
              <a:gd name="connsiteX3" fmla="*/ 0 w 7739007"/>
              <a:gd name="connsiteY3" fmla="*/ 0 h 3101777"/>
              <a:gd name="connsiteX0" fmla="*/ 7739007 w 7739007"/>
              <a:gd name="connsiteY0" fmla="*/ 3101012 h 3101777"/>
              <a:gd name="connsiteX1" fmla="*/ 5525074 w 7739007"/>
              <a:gd name="connsiteY1" fmla="*/ 780556 h 3101777"/>
              <a:gd name="connsiteX2" fmla="*/ 2367615 w 7739007"/>
              <a:gd name="connsiteY2" fmla="*/ 1751613 h 3101777"/>
              <a:gd name="connsiteX3" fmla="*/ 0 w 7739007"/>
              <a:gd name="connsiteY3" fmla="*/ 0 h 3101777"/>
              <a:gd name="connsiteX0" fmla="*/ 7739007 w 7739007"/>
              <a:gd name="connsiteY0" fmla="*/ 3101012 h 3101777"/>
              <a:gd name="connsiteX1" fmla="*/ 5525074 w 7739007"/>
              <a:gd name="connsiteY1" fmla="*/ 780556 h 3101777"/>
              <a:gd name="connsiteX2" fmla="*/ 2313029 w 7739007"/>
              <a:gd name="connsiteY2" fmla="*/ 1205728 h 3101777"/>
              <a:gd name="connsiteX3" fmla="*/ 0 w 7739007"/>
              <a:gd name="connsiteY3" fmla="*/ 0 h 3101777"/>
              <a:gd name="connsiteX0" fmla="*/ 10304595 w 10304595"/>
              <a:gd name="connsiteY0" fmla="*/ 3141953 h 3142695"/>
              <a:gd name="connsiteX1" fmla="*/ 5525074 w 10304595"/>
              <a:gd name="connsiteY1" fmla="*/ 780556 h 3142695"/>
              <a:gd name="connsiteX2" fmla="*/ 2313029 w 10304595"/>
              <a:gd name="connsiteY2" fmla="*/ 1205728 h 3142695"/>
              <a:gd name="connsiteX3" fmla="*/ 0 w 10304595"/>
              <a:gd name="connsiteY3" fmla="*/ 0 h 3142695"/>
              <a:gd name="connsiteX0" fmla="*/ 10304595 w 10304595"/>
              <a:gd name="connsiteY0" fmla="*/ 3141953 h 3141953"/>
              <a:gd name="connsiteX1" fmla="*/ 7366096 w 10304595"/>
              <a:gd name="connsiteY1" fmla="*/ 1893309 h 3141953"/>
              <a:gd name="connsiteX2" fmla="*/ 5525074 w 10304595"/>
              <a:gd name="connsiteY2" fmla="*/ 780556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7366096 w 10304595"/>
              <a:gd name="connsiteY1" fmla="*/ 1893309 h 3141953"/>
              <a:gd name="connsiteX2" fmla="*/ 5525074 w 10304595"/>
              <a:gd name="connsiteY2" fmla="*/ 780556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7366096 w 10304595"/>
              <a:gd name="connsiteY1" fmla="*/ 1893309 h 3141953"/>
              <a:gd name="connsiteX2" fmla="*/ 5525074 w 10304595"/>
              <a:gd name="connsiteY2" fmla="*/ 780556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7366096 w 10304595"/>
              <a:gd name="connsiteY1" fmla="*/ 1893309 h 3141953"/>
              <a:gd name="connsiteX2" fmla="*/ 5525074 w 10304595"/>
              <a:gd name="connsiteY2" fmla="*/ 780556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7366096 w 10304595"/>
              <a:gd name="connsiteY1" fmla="*/ 1893309 h 3141953"/>
              <a:gd name="connsiteX2" fmla="*/ 5688835 w 10304595"/>
              <a:gd name="connsiteY2" fmla="*/ 80785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7366096 w 10304595"/>
              <a:gd name="connsiteY1" fmla="*/ 1893309 h 3141953"/>
              <a:gd name="connsiteX2" fmla="*/ 5688835 w 10304595"/>
              <a:gd name="connsiteY2" fmla="*/ 80785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7366096 w 10304595"/>
              <a:gd name="connsiteY1" fmla="*/ 1893309 h 3141953"/>
              <a:gd name="connsiteX2" fmla="*/ 5688835 w 10304595"/>
              <a:gd name="connsiteY2" fmla="*/ 80785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8171254 w 10304595"/>
              <a:gd name="connsiteY1" fmla="*/ 1893309 h 3141953"/>
              <a:gd name="connsiteX2" fmla="*/ 5688835 w 10304595"/>
              <a:gd name="connsiteY2" fmla="*/ 80785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8171254 w 10304595"/>
              <a:gd name="connsiteY1" fmla="*/ 1893309 h 3141953"/>
              <a:gd name="connsiteX2" fmla="*/ 5688835 w 10304595"/>
              <a:gd name="connsiteY2" fmla="*/ 80785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8171254 w 10304595"/>
              <a:gd name="connsiteY1" fmla="*/ 1893309 h 3141953"/>
              <a:gd name="connsiteX2" fmla="*/ 5688835 w 10304595"/>
              <a:gd name="connsiteY2" fmla="*/ 80785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8198548 w 10304595"/>
              <a:gd name="connsiteY1" fmla="*/ 2330016 h 3141953"/>
              <a:gd name="connsiteX2" fmla="*/ 5688835 w 10304595"/>
              <a:gd name="connsiteY2" fmla="*/ 80785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8198548 w 10304595"/>
              <a:gd name="connsiteY1" fmla="*/ 2330016 h 3141953"/>
              <a:gd name="connsiteX2" fmla="*/ 5688835 w 10304595"/>
              <a:gd name="connsiteY2" fmla="*/ 80785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8198548 w 10304595"/>
              <a:gd name="connsiteY1" fmla="*/ 2330016 h 3141953"/>
              <a:gd name="connsiteX2" fmla="*/ 5743422 w 10304595"/>
              <a:gd name="connsiteY2" fmla="*/ 90338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  <a:gd name="connsiteX0" fmla="*/ 10304595 w 10304595"/>
              <a:gd name="connsiteY0" fmla="*/ 3141953 h 3141953"/>
              <a:gd name="connsiteX1" fmla="*/ 8198548 w 10304595"/>
              <a:gd name="connsiteY1" fmla="*/ 2330016 h 3141953"/>
              <a:gd name="connsiteX2" fmla="*/ 5743422 w 10304595"/>
              <a:gd name="connsiteY2" fmla="*/ 903381 h 3141953"/>
              <a:gd name="connsiteX3" fmla="*/ 2313029 w 10304595"/>
              <a:gd name="connsiteY3" fmla="*/ 1205728 h 3141953"/>
              <a:gd name="connsiteX4" fmla="*/ 0 w 10304595"/>
              <a:gd name="connsiteY4" fmla="*/ 0 h 3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4595" h="3141953">
                <a:moveTo>
                  <a:pt x="10304595" y="3141953"/>
                </a:moveTo>
                <a:cubicBezTo>
                  <a:pt x="9794375" y="2965689"/>
                  <a:pt x="9245325" y="2361933"/>
                  <a:pt x="8198548" y="2330016"/>
                </a:cubicBezTo>
                <a:cubicBezTo>
                  <a:pt x="7151771" y="2298099"/>
                  <a:pt x="6396819" y="2250766"/>
                  <a:pt x="5743422" y="903381"/>
                </a:cubicBezTo>
                <a:cubicBezTo>
                  <a:pt x="5090025" y="-444004"/>
                  <a:pt x="3372616" y="869545"/>
                  <a:pt x="2313029" y="1205728"/>
                </a:cubicBezTo>
                <a:cubicBezTo>
                  <a:pt x="1253442" y="1541911"/>
                  <a:pt x="748265" y="442851"/>
                  <a:pt x="0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8" name="ลูกศรขวา 3">
            <a:extLst>
              <a:ext uri="{FF2B5EF4-FFF2-40B4-BE49-F238E27FC236}">
                <a16:creationId xmlns:a16="http://schemas.microsoft.com/office/drawing/2014/main" id="{B82A0C72-123B-4CB1-86CD-0CC5E929B715}"/>
              </a:ext>
            </a:extLst>
          </p:cNvPr>
          <p:cNvSpPr/>
          <p:nvPr/>
        </p:nvSpPr>
        <p:spPr>
          <a:xfrm rot="19570899">
            <a:off x="12533035" y="5480698"/>
            <a:ext cx="1239838" cy="700088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SW Monsoon</a:t>
            </a:r>
            <a:endParaRPr lang="th-TH" sz="1200" dirty="0">
              <a:solidFill>
                <a:schemeClr val="bg1"/>
              </a:solidFill>
            </a:endParaRPr>
          </a:p>
        </p:txBody>
      </p:sp>
      <p:sp>
        <p:nvSpPr>
          <p:cNvPr id="73" name="Oval 1">
            <a:extLst>
              <a:ext uri="{FF2B5EF4-FFF2-40B4-BE49-F238E27FC236}">
                <a16:creationId xmlns:a16="http://schemas.microsoft.com/office/drawing/2014/main" id="{EE9DDBBA-BA23-4F7F-B5B1-5EC41EFA0EAD}"/>
              </a:ext>
            </a:extLst>
          </p:cNvPr>
          <p:cNvSpPr/>
          <p:nvPr/>
        </p:nvSpPr>
        <p:spPr bwMode="auto">
          <a:xfrm>
            <a:off x="12355150" y="1761435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3" name="กล่องข้อความ 86">
            <a:extLst>
              <a:ext uri="{FF2B5EF4-FFF2-40B4-BE49-F238E27FC236}">
                <a16:creationId xmlns:a16="http://schemas.microsoft.com/office/drawing/2014/main" id="{D7959EFC-07A6-48E7-A29C-226EC36F3714}"/>
              </a:ext>
            </a:extLst>
          </p:cNvPr>
          <p:cNvSpPr txBox="1"/>
          <p:nvPr/>
        </p:nvSpPr>
        <p:spPr>
          <a:xfrm>
            <a:off x="-770602" y="564634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4" name="กล่องข้อความ 87">
            <a:extLst>
              <a:ext uri="{FF2B5EF4-FFF2-40B4-BE49-F238E27FC236}">
                <a16:creationId xmlns:a16="http://schemas.microsoft.com/office/drawing/2014/main" id="{D6F99948-2A99-4CD3-9DFA-2EDD49E7578A}"/>
              </a:ext>
            </a:extLst>
          </p:cNvPr>
          <p:cNvSpPr txBox="1"/>
          <p:nvPr/>
        </p:nvSpPr>
        <p:spPr>
          <a:xfrm>
            <a:off x="-1215745" y="431691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5" name="กล่องข้อความ 88">
            <a:extLst>
              <a:ext uri="{FF2B5EF4-FFF2-40B4-BE49-F238E27FC236}">
                <a16:creationId xmlns:a16="http://schemas.microsoft.com/office/drawing/2014/main" id="{3712F190-2C74-43D7-B9F7-BCA22B3F1811}"/>
              </a:ext>
            </a:extLst>
          </p:cNvPr>
          <p:cNvSpPr txBox="1"/>
          <p:nvPr/>
        </p:nvSpPr>
        <p:spPr>
          <a:xfrm>
            <a:off x="-1908059" y="55106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6" name="กล่องข้อความ 89">
            <a:extLst>
              <a:ext uri="{FF2B5EF4-FFF2-40B4-BE49-F238E27FC236}">
                <a16:creationId xmlns:a16="http://schemas.microsoft.com/office/drawing/2014/main" id="{48A827E5-F1C4-457B-8D23-8AAFE471235A}"/>
              </a:ext>
            </a:extLst>
          </p:cNvPr>
          <p:cNvSpPr txBox="1"/>
          <p:nvPr/>
        </p:nvSpPr>
        <p:spPr>
          <a:xfrm>
            <a:off x="-3701233" y="113609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7" name="กล่องข้อความ 90">
            <a:extLst>
              <a:ext uri="{FF2B5EF4-FFF2-40B4-BE49-F238E27FC236}">
                <a16:creationId xmlns:a16="http://schemas.microsoft.com/office/drawing/2014/main" id="{BB84CC75-8272-43D2-A20D-FAB2ACC6F61A}"/>
              </a:ext>
            </a:extLst>
          </p:cNvPr>
          <p:cNvSpPr txBox="1"/>
          <p:nvPr/>
        </p:nvSpPr>
        <p:spPr>
          <a:xfrm>
            <a:off x="-2368504" y="1041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8" name="กล่องข้อความ 91">
            <a:extLst>
              <a:ext uri="{FF2B5EF4-FFF2-40B4-BE49-F238E27FC236}">
                <a16:creationId xmlns:a16="http://schemas.microsoft.com/office/drawing/2014/main" id="{C728B81D-BBED-480F-9F30-129AEAA2247C}"/>
              </a:ext>
            </a:extLst>
          </p:cNvPr>
          <p:cNvSpPr txBox="1"/>
          <p:nvPr/>
        </p:nvSpPr>
        <p:spPr>
          <a:xfrm>
            <a:off x="12515774" y="82831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0" name="กล่องข้อความ 93">
            <a:extLst>
              <a:ext uri="{FF2B5EF4-FFF2-40B4-BE49-F238E27FC236}">
                <a16:creationId xmlns:a16="http://schemas.microsoft.com/office/drawing/2014/main" id="{17621741-871E-42F3-9C1E-79C2F371B18D}"/>
              </a:ext>
            </a:extLst>
          </p:cNvPr>
          <p:cNvSpPr txBox="1"/>
          <p:nvPr/>
        </p:nvSpPr>
        <p:spPr>
          <a:xfrm>
            <a:off x="12456511" y="12720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1" name="กล่องข้อความ 94">
            <a:extLst>
              <a:ext uri="{FF2B5EF4-FFF2-40B4-BE49-F238E27FC236}">
                <a16:creationId xmlns:a16="http://schemas.microsoft.com/office/drawing/2014/main" id="{2460E6CA-47B9-445E-8EBF-03F7C25B3F13}"/>
              </a:ext>
            </a:extLst>
          </p:cNvPr>
          <p:cNvSpPr txBox="1"/>
          <p:nvPr/>
        </p:nvSpPr>
        <p:spPr>
          <a:xfrm>
            <a:off x="14506165" y="20119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2" name="กล่องข้อความ 95">
            <a:extLst>
              <a:ext uri="{FF2B5EF4-FFF2-40B4-BE49-F238E27FC236}">
                <a16:creationId xmlns:a16="http://schemas.microsoft.com/office/drawing/2014/main" id="{A0EAB6CF-A678-4362-967A-E0DBCC4DFCA3}"/>
              </a:ext>
            </a:extLst>
          </p:cNvPr>
          <p:cNvSpPr txBox="1"/>
          <p:nvPr/>
        </p:nvSpPr>
        <p:spPr>
          <a:xfrm>
            <a:off x="14604815" y="541660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3" name="กล่องข้อความ 96">
            <a:extLst>
              <a:ext uri="{FF2B5EF4-FFF2-40B4-BE49-F238E27FC236}">
                <a16:creationId xmlns:a16="http://schemas.microsoft.com/office/drawing/2014/main" id="{87A31720-EE6C-4963-9D5F-0F56822B7441}"/>
              </a:ext>
            </a:extLst>
          </p:cNvPr>
          <p:cNvSpPr txBox="1"/>
          <p:nvPr/>
        </p:nvSpPr>
        <p:spPr>
          <a:xfrm>
            <a:off x="14629197" y="63134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2" name="กล่องข้อความ 91">
            <a:extLst>
              <a:ext uri="{FF2B5EF4-FFF2-40B4-BE49-F238E27FC236}">
                <a16:creationId xmlns:a16="http://schemas.microsoft.com/office/drawing/2014/main" id="{4C0EADE0-963E-1FDF-6806-DAD37DA01D94}"/>
              </a:ext>
            </a:extLst>
          </p:cNvPr>
          <p:cNvSpPr txBox="1"/>
          <p:nvPr/>
        </p:nvSpPr>
        <p:spPr>
          <a:xfrm>
            <a:off x="12602804" y="288466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AEFB5A18-AD62-DA7D-A988-50D3C0C93230}"/>
              </a:ext>
            </a:extLst>
          </p:cNvPr>
          <p:cNvSpPr/>
          <p:nvPr/>
        </p:nvSpPr>
        <p:spPr bwMode="auto">
          <a:xfrm>
            <a:off x="-1368394" y="4819561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กล่องข้อความ 86">
            <a:extLst>
              <a:ext uri="{FF2B5EF4-FFF2-40B4-BE49-F238E27FC236}">
                <a16:creationId xmlns:a16="http://schemas.microsoft.com/office/drawing/2014/main" id="{D73D9C6F-2B51-629B-9B69-B9811181AEC0}"/>
              </a:ext>
            </a:extLst>
          </p:cNvPr>
          <p:cNvSpPr txBox="1"/>
          <p:nvPr/>
        </p:nvSpPr>
        <p:spPr>
          <a:xfrm>
            <a:off x="12355150" y="38784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5" name="กล่องข้อความ 87">
            <a:extLst>
              <a:ext uri="{FF2B5EF4-FFF2-40B4-BE49-F238E27FC236}">
                <a16:creationId xmlns:a16="http://schemas.microsoft.com/office/drawing/2014/main" id="{26239F92-405F-4132-1E98-EB4DDE1FBB38}"/>
              </a:ext>
            </a:extLst>
          </p:cNvPr>
          <p:cNvSpPr txBox="1"/>
          <p:nvPr/>
        </p:nvSpPr>
        <p:spPr>
          <a:xfrm>
            <a:off x="12515775" y="483696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1" name="กล่องข้อความ 85">
            <a:extLst>
              <a:ext uri="{FF2B5EF4-FFF2-40B4-BE49-F238E27FC236}">
                <a16:creationId xmlns:a16="http://schemas.microsoft.com/office/drawing/2014/main" id="{448F142B-6B9E-5572-B973-05DD480AA2E3}"/>
              </a:ext>
            </a:extLst>
          </p:cNvPr>
          <p:cNvSpPr txBox="1"/>
          <p:nvPr/>
        </p:nvSpPr>
        <p:spPr>
          <a:xfrm>
            <a:off x="-928194" y="364219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33" name="กล่องข้อความ 85">
            <a:extLst>
              <a:ext uri="{FF2B5EF4-FFF2-40B4-BE49-F238E27FC236}">
                <a16:creationId xmlns:a16="http://schemas.microsoft.com/office/drawing/2014/main" id="{7DDAD19B-44E1-40C7-569D-80957A0648D4}"/>
              </a:ext>
            </a:extLst>
          </p:cNvPr>
          <p:cNvSpPr txBox="1"/>
          <p:nvPr/>
        </p:nvSpPr>
        <p:spPr>
          <a:xfrm>
            <a:off x="-825632" y="187976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48569E3C-0C10-C111-0B87-B97D32BC57B3}"/>
              </a:ext>
            </a:extLst>
          </p:cNvPr>
          <p:cNvSpPr/>
          <p:nvPr/>
        </p:nvSpPr>
        <p:spPr bwMode="auto">
          <a:xfrm>
            <a:off x="6482455" y="616296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กล่องข้อความ 86">
            <a:extLst>
              <a:ext uri="{FF2B5EF4-FFF2-40B4-BE49-F238E27FC236}">
                <a16:creationId xmlns:a16="http://schemas.microsoft.com/office/drawing/2014/main" id="{040101D9-C8DF-202B-87C2-16B3A3467E1F}"/>
              </a:ext>
            </a:extLst>
          </p:cNvPr>
          <p:cNvSpPr txBox="1"/>
          <p:nvPr/>
        </p:nvSpPr>
        <p:spPr>
          <a:xfrm>
            <a:off x="-999879" y="15128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49" name="รูปแบบอิสระ 12">
            <a:extLst>
              <a:ext uri="{FF2B5EF4-FFF2-40B4-BE49-F238E27FC236}">
                <a16:creationId xmlns:a16="http://schemas.microsoft.com/office/drawing/2014/main" id="{EA734349-B441-4511-B96E-375630A2626A}"/>
              </a:ext>
            </a:extLst>
          </p:cNvPr>
          <p:cNvSpPr/>
          <p:nvPr/>
        </p:nvSpPr>
        <p:spPr>
          <a:xfrm rot="444477">
            <a:off x="83982" y="-738407"/>
            <a:ext cx="12212168" cy="5758964"/>
          </a:xfrm>
          <a:custGeom>
            <a:avLst/>
            <a:gdLst>
              <a:gd name="connsiteX0" fmla="*/ 90711 w 8147783"/>
              <a:gd name="connsiteY0" fmla="*/ 77637 h 3036539"/>
              <a:gd name="connsiteX1" fmla="*/ 228734 w 8147783"/>
              <a:gd name="connsiteY1" fmla="*/ 1457864 h 3036539"/>
              <a:gd name="connsiteX2" fmla="*/ 2066160 w 8147783"/>
              <a:gd name="connsiteY2" fmla="*/ 1293962 h 3036539"/>
              <a:gd name="connsiteX3" fmla="*/ 2575119 w 8147783"/>
              <a:gd name="connsiteY3" fmla="*/ 1871932 h 3036539"/>
              <a:gd name="connsiteX4" fmla="*/ 2911549 w 8147783"/>
              <a:gd name="connsiteY4" fmla="*/ 2018581 h 3036539"/>
              <a:gd name="connsiteX5" fmla="*/ 3265232 w 8147783"/>
              <a:gd name="connsiteY5" fmla="*/ 3010618 h 3036539"/>
              <a:gd name="connsiteX6" fmla="*/ 4585074 w 8147783"/>
              <a:gd name="connsiteY6" fmla="*/ 2760452 h 3036539"/>
              <a:gd name="connsiteX7" fmla="*/ 5508100 w 8147783"/>
              <a:gd name="connsiteY7" fmla="*/ 2915728 h 3036539"/>
              <a:gd name="connsiteX8" fmla="*/ 6077443 w 8147783"/>
              <a:gd name="connsiteY8" fmla="*/ 2070339 h 3036539"/>
              <a:gd name="connsiteX9" fmla="*/ 7129866 w 8147783"/>
              <a:gd name="connsiteY9" fmla="*/ 1664898 h 3036539"/>
              <a:gd name="connsiteX10" fmla="*/ 7405911 w 8147783"/>
              <a:gd name="connsiteY10" fmla="*/ 293298 h 3036539"/>
              <a:gd name="connsiteX11" fmla="*/ 8147783 w 8147783"/>
              <a:gd name="connsiteY11" fmla="*/ 0 h 3036539"/>
              <a:gd name="connsiteX0" fmla="*/ 79836 w 8165485"/>
              <a:gd name="connsiteY0" fmla="*/ 68113 h 3036539"/>
              <a:gd name="connsiteX1" fmla="*/ 246436 w 8165485"/>
              <a:gd name="connsiteY1" fmla="*/ 1457864 h 3036539"/>
              <a:gd name="connsiteX2" fmla="*/ 2083862 w 8165485"/>
              <a:gd name="connsiteY2" fmla="*/ 1293962 h 3036539"/>
              <a:gd name="connsiteX3" fmla="*/ 2592821 w 8165485"/>
              <a:gd name="connsiteY3" fmla="*/ 1871932 h 3036539"/>
              <a:gd name="connsiteX4" fmla="*/ 2929251 w 8165485"/>
              <a:gd name="connsiteY4" fmla="*/ 2018581 h 3036539"/>
              <a:gd name="connsiteX5" fmla="*/ 3282934 w 8165485"/>
              <a:gd name="connsiteY5" fmla="*/ 3010618 h 3036539"/>
              <a:gd name="connsiteX6" fmla="*/ 4602776 w 8165485"/>
              <a:gd name="connsiteY6" fmla="*/ 2760452 h 3036539"/>
              <a:gd name="connsiteX7" fmla="*/ 5525802 w 8165485"/>
              <a:gd name="connsiteY7" fmla="*/ 2915728 h 3036539"/>
              <a:gd name="connsiteX8" fmla="*/ 6095145 w 8165485"/>
              <a:gd name="connsiteY8" fmla="*/ 2070339 h 3036539"/>
              <a:gd name="connsiteX9" fmla="*/ 7147568 w 8165485"/>
              <a:gd name="connsiteY9" fmla="*/ 1664898 h 3036539"/>
              <a:gd name="connsiteX10" fmla="*/ 7423613 w 8165485"/>
              <a:gd name="connsiteY10" fmla="*/ 293298 h 3036539"/>
              <a:gd name="connsiteX11" fmla="*/ 8165485 w 8165485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592304 w 8164968"/>
              <a:gd name="connsiteY3" fmla="*/ 187193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497046 w 8164968"/>
              <a:gd name="connsiteY3" fmla="*/ 182431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2061"/>
              <a:gd name="connsiteX1" fmla="*/ 245919 w 8164968"/>
              <a:gd name="connsiteY1" fmla="*/ 1457864 h 3032061"/>
              <a:gd name="connsiteX2" fmla="*/ 2073819 w 8164968"/>
              <a:gd name="connsiteY2" fmla="*/ 1351106 h 3032061"/>
              <a:gd name="connsiteX3" fmla="*/ 2497046 w 8164968"/>
              <a:gd name="connsiteY3" fmla="*/ 1824312 h 3032061"/>
              <a:gd name="connsiteX4" fmla="*/ 2909682 w 8164968"/>
              <a:gd name="connsiteY4" fmla="*/ 2104296 h 3032061"/>
              <a:gd name="connsiteX5" fmla="*/ 3282417 w 8164968"/>
              <a:gd name="connsiteY5" fmla="*/ 3010618 h 3032061"/>
              <a:gd name="connsiteX6" fmla="*/ 4602259 w 8164968"/>
              <a:gd name="connsiteY6" fmla="*/ 2760452 h 3032061"/>
              <a:gd name="connsiteX7" fmla="*/ 5525285 w 8164968"/>
              <a:gd name="connsiteY7" fmla="*/ 2915728 h 3032061"/>
              <a:gd name="connsiteX8" fmla="*/ 6094628 w 8164968"/>
              <a:gd name="connsiteY8" fmla="*/ 2070339 h 3032061"/>
              <a:gd name="connsiteX9" fmla="*/ 7147051 w 8164968"/>
              <a:gd name="connsiteY9" fmla="*/ 1664898 h 3032061"/>
              <a:gd name="connsiteX10" fmla="*/ 7423096 w 8164968"/>
              <a:gd name="connsiteY10" fmla="*/ 293298 h 3032061"/>
              <a:gd name="connsiteX11" fmla="*/ 8164968 w 8164968"/>
              <a:gd name="connsiteY11" fmla="*/ 0 h 3032061"/>
              <a:gd name="connsiteX0" fmla="*/ 79319 w 8164968"/>
              <a:gd name="connsiteY0" fmla="*/ 68113 h 3038697"/>
              <a:gd name="connsiteX1" fmla="*/ 245919 w 8164968"/>
              <a:gd name="connsiteY1" fmla="*/ 1457864 h 3038697"/>
              <a:gd name="connsiteX2" fmla="*/ 2073819 w 8164968"/>
              <a:gd name="connsiteY2" fmla="*/ 1351106 h 3038697"/>
              <a:gd name="connsiteX3" fmla="*/ 2497046 w 8164968"/>
              <a:gd name="connsiteY3" fmla="*/ 1824312 h 3038697"/>
              <a:gd name="connsiteX4" fmla="*/ 2909682 w 8164968"/>
              <a:gd name="connsiteY4" fmla="*/ 2104296 h 3038697"/>
              <a:gd name="connsiteX5" fmla="*/ 3282417 w 8164968"/>
              <a:gd name="connsiteY5" fmla="*/ 3010618 h 3038697"/>
              <a:gd name="connsiteX6" fmla="*/ 4468897 w 8164968"/>
              <a:gd name="connsiteY6" fmla="*/ 2817596 h 3038697"/>
              <a:gd name="connsiteX7" fmla="*/ 5525285 w 8164968"/>
              <a:gd name="connsiteY7" fmla="*/ 2915728 h 3038697"/>
              <a:gd name="connsiteX8" fmla="*/ 6094628 w 8164968"/>
              <a:gd name="connsiteY8" fmla="*/ 2070339 h 3038697"/>
              <a:gd name="connsiteX9" fmla="*/ 7147051 w 8164968"/>
              <a:gd name="connsiteY9" fmla="*/ 1664898 h 3038697"/>
              <a:gd name="connsiteX10" fmla="*/ 7423096 w 8164968"/>
              <a:gd name="connsiteY10" fmla="*/ 293298 h 3038697"/>
              <a:gd name="connsiteX11" fmla="*/ 8164968 w 8164968"/>
              <a:gd name="connsiteY11" fmla="*/ 0 h 303869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94628 w 8164968"/>
              <a:gd name="connsiteY8" fmla="*/ 2070339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13570 w 8164968"/>
              <a:gd name="connsiteY10" fmla="*/ 436157 h 3039837"/>
              <a:gd name="connsiteX11" fmla="*/ 8164968 w 8164968"/>
              <a:gd name="connsiteY11" fmla="*/ 0 h 3039837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909682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862053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16976"/>
              <a:gd name="connsiteX1" fmla="*/ 245919 w 8164968"/>
              <a:gd name="connsiteY1" fmla="*/ 1457864 h 3016976"/>
              <a:gd name="connsiteX2" fmla="*/ 2073819 w 8164968"/>
              <a:gd name="connsiteY2" fmla="*/ 1351106 h 3016976"/>
              <a:gd name="connsiteX3" fmla="*/ 2497046 w 8164968"/>
              <a:gd name="connsiteY3" fmla="*/ 1824312 h 3016976"/>
              <a:gd name="connsiteX4" fmla="*/ 2862053 w 8164968"/>
              <a:gd name="connsiteY4" fmla="*/ 2104296 h 3016976"/>
              <a:gd name="connsiteX5" fmla="*/ 3358624 w 8164968"/>
              <a:gd name="connsiteY5" fmla="*/ 2991571 h 3016976"/>
              <a:gd name="connsiteX6" fmla="*/ 4354587 w 8164968"/>
              <a:gd name="connsiteY6" fmla="*/ 2779501 h 3016976"/>
              <a:gd name="connsiteX7" fmla="*/ 5601492 w 8164968"/>
              <a:gd name="connsiteY7" fmla="*/ 2820489 h 3016976"/>
              <a:gd name="connsiteX8" fmla="*/ 6075577 w 8164968"/>
              <a:gd name="connsiteY8" fmla="*/ 2175102 h 3016976"/>
              <a:gd name="connsiteX9" fmla="*/ 7118474 w 8164968"/>
              <a:gd name="connsiteY9" fmla="*/ 1788709 h 3016976"/>
              <a:gd name="connsiteX10" fmla="*/ 7413570 w 8164968"/>
              <a:gd name="connsiteY10" fmla="*/ 436157 h 3016976"/>
              <a:gd name="connsiteX11" fmla="*/ 8164968 w 8164968"/>
              <a:gd name="connsiteY11" fmla="*/ 0 h 3016976"/>
              <a:gd name="connsiteX0" fmla="*/ 79319 w 8164968"/>
              <a:gd name="connsiteY0" fmla="*/ 68113 h 3016385"/>
              <a:gd name="connsiteX1" fmla="*/ 245919 w 8164968"/>
              <a:gd name="connsiteY1" fmla="*/ 1457864 h 3016385"/>
              <a:gd name="connsiteX2" fmla="*/ 2073819 w 8164968"/>
              <a:gd name="connsiteY2" fmla="*/ 1351106 h 3016385"/>
              <a:gd name="connsiteX3" fmla="*/ 2497046 w 8164968"/>
              <a:gd name="connsiteY3" fmla="*/ 1824312 h 3016385"/>
              <a:gd name="connsiteX4" fmla="*/ 2862053 w 8164968"/>
              <a:gd name="connsiteY4" fmla="*/ 2104296 h 3016385"/>
              <a:gd name="connsiteX5" fmla="*/ 3358624 w 8164968"/>
              <a:gd name="connsiteY5" fmla="*/ 2991571 h 3016385"/>
              <a:gd name="connsiteX6" fmla="*/ 4354587 w 8164968"/>
              <a:gd name="connsiteY6" fmla="*/ 2779501 h 3016385"/>
              <a:gd name="connsiteX7" fmla="*/ 5391923 w 8164968"/>
              <a:gd name="connsiteY7" fmla="*/ 2877633 h 3016385"/>
              <a:gd name="connsiteX8" fmla="*/ 6075577 w 8164968"/>
              <a:gd name="connsiteY8" fmla="*/ 2175102 h 3016385"/>
              <a:gd name="connsiteX9" fmla="*/ 7118474 w 8164968"/>
              <a:gd name="connsiteY9" fmla="*/ 1788709 h 3016385"/>
              <a:gd name="connsiteX10" fmla="*/ 7413570 w 8164968"/>
              <a:gd name="connsiteY10" fmla="*/ 436157 h 3016385"/>
              <a:gd name="connsiteX11" fmla="*/ 8164968 w 8164968"/>
              <a:gd name="connsiteY11" fmla="*/ 0 h 3016385"/>
              <a:gd name="connsiteX0" fmla="*/ 79319 w 8164968"/>
              <a:gd name="connsiteY0" fmla="*/ 68113 h 3016482"/>
              <a:gd name="connsiteX1" fmla="*/ 245919 w 8164968"/>
              <a:gd name="connsiteY1" fmla="*/ 1457864 h 3016482"/>
              <a:gd name="connsiteX2" fmla="*/ 2073819 w 8164968"/>
              <a:gd name="connsiteY2" fmla="*/ 1351106 h 3016482"/>
              <a:gd name="connsiteX3" fmla="*/ 2497046 w 8164968"/>
              <a:gd name="connsiteY3" fmla="*/ 1824312 h 3016482"/>
              <a:gd name="connsiteX4" fmla="*/ 2862053 w 8164968"/>
              <a:gd name="connsiteY4" fmla="*/ 2104296 h 3016482"/>
              <a:gd name="connsiteX5" fmla="*/ 3358624 w 8164968"/>
              <a:gd name="connsiteY5" fmla="*/ 2991571 h 3016482"/>
              <a:gd name="connsiteX6" fmla="*/ 4354587 w 8164968"/>
              <a:gd name="connsiteY6" fmla="*/ 2779501 h 3016482"/>
              <a:gd name="connsiteX7" fmla="*/ 5449079 w 8164968"/>
              <a:gd name="connsiteY7" fmla="*/ 2868109 h 3016482"/>
              <a:gd name="connsiteX8" fmla="*/ 6075577 w 8164968"/>
              <a:gd name="connsiteY8" fmla="*/ 2175102 h 3016482"/>
              <a:gd name="connsiteX9" fmla="*/ 7118474 w 8164968"/>
              <a:gd name="connsiteY9" fmla="*/ 1788709 h 3016482"/>
              <a:gd name="connsiteX10" fmla="*/ 7413570 w 8164968"/>
              <a:gd name="connsiteY10" fmla="*/ 436157 h 3016482"/>
              <a:gd name="connsiteX11" fmla="*/ 8164968 w 8164968"/>
              <a:gd name="connsiteY11" fmla="*/ 0 h 3016482"/>
              <a:gd name="connsiteX0" fmla="*/ 79319 w 8164968"/>
              <a:gd name="connsiteY0" fmla="*/ 68113 h 3014287"/>
              <a:gd name="connsiteX1" fmla="*/ 245919 w 8164968"/>
              <a:gd name="connsiteY1" fmla="*/ 1457864 h 3014287"/>
              <a:gd name="connsiteX2" fmla="*/ 2073819 w 8164968"/>
              <a:gd name="connsiteY2" fmla="*/ 1351106 h 3014287"/>
              <a:gd name="connsiteX3" fmla="*/ 2497046 w 8164968"/>
              <a:gd name="connsiteY3" fmla="*/ 1824312 h 3014287"/>
              <a:gd name="connsiteX4" fmla="*/ 2862053 w 8164968"/>
              <a:gd name="connsiteY4" fmla="*/ 2104296 h 3014287"/>
              <a:gd name="connsiteX5" fmla="*/ 3358624 w 8164968"/>
              <a:gd name="connsiteY5" fmla="*/ 2991571 h 3014287"/>
              <a:gd name="connsiteX6" fmla="*/ 4554630 w 8164968"/>
              <a:gd name="connsiteY6" fmla="*/ 2760453 h 3014287"/>
              <a:gd name="connsiteX7" fmla="*/ 5449079 w 8164968"/>
              <a:gd name="connsiteY7" fmla="*/ 2868109 h 3014287"/>
              <a:gd name="connsiteX8" fmla="*/ 6075577 w 8164968"/>
              <a:gd name="connsiteY8" fmla="*/ 2175102 h 3014287"/>
              <a:gd name="connsiteX9" fmla="*/ 7118474 w 8164968"/>
              <a:gd name="connsiteY9" fmla="*/ 1788709 h 3014287"/>
              <a:gd name="connsiteX10" fmla="*/ 7413570 w 8164968"/>
              <a:gd name="connsiteY10" fmla="*/ 436157 h 3014287"/>
              <a:gd name="connsiteX11" fmla="*/ 8164968 w 8164968"/>
              <a:gd name="connsiteY11" fmla="*/ 0 h 3014287"/>
              <a:gd name="connsiteX0" fmla="*/ 79319 w 8164968"/>
              <a:gd name="connsiteY0" fmla="*/ 68113 h 3013260"/>
              <a:gd name="connsiteX1" fmla="*/ 245919 w 8164968"/>
              <a:gd name="connsiteY1" fmla="*/ 1457864 h 3013260"/>
              <a:gd name="connsiteX2" fmla="*/ 2073819 w 8164968"/>
              <a:gd name="connsiteY2" fmla="*/ 1351106 h 3013260"/>
              <a:gd name="connsiteX3" fmla="*/ 2497046 w 8164968"/>
              <a:gd name="connsiteY3" fmla="*/ 1824312 h 3013260"/>
              <a:gd name="connsiteX4" fmla="*/ 2862053 w 8164968"/>
              <a:gd name="connsiteY4" fmla="*/ 2104296 h 3013260"/>
              <a:gd name="connsiteX5" fmla="*/ 3358624 w 8164968"/>
              <a:gd name="connsiteY5" fmla="*/ 2991571 h 3013260"/>
              <a:gd name="connsiteX6" fmla="*/ 4630837 w 8164968"/>
              <a:gd name="connsiteY6" fmla="*/ 2750929 h 3013260"/>
              <a:gd name="connsiteX7" fmla="*/ 5449079 w 8164968"/>
              <a:gd name="connsiteY7" fmla="*/ 2868109 h 3013260"/>
              <a:gd name="connsiteX8" fmla="*/ 6075577 w 8164968"/>
              <a:gd name="connsiteY8" fmla="*/ 2175102 h 3013260"/>
              <a:gd name="connsiteX9" fmla="*/ 7118474 w 8164968"/>
              <a:gd name="connsiteY9" fmla="*/ 1788709 h 3013260"/>
              <a:gd name="connsiteX10" fmla="*/ 7413570 w 8164968"/>
              <a:gd name="connsiteY10" fmla="*/ 436157 h 3013260"/>
              <a:gd name="connsiteX11" fmla="*/ 8164968 w 8164968"/>
              <a:gd name="connsiteY11" fmla="*/ 0 h 3013260"/>
              <a:gd name="connsiteX0" fmla="*/ 79319 w 8164968"/>
              <a:gd name="connsiteY0" fmla="*/ 68113 h 3004176"/>
              <a:gd name="connsiteX1" fmla="*/ 245919 w 8164968"/>
              <a:gd name="connsiteY1" fmla="*/ 1457864 h 3004176"/>
              <a:gd name="connsiteX2" fmla="*/ 2073819 w 8164968"/>
              <a:gd name="connsiteY2" fmla="*/ 1351106 h 3004176"/>
              <a:gd name="connsiteX3" fmla="*/ 2497046 w 8164968"/>
              <a:gd name="connsiteY3" fmla="*/ 1824312 h 3004176"/>
              <a:gd name="connsiteX4" fmla="*/ 2862053 w 8164968"/>
              <a:gd name="connsiteY4" fmla="*/ 2104296 h 3004176"/>
              <a:gd name="connsiteX5" fmla="*/ 3444357 w 8164968"/>
              <a:gd name="connsiteY5" fmla="*/ 2982048 h 3004176"/>
              <a:gd name="connsiteX6" fmla="*/ 4630837 w 8164968"/>
              <a:gd name="connsiteY6" fmla="*/ 2750929 h 3004176"/>
              <a:gd name="connsiteX7" fmla="*/ 5449079 w 8164968"/>
              <a:gd name="connsiteY7" fmla="*/ 2868109 h 3004176"/>
              <a:gd name="connsiteX8" fmla="*/ 6075577 w 8164968"/>
              <a:gd name="connsiteY8" fmla="*/ 2175102 h 3004176"/>
              <a:gd name="connsiteX9" fmla="*/ 7118474 w 8164968"/>
              <a:gd name="connsiteY9" fmla="*/ 1788709 h 3004176"/>
              <a:gd name="connsiteX10" fmla="*/ 7413570 w 8164968"/>
              <a:gd name="connsiteY10" fmla="*/ 436157 h 3004176"/>
              <a:gd name="connsiteX11" fmla="*/ 8164968 w 8164968"/>
              <a:gd name="connsiteY11" fmla="*/ 0 h 3004176"/>
              <a:gd name="connsiteX0" fmla="*/ 5922 w 9478478"/>
              <a:gd name="connsiteY0" fmla="*/ 569860 h 3004176"/>
              <a:gd name="connsiteX1" fmla="*/ 1559429 w 9478478"/>
              <a:gd name="connsiteY1" fmla="*/ 1457864 h 3004176"/>
              <a:gd name="connsiteX2" fmla="*/ 3387329 w 9478478"/>
              <a:gd name="connsiteY2" fmla="*/ 1351106 h 3004176"/>
              <a:gd name="connsiteX3" fmla="*/ 3810556 w 9478478"/>
              <a:gd name="connsiteY3" fmla="*/ 1824312 h 3004176"/>
              <a:gd name="connsiteX4" fmla="*/ 4175563 w 9478478"/>
              <a:gd name="connsiteY4" fmla="*/ 2104296 h 3004176"/>
              <a:gd name="connsiteX5" fmla="*/ 4757867 w 9478478"/>
              <a:gd name="connsiteY5" fmla="*/ 2982048 h 3004176"/>
              <a:gd name="connsiteX6" fmla="*/ 5944347 w 9478478"/>
              <a:gd name="connsiteY6" fmla="*/ 2750929 h 3004176"/>
              <a:gd name="connsiteX7" fmla="*/ 6762589 w 9478478"/>
              <a:gd name="connsiteY7" fmla="*/ 2868109 h 3004176"/>
              <a:gd name="connsiteX8" fmla="*/ 7389087 w 9478478"/>
              <a:gd name="connsiteY8" fmla="*/ 2175102 h 3004176"/>
              <a:gd name="connsiteX9" fmla="*/ 8431984 w 9478478"/>
              <a:gd name="connsiteY9" fmla="*/ 1788709 h 3004176"/>
              <a:gd name="connsiteX10" fmla="*/ 8727080 w 9478478"/>
              <a:gd name="connsiteY10" fmla="*/ 436157 h 3004176"/>
              <a:gd name="connsiteX11" fmla="*/ 9478478 w 9478478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3811011 w 9478933"/>
              <a:gd name="connsiteY3" fmla="*/ 1824312 h 3004176"/>
              <a:gd name="connsiteX4" fmla="*/ 4176018 w 9478933"/>
              <a:gd name="connsiteY4" fmla="*/ 2104296 h 3004176"/>
              <a:gd name="connsiteX5" fmla="*/ 4758322 w 9478933"/>
              <a:gd name="connsiteY5" fmla="*/ 2982048 h 3004176"/>
              <a:gd name="connsiteX6" fmla="*/ 5944802 w 9478933"/>
              <a:gd name="connsiteY6" fmla="*/ 2750929 h 3004176"/>
              <a:gd name="connsiteX7" fmla="*/ 6763044 w 9478933"/>
              <a:gd name="connsiteY7" fmla="*/ 2868109 h 3004176"/>
              <a:gd name="connsiteX8" fmla="*/ 7389542 w 9478933"/>
              <a:gd name="connsiteY8" fmla="*/ 2175102 h 3004176"/>
              <a:gd name="connsiteX9" fmla="*/ 8432439 w 9478933"/>
              <a:gd name="connsiteY9" fmla="*/ 1788709 h 3004176"/>
              <a:gd name="connsiteX10" fmla="*/ 8727535 w 9478933"/>
              <a:gd name="connsiteY10" fmla="*/ 436157 h 3004176"/>
              <a:gd name="connsiteX11" fmla="*/ 9478933 w 9478933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4176018 w 9478933"/>
              <a:gd name="connsiteY3" fmla="*/ 2104296 h 3004176"/>
              <a:gd name="connsiteX4" fmla="*/ 4758322 w 9478933"/>
              <a:gd name="connsiteY4" fmla="*/ 2982048 h 3004176"/>
              <a:gd name="connsiteX5" fmla="*/ 5944802 w 9478933"/>
              <a:gd name="connsiteY5" fmla="*/ 2750929 h 3004176"/>
              <a:gd name="connsiteX6" fmla="*/ 6763044 w 9478933"/>
              <a:gd name="connsiteY6" fmla="*/ 2868109 h 3004176"/>
              <a:gd name="connsiteX7" fmla="*/ 7389542 w 9478933"/>
              <a:gd name="connsiteY7" fmla="*/ 2175102 h 3004176"/>
              <a:gd name="connsiteX8" fmla="*/ 8432439 w 9478933"/>
              <a:gd name="connsiteY8" fmla="*/ 1788709 h 3004176"/>
              <a:gd name="connsiteX9" fmla="*/ 8727535 w 9478933"/>
              <a:gd name="connsiteY9" fmla="*/ 436157 h 3004176"/>
              <a:gd name="connsiteX10" fmla="*/ 9478933 w 9478933"/>
              <a:gd name="connsiteY10" fmla="*/ 0 h 3004176"/>
              <a:gd name="connsiteX0" fmla="*/ 6377 w 9478933"/>
              <a:gd name="connsiteY0" fmla="*/ 569860 h 3049483"/>
              <a:gd name="connsiteX1" fmla="*/ 1476670 w 9478933"/>
              <a:gd name="connsiteY1" fmla="*/ 2472508 h 3049483"/>
              <a:gd name="connsiteX2" fmla="*/ 3387784 w 9478933"/>
              <a:gd name="connsiteY2" fmla="*/ 1351106 h 3049483"/>
              <a:gd name="connsiteX3" fmla="*/ 4758322 w 9478933"/>
              <a:gd name="connsiteY3" fmla="*/ 2982048 h 3049483"/>
              <a:gd name="connsiteX4" fmla="*/ 5944802 w 9478933"/>
              <a:gd name="connsiteY4" fmla="*/ 2750929 h 3049483"/>
              <a:gd name="connsiteX5" fmla="*/ 6763044 w 9478933"/>
              <a:gd name="connsiteY5" fmla="*/ 2868109 h 3049483"/>
              <a:gd name="connsiteX6" fmla="*/ 7389542 w 9478933"/>
              <a:gd name="connsiteY6" fmla="*/ 2175102 h 3049483"/>
              <a:gd name="connsiteX7" fmla="*/ 8432439 w 9478933"/>
              <a:gd name="connsiteY7" fmla="*/ 1788709 h 3049483"/>
              <a:gd name="connsiteX8" fmla="*/ 8727535 w 9478933"/>
              <a:gd name="connsiteY8" fmla="*/ 436157 h 3049483"/>
              <a:gd name="connsiteX9" fmla="*/ 9478933 w 9478933"/>
              <a:gd name="connsiteY9" fmla="*/ 0 h 3049483"/>
              <a:gd name="connsiteX0" fmla="*/ 7045 w 9479601"/>
              <a:gd name="connsiteY0" fmla="*/ 569860 h 3052391"/>
              <a:gd name="connsiteX1" fmla="*/ 1477338 w 9479601"/>
              <a:gd name="connsiteY1" fmla="*/ 2472508 h 3052391"/>
              <a:gd name="connsiteX2" fmla="*/ 4017183 w 9479601"/>
              <a:gd name="connsiteY2" fmla="*/ 1306506 h 3052391"/>
              <a:gd name="connsiteX3" fmla="*/ 4758990 w 9479601"/>
              <a:gd name="connsiteY3" fmla="*/ 2982048 h 3052391"/>
              <a:gd name="connsiteX4" fmla="*/ 5945470 w 9479601"/>
              <a:gd name="connsiteY4" fmla="*/ 2750929 h 3052391"/>
              <a:gd name="connsiteX5" fmla="*/ 6763712 w 9479601"/>
              <a:gd name="connsiteY5" fmla="*/ 2868109 h 3052391"/>
              <a:gd name="connsiteX6" fmla="*/ 7390210 w 9479601"/>
              <a:gd name="connsiteY6" fmla="*/ 2175102 h 3052391"/>
              <a:gd name="connsiteX7" fmla="*/ 8433107 w 9479601"/>
              <a:gd name="connsiteY7" fmla="*/ 1788709 h 3052391"/>
              <a:gd name="connsiteX8" fmla="*/ 8728203 w 9479601"/>
              <a:gd name="connsiteY8" fmla="*/ 436157 h 3052391"/>
              <a:gd name="connsiteX9" fmla="*/ 9479601 w 9479601"/>
              <a:gd name="connsiteY9" fmla="*/ 0 h 3052391"/>
              <a:gd name="connsiteX0" fmla="*/ 5338 w 9477894"/>
              <a:gd name="connsiteY0" fmla="*/ 569860 h 3052391"/>
              <a:gd name="connsiteX1" fmla="*/ 1789996 w 9477894"/>
              <a:gd name="connsiteY1" fmla="*/ 2550558 h 3052391"/>
              <a:gd name="connsiteX2" fmla="*/ 4015476 w 9477894"/>
              <a:gd name="connsiteY2" fmla="*/ 1306506 h 3052391"/>
              <a:gd name="connsiteX3" fmla="*/ 4757283 w 9477894"/>
              <a:gd name="connsiteY3" fmla="*/ 2982048 h 3052391"/>
              <a:gd name="connsiteX4" fmla="*/ 5943763 w 9477894"/>
              <a:gd name="connsiteY4" fmla="*/ 2750929 h 3052391"/>
              <a:gd name="connsiteX5" fmla="*/ 6762005 w 9477894"/>
              <a:gd name="connsiteY5" fmla="*/ 2868109 h 3052391"/>
              <a:gd name="connsiteX6" fmla="*/ 7388503 w 9477894"/>
              <a:gd name="connsiteY6" fmla="*/ 2175102 h 3052391"/>
              <a:gd name="connsiteX7" fmla="*/ 8431400 w 9477894"/>
              <a:gd name="connsiteY7" fmla="*/ 1788709 h 3052391"/>
              <a:gd name="connsiteX8" fmla="*/ 8726496 w 9477894"/>
              <a:gd name="connsiteY8" fmla="*/ 436157 h 3052391"/>
              <a:gd name="connsiteX9" fmla="*/ 9477894 w 9477894"/>
              <a:gd name="connsiteY9" fmla="*/ 0 h 3052391"/>
              <a:gd name="connsiteX0" fmla="*/ 5403 w 9459467"/>
              <a:gd name="connsiteY0" fmla="*/ 324561 h 3052391"/>
              <a:gd name="connsiteX1" fmla="*/ 1771569 w 9459467"/>
              <a:gd name="connsiteY1" fmla="*/ 2550558 h 3052391"/>
              <a:gd name="connsiteX2" fmla="*/ 3997049 w 9459467"/>
              <a:gd name="connsiteY2" fmla="*/ 1306506 h 3052391"/>
              <a:gd name="connsiteX3" fmla="*/ 4738856 w 9459467"/>
              <a:gd name="connsiteY3" fmla="*/ 2982048 h 3052391"/>
              <a:gd name="connsiteX4" fmla="*/ 5925336 w 9459467"/>
              <a:gd name="connsiteY4" fmla="*/ 2750929 h 3052391"/>
              <a:gd name="connsiteX5" fmla="*/ 6743578 w 9459467"/>
              <a:gd name="connsiteY5" fmla="*/ 2868109 h 3052391"/>
              <a:gd name="connsiteX6" fmla="*/ 7370076 w 9459467"/>
              <a:gd name="connsiteY6" fmla="*/ 2175102 h 3052391"/>
              <a:gd name="connsiteX7" fmla="*/ 8412973 w 9459467"/>
              <a:gd name="connsiteY7" fmla="*/ 1788709 h 3052391"/>
              <a:gd name="connsiteX8" fmla="*/ 8708069 w 9459467"/>
              <a:gd name="connsiteY8" fmla="*/ 436157 h 3052391"/>
              <a:gd name="connsiteX9" fmla="*/ 9459467 w 9459467"/>
              <a:gd name="connsiteY9" fmla="*/ 0 h 3052391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412973 w 9847801"/>
              <a:gd name="connsiteY6" fmla="*/ 2134357 h 3412057"/>
              <a:gd name="connsiteX7" fmla="*/ 8708069 w 9847801"/>
              <a:gd name="connsiteY7" fmla="*/ 781805 h 3412057"/>
              <a:gd name="connsiteX8" fmla="*/ 9847801 w 9847801"/>
              <a:gd name="connsiteY8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637 h 3412485"/>
              <a:gd name="connsiteX1" fmla="*/ 1771569 w 9847801"/>
              <a:gd name="connsiteY1" fmla="*/ 2896634 h 3412485"/>
              <a:gd name="connsiteX2" fmla="*/ 3997049 w 9847801"/>
              <a:gd name="connsiteY2" fmla="*/ 1652582 h 3412485"/>
              <a:gd name="connsiteX3" fmla="*/ 4738856 w 9847801"/>
              <a:gd name="connsiteY3" fmla="*/ 3328124 h 3412485"/>
              <a:gd name="connsiteX4" fmla="*/ 5925336 w 9847801"/>
              <a:gd name="connsiteY4" fmla="*/ 3097005 h 3412485"/>
              <a:gd name="connsiteX5" fmla="*/ 7370076 w 9847801"/>
              <a:gd name="connsiteY5" fmla="*/ 2521178 h 3412485"/>
              <a:gd name="connsiteX6" fmla="*/ 8708069 w 9847801"/>
              <a:gd name="connsiteY6" fmla="*/ 782233 h 3412485"/>
              <a:gd name="connsiteX7" fmla="*/ 9847801 w 9847801"/>
              <a:gd name="connsiteY7" fmla="*/ 428 h 3412485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9847801 w 9847801"/>
              <a:gd name="connsiteY6" fmla="*/ 0 h 3412057"/>
              <a:gd name="connsiteX0" fmla="*/ 5403 w 8766014"/>
              <a:gd name="connsiteY0" fmla="*/ 480660 h 3222508"/>
              <a:gd name="connsiteX1" fmla="*/ 1771569 w 8766014"/>
              <a:gd name="connsiteY1" fmla="*/ 2706657 h 3222508"/>
              <a:gd name="connsiteX2" fmla="*/ 3997049 w 8766014"/>
              <a:gd name="connsiteY2" fmla="*/ 1462605 h 3222508"/>
              <a:gd name="connsiteX3" fmla="*/ 4738856 w 8766014"/>
              <a:gd name="connsiteY3" fmla="*/ 3138147 h 3222508"/>
              <a:gd name="connsiteX4" fmla="*/ 5925336 w 8766014"/>
              <a:gd name="connsiteY4" fmla="*/ 2907028 h 3222508"/>
              <a:gd name="connsiteX5" fmla="*/ 7370076 w 8766014"/>
              <a:gd name="connsiteY5" fmla="*/ 2331201 h 3222508"/>
              <a:gd name="connsiteX6" fmla="*/ 8766014 w 8766014"/>
              <a:gd name="connsiteY6" fmla="*/ 0 h 3222508"/>
              <a:gd name="connsiteX0" fmla="*/ 5403 w 9196960"/>
              <a:gd name="connsiteY0" fmla="*/ 480660 h 3222508"/>
              <a:gd name="connsiteX1" fmla="*/ 1771569 w 9196960"/>
              <a:gd name="connsiteY1" fmla="*/ 2706657 h 3222508"/>
              <a:gd name="connsiteX2" fmla="*/ 3997049 w 9196960"/>
              <a:gd name="connsiteY2" fmla="*/ 1462605 h 3222508"/>
              <a:gd name="connsiteX3" fmla="*/ 4738856 w 9196960"/>
              <a:gd name="connsiteY3" fmla="*/ 3138147 h 3222508"/>
              <a:gd name="connsiteX4" fmla="*/ 5925336 w 9196960"/>
              <a:gd name="connsiteY4" fmla="*/ 2907028 h 3222508"/>
              <a:gd name="connsiteX5" fmla="*/ 7370076 w 9196960"/>
              <a:gd name="connsiteY5" fmla="*/ 2331201 h 3222508"/>
              <a:gd name="connsiteX6" fmla="*/ 8766014 w 9196960"/>
              <a:gd name="connsiteY6" fmla="*/ 0 h 3222508"/>
              <a:gd name="connsiteX0" fmla="*/ 5403 w 9275775"/>
              <a:gd name="connsiteY0" fmla="*/ 480660 h 3222508"/>
              <a:gd name="connsiteX1" fmla="*/ 1771569 w 9275775"/>
              <a:gd name="connsiteY1" fmla="*/ 2706657 h 3222508"/>
              <a:gd name="connsiteX2" fmla="*/ 3997049 w 9275775"/>
              <a:gd name="connsiteY2" fmla="*/ 1462605 h 3222508"/>
              <a:gd name="connsiteX3" fmla="*/ 4738856 w 9275775"/>
              <a:gd name="connsiteY3" fmla="*/ 3138147 h 3222508"/>
              <a:gd name="connsiteX4" fmla="*/ 5925336 w 9275775"/>
              <a:gd name="connsiteY4" fmla="*/ 2907028 h 3222508"/>
              <a:gd name="connsiteX5" fmla="*/ 7370076 w 9275775"/>
              <a:gd name="connsiteY5" fmla="*/ 2331201 h 3222508"/>
              <a:gd name="connsiteX6" fmla="*/ 8766014 w 9275775"/>
              <a:gd name="connsiteY6" fmla="*/ 0 h 3222508"/>
              <a:gd name="connsiteX0" fmla="*/ 5403 w 9188236"/>
              <a:gd name="connsiteY0" fmla="*/ 480660 h 3167582"/>
              <a:gd name="connsiteX1" fmla="*/ 1771569 w 9188236"/>
              <a:gd name="connsiteY1" fmla="*/ 2706657 h 3167582"/>
              <a:gd name="connsiteX2" fmla="*/ 3997049 w 9188236"/>
              <a:gd name="connsiteY2" fmla="*/ 1462605 h 3167582"/>
              <a:gd name="connsiteX3" fmla="*/ 4738856 w 9188236"/>
              <a:gd name="connsiteY3" fmla="*/ 3138147 h 3167582"/>
              <a:gd name="connsiteX4" fmla="*/ 6378392 w 9188236"/>
              <a:gd name="connsiteY4" fmla="*/ 2516781 h 3167582"/>
              <a:gd name="connsiteX5" fmla="*/ 7370076 w 9188236"/>
              <a:gd name="connsiteY5" fmla="*/ 2331201 h 3167582"/>
              <a:gd name="connsiteX6" fmla="*/ 8766014 w 9188236"/>
              <a:gd name="connsiteY6" fmla="*/ 0 h 3167582"/>
              <a:gd name="connsiteX0" fmla="*/ 5403 w 9319751"/>
              <a:gd name="connsiteY0" fmla="*/ 480660 h 3172110"/>
              <a:gd name="connsiteX1" fmla="*/ 1771569 w 9319751"/>
              <a:gd name="connsiteY1" fmla="*/ 2706657 h 3172110"/>
              <a:gd name="connsiteX2" fmla="*/ 3997049 w 9319751"/>
              <a:gd name="connsiteY2" fmla="*/ 1462605 h 3172110"/>
              <a:gd name="connsiteX3" fmla="*/ 4738856 w 9319751"/>
              <a:gd name="connsiteY3" fmla="*/ 3138147 h 3172110"/>
              <a:gd name="connsiteX4" fmla="*/ 6378392 w 9319751"/>
              <a:gd name="connsiteY4" fmla="*/ 2516781 h 3172110"/>
              <a:gd name="connsiteX5" fmla="*/ 8183728 w 9319751"/>
              <a:gd name="connsiteY5" fmla="*/ 1662205 h 3172110"/>
              <a:gd name="connsiteX6" fmla="*/ 8766014 w 9319751"/>
              <a:gd name="connsiteY6" fmla="*/ 0 h 3172110"/>
              <a:gd name="connsiteX0" fmla="*/ 5314 w 9319662"/>
              <a:gd name="connsiteY0" fmla="*/ 480660 h 3151651"/>
              <a:gd name="connsiteX1" fmla="*/ 1771480 w 9319662"/>
              <a:gd name="connsiteY1" fmla="*/ 2706657 h 3151651"/>
              <a:gd name="connsiteX2" fmla="*/ 3867515 w 9319662"/>
              <a:gd name="connsiteY2" fmla="*/ 1919752 h 3151651"/>
              <a:gd name="connsiteX3" fmla="*/ 4738767 w 9319662"/>
              <a:gd name="connsiteY3" fmla="*/ 3138147 h 3151651"/>
              <a:gd name="connsiteX4" fmla="*/ 6378303 w 9319662"/>
              <a:gd name="connsiteY4" fmla="*/ 2516781 h 3151651"/>
              <a:gd name="connsiteX5" fmla="*/ 8183639 w 9319662"/>
              <a:gd name="connsiteY5" fmla="*/ 1662205 h 3151651"/>
              <a:gd name="connsiteX6" fmla="*/ 8765925 w 9319662"/>
              <a:gd name="connsiteY6" fmla="*/ 0 h 3151651"/>
              <a:gd name="connsiteX0" fmla="*/ 5314 w 9319662"/>
              <a:gd name="connsiteY0" fmla="*/ 480660 h 3118914"/>
              <a:gd name="connsiteX1" fmla="*/ 1771480 w 9319662"/>
              <a:gd name="connsiteY1" fmla="*/ 2706657 h 3118914"/>
              <a:gd name="connsiteX2" fmla="*/ 3867515 w 9319662"/>
              <a:gd name="connsiteY2" fmla="*/ 1919752 h 3118914"/>
              <a:gd name="connsiteX3" fmla="*/ 4923688 w 9319662"/>
              <a:gd name="connsiteY3" fmla="*/ 3104697 h 3118914"/>
              <a:gd name="connsiteX4" fmla="*/ 6378303 w 9319662"/>
              <a:gd name="connsiteY4" fmla="*/ 2516781 h 3118914"/>
              <a:gd name="connsiteX5" fmla="*/ 8183639 w 9319662"/>
              <a:gd name="connsiteY5" fmla="*/ 1662205 h 3118914"/>
              <a:gd name="connsiteX6" fmla="*/ 8765925 w 9319662"/>
              <a:gd name="connsiteY6" fmla="*/ 0 h 3118914"/>
              <a:gd name="connsiteX0" fmla="*/ 5314 w 9319662"/>
              <a:gd name="connsiteY0" fmla="*/ 480660 h 3113587"/>
              <a:gd name="connsiteX1" fmla="*/ 1771480 w 9319662"/>
              <a:gd name="connsiteY1" fmla="*/ 2706657 h 3113587"/>
              <a:gd name="connsiteX2" fmla="*/ 3867515 w 9319662"/>
              <a:gd name="connsiteY2" fmla="*/ 1919752 h 3113587"/>
              <a:gd name="connsiteX3" fmla="*/ 4923688 w 9319662"/>
              <a:gd name="connsiteY3" fmla="*/ 3104697 h 3113587"/>
              <a:gd name="connsiteX4" fmla="*/ 6378303 w 9319662"/>
              <a:gd name="connsiteY4" fmla="*/ 2516781 h 3113587"/>
              <a:gd name="connsiteX5" fmla="*/ 8183639 w 9319662"/>
              <a:gd name="connsiteY5" fmla="*/ 1662205 h 3113587"/>
              <a:gd name="connsiteX6" fmla="*/ 8765925 w 9319662"/>
              <a:gd name="connsiteY6" fmla="*/ 0 h 3113587"/>
              <a:gd name="connsiteX0" fmla="*/ 5314 w 9303860"/>
              <a:gd name="connsiteY0" fmla="*/ 480660 h 3126333"/>
              <a:gd name="connsiteX1" fmla="*/ 1771480 w 9303860"/>
              <a:gd name="connsiteY1" fmla="*/ 2706657 h 3126333"/>
              <a:gd name="connsiteX2" fmla="*/ 3867515 w 9303860"/>
              <a:gd name="connsiteY2" fmla="*/ 1919752 h 3126333"/>
              <a:gd name="connsiteX3" fmla="*/ 4923688 w 9303860"/>
              <a:gd name="connsiteY3" fmla="*/ 3104697 h 3126333"/>
              <a:gd name="connsiteX4" fmla="*/ 6905328 w 9303860"/>
              <a:gd name="connsiteY4" fmla="*/ 2750930 h 3126333"/>
              <a:gd name="connsiteX5" fmla="*/ 8183639 w 9303860"/>
              <a:gd name="connsiteY5" fmla="*/ 1662205 h 3126333"/>
              <a:gd name="connsiteX6" fmla="*/ 8765925 w 9303860"/>
              <a:gd name="connsiteY6" fmla="*/ 0 h 3126333"/>
              <a:gd name="connsiteX0" fmla="*/ 5314 w 9387365"/>
              <a:gd name="connsiteY0" fmla="*/ 480660 h 3126333"/>
              <a:gd name="connsiteX1" fmla="*/ 1771480 w 9387365"/>
              <a:gd name="connsiteY1" fmla="*/ 2706657 h 3126333"/>
              <a:gd name="connsiteX2" fmla="*/ 3867515 w 9387365"/>
              <a:gd name="connsiteY2" fmla="*/ 1919752 h 3126333"/>
              <a:gd name="connsiteX3" fmla="*/ 4923688 w 9387365"/>
              <a:gd name="connsiteY3" fmla="*/ 3104697 h 3126333"/>
              <a:gd name="connsiteX4" fmla="*/ 6905328 w 9387365"/>
              <a:gd name="connsiteY4" fmla="*/ 2750930 h 3126333"/>
              <a:gd name="connsiteX5" fmla="*/ 8183639 w 9387365"/>
              <a:gd name="connsiteY5" fmla="*/ 1662205 h 3126333"/>
              <a:gd name="connsiteX6" fmla="*/ 8765925 w 9387365"/>
              <a:gd name="connsiteY6" fmla="*/ 0 h 3126333"/>
              <a:gd name="connsiteX0" fmla="*/ 5314 w 9387365"/>
              <a:gd name="connsiteY0" fmla="*/ 480660 h 3120234"/>
              <a:gd name="connsiteX1" fmla="*/ 1771480 w 9387365"/>
              <a:gd name="connsiteY1" fmla="*/ 2706657 h 3120234"/>
              <a:gd name="connsiteX2" fmla="*/ 3867515 w 9387365"/>
              <a:gd name="connsiteY2" fmla="*/ 1919752 h 3120234"/>
              <a:gd name="connsiteX3" fmla="*/ 4923688 w 9387365"/>
              <a:gd name="connsiteY3" fmla="*/ 3104697 h 3120234"/>
              <a:gd name="connsiteX4" fmla="*/ 6905328 w 9387365"/>
              <a:gd name="connsiteY4" fmla="*/ 2750930 h 3120234"/>
              <a:gd name="connsiteX5" fmla="*/ 8183639 w 9387365"/>
              <a:gd name="connsiteY5" fmla="*/ 1662205 h 3120234"/>
              <a:gd name="connsiteX6" fmla="*/ 8765925 w 9387365"/>
              <a:gd name="connsiteY6" fmla="*/ 0 h 3120234"/>
              <a:gd name="connsiteX0" fmla="*/ 5314 w 9445748"/>
              <a:gd name="connsiteY0" fmla="*/ 480660 h 3146760"/>
              <a:gd name="connsiteX1" fmla="*/ 1771480 w 9445748"/>
              <a:gd name="connsiteY1" fmla="*/ 2706657 h 3146760"/>
              <a:gd name="connsiteX2" fmla="*/ 3867515 w 9445748"/>
              <a:gd name="connsiteY2" fmla="*/ 1919752 h 3146760"/>
              <a:gd name="connsiteX3" fmla="*/ 4923688 w 9445748"/>
              <a:gd name="connsiteY3" fmla="*/ 3104697 h 3146760"/>
              <a:gd name="connsiteX4" fmla="*/ 6905328 w 9445748"/>
              <a:gd name="connsiteY4" fmla="*/ 2750930 h 3146760"/>
              <a:gd name="connsiteX5" fmla="*/ 8396298 w 9445748"/>
              <a:gd name="connsiteY5" fmla="*/ 1506106 h 3146760"/>
              <a:gd name="connsiteX6" fmla="*/ 8765925 w 9445748"/>
              <a:gd name="connsiteY6" fmla="*/ 0 h 3146760"/>
              <a:gd name="connsiteX0" fmla="*/ 5314 w 9445748"/>
              <a:gd name="connsiteY0" fmla="*/ 480660 h 3123394"/>
              <a:gd name="connsiteX1" fmla="*/ 1771480 w 9445748"/>
              <a:gd name="connsiteY1" fmla="*/ 2706657 h 3123394"/>
              <a:gd name="connsiteX2" fmla="*/ 3867515 w 9445748"/>
              <a:gd name="connsiteY2" fmla="*/ 1919752 h 3123394"/>
              <a:gd name="connsiteX3" fmla="*/ 4923688 w 9445748"/>
              <a:gd name="connsiteY3" fmla="*/ 3104697 h 3123394"/>
              <a:gd name="connsiteX4" fmla="*/ 6905328 w 9445748"/>
              <a:gd name="connsiteY4" fmla="*/ 2750930 h 3123394"/>
              <a:gd name="connsiteX5" fmla="*/ 8396298 w 9445748"/>
              <a:gd name="connsiteY5" fmla="*/ 1506106 h 3123394"/>
              <a:gd name="connsiteX6" fmla="*/ 8765925 w 9445748"/>
              <a:gd name="connsiteY6" fmla="*/ 0 h 3123394"/>
              <a:gd name="connsiteX0" fmla="*/ 5062 w 9445496"/>
              <a:gd name="connsiteY0" fmla="*/ 480660 h 3123394"/>
              <a:gd name="connsiteX1" fmla="*/ 1835951 w 9445496"/>
              <a:gd name="connsiteY1" fmla="*/ 2405608 h 3123394"/>
              <a:gd name="connsiteX2" fmla="*/ 3867263 w 9445496"/>
              <a:gd name="connsiteY2" fmla="*/ 1919752 h 3123394"/>
              <a:gd name="connsiteX3" fmla="*/ 4923436 w 9445496"/>
              <a:gd name="connsiteY3" fmla="*/ 3104697 h 3123394"/>
              <a:gd name="connsiteX4" fmla="*/ 6905076 w 9445496"/>
              <a:gd name="connsiteY4" fmla="*/ 2750930 h 3123394"/>
              <a:gd name="connsiteX5" fmla="*/ 8396046 w 9445496"/>
              <a:gd name="connsiteY5" fmla="*/ 1506106 h 3123394"/>
              <a:gd name="connsiteX6" fmla="*/ 8765673 w 9445496"/>
              <a:gd name="connsiteY6" fmla="*/ 0 h 3123394"/>
              <a:gd name="connsiteX0" fmla="*/ 7728 w 8884154"/>
              <a:gd name="connsiteY0" fmla="*/ 0 h 3423231"/>
              <a:gd name="connsiteX1" fmla="*/ 1274609 w 8884154"/>
              <a:gd name="connsiteY1" fmla="*/ 2705445 h 3423231"/>
              <a:gd name="connsiteX2" fmla="*/ 3305921 w 8884154"/>
              <a:gd name="connsiteY2" fmla="*/ 2219589 h 3423231"/>
              <a:gd name="connsiteX3" fmla="*/ 4362094 w 8884154"/>
              <a:gd name="connsiteY3" fmla="*/ 3404534 h 3423231"/>
              <a:gd name="connsiteX4" fmla="*/ 6343734 w 8884154"/>
              <a:gd name="connsiteY4" fmla="*/ 3050767 h 3423231"/>
              <a:gd name="connsiteX5" fmla="*/ 7834704 w 8884154"/>
              <a:gd name="connsiteY5" fmla="*/ 1805943 h 3423231"/>
              <a:gd name="connsiteX6" fmla="*/ 8204331 w 8884154"/>
              <a:gd name="connsiteY6" fmla="*/ 299837 h 3423231"/>
              <a:gd name="connsiteX0" fmla="*/ 7006 w 8883432"/>
              <a:gd name="connsiteY0" fmla="*/ 0 h 3423231"/>
              <a:gd name="connsiteX1" fmla="*/ 1366347 w 8883432"/>
              <a:gd name="connsiteY1" fmla="*/ 2515897 h 3423231"/>
              <a:gd name="connsiteX2" fmla="*/ 3305199 w 8883432"/>
              <a:gd name="connsiteY2" fmla="*/ 2219589 h 3423231"/>
              <a:gd name="connsiteX3" fmla="*/ 4361372 w 8883432"/>
              <a:gd name="connsiteY3" fmla="*/ 3404534 h 3423231"/>
              <a:gd name="connsiteX4" fmla="*/ 6343012 w 8883432"/>
              <a:gd name="connsiteY4" fmla="*/ 3050767 h 3423231"/>
              <a:gd name="connsiteX5" fmla="*/ 7833982 w 8883432"/>
              <a:gd name="connsiteY5" fmla="*/ 1805943 h 3423231"/>
              <a:gd name="connsiteX6" fmla="*/ 8203609 w 8883432"/>
              <a:gd name="connsiteY6" fmla="*/ 299837 h 3423231"/>
              <a:gd name="connsiteX0" fmla="*/ 7006 w 8947971"/>
              <a:gd name="connsiteY0" fmla="*/ 0 h 3423231"/>
              <a:gd name="connsiteX1" fmla="*/ 1366347 w 8947971"/>
              <a:gd name="connsiteY1" fmla="*/ 2515897 h 3423231"/>
              <a:gd name="connsiteX2" fmla="*/ 3305199 w 8947971"/>
              <a:gd name="connsiteY2" fmla="*/ 2219589 h 3423231"/>
              <a:gd name="connsiteX3" fmla="*/ 4361372 w 8947971"/>
              <a:gd name="connsiteY3" fmla="*/ 3404534 h 3423231"/>
              <a:gd name="connsiteX4" fmla="*/ 6343012 w 8947971"/>
              <a:gd name="connsiteY4" fmla="*/ 3050767 h 3423231"/>
              <a:gd name="connsiteX5" fmla="*/ 7833982 w 8947971"/>
              <a:gd name="connsiteY5" fmla="*/ 1805943 h 3423231"/>
              <a:gd name="connsiteX6" fmla="*/ 8294137 w 8947971"/>
              <a:gd name="connsiteY6" fmla="*/ 149728 h 3423231"/>
              <a:gd name="connsiteX0" fmla="*/ 7006 w 8947971"/>
              <a:gd name="connsiteY0" fmla="*/ 0 h 3404579"/>
              <a:gd name="connsiteX1" fmla="*/ 1366347 w 8947971"/>
              <a:gd name="connsiteY1" fmla="*/ 2515897 h 3404579"/>
              <a:gd name="connsiteX2" fmla="*/ 3305199 w 8947971"/>
              <a:gd name="connsiteY2" fmla="*/ 2219589 h 3404579"/>
              <a:gd name="connsiteX3" fmla="*/ 4361372 w 8947971"/>
              <a:gd name="connsiteY3" fmla="*/ 3404534 h 3404579"/>
              <a:gd name="connsiteX4" fmla="*/ 5797126 w 8947971"/>
              <a:gd name="connsiteY4" fmla="*/ 2273616 h 3404579"/>
              <a:gd name="connsiteX5" fmla="*/ 7833982 w 8947971"/>
              <a:gd name="connsiteY5" fmla="*/ 1805943 h 3404579"/>
              <a:gd name="connsiteX6" fmla="*/ 8294137 w 8947971"/>
              <a:gd name="connsiteY6" fmla="*/ 149728 h 3404579"/>
              <a:gd name="connsiteX0" fmla="*/ 7006 w 8947971"/>
              <a:gd name="connsiteY0" fmla="*/ 0 h 3404569"/>
              <a:gd name="connsiteX1" fmla="*/ 1366347 w 8947971"/>
              <a:gd name="connsiteY1" fmla="*/ 2515897 h 3404569"/>
              <a:gd name="connsiteX2" fmla="*/ 3305199 w 8947971"/>
              <a:gd name="connsiteY2" fmla="*/ 2219589 h 3404569"/>
              <a:gd name="connsiteX3" fmla="*/ 4361372 w 8947971"/>
              <a:gd name="connsiteY3" fmla="*/ 3404534 h 3404569"/>
              <a:gd name="connsiteX4" fmla="*/ 5797126 w 8947971"/>
              <a:gd name="connsiteY4" fmla="*/ 2273616 h 3404569"/>
              <a:gd name="connsiteX5" fmla="*/ 7833982 w 8947971"/>
              <a:gd name="connsiteY5" fmla="*/ 1805943 h 3404569"/>
              <a:gd name="connsiteX6" fmla="*/ 8294137 w 8947971"/>
              <a:gd name="connsiteY6" fmla="*/ 149728 h 3404569"/>
              <a:gd name="connsiteX0" fmla="*/ 7006 w 8947971"/>
              <a:gd name="connsiteY0" fmla="*/ 0 h 3405406"/>
              <a:gd name="connsiteX1" fmla="*/ 1366347 w 8947971"/>
              <a:gd name="connsiteY1" fmla="*/ 2515897 h 3405406"/>
              <a:gd name="connsiteX2" fmla="*/ 3305199 w 8947971"/>
              <a:gd name="connsiteY2" fmla="*/ 2219589 h 3405406"/>
              <a:gd name="connsiteX3" fmla="*/ 4361372 w 8947971"/>
              <a:gd name="connsiteY3" fmla="*/ 3404534 h 3405406"/>
              <a:gd name="connsiteX4" fmla="*/ 6335431 w 8947971"/>
              <a:gd name="connsiteY4" fmla="*/ 2474762 h 3405406"/>
              <a:gd name="connsiteX5" fmla="*/ 7833982 w 8947971"/>
              <a:gd name="connsiteY5" fmla="*/ 1805943 h 3405406"/>
              <a:gd name="connsiteX6" fmla="*/ 8294137 w 8947971"/>
              <a:gd name="connsiteY6" fmla="*/ 149728 h 3405406"/>
              <a:gd name="connsiteX0" fmla="*/ 7260 w 8948225"/>
              <a:gd name="connsiteY0" fmla="*/ 0 h 3411143"/>
              <a:gd name="connsiteX1" fmla="*/ 1366601 w 8948225"/>
              <a:gd name="connsiteY1" fmla="*/ 2515897 h 3411143"/>
              <a:gd name="connsiteX2" fmla="*/ 3517742 w 8948225"/>
              <a:gd name="connsiteY2" fmla="*/ 1744155 h 3411143"/>
              <a:gd name="connsiteX3" fmla="*/ 4361626 w 8948225"/>
              <a:gd name="connsiteY3" fmla="*/ 3404534 h 3411143"/>
              <a:gd name="connsiteX4" fmla="*/ 6335685 w 8948225"/>
              <a:gd name="connsiteY4" fmla="*/ 2474762 h 3411143"/>
              <a:gd name="connsiteX5" fmla="*/ 7834236 w 8948225"/>
              <a:gd name="connsiteY5" fmla="*/ 1805943 h 3411143"/>
              <a:gd name="connsiteX6" fmla="*/ 8294391 w 8948225"/>
              <a:gd name="connsiteY6" fmla="*/ 149728 h 3411143"/>
              <a:gd name="connsiteX0" fmla="*/ 7318 w 8948283"/>
              <a:gd name="connsiteY0" fmla="*/ 0 h 3411143"/>
              <a:gd name="connsiteX1" fmla="*/ 1359077 w 8948283"/>
              <a:gd name="connsiteY1" fmla="*/ 2168465 h 3411143"/>
              <a:gd name="connsiteX2" fmla="*/ 3517800 w 8948283"/>
              <a:gd name="connsiteY2" fmla="*/ 1744155 h 3411143"/>
              <a:gd name="connsiteX3" fmla="*/ 4361684 w 8948283"/>
              <a:gd name="connsiteY3" fmla="*/ 3404534 h 3411143"/>
              <a:gd name="connsiteX4" fmla="*/ 6335743 w 8948283"/>
              <a:gd name="connsiteY4" fmla="*/ 2474762 h 3411143"/>
              <a:gd name="connsiteX5" fmla="*/ 7834294 w 8948283"/>
              <a:gd name="connsiteY5" fmla="*/ 1805943 h 3411143"/>
              <a:gd name="connsiteX6" fmla="*/ 8294449 w 8948283"/>
              <a:gd name="connsiteY6" fmla="*/ 149728 h 3411143"/>
              <a:gd name="connsiteX0" fmla="*/ 7243 w 8948208"/>
              <a:gd name="connsiteY0" fmla="*/ 0 h 3409124"/>
              <a:gd name="connsiteX1" fmla="*/ 1359002 w 8948208"/>
              <a:gd name="connsiteY1" fmla="*/ 2168465 h 3409124"/>
              <a:gd name="connsiteX2" fmla="*/ 3457071 w 8948208"/>
              <a:gd name="connsiteY2" fmla="*/ 1872156 h 3409124"/>
              <a:gd name="connsiteX3" fmla="*/ 4361609 w 8948208"/>
              <a:gd name="connsiteY3" fmla="*/ 3404534 h 3409124"/>
              <a:gd name="connsiteX4" fmla="*/ 6335668 w 8948208"/>
              <a:gd name="connsiteY4" fmla="*/ 2474762 h 3409124"/>
              <a:gd name="connsiteX5" fmla="*/ 7834219 w 8948208"/>
              <a:gd name="connsiteY5" fmla="*/ 1805943 h 3409124"/>
              <a:gd name="connsiteX6" fmla="*/ 8294374 w 8948208"/>
              <a:gd name="connsiteY6" fmla="*/ 149728 h 3409124"/>
              <a:gd name="connsiteX0" fmla="*/ 7243 w 8948208"/>
              <a:gd name="connsiteY0" fmla="*/ 0 h 3409958"/>
              <a:gd name="connsiteX1" fmla="*/ 1359002 w 8948208"/>
              <a:gd name="connsiteY1" fmla="*/ 2168465 h 3409958"/>
              <a:gd name="connsiteX2" fmla="*/ 3457071 w 8948208"/>
              <a:gd name="connsiteY2" fmla="*/ 1872156 h 3409958"/>
              <a:gd name="connsiteX3" fmla="*/ 4361609 w 8948208"/>
              <a:gd name="connsiteY3" fmla="*/ 3404534 h 3409958"/>
              <a:gd name="connsiteX4" fmla="*/ 6525212 w 8948208"/>
              <a:gd name="connsiteY4" fmla="*/ 2520477 h 3409958"/>
              <a:gd name="connsiteX5" fmla="*/ 7834219 w 8948208"/>
              <a:gd name="connsiteY5" fmla="*/ 1805943 h 3409958"/>
              <a:gd name="connsiteX6" fmla="*/ 8294374 w 8948208"/>
              <a:gd name="connsiteY6" fmla="*/ 149728 h 3409958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294374"/>
              <a:gd name="connsiteY0" fmla="*/ 0 h 3420685"/>
              <a:gd name="connsiteX1" fmla="*/ 1359002 w 8294374"/>
              <a:gd name="connsiteY1" fmla="*/ 2168465 h 3420685"/>
              <a:gd name="connsiteX2" fmla="*/ 3457071 w 8294374"/>
              <a:gd name="connsiteY2" fmla="*/ 1872156 h 3420685"/>
              <a:gd name="connsiteX3" fmla="*/ 4361609 w 8294374"/>
              <a:gd name="connsiteY3" fmla="*/ 3404534 h 3420685"/>
              <a:gd name="connsiteX4" fmla="*/ 6525212 w 8294374"/>
              <a:gd name="connsiteY4" fmla="*/ 2520477 h 3420685"/>
              <a:gd name="connsiteX5" fmla="*/ 8294374 w 8294374"/>
              <a:gd name="connsiteY5" fmla="*/ 149728 h 3420685"/>
              <a:gd name="connsiteX0" fmla="*/ 7243 w 8294374"/>
              <a:gd name="connsiteY0" fmla="*/ 0 h 3416491"/>
              <a:gd name="connsiteX1" fmla="*/ 1359002 w 8294374"/>
              <a:gd name="connsiteY1" fmla="*/ 2168465 h 3416491"/>
              <a:gd name="connsiteX2" fmla="*/ 3457071 w 8294374"/>
              <a:gd name="connsiteY2" fmla="*/ 1872156 h 3416491"/>
              <a:gd name="connsiteX3" fmla="*/ 4361609 w 8294374"/>
              <a:gd name="connsiteY3" fmla="*/ 3404534 h 3416491"/>
              <a:gd name="connsiteX4" fmla="*/ 6525212 w 8294374"/>
              <a:gd name="connsiteY4" fmla="*/ 2520477 h 3416491"/>
              <a:gd name="connsiteX5" fmla="*/ 8294374 w 8294374"/>
              <a:gd name="connsiteY5" fmla="*/ 149728 h 3416491"/>
              <a:gd name="connsiteX0" fmla="*/ 7243 w 7695415"/>
              <a:gd name="connsiteY0" fmla="*/ 270848 h 3693702"/>
              <a:gd name="connsiteX1" fmla="*/ 1359002 w 7695415"/>
              <a:gd name="connsiteY1" fmla="*/ 2439313 h 3693702"/>
              <a:gd name="connsiteX2" fmla="*/ 3457071 w 7695415"/>
              <a:gd name="connsiteY2" fmla="*/ 2143004 h 3693702"/>
              <a:gd name="connsiteX3" fmla="*/ 4361609 w 7695415"/>
              <a:gd name="connsiteY3" fmla="*/ 3675382 h 3693702"/>
              <a:gd name="connsiteX4" fmla="*/ 6525212 w 7695415"/>
              <a:gd name="connsiteY4" fmla="*/ 2791325 h 3693702"/>
              <a:gd name="connsiteX5" fmla="*/ 7695415 w 7695415"/>
              <a:gd name="connsiteY5" fmla="*/ 0 h 3693702"/>
              <a:gd name="connsiteX0" fmla="*/ 7243 w 7970725"/>
              <a:gd name="connsiteY0" fmla="*/ 270848 h 3693702"/>
              <a:gd name="connsiteX1" fmla="*/ 1359002 w 7970725"/>
              <a:gd name="connsiteY1" fmla="*/ 2439313 h 3693702"/>
              <a:gd name="connsiteX2" fmla="*/ 3457071 w 7970725"/>
              <a:gd name="connsiteY2" fmla="*/ 2143004 h 3693702"/>
              <a:gd name="connsiteX3" fmla="*/ 4361609 w 7970725"/>
              <a:gd name="connsiteY3" fmla="*/ 3675382 h 3693702"/>
              <a:gd name="connsiteX4" fmla="*/ 6525212 w 7970725"/>
              <a:gd name="connsiteY4" fmla="*/ 2791325 h 3693702"/>
              <a:gd name="connsiteX5" fmla="*/ 7695415 w 7970725"/>
              <a:gd name="connsiteY5" fmla="*/ 0 h 3693702"/>
              <a:gd name="connsiteX0" fmla="*/ 7243 w 8076322"/>
              <a:gd name="connsiteY0" fmla="*/ 270848 h 3686131"/>
              <a:gd name="connsiteX1" fmla="*/ 1359002 w 8076322"/>
              <a:gd name="connsiteY1" fmla="*/ 2439313 h 3686131"/>
              <a:gd name="connsiteX2" fmla="*/ 3457071 w 8076322"/>
              <a:gd name="connsiteY2" fmla="*/ 2143004 h 3686131"/>
              <a:gd name="connsiteX3" fmla="*/ 4361609 w 8076322"/>
              <a:gd name="connsiteY3" fmla="*/ 3675382 h 3686131"/>
              <a:gd name="connsiteX4" fmla="*/ 6525212 w 8076322"/>
              <a:gd name="connsiteY4" fmla="*/ 2791325 h 3686131"/>
              <a:gd name="connsiteX5" fmla="*/ 7695415 w 8076322"/>
              <a:gd name="connsiteY5" fmla="*/ 0 h 3686131"/>
              <a:gd name="connsiteX0" fmla="*/ 7243 w 8114621"/>
              <a:gd name="connsiteY0" fmla="*/ 270848 h 3690077"/>
              <a:gd name="connsiteX1" fmla="*/ 1359002 w 8114621"/>
              <a:gd name="connsiteY1" fmla="*/ 2439313 h 3690077"/>
              <a:gd name="connsiteX2" fmla="*/ 3457071 w 8114621"/>
              <a:gd name="connsiteY2" fmla="*/ 2143004 h 3690077"/>
              <a:gd name="connsiteX3" fmla="*/ 4361609 w 8114621"/>
              <a:gd name="connsiteY3" fmla="*/ 3675382 h 3690077"/>
              <a:gd name="connsiteX4" fmla="*/ 6692011 w 8114621"/>
              <a:gd name="connsiteY4" fmla="*/ 2873611 h 3690077"/>
              <a:gd name="connsiteX5" fmla="*/ 7695415 w 8114621"/>
              <a:gd name="connsiteY5" fmla="*/ 0 h 3690077"/>
              <a:gd name="connsiteX0" fmla="*/ 7105 w 8114483"/>
              <a:gd name="connsiteY0" fmla="*/ 270848 h 3685610"/>
              <a:gd name="connsiteX1" fmla="*/ 1358864 w 8114483"/>
              <a:gd name="connsiteY1" fmla="*/ 2439313 h 3685610"/>
              <a:gd name="connsiteX2" fmla="*/ 3343206 w 8114483"/>
              <a:gd name="connsiteY2" fmla="*/ 2280149 h 3685610"/>
              <a:gd name="connsiteX3" fmla="*/ 4361471 w 8114483"/>
              <a:gd name="connsiteY3" fmla="*/ 3675382 h 3685610"/>
              <a:gd name="connsiteX4" fmla="*/ 6691873 w 8114483"/>
              <a:gd name="connsiteY4" fmla="*/ 2873611 h 3685610"/>
              <a:gd name="connsiteX5" fmla="*/ 7695277 w 8114483"/>
              <a:gd name="connsiteY5" fmla="*/ 0 h 3685610"/>
              <a:gd name="connsiteX0" fmla="*/ 7105 w 8053287"/>
              <a:gd name="connsiteY0" fmla="*/ 270848 h 3687337"/>
              <a:gd name="connsiteX1" fmla="*/ 1358864 w 8053287"/>
              <a:gd name="connsiteY1" fmla="*/ 2439313 h 3687337"/>
              <a:gd name="connsiteX2" fmla="*/ 3343206 w 8053287"/>
              <a:gd name="connsiteY2" fmla="*/ 2280149 h 3687337"/>
              <a:gd name="connsiteX3" fmla="*/ 4361471 w 8053287"/>
              <a:gd name="connsiteY3" fmla="*/ 3675382 h 3687337"/>
              <a:gd name="connsiteX4" fmla="*/ 6411348 w 8053287"/>
              <a:gd name="connsiteY4" fmla="*/ 2910183 h 3687337"/>
              <a:gd name="connsiteX5" fmla="*/ 7695277 w 8053287"/>
              <a:gd name="connsiteY5" fmla="*/ 0 h 3687337"/>
              <a:gd name="connsiteX0" fmla="*/ 7105 w 8032272"/>
              <a:gd name="connsiteY0" fmla="*/ 270848 h 3688127"/>
              <a:gd name="connsiteX1" fmla="*/ 1358864 w 8032272"/>
              <a:gd name="connsiteY1" fmla="*/ 2439313 h 3688127"/>
              <a:gd name="connsiteX2" fmla="*/ 3343206 w 8032272"/>
              <a:gd name="connsiteY2" fmla="*/ 2280149 h 3688127"/>
              <a:gd name="connsiteX3" fmla="*/ 4361471 w 8032272"/>
              <a:gd name="connsiteY3" fmla="*/ 3675382 h 3688127"/>
              <a:gd name="connsiteX4" fmla="*/ 6411348 w 8032272"/>
              <a:gd name="connsiteY4" fmla="*/ 2910183 h 3688127"/>
              <a:gd name="connsiteX5" fmla="*/ 7977257 w 8032272"/>
              <a:gd name="connsiteY5" fmla="*/ 1871214 h 3688127"/>
              <a:gd name="connsiteX6" fmla="*/ 7695277 w 8032272"/>
              <a:gd name="connsiteY6" fmla="*/ 0 h 3688127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4361"/>
              <a:gd name="connsiteX1" fmla="*/ 1358864 w 8032272"/>
              <a:gd name="connsiteY1" fmla="*/ 2439313 h 3684361"/>
              <a:gd name="connsiteX2" fmla="*/ 3343206 w 8032272"/>
              <a:gd name="connsiteY2" fmla="*/ 2280149 h 3684361"/>
              <a:gd name="connsiteX3" fmla="*/ 4361471 w 8032272"/>
              <a:gd name="connsiteY3" fmla="*/ 3675382 h 3684361"/>
              <a:gd name="connsiteX4" fmla="*/ 6259713 w 8032272"/>
              <a:gd name="connsiteY4" fmla="*/ 2901040 h 3684361"/>
              <a:gd name="connsiteX5" fmla="*/ 7977257 w 8032272"/>
              <a:gd name="connsiteY5" fmla="*/ 1871214 h 3684361"/>
              <a:gd name="connsiteX6" fmla="*/ 7695277 w 8032272"/>
              <a:gd name="connsiteY6" fmla="*/ 0 h 3684361"/>
              <a:gd name="connsiteX0" fmla="*/ 7105 w 8029971"/>
              <a:gd name="connsiteY0" fmla="*/ 270848 h 3688135"/>
              <a:gd name="connsiteX1" fmla="*/ 1358864 w 8029971"/>
              <a:gd name="connsiteY1" fmla="*/ 2439313 h 3688135"/>
              <a:gd name="connsiteX2" fmla="*/ 3343206 w 8029971"/>
              <a:gd name="connsiteY2" fmla="*/ 2280149 h 3688135"/>
              <a:gd name="connsiteX3" fmla="*/ 4361471 w 8029971"/>
              <a:gd name="connsiteY3" fmla="*/ 3675382 h 3688135"/>
              <a:gd name="connsiteX4" fmla="*/ 6449257 w 8029971"/>
              <a:gd name="connsiteY4" fmla="*/ 2992469 h 3688135"/>
              <a:gd name="connsiteX5" fmla="*/ 7977257 w 8029971"/>
              <a:gd name="connsiteY5" fmla="*/ 1871214 h 3688135"/>
              <a:gd name="connsiteX6" fmla="*/ 7695277 w 8029971"/>
              <a:gd name="connsiteY6" fmla="*/ 0 h 3688135"/>
              <a:gd name="connsiteX0" fmla="*/ 7105 w 8274479"/>
              <a:gd name="connsiteY0" fmla="*/ 270848 h 3688135"/>
              <a:gd name="connsiteX1" fmla="*/ 1358864 w 8274479"/>
              <a:gd name="connsiteY1" fmla="*/ 2439313 h 3688135"/>
              <a:gd name="connsiteX2" fmla="*/ 3343206 w 8274479"/>
              <a:gd name="connsiteY2" fmla="*/ 2280149 h 3688135"/>
              <a:gd name="connsiteX3" fmla="*/ 4361471 w 8274479"/>
              <a:gd name="connsiteY3" fmla="*/ 3675382 h 3688135"/>
              <a:gd name="connsiteX4" fmla="*/ 6449257 w 8274479"/>
              <a:gd name="connsiteY4" fmla="*/ 2992469 h 3688135"/>
              <a:gd name="connsiteX5" fmla="*/ 7977257 w 8274479"/>
              <a:gd name="connsiteY5" fmla="*/ 1871214 h 3688135"/>
              <a:gd name="connsiteX6" fmla="*/ 7695277 w 8274479"/>
              <a:gd name="connsiteY6" fmla="*/ 0 h 3688135"/>
              <a:gd name="connsiteX0" fmla="*/ 7105 w 8438022"/>
              <a:gd name="connsiteY0" fmla="*/ 270848 h 3688135"/>
              <a:gd name="connsiteX1" fmla="*/ 1358864 w 8438022"/>
              <a:gd name="connsiteY1" fmla="*/ 2439313 h 3688135"/>
              <a:gd name="connsiteX2" fmla="*/ 3343206 w 8438022"/>
              <a:gd name="connsiteY2" fmla="*/ 2280149 h 3688135"/>
              <a:gd name="connsiteX3" fmla="*/ 4361471 w 8438022"/>
              <a:gd name="connsiteY3" fmla="*/ 3675382 h 3688135"/>
              <a:gd name="connsiteX4" fmla="*/ 6449257 w 8438022"/>
              <a:gd name="connsiteY4" fmla="*/ 2992469 h 3688135"/>
              <a:gd name="connsiteX5" fmla="*/ 7977257 w 8438022"/>
              <a:gd name="connsiteY5" fmla="*/ 1871214 h 3688135"/>
              <a:gd name="connsiteX6" fmla="*/ 7695277 w 8438022"/>
              <a:gd name="connsiteY6" fmla="*/ 0 h 3688135"/>
              <a:gd name="connsiteX0" fmla="*/ 7105 w 8506860"/>
              <a:gd name="connsiteY0" fmla="*/ 270848 h 3688135"/>
              <a:gd name="connsiteX1" fmla="*/ 1358864 w 8506860"/>
              <a:gd name="connsiteY1" fmla="*/ 2439313 h 3688135"/>
              <a:gd name="connsiteX2" fmla="*/ 3343206 w 8506860"/>
              <a:gd name="connsiteY2" fmla="*/ 2280149 h 3688135"/>
              <a:gd name="connsiteX3" fmla="*/ 4361471 w 8506860"/>
              <a:gd name="connsiteY3" fmla="*/ 3675382 h 3688135"/>
              <a:gd name="connsiteX4" fmla="*/ 6449257 w 8506860"/>
              <a:gd name="connsiteY4" fmla="*/ 2992469 h 3688135"/>
              <a:gd name="connsiteX5" fmla="*/ 7977257 w 8506860"/>
              <a:gd name="connsiteY5" fmla="*/ 1871214 h 3688135"/>
              <a:gd name="connsiteX6" fmla="*/ 7695277 w 8506860"/>
              <a:gd name="connsiteY6" fmla="*/ 0 h 3688135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683965"/>
              <a:gd name="connsiteY0" fmla="*/ 791996 h 4206838"/>
              <a:gd name="connsiteX1" fmla="*/ 1358864 w 8683965"/>
              <a:gd name="connsiteY1" fmla="*/ 2960461 h 4206838"/>
              <a:gd name="connsiteX2" fmla="*/ 3343206 w 8683965"/>
              <a:gd name="connsiteY2" fmla="*/ 2801297 h 4206838"/>
              <a:gd name="connsiteX3" fmla="*/ 4361471 w 8683965"/>
              <a:gd name="connsiteY3" fmla="*/ 4196530 h 4206838"/>
              <a:gd name="connsiteX4" fmla="*/ 6449257 w 8683965"/>
              <a:gd name="connsiteY4" fmla="*/ 3513617 h 4206838"/>
              <a:gd name="connsiteX5" fmla="*/ 7977257 w 8683965"/>
              <a:gd name="connsiteY5" fmla="*/ 2392362 h 4206838"/>
              <a:gd name="connsiteX6" fmla="*/ 8112274 w 8683965"/>
              <a:gd name="connsiteY6" fmla="*/ 0 h 4206838"/>
              <a:gd name="connsiteX0" fmla="*/ 6937 w 8683797"/>
              <a:gd name="connsiteY0" fmla="*/ 791996 h 4201594"/>
              <a:gd name="connsiteX1" fmla="*/ 1358696 w 8683797"/>
              <a:gd name="connsiteY1" fmla="*/ 2960461 h 4201594"/>
              <a:gd name="connsiteX2" fmla="*/ 3198985 w 8683797"/>
              <a:gd name="connsiteY2" fmla="*/ 3029871 h 4201594"/>
              <a:gd name="connsiteX3" fmla="*/ 4361303 w 8683797"/>
              <a:gd name="connsiteY3" fmla="*/ 4196530 h 4201594"/>
              <a:gd name="connsiteX4" fmla="*/ 6449089 w 8683797"/>
              <a:gd name="connsiteY4" fmla="*/ 3513617 h 4201594"/>
              <a:gd name="connsiteX5" fmla="*/ 7977089 w 8683797"/>
              <a:gd name="connsiteY5" fmla="*/ 2392362 h 4201594"/>
              <a:gd name="connsiteX6" fmla="*/ 8112106 w 8683797"/>
              <a:gd name="connsiteY6" fmla="*/ 0 h 4201594"/>
              <a:gd name="connsiteX0" fmla="*/ 9436 w 8686296"/>
              <a:gd name="connsiteY0" fmla="*/ 791996 h 4201594"/>
              <a:gd name="connsiteX1" fmla="*/ 1095834 w 8686296"/>
              <a:gd name="connsiteY1" fmla="*/ 3106748 h 4201594"/>
              <a:gd name="connsiteX2" fmla="*/ 3201484 w 8686296"/>
              <a:gd name="connsiteY2" fmla="*/ 3029871 h 4201594"/>
              <a:gd name="connsiteX3" fmla="*/ 4363802 w 8686296"/>
              <a:gd name="connsiteY3" fmla="*/ 4196530 h 4201594"/>
              <a:gd name="connsiteX4" fmla="*/ 6451588 w 8686296"/>
              <a:gd name="connsiteY4" fmla="*/ 3513617 h 4201594"/>
              <a:gd name="connsiteX5" fmla="*/ 7979588 w 8686296"/>
              <a:gd name="connsiteY5" fmla="*/ 2392362 h 4201594"/>
              <a:gd name="connsiteX6" fmla="*/ 8114605 w 8686296"/>
              <a:gd name="connsiteY6" fmla="*/ 0 h 4201594"/>
              <a:gd name="connsiteX0" fmla="*/ 4713 w 9561057"/>
              <a:gd name="connsiteY0" fmla="*/ 938284 h 4201594"/>
              <a:gd name="connsiteX1" fmla="*/ 1970595 w 9561057"/>
              <a:gd name="connsiteY1" fmla="*/ 3106748 h 4201594"/>
              <a:gd name="connsiteX2" fmla="*/ 4076245 w 9561057"/>
              <a:gd name="connsiteY2" fmla="*/ 3029871 h 4201594"/>
              <a:gd name="connsiteX3" fmla="*/ 5238563 w 9561057"/>
              <a:gd name="connsiteY3" fmla="*/ 4196530 h 4201594"/>
              <a:gd name="connsiteX4" fmla="*/ 7326349 w 9561057"/>
              <a:gd name="connsiteY4" fmla="*/ 3513617 h 4201594"/>
              <a:gd name="connsiteX5" fmla="*/ 8854349 w 9561057"/>
              <a:gd name="connsiteY5" fmla="*/ 2392362 h 4201594"/>
              <a:gd name="connsiteX6" fmla="*/ 8989366 w 9561057"/>
              <a:gd name="connsiteY6" fmla="*/ 0 h 4201594"/>
              <a:gd name="connsiteX0" fmla="*/ 4680 w 9561024"/>
              <a:gd name="connsiteY0" fmla="*/ 938284 h 4199285"/>
              <a:gd name="connsiteX1" fmla="*/ 1970562 w 9561024"/>
              <a:gd name="connsiteY1" fmla="*/ 3106748 h 4199285"/>
              <a:gd name="connsiteX2" fmla="*/ 4011490 w 9561024"/>
              <a:gd name="connsiteY2" fmla="*/ 3163670 h 4199285"/>
              <a:gd name="connsiteX3" fmla="*/ 5238530 w 9561024"/>
              <a:gd name="connsiteY3" fmla="*/ 4196530 h 4199285"/>
              <a:gd name="connsiteX4" fmla="*/ 7326316 w 9561024"/>
              <a:gd name="connsiteY4" fmla="*/ 3513617 h 4199285"/>
              <a:gd name="connsiteX5" fmla="*/ 8854316 w 9561024"/>
              <a:gd name="connsiteY5" fmla="*/ 2392362 h 4199285"/>
              <a:gd name="connsiteX6" fmla="*/ 8989333 w 9561024"/>
              <a:gd name="connsiteY6" fmla="*/ 0 h 4199285"/>
              <a:gd name="connsiteX0" fmla="*/ 4680 w 9896931"/>
              <a:gd name="connsiteY0" fmla="*/ 938284 h 4199285"/>
              <a:gd name="connsiteX1" fmla="*/ 1970562 w 9896931"/>
              <a:gd name="connsiteY1" fmla="*/ 3106748 h 4199285"/>
              <a:gd name="connsiteX2" fmla="*/ 4011490 w 9896931"/>
              <a:gd name="connsiteY2" fmla="*/ 3163670 h 4199285"/>
              <a:gd name="connsiteX3" fmla="*/ 5238530 w 9896931"/>
              <a:gd name="connsiteY3" fmla="*/ 4196530 h 4199285"/>
              <a:gd name="connsiteX4" fmla="*/ 7326316 w 9896931"/>
              <a:gd name="connsiteY4" fmla="*/ 3513617 h 4199285"/>
              <a:gd name="connsiteX5" fmla="*/ 8854316 w 9896931"/>
              <a:gd name="connsiteY5" fmla="*/ 2392362 h 4199285"/>
              <a:gd name="connsiteX6" fmla="*/ 8989333 w 9896931"/>
              <a:gd name="connsiteY6" fmla="*/ 0 h 4199285"/>
              <a:gd name="connsiteX0" fmla="*/ 4680 w 10045037"/>
              <a:gd name="connsiteY0" fmla="*/ 938284 h 4199285"/>
              <a:gd name="connsiteX1" fmla="*/ 1970562 w 10045037"/>
              <a:gd name="connsiteY1" fmla="*/ 3106748 h 4199285"/>
              <a:gd name="connsiteX2" fmla="*/ 4011490 w 10045037"/>
              <a:gd name="connsiteY2" fmla="*/ 3163670 h 4199285"/>
              <a:gd name="connsiteX3" fmla="*/ 5238530 w 10045037"/>
              <a:gd name="connsiteY3" fmla="*/ 4196530 h 4199285"/>
              <a:gd name="connsiteX4" fmla="*/ 7326316 w 10045037"/>
              <a:gd name="connsiteY4" fmla="*/ 3513617 h 4199285"/>
              <a:gd name="connsiteX5" fmla="*/ 8854316 w 10045037"/>
              <a:gd name="connsiteY5" fmla="*/ 2392362 h 4199285"/>
              <a:gd name="connsiteX6" fmla="*/ 8989333 w 10045037"/>
              <a:gd name="connsiteY6" fmla="*/ 0 h 4199285"/>
              <a:gd name="connsiteX0" fmla="*/ 4680 w 9940255"/>
              <a:gd name="connsiteY0" fmla="*/ 938284 h 4199285"/>
              <a:gd name="connsiteX1" fmla="*/ 1970562 w 9940255"/>
              <a:gd name="connsiteY1" fmla="*/ 3106748 h 4199285"/>
              <a:gd name="connsiteX2" fmla="*/ 4011490 w 9940255"/>
              <a:gd name="connsiteY2" fmla="*/ 3163670 h 4199285"/>
              <a:gd name="connsiteX3" fmla="*/ 5238530 w 9940255"/>
              <a:gd name="connsiteY3" fmla="*/ 4196530 h 4199285"/>
              <a:gd name="connsiteX4" fmla="*/ 7326316 w 9940255"/>
              <a:gd name="connsiteY4" fmla="*/ 3513617 h 4199285"/>
              <a:gd name="connsiteX5" fmla="*/ 8854316 w 9940255"/>
              <a:gd name="connsiteY5" fmla="*/ 2392362 h 4199285"/>
              <a:gd name="connsiteX6" fmla="*/ 8989333 w 9940255"/>
              <a:gd name="connsiteY6" fmla="*/ 0 h 4199285"/>
              <a:gd name="connsiteX0" fmla="*/ 4680 w 10429593"/>
              <a:gd name="connsiteY0" fmla="*/ 938284 h 4199285"/>
              <a:gd name="connsiteX1" fmla="*/ 1970562 w 10429593"/>
              <a:gd name="connsiteY1" fmla="*/ 3106748 h 4199285"/>
              <a:gd name="connsiteX2" fmla="*/ 4011490 w 10429593"/>
              <a:gd name="connsiteY2" fmla="*/ 3163670 h 4199285"/>
              <a:gd name="connsiteX3" fmla="*/ 5238530 w 10429593"/>
              <a:gd name="connsiteY3" fmla="*/ 4196530 h 4199285"/>
              <a:gd name="connsiteX4" fmla="*/ 7326316 w 10429593"/>
              <a:gd name="connsiteY4" fmla="*/ 3513617 h 4199285"/>
              <a:gd name="connsiteX5" fmla="*/ 8854316 w 10429593"/>
              <a:gd name="connsiteY5" fmla="*/ 2392362 h 4199285"/>
              <a:gd name="connsiteX6" fmla="*/ 9710525 w 10429593"/>
              <a:gd name="connsiteY6" fmla="*/ 0 h 4199285"/>
              <a:gd name="connsiteX0" fmla="*/ 4680 w 10289893"/>
              <a:gd name="connsiteY0" fmla="*/ 938284 h 4199285"/>
              <a:gd name="connsiteX1" fmla="*/ 1970562 w 10289893"/>
              <a:gd name="connsiteY1" fmla="*/ 3106748 h 4199285"/>
              <a:gd name="connsiteX2" fmla="*/ 4011490 w 10289893"/>
              <a:gd name="connsiteY2" fmla="*/ 3163670 h 4199285"/>
              <a:gd name="connsiteX3" fmla="*/ 5238530 w 10289893"/>
              <a:gd name="connsiteY3" fmla="*/ 4196530 h 4199285"/>
              <a:gd name="connsiteX4" fmla="*/ 7326316 w 10289893"/>
              <a:gd name="connsiteY4" fmla="*/ 3513617 h 4199285"/>
              <a:gd name="connsiteX5" fmla="*/ 8854316 w 10289893"/>
              <a:gd name="connsiteY5" fmla="*/ 2392362 h 4199285"/>
              <a:gd name="connsiteX6" fmla="*/ 9710525 w 10289893"/>
              <a:gd name="connsiteY6" fmla="*/ 0 h 4199285"/>
              <a:gd name="connsiteX0" fmla="*/ 4680 w 10289893"/>
              <a:gd name="connsiteY0" fmla="*/ 938284 h 4197033"/>
              <a:gd name="connsiteX1" fmla="*/ 1970562 w 10289893"/>
              <a:gd name="connsiteY1" fmla="*/ 3106748 h 4197033"/>
              <a:gd name="connsiteX2" fmla="*/ 4011490 w 10289893"/>
              <a:gd name="connsiteY2" fmla="*/ 3163670 h 4197033"/>
              <a:gd name="connsiteX3" fmla="*/ 5238530 w 10289893"/>
              <a:gd name="connsiteY3" fmla="*/ 4196530 h 4197033"/>
              <a:gd name="connsiteX4" fmla="*/ 7243102 w 10289893"/>
              <a:gd name="connsiteY4" fmla="*/ 3324069 h 4197033"/>
              <a:gd name="connsiteX5" fmla="*/ 8854316 w 10289893"/>
              <a:gd name="connsiteY5" fmla="*/ 2392362 h 4197033"/>
              <a:gd name="connsiteX6" fmla="*/ 9710525 w 10289893"/>
              <a:gd name="connsiteY6" fmla="*/ 0 h 4197033"/>
              <a:gd name="connsiteX0" fmla="*/ 4680 w 10308358"/>
              <a:gd name="connsiteY0" fmla="*/ 938284 h 4197033"/>
              <a:gd name="connsiteX1" fmla="*/ 1970562 w 10308358"/>
              <a:gd name="connsiteY1" fmla="*/ 3106748 h 4197033"/>
              <a:gd name="connsiteX2" fmla="*/ 4011490 w 10308358"/>
              <a:gd name="connsiteY2" fmla="*/ 3163670 h 4197033"/>
              <a:gd name="connsiteX3" fmla="*/ 5238530 w 10308358"/>
              <a:gd name="connsiteY3" fmla="*/ 4196530 h 4197033"/>
              <a:gd name="connsiteX4" fmla="*/ 7243102 w 10308358"/>
              <a:gd name="connsiteY4" fmla="*/ 3324069 h 4197033"/>
              <a:gd name="connsiteX5" fmla="*/ 8854316 w 10308358"/>
              <a:gd name="connsiteY5" fmla="*/ 2392362 h 4197033"/>
              <a:gd name="connsiteX6" fmla="*/ 9710525 w 10308358"/>
              <a:gd name="connsiteY6" fmla="*/ 0 h 4197033"/>
              <a:gd name="connsiteX0" fmla="*/ 4680 w 10440837"/>
              <a:gd name="connsiteY0" fmla="*/ 938284 h 4197436"/>
              <a:gd name="connsiteX1" fmla="*/ 1970562 w 10440837"/>
              <a:gd name="connsiteY1" fmla="*/ 3106748 h 4197436"/>
              <a:gd name="connsiteX2" fmla="*/ 4011490 w 10440837"/>
              <a:gd name="connsiteY2" fmla="*/ 3163670 h 4197436"/>
              <a:gd name="connsiteX3" fmla="*/ 5238530 w 10440837"/>
              <a:gd name="connsiteY3" fmla="*/ 4196530 h 4197436"/>
              <a:gd name="connsiteX4" fmla="*/ 7243102 w 10440837"/>
              <a:gd name="connsiteY4" fmla="*/ 3324069 h 4197436"/>
              <a:gd name="connsiteX5" fmla="*/ 9279634 w 10440837"/>
              <a:gd name="connsiteY5" fmla="*/ 2225112 h 4197436"/>
              <a:gd name="connsiteX6" fmla="*/ 9710525 w 10440837"/>
              <a:gd name="connsiteY6" fmla="*/ 0 h 4197436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656444"/>
              <a:gd name="connsiteY0" fmla="*/ 1527956 h 4786714"/>
              <a:gd name="connsiteX1" fmla="*/ 1970562 w 10656444"/>
              <a:gd name="connsiteY1" fmla="*/ 3696420 h 4786714"/>
              <a:gd name="connsiteX2" fmla="*/ 4011490 w 10656444"/>
              <a:gd name="connsiteY2" fmla="*/ 3753342 h 4786714"/>
              <a:gd name="connsiteX3" fmla="*/ 5238530 w 10656444"/>
              <a:gd name="connsiteY3" fmla="*/ 4786202 h 4786714"/>
              <a:gd name="connsiteX4" fmla="*/ 7243102 w 10656444"/>
              <a:gd name="connsiteY4" fmla="*/ 3913741 h 4786714"/>
              <a:gd name="connsiteX5" fmla="*/ 9279634 w 10656444"/>
              <a:gd name="connsiteY5" fmla="*/ 2814784 h 4786714"/>
              <a:gd name="connsiteX6" fmla="*/ 10029227 w 10656444"/>
              <a:gd name="connsiteY6" fmla="*/ 0 h 4786714"/>
              <a:gd name="connsiteX0" fmla="*/ 4682 w 10656446"/>
              <a:gd name="connsiteY0" fmla="*/ 1527956 h 4788235"/>
              <a:gd name="connsiteX1" fmla="*/ 1970564 w 10656446"/>
              <a:gd name="connsiteY1" fmla="*/ 3696420 h 4788235"/>
              <a:gd name="connsiteX2" fmla="*/ 4016428 w 10656446"/>
              <a:gd name="connsiteY2" fmla="*/ 3587436 h 4788235"/>
              <a:gd name="connsiteX3" fmla="*/ 5238532 w 10656446"/>
              <a:gd name="connsiteY3" fmla="*/ 4786202 h 4788235"/>
              <a:gd name="connsiteX4" fmla="*/ 7243104 w 10656446"/>
              <a:gd name="connsiteY4" fmla="*/ 3913741 h 4788235"/>
              <a:gd name="connsiteX5" fmla="*/ 9279636 w 10656446"/>
              <a:gd name="connsiteY5" fmla="*/ 2814784 h 4788235"/>
              <a:gd name="connsiteX6" fmla="*/ 10029229 w 10656446"/>
              <a:gd name="connsiteY6" fmla="*/ 0 h 4788235"/>
              <a:gd name="connsiteX0" fmla="*/ 4512 w 10656276"/>
              <a:gd name="connsiteY0" fmla="*/ 1527956 h 4788235"/>
              <a:gd name="connsiteX1" fmla="*/ 2026052 w 10656276"/>
              <a:gd name="connsiteY1" fmla="*/ 3577604 h 4788235"/>
              <a:gd name="connsiteX2" fmla="*/ 4016258 w 10656276"/>
              <a:gd name="connsiteY2" fmla="*/ 3587436 h 4788235"/>
              <a:gd name="connsiteX3" fmla="*/ 5238362 w 10656276"/>
              <a:gd name="connsiteY3" fmla="*/ 4786202 h 4788235"/>
              <a:gd name="connsiteX4" fmla="*/ 7242934 w 10656276"/>
              <a:gd name="connsiteY4" fmla="*/ 3913741 h 4788235"/>
              <a:gd name="connsiteX5" fmla="*/ 9279466 w 10656276"/>
              <a:gd name="connsiteY5" fmla="*/ 2814784 h 4788235"/>
              <a:gd name="connsiteX6" fmla="*/ 10029059 w 10656276"/>
              <a:gd name="connsiteY6" fmla="*/ 0 h 4788235"/>
              <a:gd name="connsiteX0" fmla="*/ 4538 w 10656302"/>
              <a:gd name="connsiteY0" fmla="*/ 1527956 h 4788342"/>
              <a:gd name="connsiteX1" fmla="*/ 2026078 w 10656302"/>
              <a:gd name="connsiteY1" fmla="*/ 3577604 h 4788342"/>
              <a:gd name="connsiteX2" fmla="*/ 4072392 w 10656302"/>
              <a:gd name="connsiteY2" fmla="*/ 3578638 h 4788342"/>
              <a:gd name="connsiteX3" fmla="*/ 5238388 w 10656302"/>
              <a:gd name="connsiteY3" fmla="*/ 4786202 h 4788342"/>
              <a:gd name="connsiteX4" fmla="*/ 7242960 w 10656302"/>
              <a:gd name="connsiteY4" fmla="*/ 3913741 h 4788342"/>
              <a:gd name="connsiteX5" fmla="*/ 9279492 w 10656302"/>
              <a:gd name="connsiteY5" fmla="*/ 2814784 h 4788342"/>
              <a:gd name="connsiteX6" fmla="*/ 10029085 w 10656302"/>
              <a:gd name="connsiteY6" fmla="*/ 0 h 4788342"/>
              <a:gd name="connsiteX0" fmla="*/ 4530 w 10656294"/>
              <a:gd name="connsiteY0" fmla="*/ 1527956 h 4787983"/>
              <a:gd name="connsiteX1" fmla="*/ 2026070 w 10656294"/>
              <a:gd name="connsiteY1" fmla="*/ 3577604 h 4787983"/>
              <a:gd name="connsiteX2" fmla="*/ 4052859 w 10656294"/>
              <a:gd name="connsiteY2" fmla="*/ 3609222 h 4787983"/>
              <a:gd name="connsiteX3" fmla="*/ 5238380 w 10656294"/>
              <a:gd name="connsiteY3" fmla="*/ 4786202 h 4787983"/>
              <a:gd name="connsiteX4" fmla="*/ 7242952 w 10656294"/>
              <a:gd name="connsiteY4" fmla="*/ 3913741 h 4787983"/>
              <a:gd name="connsiteX5" fmla="*/ 9279484 w 10656294"/>
              <a:gd name="connsiteY5" fmla="*/ 2814784 h 4787983"/>
              <a:gd name="connsiteX6" fmla="*/ 10029077 w 10656294"/>
              <a:gd name="connsiteY6" fmla="*/ 0 h 4787983"/>
              <a:gd name="connsiteX0" fmla="*/ 4530 w 10656294"/>
              <a:gd name="connsiteY0" fmla="*/ 1527956 h 4786632"/>
              <a:gd name="connsiteX1" fmla="*/ 2026070 w 10656294"/>
              <a:gd name="connsiteY1" fmla="*/ 3577604 h 4786632"/>
              <a:gd name="connsiteX2" fmla="*/ 4052859 w 10656294"/>
              <a:gd name="connsiteY2" fmla="*/ 3609222 h 4786632"/>
              <a:gd name="connsiteX3" fmla="*/ 5238380 w 10656294"/>
              <a:gd name="connsiteY3" fmla="*/ 4786202 h 4786632"/>
              <a:gd name="connsiteX4" fmla="*/ 7306914 w 10656294"/>
              <a:gd name="connsiteY4" fmla="*/ 3766101 h 4786632"/>
              <a:gd name="connsiteX5" fmla="*/ 9279484 w 10656294"/>
              <a:gd name="connsiteY5" fmla="*/ 2814784 h 4786632"/>
              <a:gd name="connsiteX6" fmla="*/ 10029077 w 10656294"/>
              <a:gd name="connsiteY6" fmla="*/ 0 h 4786632"/>
              <a:gd name="connsiteX0" fmla="*/ 4530 w 10674769"/>
              <a:gd name="connsiteY0" fmla="*/ 1527956 h 4786905"/>
              <a:gd name="connsiteX1" fmla="*/ 2026070 w 10674769"/>
              <a:gd name="connsiteY1" fmla="*/ 3577604 h 4786905"/>
              <a:gd name="connsiteX2" fmla="*/ 4052859 w 10674769"/>
              <a:gd name="connsiteY2" fmla="*/ 3609222 h 4786905"/>
              <a:gd name="connsiteX3" fmla="*/ 5238380 w 10674769"/>
              <a:gd name="connsiteY3" fmla="*/ 4786202 h 4786905"/>
              <a:gd name="connsiteX4" fmla="*/ 7306914 w 10674769"/>
              <a:gd name="connsiteY4" fmla="*/ 3766101 h 4786905"/>
              <a:gd name="connsiteX5" fmla="*/ 9342436 w 10674769"/>
              <a:gd name="connsiteY5" fmla="*/ 2763631 h 4786905"/>
              <a:gd name="connsiteX6" fmla="*/ 10029077 w 10674769"/>
              <a:gd name="connsiteY6" fmla="*/ 0 h 4786905"/>
              <a:gd name="connsiteX0" fmla="*/ 4530 w 10674769"/>
              <a:gd name="connsiteY0" fmla="*/ 1527956 h 4786667"/>
              <a:gd name="connsiteX1" fmla="*/ 2026070 w 10674769"/>
              <a:gd name="connsiteY1" fmla="*/ 3577604 h 4786667"/>
              <a:gd name="connsiteX2" fmla="*/ 4052859 w 10674769"/>
              <a:gd name="connsiteY2" fmla="*/ 3609222 h 4786667"/>
              <a:gd name="connsiteX3" fmla="*/ 5238380 w 10674769"/>
              <a:gd name="connsiteY3" fmla="*/ 4786202 h 4786667"/>
              <a:gd name="connsiteX4" fmla="*/ 7306914 w 10674769"/>
              <a:gd name="connsiteY4" fmla="*/ 3766101 h 4786667"/>
              <a:gd name="connsiteX5" fmla="*/ 9342436 w 10674769"/>
              <a:gd name="connsiteY5" fmla="*/ 2763631 h 4786667"/>
              <a:gd name="connsiteX6" fmla="*/ 10029077 w 10674769"/>
              <a:gd name="connsiteY6" fmla="*/ 0 h 4786667"/>
              <a:gd name="connsiteX0" fmla="*/ 4530 w 10682186"/>
              <a:gd name="connsiteY0" fmla="*/ 1527956 h 4786938"/>
              <a:gd name="connsiteX1" fmla="*/ 2026070 w 10682186"/>
              <a:gd name="connsiteY1" fmla="*/ 3577604 h 4786938"/>
              <a:gd name="connsiteX2" fmla="*/ 4052859 w 10682186"/>
              <a:gd name="connsiteY2" fmla="*/ 3609222 h 4786938"/>
              <a:gd name="connsiteX3" fmla="*/ 5238380 w 10682186"/>
              <a:gd name="connsiteY3" fmla="*/ 4786202 h 4786938"/>
              <a:gd name="connsiteX4" fmla="*/ 7306914 w 10682186"/>
              <a:gd name="connsiteY4" fmla="*/ 3766101 h 4786938"/>
              <a:gd name="connsiteX5" fmla="*/ 9366897 w 10682186"/>
              <a:gd name="connsiteY5" fmla="*/ 2567140 h 4786938"/>
              <a:gd name="connsiteX6" fmla="*/ 10029077 w 10682186"/>
              <a:gd name="connsiteY6" fmla="*/ 0 h 4786938"/>
              <a:gd name="connsiteX0" fmla="*/ 4530 w 10682186"/>
              <a:gd name="connsiteY0" fmla="*/ 1527956 h 4786728"/>
              <a:gd name="connsiteX1" fmla="*/ 2026070 w 10682186"/>
              <a:gd name="connsiteY1" fmla="*/ 3577604 h 4786728"/>
              <a:gd name="connsiteX2" fmla="*/ 4052859 w 10682186"/>
              <a:gd name="connsiteY2" fmla="*/ 3609222 h 4786728"/>
              <a:gd name="connsiteX3" fmla="*/ 5238380 w 10682186"/>
              <a:gd name="connsiteY3" fmla="*/ 4786202 h 4786728"/>
              <a:gd name="connsiteX4" fmla="*/ 7306914 w 10682186"/>
              <a:gd name="connsiteY4" fmla="*/ 3766101 h 4786728"/>
              <a:gd name="connsiteX5" fmla="*/ 9366897 w 10682186"/>
              <a:gd name="connsiteY5" fmla="*/ 2567140 h 4786728"/>
              <a:gd name="connsiteX6" fmla="*/ 10029077 w 10682186"/>
              <a:gd name="connsiteY6" fmla="*/ 0 h 4786728"/>
              <a:gd name="connsiteX0" fmla="*/ 4530 w 10682186"/>
              <a:gd name="connsiteY0" fmla="*/ 1527956 h 4786905"/>
              <a:gd name="connsiteX1" fmla="*/ 2026070 w 10682186"/>
              <a:gd name="connsiteY1" fmla="*/ 3577604 h 4786905"/>
              <a:gd name="connsiteX2" fmla="*/ 4052859 w 10682186"/>
              <a:gd name="connsiteY2" fmla="*/ 3609222 h 4786905"/>
              <a:gd name="connsiteX3" fmla="*/ 5238380 w 10682186"/>
              <a:gd name="connsiteY3" fmla="*/ 4786202 h 4786905"/>
              <a:gd name="connsiteX4" fmla="*/ 7161033 w 10682186"/>
              <a:gd name="connsiteY4" fmla="*/ 3788974 h 4786905"/>
              <a:gd name="connsiteX5" fmla="*/ 9366897 w 10682186"/>
              <a:gd name="connsiteY5" fmla="*/ 2567140 h 4786905"/>
              <a:gd name="connsiteX6" fmla="*/ 10029077 w 10682186"/>
              <a:gd name="connsiteY6" fmla="*/ 0 h 4786905"/>
              <a:gd name="connsiteX0" fmla="*/ 4530 w 10620513"/>
              <a:gd name="connsiteY0" fmla="*/ 1527956 h 4786905"/>
              <a:gd name="connsiteX1" fmla="*/ 2026070 w 10620513"/>
              <a:gd name="connsiteY1" fmla="*/ 3577604 h 4786905"/>
              <a:gd name="connsiteX2" fmla="*/ 4052859 w 10620513"/>
              <a:gd name="connsiteY2" fmla="*/ 3609222 h 4786905"/>
              <a:gd name="connsiteX3" fmla="*/ 5238380 w 10620513"/>
              <a:gd name="connsiteY3" fmla="*/ 4786202 h 4786905"/>
              <a:gd name="connsiteX4" fmla="*/ 7161033 w 10620513"/>
              <a:gd name="connsiteY4" fmla="*/ 3788974 h 4786905"/>
              <a:gd name="connsiteX5" fmla="*/ 9366897 w 10620513"/>
              <a:gd name="connsiteY5" fmla="*/ 2567140 h 4786905"/>
              <a:gd name="connsiteX6" fmla="*/ 10029077 w 10620513"/>
              <a:gd name="connsiteY6" fmla="*/ 0 h 4786905"/>
              <a:gd name="connsiteX0" fmla="*/ 4530 w 10607420"/>
              <a:gd name="connsiteY0" fmla="*/ 1527956 h 4786905"/>
              <a:gd name="connsiteX1" fmla="*/ 2026070 w 10607420"/>
              <a:gd name="connsiteY1" fmla="*/ 3577604 h 4786905"/>
              <a:gd name="connsiteX2" fmla="*/ 4052859 w 10607420"/>
              <a:gd name="connsiteY2" fmla="*/ 3609222 h 4786905"/>
              <a:gd name="connsiteX3" fmla="*/ 5238380 w 10607420"/>
              <a:gd name="connsiteY3" fmla="*/ 4786202 h 4786905"/>
              <a:gd name="connsiteX4" fmla="*/ 7161033 w 10607420"/>
              <a:gd name="connsiteY4" fmla="*/ 3788974 h 4786905"/>
              <a:gd name="connsiteX5" fmla="*/ 9366897 w 10607420"/>
              <a:gd name="connsiteY5" fmla="*/ 2567140 h 4786905"/>
              <a:gd name="connsiteX6" fmla="*/ 10029077 w 10607420"/>
              <a:gd name="connsiteY6" fmla="*/ 0 h 4786905"/>
              <a:gd name="connsiteX0" fmla="*/ 4530 w 10607420"/>
              <a:gd name="connsiteY0" fmla="*/ 1527956 h 5675981"/>
              <a:gd name="connsiteX1" fmla="*/ 2026070 w 10607420"/>
              <a:gd name="connsiteY1" fmla="*/ 3577604 h 5675981"/>
              <a:gd name="connsiteX2" fmla="*/ 4052859 w 10607420"/>
              <a:gd name="connsiteY2" fmla="*/ 3609222 h 5675981"/>
              <a:gd name="connsiteX3" fmla="*/ 5231700 w 10607420"/>
              <a:gd name="connsiteY3" fmla="*/ 5675508 h 5675981"/>
              <a:gd name="connsiteX4" fmla="*/ 7161033 w 10607420"/>
              <a:gd name="connsiteY4" fmla="*/ 3788974 h 5675981"/>
              <a:gd name="connsiteX5" fmla="*/ 9366897 w 10607420"/>
              <a:gd name="connsiteY5" fmla="*/ 2567140 h 5675981"/>
              <a:gd name="connsiteX6" fmla="*/ 10029077 w 10607420"/>
              <a:gd name="connsiteY6" fmla="*/ 0 h 5675981"/>
              <a:gd name="connsiteX0" fmla="*/ 4530 w 10607420"/>
              <a:gd name="connsiteY0" fmla="*/ 1527956 h 5675879"/>
              <a:gd name="connsiteX1" fmla="*/ 2026070 w 10607420"/>
              <a:gd name="connsiteY1" fmla="*/ 3577604 h 5675879"/>
              <a:gd name="connsiteX2" fmla="*/ 4052859 w 10607420"/>
              <a:gd name="connsiteY2" fmla="*/ 3609222 h 5675879"/>
              <a:gd name="connsiteX3" fmla="*/ 5231700 w 10607420"/>
              <a:gd name="connsiteY3" fmla="*/ 5675508 h 5675879"/>
              <a:gd name="connsiteX4" fmla="*/ 7161033 w 10607420"/>
              <a:gd name="connsiteY4" fmla="*/ 3788974 h 5675879"/>
              <a:gd name="connsiteX5" fmla="*/ 9366897 w 10607420"/>
              <a:gd name="connsiteY5" fmla="*/ 2567140 h 5675879"/>
              <a:gd name="connsiteX6" fmla="*/ 10029077 w 10607420"/>
              <a:gd name="connsiteY6" fmla="*/ 0 h 5675879"/>
              <a:gd name="connsiteX0" fmla="*/ 4530 w 10607420"/>
              <a:gd name="connsiteY0" fmla="*/ 1527956 h 5676573"/>
              <a:gd name="connsiteX1" fmla="*/ 2026070 w 10607420"/>
              <a:gd name="connsiteY1" fmla="*/ 3577604 h 5676573"/>
              <a:gd name="connsiteX2" fmla="*/ 4052859 w 10607420"/>
              <a:gd name="connsiteY2" fmla="*/ 3609222 h 5676573"/>
              <a:gd name="connsiteX3" fmla="*/ 5231700 w 10607420"/>
              <a:gd name="connsiteY3" fmla="*/ 5675508 h 5676573"/>
              <a:gd name="connsiteX4" fmla="*/ 7416113 w 10607420"/>
              <a:gd name="connsiteY4" fmla="*/ 3906394 h 5676573"/>
              <a:gd name="connsiteX5" fmla="*/ 9366897 w 10607420"/>
              <a:gd name="connsiteY5" fmla="*/ 2567140 h 5676573"/>
              <a:gd name="connsiteX6" fmla="*/ 10029077 w 10607420"/>
              <a:gd name="connsiteY6" fmla="*/ 0 h 5676573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34191"/>
              <a:gd name="connsiteY0" fmla="*/ 1527956 h 5700382"/>
              <a:gd name="connsiteX1" fmla="*/ 2026070 w 10634191"/>
              <a:gd name="connsiteY1" fmla="*/ 3577604 h 5700382"/>
              <a:gd name="connsiteX2" fmla="*/ 4052859 w 10634191"/>
              <a:gd name="connsiteY2" fmla="*/ 3609222 h 5700382"/>
              <a:gd name="connsiteX3" fmla="*/ 5231700 w 10634191"/>
              <a:gd name="connsiteY3" fmla="*/ 5675508 h 5700382"/>
              <a:gd name="connsiteX4" fmla="*/ 7416113 w 10634191"/>
              <a:gd name="connsiteY4" fmla="*/ 3906394 h 5700382"/>
              <a:gd name="connsiteX5" fmla="*/ 9449785 w 10634191"/>
              <a:gd name="connsiteY5" fmla="*/ 2644094 h 5700382"/>
              <a:gd name="connsiteX6" fmla="*/ 10029077 w 10634191"/>
              <a:gd name="connsiteY6" fmla="*/ 0 h 5700382"/>
              <a:gd name="connsiteX0" fmla="*/ 4530 w 10749956"/>
              <a:gd name="connsiteY0" fmla="*/ 1610554 h 5782980"/>
              <a:gd name="connsiteX1" fmla="*/ 2026070 w 10749956"/>
              <a:gd name="connsiteY1" fmla="*/ 3660202 h 5782980"/>
              <a:gd name="connsiteX2" fmla="*/ 4052859 w 10749956"/>
              <a:gd name="connsiteY2" fmla="*/ 3691820 h 5782980"/>
              <a:gd name="connsiteX3" fmla="*/ 5231700 w 10749956"/>
              <a:gd name="connsiteY3" fmla="*/ 5758106 h 5782980"/>
              <a:gd name="connsiteX4" fmla="*/ 7416113 w 10749956"/>
              <a:gd name="connsiteY4" fmla="*/ 3988992 h 5782980"/>
              <a:gd name="connsiteX5" fmla="*/ 9449785 w 10749956"/>
              <a:gd name="connsiteY5" fmla="*/ 2726692 h 5782980"/>
              <a:gd name="connsiteX6" fmla="*/ 10197325 w 10749956"/>
              <a:gd name="connsiteY6" fmla="*/ 0 h 5782980"/>
              <a:gd name="connsiteX0" fmla="*/ 4530 w 10749956"/>
              <a:gd name="connsiteY0" fmla="*/ 1610554 h 5760477"/>
              <a:gd name="connsiteX1" fmla="*/ 2026070 w 10749956"/>
              <a:gd name="connsiteY1" fmla="*/ 3660202 h 5760477"/>
              <a:gd name="connsiteX2" fmla="*/ 4052859 w 10749956"/>
              <a:gd name="connsiteY2" fmla="*/ 3691820 h 5760477"/>
              <a:gd name="connsiteX3" fmla="*/ 5231700 w 10749956"/>
              <a:gd name="connsiteY3" fmla="*/ 5758106 h 5760477"/>
              <a:gd name="connsiteX4" fmla="*/ 7495792 w 10749956"/>
              <a:gd name="connsiteY4" fmla="*/ 4122669 h 5760477"/>
              <a:gd name="connsiteX5" fmla="*/ 9449785 w 10749956"/>
              <a:gd name="connsiteY5" fmla="*/ 2726692 h 5760477"/>
              <a:gd name="connsiteX6" fmla="*/ 10197325 w 10749956"/>
              <a:gd name="connsiteY6" fmla="*/ 0 h 5760477"/>
              <a:gd name="connsiteX0" fmla="*/ 4530 w 10749956"/>
              <a:gd name="connsiteY0" fmla="*/ 1610554 h 5781028"/>
              <a:gd name="connsiteX1" fmla="*/ 2026070 w 10749956"/>
              <a:gd name="connsiteY1" fmla="*/ 3660202 h 5781028"/>
              <a:gd name="connsiteX2" fmla="*/ 4052859 w 10749956"/>
              <a:gd name="connsiteY2" fmla="*/ 3691820 h 5781028"/>
              <a:gd name="connsiteX3" fmla="*/ 5231700 w 10749956"/>
              <a:gd name="connsiteY3" fmla="*/ 5758106 h 5781028"/>
              <a:gd name="connsiteX4" fmla="*/ 7495792 w 10749956"/>
              <a:gd name="connsiteY4" fmla="*/ 4122669 h 5781028"/>
              <a:gd name="connsiteX5" fmla="*/ 9449785 w 10749956"/>
              <a:gd name="connsiteY5" fmla="*/ 2726692 h 5781028"/>
              <a:gd name="connsiteX6" fmla="*/ 10197325 w 10749956"/>
              <a:gd name="connsiteY6" fmla="*/ 0 h 5781028"/>
              <a:gd name="connsiteX0" fmla="*/ 4530 w 10749956"/>
              <a:gd name="connsiteY0" fmla="*/ 1610554 h 5759009"/>
              <a:gd name="connsiteX1" fmla="*/ 2026070 w 10749956"/>
              <a:gd name="connsiteY1" fmla="*/ 3660202 h 5759009"/>
              <a:gd name="connsiteX2" fmla="*/ 4052404 w 10749956"/>
              <a:gd name="connsiteY2" fmla="*/ 3860548 h 5759009"/>
              <a:gd name="connsiteX3" fmla="*/ 5231700 w 10749956"/>
              <a:gd name="connsiteY3" fmla="*/ 5758106 h 5759009"/>
              <a:gd name="connsiteX4" fmla="*/ 7495792 w 10749956"/>
              <a:gd name="connsiteY4" fmla="*/ 4122669 h 5759009"/>
              <a:gd name="connsiteX5" fmla="*/ 9449785 w 10749956"/>
              <a:gd name="connsiteY5" fmla="*/ 2726692 h 5759009"/>
              <a:gd name="connsiteX6" fmla="*/ 10197325 w 10749956"/>
              <a:gd name="connsiteY6" fmla="*/ 0 h 5759009"/>
              <a:gd name="connsiteX0" fmla="*/ 4530 w 10749956"/>
              <a:gd name="connsiteY0" fmla="*/ 1610554 h 5776620"/>
              <a:gd name="connsiteX1" fmla="*/ 2026070 w 10749956"/>
              <a:gd name="connsiteY1" fmla="*/ 3660202 h 5776620"/>
              <a:gd name="connsiteX2" fmla="*/ 4052404 w 10749956"/>
              <a:gd name="connsiteY2" fmla="*/ 3860548 h 5776620"/>
              <a:gd name="connsiteX3" fmla="*/ 5231700 w 10749956"/>
              <a:gd name="connsiteY3" fmla="*/ 5758106 h 5776620"/>
              <a:gd name="connsiteX4" fmla="*/ 7495792 w 10749956"/>
              <a:gd name="connsiteY4" fmla="*/ 4122669 h 5776620"/>
              <a:gd name="connsiteX5" fmla="*/ 9449785 w 10749956"/>
              <a:gd name="connsiteY5" fmla="*/ 2726692 h 5776620"/>
              <a:gd name="connsiteX6" fmla="*/ 10197325 w 10749956"/>
              <a:gd name="connsiteY6" fmla="*/ 0 h 5776620"/>
              <a:gd name="connsiteX0" fmla="*/ 6906 w 10124449"/>
              <a:gd name="connsiteY0" fmla="*/ 1467132 h 5776620"/>
              <a:gd name="connsiteX1" fmla="*/ 1400563 w 10124449"/>
              <a:gd name="connsiteY1" fmla="*/ 3660202 h 5776620"/>
              <a:gd name="connsiteX2" fmla="*/ 3426897 w 10124449"/>
              <a:gd name="connsiteY2" fmla="*/ 3860548 h 5776620"/>
              <a:gd name="connsiteX3" fmla="*/ 4606193 w 10124449"/>
              <a:gd name="connsiteY3" fmla="*/ 5758106 h 5776620"/>
              <a:gd name="connsiteX4" fmla="*/ 6870285 w 10124449"/>
              <a:gd name="connsiteY4" fmla="*/ 4122669 h 5776620"/>
              <a:gd name="connsiteX5" fmla="*/ 8824278 w 10124449"/>
              <a:gd name="connsiteY5" fmla="*/ 2726692 h 5776620"/>
              <a:gd name="connsiteX6" fmla="*/ 9571818 w 10124449"/>
              <a:gd name="connsiteY6" fmla="*/ 0 h 5776620"/>
              <a:gd name="connsiteX0" fmla="*/ 7588 w 10125131"/>
              <a:gd name="connsiteY0" fmla="*/ 1467132 h 5776620"/>
              <a:gd name="connsiteX1" fmla="*/ 1401245 w 10125131"/>
              <a:gd name="connsiteY1" fmla="*/ 3660202 h 5776620"/>
              <a:gd name="connsiteX2" fmla="*/ 3427579 w 10125131"/>
              <a:gd name="connsiteY2" fmla="*/ 3860548 h 5776620"/>
              <a:gd name="connsiteX3" fmla="*/ 4606875 w 10125131"/>
              <a:gd name="connsiteY3" fmla="*/ 5758106 h 5776620"/>
              <a:gd name="connsiteX4" fmla="*/ 6870967 w 10125131"/>
              <a:gd name="connsiteY4" fmla="*/ 4122669 h 5776620"/>
              <a:gd name="connsiteX5" fmla="*/ 8824960 w 10125131"/>
              <a:gd name="connsiteY5" fmla="*/ 2726692 h 5776620"/>
              <a:gd name="connsiteX6" fmla="*/ 9572500 w 10125131"/>
              <a:gd name="connsiteY6" fmla="*/ 0 h 5776620"/>
              <a:gd name="connsiteX0" fmla="*/ 7588 w 10125131"/>
              <a:gd name="connsiteY0" fmla="*/ 1467132 h 5776620"/>
              <a:gd name="connsiteX1" fmla="*/ 1401245 w 10125131"/>
              <a:gd name="connsiteY1" fmla="*/ 3660202 h 5776620"/>
              <a:gd name="connsiteX2" fmla="*/ 3427579 w 10125131"/>
              <a:gd name="connsiteY2" fmla="*/ 3860548 h 5776620"/>
              <a:gd name="connsiteX3" fmla="*/ 4606875 w 10125131"/>
              <a:gd name="connsiteY3" fmla="*/ 5758106 h 5776620"/>
              <a:gd name="connsiteX4" fmla="*/ 6870967 w 10125131"/>
              <a:gd name="connsiteY4" fmla="*/ 4122669 h 5776620"/>
              <a:gd name="connsiteX5" fmla="*/ 8824960 w 10125131"/>
              <a:gd name="connsiteY5" fmla="*/ 2726692 h 5776620"/>
              <a:gd name="connsiteX6" fmla="*/ 9572500 w 10125131"/>
              <a:gd name="connsiteY6" fmla="*/ 0 h 5776620"/>
              <a:gd name="connsiteX0" fmla="*/ 7588 w 10125131"/>
              <a:gd name="connsiteY0" fmla="*/ 1467132 h 5776130"/>
              <a:gd name="connsiteX1" fmla="*/ 1401245 w 10125131"/>
              <a:gd name="connsiteY1" fmla="*/ 3660202 h 5776130"/>
              <a:gd name="connsiteX2" fmla="*/ 3427579 w 10125131"/>
              <a:gd name="connsiteY2" fmla="*/ 3860548 h 5776130"/>
              <a:gd name="connsiteX3" fmla="*/ 4606875 w 10125131"/>
              <a:gd name="connsiteY3" fmla="*/ 5758106 h 5776130"/>
              <a:gd name="connsiteX4" fmla="*/ 6870967 w 10125131"/>
              <a:gd name="connsiteY4" fmla="*/ 4122669 h 5776130"/>
              <a:gd name="connsiteX5" fmla="*/ 8824960 w 10125131"/>
              <a:gd name="connsiteY5" fmla="*/ 2726692 h 5776130"/>
              <a:gd name="connsiteX6" fmla="*/ 9572500 w 10125131"/>
              <a:gd name="connsiteY6" fmla="*/ 0 h 5776130"/>
              <a:gd name="connsiteX0" fmla="*/ 7588 w 10125131"/>
              <a:gd name="connsiteY0" fmla="*/ 1467132 h 5783010"/>
              <a:gd name="connsiteX1" fmla="*/ 1401245 w 10125131"/>
              <a:gd name="connsiteY1" fmla="*/ 3660202 h 5783010"/>
              <a:gd name="connsiteX2" fmla="*/ 3427579 w 10125131"/>
              <a:gd name="connsiteY2" fmla="*/ 3860548 h 5783010"/>
              <a:gd name="connsiteX3" fmla="*/ 4606875 w 10125131"/>
              <a:gd name="connsiteY3" fmla="*/ 5758106 h 5783010"/>
              <a:gd name="connsiteX4" fmla="*/ 6870967 w 10125131"/>
              <a:gd name="connsiteY4" fmla="*/ 4122669 h 5783010"/>
              <a:gd name="connsiteX5" fmla="*/ 8824960 w 10125131"/>
              <a:gd name="connsiteY5" fmla="*/ 2726692 h 5783010"/>
              <a:gd name="connsiteX6" fmla="*/ 9572500 w 10125131"/>
              <a:gd name="connsiteY6" fmla="*/ 0 h 5783010"/>
              <a:gd name="connsiteX0" fmla="*/ 6661 w 10124204"/>
              <a:gd name="connsiteY0" fmla="*/ 1467132 h 5758108"/>
              <a:gd name="connsiteX1" fmla="*/ 1400318 w 10124204"/>
              <a:gd name="connsiteY1" fmla="*/ 3660202 h 5758108"/>
              <a:gd name="connsiteX2" fmla="*/ 3201743 w 10124204"/>
              <a:gd name="connsiteY2" fmla="*/ 4109444 h 5758108"/>
              <a:gd name="connsiteX3" fmla="*/ 4605948 w 10124204"/>
              <a:gd name="connsiteY3" fmla="*/ 5758106 h 5758108"/>
              <a:gd name="connsiteX4" fmla="*/ 6870040 w 10124204"/>
              <a:gd name="connsiteY4" fmla="*/ 4122669 h 5758108"/>
              <a:gd name="connsiteX5" fmla="*/ 8824033 w 10124204"/>
              <a:gd name="connsiteY5" fmla="*/ 2726692 h 5758108"/>
              <a:gd name="connsiteX6" fmla="*/ 9571573 w 10124204"/>
              <a:gd name="connsiteY6" fmla="*/ 0 h 5758108"/>
              <a:gd name="connsiteX0" fmla="*/ 8187 w 10125730"/>
              <a:gd name="connsiteY0" fmla="*/ 1467132 h 5758108"/>
              <a:gd name="connsiteX1" fmla="*/ 1207650 w 10125730"/>
              <a:gd name="connsiteY1" fmla="*/ 3848062 h 5758108"/>
              <a:gd name="connsiteX2" fmla="*/ 3203269 w 10125730"/>
              <a:gd name="connsiteY2" fmla="*/ 4109444 h 5758108"/>
              <a:gd name="connsiteX3" fmla="*/ 4607474 w 10125730"/>
              <a:gd name="connsiteY3" fmla="*/ 5758106 h 5758108"/>
              <a:gd name="connsiteX4" fmla="*/ 6871566 w 10125730"/>
              <a:gd name="connsiteY4" fmla="*/ 4122669 h 5758108"/>
              <a:gd name="connsiteX5" fmla="*/ 8825559 w 10125730"/>
              <a:gd name="connsiteY5" fmla="*/ 2726692 h 5758108"/>
              <a:gd name="connsiteX6" fmla="*/ 9573099 w 10125730"/>
              <a:gd name="connsiteY6" fmla="*/ 0 h 5758108"/>
              <a:gd name="connsiteX0" fmla="*/ 8187 w 10125730"/>
              <a:gd name="connsiteY0" fmla="*/ 1467132 h 5758305"/>
              <a:gd name="connsiteX1" fmla="*/ 1207650 w 10125730"/>
              <a:gd name="connsiteY1" fmla="*/ 3848062 h 5758305"/>
              <a:gd name="connsiteX2" fmla="*/ 3203269 w 10125730"/>
              <a:gd name="connsiteY2" fmla="*/ 4109444 h 5758305"/>
              <a:gd name="connsiteX3" fmla="*/ 4607474 w 10125730"/>
              <a:gd name="connsiteY3" fmla="*/ 5758106 h 5758305"/>
              <a:gd name="connsiteX4" fmla="*/ 6910995 w 10125730"/>
              <a:gd name="connsiteY4" fmla="*/ 4228923 h 5758305"/>
              <a:gd name="connsiteX5" fmla="*/ 8825559 w 10125730"/>
              <a:gd name="connsiteY5" fmla="*/ 2726692 h 5758305"/>
              <a:gd name="connsiteX6" fmla="*/ 9573099 w 10125730"/>
              <a:gd name="connsiteY6" fmla="*/ 0 h 575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25730" h="5758305">
                <a:moveTo>
                  <a:pt x="8187" y="1467132"/>
                </a:moveTo>
                <a:cubicBezTo>
                  <a:pt x="-87423" y="2055885"/>
                  <a:pt x="675136" y="3407677"/>
                  <a:pt x="1207650" y="3848062"/>
                </a:cubicBezTo>
                <a:cubicBezTo>
                  <a:pt x="1740164" y="4288447"/>
                  <a:pt x="2636632" y="3791103"/>
                  <a:pt x="3203269" y="4109444"/>
                </a:cubicBezTo>
                <a:cubicBezTo>
                  <a:pt x="3769906" y="4427785"/>
                  <a:pt x="3989520" y="5738193"/>
                  <a:pt x="4607474" y="5758106"/>
                </a:cubicBezTo>
                <a:cubicBezTo>
                  <a:pt x="5225428" y="5778019"/>
                  <a:pt x="5903446" y="4302171"/>
                  <a:pt x="6910995" y="4228923"/>
                </a:cubicBezTo>
                <a:cubicBezTo>
                  <a:pt x="7918544" y="4155675"/>
                  <a:pt x="7645389" y="2891608"/>
                  <a:pt x="8825559" y="2726692"/>
                </a:cubicBezTo>
                <a:cubicBezTo>
                  <a:pt x="10005729" y="2561776"/>
                  <a:pt x="10657736" y="451714"/>
                  <a:pt x="9573099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38" name="กล่องข้อความ 86">
            <a:extLst>
              <a:ext uri="{FF2B5EF4-FFF2-40B4-BE49-F238E27FC236}">
                <a16:creationId xmlns:a16="http://schemas.microsoft.com/office/drawing/2014/main" id="{BA1991DC-17E5-2546-1F08-85F48B5C4C43}"/>
              </a:ext>
            </a:extLst>
          </p:cNvPr>
          <p:cNvSpPr txBox="1"/>
          <p:nvPr/>
        </p:nvSpPr>
        <p:spPr>
          <a:xfrm>
            <a:off x="-914404" y="100789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59" name="กล่องข้อความ 86">
            <a:extLst>
              <a:ext uri="{FF2B5EF4-FFF2-40B4-BE49-F238E27FC236}">
                <a16:creationId xmlns:a16="http://schemas.microsoft.com/office/drawing/2014/main" id="{C72CDCD4-1BD4-48D8-863B-8B38D915F653}"/>
              </a:ext>
            </a:extLst>
          </p:cNvPr>
          <p:cNvSpPr txBox="1"/>
          <p:nvPr/>
        </p:nvSpPr>
        <p:spPr>
          <a:xfrm>
            <a:off x="12315141" y="420282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5A8DE2-8177-434B-80A1-3F8E4B9047E1}"/>
              </a:ext>
            </a:extLst>
          </p:cNvPr>
          <p:cNvSpPr/>
          <p:nvPr/>
        </p:nvSpPr>
        <p:spPr>
          <a:xfrm>
            <a:off x="-2113366" y="2965794"/>
            <a:ext cx="1795242" cy="53751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ช่วงครึ่งหลังของเดือน</a:t>
            </a:r>
          </a:p>
        </p:txBody>
      </p:sp>
      <p:grpSp>
        <p:nvGrpSpPr>
          <p:cNvPr id="30" name="กลุ่ม 1">
            <a:extLst>
              <a:ext uri="{FF2B5EF4-FFF2-40B4-BE49-F238E27FC236}">
                <a16:creationId xmlns:a16="http://schemas.microsoft.com/office/drawing/2014/main" id="{4AF70157-779E-EE9C-7376-2BAC98071512}"/>
              </a:ext>
            </a:extLst>
          </p:cNvPr>
          <p:cNvGrpSpPr>
            <a:grpSpLocks/>
          </p:cNvGrpSpPr>
          <p:nvPr/>
        </p:nvGrpSpPr>
        <p:grpSpPr bwMode="auto">
          <a:xfrm>
            <a:off x="10661527" y="4346753"/>
            <a:ext cx="905297" cy="701211"/>
            <a:chOff x="5310634" y="5781725"/>
            <a:chExt cx="1004887" cy="801688"/>
          </a:xfrm>
        </p:grpSpPr>
        <p:grpSp>
          <p:nvGrpSpPr>
            <p:cNvPr id="31" name="กลุ่ม 1">
              <a:extLst>
                <a:ext uri="{FF2B5EF4-FFF2-40B4-BE49-F238E27FC236}">
                  <a16:creationId xmlns:a16="http://schemas.microsoft.com/office/drawing/2014/main" id="{FEA962AB-DBC6-7B40-968C-DD813CABE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34" name="วงรี 64">
                <a:extLst>
                  <a:ext uri="{FF2B5EF4-FFF2-40B4-BE49-F238E27FC236}">
                    <a16:creationId xmlns:a16="http://schemas.microsoft.com/office/drawing/2014/main" id="{CB361EEA-F848-AF9C-0F7B-0450EF6B3B0C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37" name="Oval 1">
                <a:extLst>
                  <a:ext uri="{FF2B5EF4-FFF2-40B4-BE49-F238E27FC236}">
                    <a16:creationId xmlns:a16="http://schemas.microsoft.com/office/drawing/2014/main" id="{48B9F629-DFF0-3D1F-31AD-439E76DC6596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32" name="กล่องข้อความ 63">
              <a:extLst>
                <a:ext uri="{FF2B5EF4-FFF2-40B4-BE49-F238E27FC236}">
                  <a16:creationId xmlns:a16="http://schemas.microsoft.com/office/drawing/2014/main" id="{3DDDEB25-5829-2913-B5FE-F423B31B60EC}"/>
                </a:ext>
              </a:extLst>
            </p:cNvPr>
            <p:cNvSpPr txBox="1"/>
            <p:nvPr/>
          </p:nvSpPr>
          <p:spPr>
            <a:xfrm>
              <a:off x="5516570" y="5811617"/>
              <a:ext cx="610672" cy="351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39" name="กลุ่ม 1">
            <a:extLst>
              <a:ext uri="{FF2B5EF4-FFF2-40B4-BE49-F238E27FC236}">
                <a16:creationId xmlns:a16="http://schemas.microsoft.com/office/drawing/2014/main" id="{E8004069-84D7-B26F-E596-90E487A0BDCF}"/>
              </a:ext>
            </a:extLst>
          </p:cNvPr>
          <p:cNvGrpSpPr>
            <a:grpSpLocks/>
          </p:cNvGrpSpPr>
          <p:nvPr/>
        </p:nvGrpSpPr>
        <p:grpSpPr bwMode="auto">
          <a:xfrm>
            <a:off x="1714712" y="5321198"/>
            <a:ext cx="905297" cy="701211"/>
            <a:chOff x="5310634" y="5781725"/>
            <a:chExt cx="1004887" cy="801688"/>
          </a:xfrm>
        </p:grpSpPr>
        <p:grpSp>
          <p:nvGrpSpPr>
            <p:cNvPr id="40" name="กลุ่ม 1">
              <a:extLst>
                <a:ext uri="{FF2B5EF4-FFF2-40B4-BE49-F238E27FC236}">
                  <a16:creationId xmlns:a16="http://schemas.microsoft.com/office/drawing/2014/main" id="{A3DFC382-BBA0-6924-B8EA-9B6E038609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42" name="วงรี 64">
                <a:extLst>
                  <a:ext uri="{FF2B5EF4-FFF2-40B4-BE49-F238E27FC236}">
                    <a16:creationId xmlns:a16="http://schemas.microsoft.com/office/drawing/2014/main" id="{89EF2A71-CE53-54D9-B649-A8B504250AB5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41E116C7-2EB7-0B33-74A8-6A29C5440F0E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41" name="กล่องข้อความ 63">
              <a:extLst>
                <a:ext uri="{FF2B5EF4-FFF2-40B4-BE49-F238E27FC236}">
                  <a16:creationId xmlns:a16="http://schemas.microsoft.com/office/drawing/2014/main" id="{500F443C-8C8B-3B0A-7A29-0CB5ECF4E50F}"/>
                </a:ext>
              </a:extLst>
            </p:cNvPr>
            <p:cNvSpPr txBox="1"/>
            <p:nvPr/>
          </p:nvSpPr>
          <p:spPr>
            <a:xfrm>
              <a:off x="5516570" y="5811617"/>
              <a:ext cx="610672" cy="351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70" name="รูปแบบอิสระ 12">
            <a:extLst>
              <a:ext uri="{FF2B5EF4-FFF2-40B4-BE49-F238E27FC236}">
                <a16:creationId xmlns:a16="http://schemas.microsoft.com/office/drawing/2014/main" id="{6F609F8B-9354-4F4D-AEB1-505396BD540A}"/>
              </a:ext>
            </a:extLst>
          </p:cNvPr>
          <p:cNvSpPr/>
          <p:nvPr/>
        </p:nvSpPr>
        <p:spPr>
          <a:xfrm rot="444477">
            <a:off x="-924855" y="-100852"/>
            <a:ext cx="13711477" cy="5725872"/>
          </a:xfrm>
          <a:custGeom>
            <a:avLst/>
            <a:gdLst>
              <a:gd name="connsiteX0" fmla="*/ 90711 w 8147783"/>
              <a:gd name="connsiteY0" fmla="*/ 77637 h 3036539"/>
              <a:gd name="connsiteX1" fmla="*/ 228734 w 8147783"/>
              <a:gd name="connsiteY1" fmla="*/ 1457864 h 3036539"/>
              <a:gd name="connsiteX2" fmla="*/ 2066160 w 8147783"/>
              <a:gd name="connsiteY2" fmla="*/ 1293962 h 3036539"/>
              <a:gd name="connsiteX3" fmla="*/ 2575119 w 8147783"/>
              <a:gd name="connsiteY3" fmla="*/ 1871932 h 3036539"/>
              <a:gd name="connsiteX4" fmla="*/ 2911549 w 8147783"/>
              <a:gd name="connsiteY4" fmla="*/ 2018581 h 3036539"/>
              <a:gd name="connsiteX5" fmla="*/ 3265232 w 8147783"/>
              <a:gd name="connsiteY5" fmla="*/ 3010618 h 3036539"/>
              <a:gd name="connsiteX6" fmla="*/ 4585074 w 8147783"/>
              <a:gd name="connsiteY6" fmla="*/ 2760452 h 3036539"/>
              <a:gd name="connsiteX7" fmla="*/ 5508100 w 8147783"/>
              <a:gd name="connsiteY7" fmla="*/ 2915728 h 3036539"/>
              <a:gd name="connsiteX8" fmla="*/ 6077443 w 8147783"/>
              <a:gd name="connsiteY8" fmla="*/ 2070339 h 3036539"/>
              <a:gd name="connsiteX9" fmla="*/ 7129866 w 8147783"/>
              <a:gd name="connsiteY9" fmla="*/ 1664898 h 3036539"/>
              <a:gd name="connsiteX10" fmla="*/ 7405911 w 8147783"/>
              <a:gd name="connsiteY10" fmla="*/ 293298 h 3036539"/>
              <a:gd name="connsiteX11" fmla="*/ 8147783 w 8147783"/>
              <a:gd name="connsiteY11" fmla="*/ 0 h 3036539"/>
              <a:gd name="connsiteX0" fmla="*/ 79836 w 8165485"/>
              <a:gd name="connsiteY0" fmla="*/ 68113 h 3036539"/>
              <a:gd name="connsiteX1" fmla="*/ 246436 w 8165485"/>
              <a:gd name="connsiteY1" fmla="*/ 1457864 h 3036539"/>
              <a:gd name="connsiteX2" fmla="*/ 2083862 w 8165485"/>
              <a:gd name="connsiteY2" fmla="*/ 1293962 h 3036539"/>
              <a:gd name="connsiteX3" fmla="*/ 2592821 w 8165485"/>
              <a:gd name="connsiteY3" fmla="*/ 1871932 h 3036539"/>
              <a:gd name="connsiteX4" fmla="*/ 2929251 w 8165485"/>
              <a:gd name="connsiteY4" fmla="*/ 2018581 h 3036539"/>
              <a:gd name="connsiteX5" fmla="*/ 3282934 w 8165485"/>
              <a:gd name="connsiteY5" fmla="*/ 3010618 h 3036539"/>
              <a:gd name="connsiteX6" fmla="*/ 4602776 w 8165485"/>
              <a:gd name="connsiteY6" fmla="*/ 2760452 h 3036539"/>
              <a:gd name="connsiteX7" fmla="*/ 5525802 w 8165485"/>
              <a:gd name="connsiteY7" fmla="*/ 2915728 h 3036539"/>
              <a:gd name="connsiteX8" fmla="*/ 6095145 w 8165485"/>
              <a:gd name="connsiteY8" fmla="*/ 2070339 h 3036539"/>
              <a:gd name="connsiteX9" fmla="*/ 7147568 w 8165485"/>
              <a:gd name="connsiteY9" fmla="*/ 1664898 h 3036539"/>
              <a:gd name="connsiteX10" fmla="*/ 7423613 w 8165485"/>
              <a:gd name="connsiteY10" fmla="*/ 293298 h 3036539"/>
              <a:gd name="connsiteX11" fmla="*/ 8165485 w 8165485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592304 w 8164968"/>
              <a:gd name="connsiteY3" fmla="*/ 187193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497046 w 8164968"/>
              <a:gd name="connsiteY3" fmla="*/ 182431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2061"/>
              <a:gd name="connsiteX1" fmla="*/ 245919 w 8164968"/>
              <a:gd name="connsiteY1" fmla="*/ 1457864 h 3032061"/>
              <a:gd name="connsiteX2" fmla="*/ 2073819 w 8164968"/>
              <a:gd name="connsiteY2" fmla="*/ 1351106 h 3032061"/>
              <a:gd name="connsiteX3" fmla="*/ 2497046 w 8164968"/>
              <a:gd name="connsiteY3" fmla="*/ 1824312 h 3032061"/>
              <a:gd name="connsiteX4" fmla="*/ 2909682 w 8164968"/>
              <a:gd name="connsiteY4" fmla="*/ 2104296 h 3032061"/>
              <a:gd name="connsiteX5" fmla="*/ 3282417 w 8164968"/>
              <a:gd name="connsiteY5" fmla="*/ 3010618 h 3032061"/>
              <a:gd name="connsiteX6" fmla="*/ 4602259 w 8164968"/>
              <a:gd name="connsiteY6" fmla="*/ 2760452 h 3032061"/>
              <a:gd name="connsiteX7" fmla="*/ 5525285 w 8164968"/>
              <a:gd name="connsiteY7" fmla="*/ 2915728 h 3032061"/>
              <a:gd name="connsiteX8" fmla="*/ 6094628 w 8164968"/>
              <a:gd name="connsiteY8" fmla="*/ 2070339 h 3032061"/>
              <a:gd name="connsiteX9" fmla="*/ 7147051 w 8164968"/>
              <a:gd name="connsiteY9" fmla="*/ 1664898 h 3032061"/>
              <a:gd name="connsiteX10" fmla="*/ 7423096 w 8164968"/>
              <a:gd name="connsiteY10" fmla="*/ 293298 h 3032061"/>
              <a:gd name="connsiteX11" fmla="*/ 8164968 w 8164968"/>
              <a:gd name="connsiteY11" fmla="*/ 0 h 3032061"/>
              <a:gd name="connsiteX0" fmla="*/ 79319 w 8164968"/>
              <a:gd name="connsiteY0" fmla="*/ 68113 h 3038697"/>
              <a:gd name="connsiteX1" fmla="*/ 245919 w 8164968"/>
              <a:gd name="connsiteY1" fmla="*/ 1457864 h 3038697"/>
              <a:gd name="connsiteX2" fmla="*/ 2073819 w 8164968"/>
              <a:gd name="connsiteY2" fmla="*/ 1351106 h 3038697"/>
              <a:gd name="connsiteX3" fmla="*/ 2497046 w 8164968"/>
              <a:gd name="connsiteY3" fmla="*/ 1824312 h 3038697"/>
              <a:gd name="connsiteX4" fmla="*/ 2909682 w 8164968"/>
              <a:gd name="connsiteY4" fmla="*/ 2104296 h 3038697"/>
              <a:gd name="connsiteX5" fmla="*/ 3282417 w 8164968"/>
              <a:gd name="connsiteY5" fmla="*/ 3010618 h 3038697"/>
              <a:gd name="connsiteX6" fmla="*/ 4468897 w 8164968"/>
              <a:gd name="connsiteY6" fmla="*/ 2817596 h 3038697"/>
              <a:gd name="connsiteX7" fmla="*/ 5525285 w 8164968"/>
              <a:gd name="connsiteY7" fmla="*/ 2915728 h 3038697"/>
              <a:gd name="connsiteX8" fmla="*/ 6094628 w 8164968"/>
              <a:gd name="connsiteY8" fmla="*/ 2070339 h 3038697"/>
              <a:gd name="connsiteX9" fmla="*/ 7147051 w 8164968"/>
              <a:gd name="connsiteY9" fmla="*/ 1664898 h 3038697"/>
              <a:gd name="connsiteX10" fmla="*/ 7423096 w 8164968"/>
              <a:gd name="connsiteY10" fmla="*/ 293298 h 3038697"/>
              <a:gd name="connsiteX11" fmla="*/ 8164968 w 8164968"/>
              <a:gd name="connsiteY11" fmla="*/ 0 h 303869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94628 w 8164968"/>
              <a:gd name="connsiteY8" fmla="*/ 2070339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13570 w 8164968"/>
              <a:gd name="connsiteY10" fmla="*/ 436157 h 3039837"/>
              <a:gd name="connsiteX11" fmla="*/ 8164968 w 8164968"/>
              <a:gd name="connsiteY11" fmla="*/ 0 h 3039837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909682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862053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16976"/>
              <a:gd name="connsiteX1" fmla="*/ 245919 w 8164968"/>
              <a:gd name="connsiteY1" fmla="*/ 1457864 h 3016976"/>
              <a:gd name="connsiteX2" fmla="*/ 2073819 w 8164968"/>
              <a:gd name="connsiteY2" fmla="*/ 1351106 h 3016976"/>
              <a:gd name="connsiteX3" fmla="*/ 2497046 w 8164968"/>
              <a:gd name="connsiteY3" fmla="*/ 1824312 h 3016976"/>
              <a:gd name="connsiteX4" fmla="*/ 2862053 w 8164968"/>
              <a:gd name="connsiteY4" fmla="*/ 2104296 h 3016976"/>
              <a:gd name="connsiteX5" fmla="*/ 3358624 w 8164968"/>
              <a:gd name="connsiteY5" fmla="*/ 2991571 h 3016976"/>
              <a:gd name="connsiteX6" fmla="*/ 4354587 w 8164968"/>
              <a:gd name="connsiteY6" fmla="*/ 2779501 h 3016976"/>
              <a:gd name="connsiteX7" fmla="*/ 5601492 w 8164968"/>
              <a:gd name="connsiteY7" fmla="*/ 2820489 h 3016976"/>
              <a:gd name="connsiteX8" fmla="*/ 6075577 w 8164968"/>
              <a:gd name="connsiteY8" fmla="*/ 2175102 h 3016976"/>
              <a:gd name="connsiteX9" fmla="*/ 7118474 w 8164968"/>
              <a:gd name="connsiteY9" fmla="*/ 1788709 h 3016976"/>
              <a:gd name="connsiteX10" fmla="*/ 7413570 w 8164968"/>
              <a:gd name="connsiteY10" fmla="*/ 436157 h 3016976"/>
              <a:gd name="connsiteX11" fmla="*/ 8164968 w 8164968"/>
              <a:gd name="connsiteY11" fmla="*/ 0 h 3016976"/>
              <a:gd name="connsiteX0" fmla="*/ 79319 w 8164968"/>
              <a:gd name="connsiteY0" fmla="*/ 68113 h 3016385"/>
              <a:gd name="connsiteX1" fmla="*/ 245919 w 8164968"/>
              <a:gd name="connsiteY1" fmla="*/ 1457864 h 3016385"/>
              <a:gd name="connsiteX2" fmla="*/ 2073819 w 8164968"/>
              <a:gd name="connsiteY2" fmla="*/ 1351106 h 3016385"/>
              <a:gd name="connsiteX3" fmla="*/ 2497046 w 8164968"/>
              <a:gd name="connsiteY3" fmla="*/ 1824312 h 3016385"/>
              <a:gd name="connsiteX4" fmla="*/ 2862053 w 8164968"/>
              <a:gd name="connsiteY4" fmla="*/ 2104296 h 3016385"/>
              <a:gd name="connsiteX5" fmla="*/ 3358624 w 8164968"/>
              <a:gd name="connsiteY5" fmla="*/ 2991571 h 3016385"/>
              <a:gd name="connsiteX6" fmla="*/ 4354587 w 8164968"/>
              <a:gd name="connsiteY6" fmla="*/ 2779501 h 3016385"/>
              <a:gd name="connsiteX7" fmla="*/ 5391923 w 8164968"/>
              <a:gd name="connsiteY7" fmla="*/ 2877633 h 3016385"/>
              <a:gd name="connsiteX8" fmla="*/ 6075577 w 8164968"/>
              <a:gd name="connsiteY8" fmla="*/ 2175102 h 3016385"/>
              <a:gd name="connsiteX9" fmla="*/ 7118474 w 8164968"/>
              <a:gd name="connsiteY9" fmla="*/ 1788709 h 3016385"/>
              <a:gd name="connsiteX10" fmla="*/ 7413570 w 8164968"/>
              <a:gd name="connsiteY10" fmla="*/ 436157 h 3016385"/>
              <a:gd name="connsiteX11" fmla="*/ 8164968 w 8164968"/>
              <a:gd name="connsiteY11" fmla="*/ 0 h 3016385"/>
              <a:gd name="connsiteX0" fmla="*/ 79319 w 8164968"/>
              <a:gd name="connsiteY0" fmla="*/ 68113 h 3016482"/>
              <a:gd name="connsiteX1" fmla="*/ 245919 w 8164968"/>
              <a:gd name="connsiteY1" fmla="*/ 1457864 h 3016482"/>
              <a:gd name="connsiteX2" fmla="*/ 2073819 w 8164968"/>
              <a:gd name="connsiteY2" fmla="*/ 1351106 h 3016482"/>
              <a:gd name="connsiteX3" fmla="*/ 2497046 w 8164968"/>
              <a:gd name="connsiteY3" fmla="*/ 1824312 h 3016482"/>
              <a:gd name="connsiteX4" fmla="*/ 2862053 w 8164968"/>
              <a:gd name="connsiteY4" fmla="*/ 2104296 h 3016482"/>
              <a:gd name="connsiteX5" fmla="*/ 3358624 w 8164968"/>
              <a:gd name="connsiteY5" fmla="*/ 2991571 h 3016482"/>
              <a:gd name="connsiteX6" fmla="*/ 4354587 w 8164968"/>
              <a:gd name="connsiteY6" fmla="*/ 2779501 h 3016482"/>
              <a:gd name="connsiteX7" fmla="*/ 5449079 w 8164968"/>
              <a:gd name="connsiteY7" fmla="*/ 2868109 h 3016482"/>
              <a:gd name="connsiteX8" fmla="*/ 6075577 w 8164968"/>
              <a:gd name="connsiteY8" fmla="*/ 2175102 h 3016482"/>
              <a:gd name="connsiteX9" fmla="*/ 7118474 w 8164968"/>
              <a:gd name="connsiteY9" fmla="*/ 1788709 h 3016482"/>
              <a:gd name="connsiteX10" fmla="*/ 7413570 w 8164968"/>
              <a:gd name="connsiteY10" fmla="*/ 436157 h 3016482"/>
              <a:gd name="connsiteX11" fmla="*/ 8164968 w 8164968"/>
              <a:gd name="connsiteY11" fmla="*/ 0 h 3016482"/>
              <a:gd name="connsiteX0" fmla="*/ 79319 w 8164968"/>
              <a:gd name="connsiteY0" fmla="*/ 68113 h 3014287"/>
              <a:gd name="connsiteX1" fmla="*/ 245919 w 8164968"/>
              <a:gd name="connsiteY1" fmla="*/ 1457864 h 3014287"/>
              <a:gd name="connsiteX2" fmla="*/ 2073819 w 8164968"/>
              <a:gd name="connsiteY2" fmla="*/ 1351106 h 3014287"/>
              <a:gd name="connsiteX3" fmla="*/ 2497046 w 8164968"/>
              <a:gd name="connsiteY3" fmla="*/ 1824312 h 3014287"/>
              <a:gd name="connsiteX4" fmla="*/ 2862053 w 8164968"/>
              <a:gd name="connsiteY4" fmla="*/ 2104296 h 3014287"/>
              <a:gd name="connsiteX5" fmla="*/ 3358624 w 8164968"/>
              <a:gd name="connsiteY5" fmla="*/ 2991571 h 3014287"/>
              <a:gd name="connsiteX6" fmla="*/ 4554630 w 8164968"/>
              <a:gd name="connsiteY6" fmla="*/ 2760453 h 3014287"/>
              <a:gd name="connsiteX7" fmla="*/ 5449079 w 8164968"/>
              <a:gd name="connsiteY7" fmla="*/ 2868109 h 3014287"/>
              <a:gd name="connsiteX8" fmla="*/ 6075577 w 8164968"/>
              <a:gd name="connsiteY8" fmla="*/ 2175102 h 3014287"/>
              <a:gd name="connsiteX9" fmla="*/ 7118474 w 8164968"/>
              <a:gd name="connsiteY9" fmla="*/ 1788709 h 3014287"/>
              <a:gd name="connsiteX10" fmla="*/ 7413570 w 8164968"/>
              <a:gd name="connsiteY10" fmla="*/ 436157 h 3014287"/>
              <a:gd name="connsiteX11" fmla="*/ 8164968 w 8164968"/>
              <a:gd name="connsiteY11" fmla="*/ 0 h 3014287"/>
              <a:gd name="connsiteX0" fmla="*/ 79319 w 8164968"/>
              <a:gd name="connsiteY0" fmla="*/ 68113 h 3013260"/>
              <a:gd name="connsiteX1" fmla="*/ 245919 w 8164968"/>
              <a:gd name="connsiteY1" fmla="*/ 1457864 h 3013260"/>
              <a:gd name="connsiteX2" fmla="*/ 2073819 w 8164968"/>
              <a:gd name="connsiteY2" fmla="*/ 1351106 h 3013260"/>
              <a:gd name="connsiteX3" fmla="*/ 2497046 w 8164968"/>
              <a:gd name="connsiteY3" fmla="*/ 1824312 h 3013260"/>
              <a:gd name="connsiteX4" fmla="*/ 2862053 w 8164968"/>
              <a:gd name="connsiteY4" fmla="*/ 2104296 h 3013260"/>
              <a:gd name="connsiteX5" fmla="*/ 3358624 w 8164968"/>
              <a:gd name="connsiteY5" fmla="*/ 2991571 h 3013260"/>
              <a:gd name="connsiteX6" fmla="*/ 4630837 w 8164968"/>
              <a:gd name="connsiteY6" fmla="*/ 2750929 h 3013260"/>
              <a:gd name="connsiteX7" fmla="*/ 5449079 w 8164968"/>
              <a:gd name="connsiteY7" fmla="*/ 2868109 h 3013260"/>
              <a:gd name="connsiteX8" fmla="*/ 6075577 w 8164968"/>
              <a:gd name="connsiteY8" fmla="*/ 2175102 h 3013260"/>
              <a:gd name="connsiteX9" fmla="*/ 7118474 w 8164968"/>
              <a:gd name="connsiteY9" fmla="*/ 1788709 h 3013260"/>
              <a:gd name="connsiteX10" fmla="*/ 7413570 w 8164968"/>
              <a:gd name="connsiteY10" fmla="*/ 436157 h 3013260"/>
              <a:gd name="connsiteX11" fmla="*/ 8164968 w 8164968"/>
              <a:gd name="connsiteY11" fmla="*/ 0 h 3013260"/>
              <a:gd name="connsiteX0" fmla="*/ 79319 w 8164968"/>
              <a:gd name="connsiteY0" fmla="*/ 68113 h 3004176"/>
              <a:gd name="connsiteX1" fmla="*/ 245919 w 8164968"/>
              <a:gd name="connsiteY1" fmla="*/ 1457864 h 3004176"/>
              <a:gd name="connsiteX2" fmla="*/ 2073819 w 8164968"/>
              <a:gd name="connsiteY2" fmla="*/ 1351106 h 3004176"/>
              <a:gd name="connsiteX3" fmla="*/ 2497046 w 8164968"/>
              <a:gd name="connsiteY3" fmla="*/ 1824312 h 3004176"/>
              <a:gd name="connsiteX4" fmla="*/ 2862053 w 8164968"/>
              <a:gd name="connsiteY4" fmla="*/ 2104296 h 3004176"/>
              <a:gd name="connsiteX5" fmla="*/ 3444357 w 8164968"/>
              <a:gd name="connsiteY5" fmla="*/ 2982048 h 3004176"/>
              <a:gd name="connsiteX6" fmla="*/ 4630837 w 8164968"/>
              <a:gd name="connsiteY6" fmla="*/ 2750929 h 3004176"/>
              <a:gd name="connsiteX7" fmla="*/ 5449079 w 8164968"/>
              <a:gd name="connsiteY7" fmla="*/ 2868109 h 3004176"/>
              <a:gd name="connsiteX8" fmla="*/ 6075577 w 8164968"/>
              <a:gd name="connsiteY8" fmla="*/ 2175102 h 3004176"/>
              <a:gd name="connsiteX9" fmla="*/ 7118474 w 8164968"/>
              <a:gd name="connsiteY9" fmla="*/ 1788709 h 3004176"/>
              <a:gd name="connsiteX10" fmla="*/ 7413570 w 8164968"/>
              <a:gd name="connsiteY10" fmla="*/ 436157 h 3004176"/>
              <a:gd name="connsiteX11" fmla="*/ 8164968 w 8164968"/>
              <a:gd name="connsiteY11" fmla="*/ 0 h 3004176"/>
              <a:gd name="connsiteX0" fmla="*/ 5922 w 9478478"/>
              <a:gd name="connsiteY0" fmla="*/ 569860 h 3004176"/>
              <a:gd name="connsiteX1" fmla="*/ 1559429 w 9478478"/>
              <a:gd name="connsiteY1" fmla="*/ 1457864 h 3004176"/>
              <a:gd name="connsiteX2" fmla="*/ 3387329 w 9478478"/>
              <a:gd name="connsiteY2" fmla="*/ 1351106 h 3004176"/>
              <a:gd name="connsiteX3" fmla="*/ 3810556 w 9478478"/>
              <a:gd name="connsiteY3" fmla="*/ 1824312 h 3004176"/>
              <a:gd name="connsiteX4" fmla="*/ 4175563 w 9478478"/>
              <a:gd name="connsiteY4" fmla="*/ 2104296 h 3004176"/>
              <a:gd name="connsiteX5" fmla="*/ 4757867 w 9478478"/>
              <a:gd name="connsiteY5" fmla="*/ 2982048 h 3004176"/>
              <a:gd name="connsiteX6" fmla="*/ 5944347 w 9478478"/>
              <a:gd name="connsiteY6" fmla="*/ 2750929 h 3004176"/>
              <a:gd name="connsiteX7" fmla="*/ 6762589 w 9478478"/>
              <a:gd name="connsiteY7" fmla="*/ 2868109 h 3004176"/>
              <a:gd name="connsiteX8" fmla="*/ 7389087 w 9478478"/>
              <a:gd name="connsiteY8" fmla="*/ 2175102 h 3004176"/>
              <a:gd name="connsiteX9" fmla="*/ 8431984 w 9478478"/>
              <a:gd name="connsiteY9" fmla="*/ 1788709 h 3004176"/>
              <a:gd name="connsiteX10" fmla="*/ 8727080 w 9478478"/>
              <a:gd name="connsiteY10" fmla="*/ 436157 h 3004176"/>
              <a:gd name="connsiteX11" fmla="*/ 9478478 w 9478478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3811011 w 9478933"/>
              <a:gd name="connsiteY3" fmla="*/ 1824312 h 3004176"/>
              <a:gd name="connsiteX4" fmla="*/ 4176018 w 9478933"/>
              <a:gd name="connsiteY4" fmla="*/ 2104296 h 3004176"/>
              <a:gd name="connsiteX5" fmla="*/ 4758322 w 9478933"/>
              <a:gd name="connsiteY5" fmla="*/ 2982048 h 3004176"/>
              <a:gd name="connsiteX6" fmla="*/ 5944802 w 9478933"/>
              <a:gd name="connsiteY6" fmla="*/ 2750929 h 3004176"/>
              <a:gd name="connsiteX7" fmla="*/ 6763044 w 9478933"/>
              <a:gd name="connsiteY7" fmla="*/ 2868109 h 3004176"/>
              <a:gd name="connsiteX8" fmla="*/ 7389542 w 9478933"/>
              <a:gd name="connsiteY8" fmla="*/ 2175102 h 3004176"/>
              <a:gd name="connsiteX9" fmla="*/ 8432439 w 9478933"/>
              <a:gd name="connsiteY9" fmla="*/ 1788709 h 3004176"/>
              <a:gd name="connsiteX10" fmla="*/ 8727535 w 9478933"/>
              <a:gd name="connsiteY10" fmla="*/ 436157 h 3004176"/>
              <a:gd name="connsiteX11" fmla="*/ 9478933 w 9478933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4176018 w 9478933"/>
              <a:gd name="connsiteY3" fmla="*/ 2104296 h 3004176"/>
              <a:gd name="connsiteX4" fmla="*/ 4758322 w 9478933"/>
              <a:gd name="connsiteY4" fmla="*/ 2982048 h 3004176"/>
              <a:gd name="connsiteX5" fmla="*/ 5944802 w 9478933"/>
              <a:gd name="connsiteY5" fmla="*/ 2750929 h 3004176"/>
              <a:gd name="connsiteX6" fmla="*/ 6763044 w 9478933"/>
              <a:gd name="connsiteY6" fmla="*/ 2868109 h 3004176"/>
              <a:gd name="connsiteX7" fmla="*/ 7389542 w 9478933"/>
              <a:gd name="connsiteY7" fmla="*/ 2175102 h 3004176"/>
              <a:gd name="connsiteX8" fmla="*/ 8432439 w 9478933"/>
              <a:gd name="connsiteY8" fmla="*/ 1788709 h 3004176"/>
              <a:gd name="connsiteX9" fmla="*/ 8727535 w 9478933"/>
              <a:gd name="connsiteY9" fmla="*/ 436157 h 3004176"/>
              <a:gd name="connsiteX10" fmla="*/ 9478933 w 9478933"/>
              <a:gd name="connsiteY10" fmla="*/ 0 h 3004176"/>
              <a:gd name="connsiteX0" fmla="*/ 6377 w 9478933"/>
              <a:gd name="connsiteY0" fmla="*/ 569860 h 3049483"/>
              <a:gd name="connsiteX1" fmla="*/ 1476670 w 9478933"/>
              <a:gd name="connsiteY1" fmla="*/ 2472508 h 3049483"/>
              <a:gd name="connsiteX2" fmla="*/ 3387784 w 9478933"/>
              <a:gd name="connsiteY2" fmla="*/ 1351106 h 3049483"/>
              <a:gd name="connsiteX3" fmla="*/ 4758322 w 9478933"/>
              <a:gd name="connsiteY3" fmla="*/ 2982048 h 3049483"/>
              <a:gd name="connsiteX4" fmla="*/ 5944802 w 9478933"/>
              <a:gd name="connsiteY4" fmla="*/ 2750929 h 3049483"/>
              <a:gd name="connsiteX5" fmla="*/ 6763044 w 9478933"/>
              <a:gd name="connsiteY5" fmla="*/ 2868109 h 3049483"/>
              <a:gd name="connsiteX6" fmla="*/ 7389542 w 9478933"/>
              <a:gd name="connsiteY6" fmla="*/ 2175102 h 3049483"/>
              <a:gd name="connsiteX7" fmla="*/ 8432439 w 9478933"/>
              <a:gd name="connsiteY7" fmla="*/ 1788709 h 3049483"/>
              <a:gd name="connsiteX8" fmla="*/ 8727535 w 9478933"/>
              <a:gd name="connsiteY8" fmla="*/ 436157 h 3049483"/>
              <a:gd name="connsiteX9" fmla="*/ 9478933 w 9478933"/>
              <a:gd name="connsiteY9" fmla="*/ 0 h 3049483"/>
              <a:gd name="connsiteX0" fmla="*/ 7045 w 9479601"/>
              <a:gd name="connsiteY0" fmla="*/ 569860 h 3052391"/>
              <a:gd name="connsiteX1" fmla="*/ 1477338 w 9479601"/>
              <a:gd name="connsiteY1" fmla="*/ 2472508 h 3052391"/>
              <a:gd name="connsiteX2" fmla="*/ 4017183 w 9479601"/>
              <a:gd name="connsiteY2" fmla="*/ 1306506 h 3052391"/>
              <a:gd name="connsiteX3" fmla="*/ 4758990 w 9479601"/>
              <a:gd name="connsiteY3" fmla="*/ 2982048 h 3052391"/>
              <a:gd name="connsiteX4" fmla="*/ 5945470 w 9479601"/>
              <a:gd name="connsiteY4" fmla="*/ 2750929 h 3052391"/>
              <a:gd name="connsiteX5" fmla="*/ 6763712 w 9479601"/>
              <a:gd name="connsiteY5" fmla="*/ 2868109 h 3052391"/>
              <a:gd name="connsiteX6" fmla="*/ 7390210 w 9479601"/>
              <a:gd name="connsiteY6" fmla="*/ 2175102 h 3052391"/>
              <a:gd name="connsiteX7" fmla="*/ 8433107 w 9479601"/>
              <a:gd name="connsiteY7" fmla="*/ 1788709 h 3052391"/>
              <a:gd name="connsiteX8" fmla="*/ 8728203 w 9479601"/>
              <a:gd name="connsiteY8" fmla="*/ 436157 h 3052391"/>
              <a:gd name="connsiteX9" fmla="*/ 9479601 w 9479601"/>
              <a:gd name="connsiteY9" fmla="*/ 0 h 3052391"/>
              <a:gd name="connsiteX0" fmla="*/ 5338 w 9477894"/>
              <a:gd name="connsiteY0" fmla="*/ 569860 h 3052391"/>
              <a:gd name="connsiteX1" fmla="*/ 1789996 w 9477894"/>
              <a:gd name="connsiteY1" fmla="*/ 2550558 h 3052391"/>
              <a:gd name="connsiteX2" fmla="*/ 4015476 w 9477894"/>
              <a:gd name="connsiteY2" fmla="*/ 1306506 h 3052391"/>
              <a:gd name="connsiteX3" fmla="*/ 4757283 w 9477894"/>
              <a:gd name="connsiteY3" fmla="*/ 2982048 h 3052391"/>
              <a:gd name="connsiteX4" fmla="*/ 5943763 w 9477894"/>
              <a:gd name="connsiteY4" fmla="*/ 2750929 h 3052391"/>
              <a:gd name="connsiteX5" fmla="*/ 6762005 w 9477894"/>
              <a:gd name="connsiteY5" fmla="*/ 2868109 h 3052391"/>
              <a:gd name="connsiteX6" fmla="*/ 7388503 w 9477894"/>
              <a:gd name="connsiteY6" fmla="*/ 2175102 h 3052391"/>
              <a:gd name="connsiteX7" fmla="*/ 8431400 w 9477894"/>
              <a:gd name="connsiteY7" fmla="*/ 1788709 h 3052391"/>
              <a:gd name="connsiteX8" fmla="*/ 8726496 w 9477894"/>
              <a:gd name="connsiteY8" fmla="*/ 436157 h 3052391"/>
              <a:gd name="connsiteX9" fmla="*/ 9477894 w 9477894"/>
              <a:gd name="connsiteY9" fmla="*/ 0 h 3052391"/>
              <a:gd name="connsiteX0" fmla="*/ 5403 w 9459467"/>
              <a:gd name="connsiteY0" fmla="*/ 324561 h 3052391"/>
              <a:gd name="connsiteX1" fmla="*/ 1771569 w 9459467"/>
              <a:gd name="connsiteY1" fmla="*/ 2550558 h 3052391"/>
              <a:gd name="connsiteX2" fmla="*/ 3997049 w 9459467"/>
              <a:gd name="connsiteY2" fmla="*/ 1306506 h 3052391"/>
              <a:gd name="connsiteX3" fmla="*/ 4738856 w 9459467"/>
              <a:gd name="connsiteY3" fmla="*/ 2982048 h 3052391"/>
              <a:gd name="connsiteX4" fmla="*/ 5925336 w 9459467"/>
              <a:gd name="connsiteY4" fmla="*/ 2750929 h 3052391"/>
              <a:gd name="connsiteX5" fmla="*/ 6743578 w 9459467"/>
              <a:gd name="connsiteY5" fmla="*/ 2868109 h 3052391"/>
              <a:gd name="connsiteX6" fmla="*/ 7370076 w 9459467"/>
              <a:gd name="connsiteY6" fmla="*/ 2175102 h 3052391"/>
              <a:gd name="connsiteX7" fmla="*/ 8412973 w 9459467"/>
              <a:gd name="connsiteY7" fmla="*/ 1788709 h 3052391"/>
              <a:gd name="connsiteX8" fmla="*/ 8708069 w 9459467"/>
              <a:gd name="connsiteY8" fmla="*/ 436157 h 3052391"/>
              <a:gd name="connsiteX9" fmla="*/ 9459467 w 9459467"/>
              <a:gd name="connsiteY9" fmla="*/ 0 h 3052391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412973 w 9847801"/>
              <a:gd name="connsiteY6" fmla="*/ 2134357 h 3412057"/>
              <a:gd name="connsiteX7" fmla="*/ 8708069 w 9847801"/>
              <a:gd name="connsiteY7" fmla="*/ 781805 h 3412057"/>
              <a:gd name="connsiteX8" fmla="*/ 9847801 w 9847801"/>
              <a:gd name="connsiteY8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637 h 3412485"/>
              <a:gd name="connsiteX1" fmla="*/ 1771569 w 9847801"/>
              <a:gd name="connsiteY1" fmla="*/ 2896634 h 3412485"/>
              <a:gd name="connsiteX2" fmla="*/ 3997049 w 9847801"/>
              <a:gd name="connsiteY2" fmla="*/ 1652582 h 3412485"/>
              <a:gd name="connsiteX3" fmla="*/ 4738856 w 9847801"/>
              <a:gd name="connsiteY3" fmla="*/ 3328124 h 3412485"/>
              <a:gd name="connsiteX4" fmla="*/ 5925336 w 9847801"/>
              <a:gd name="connsiteY4" fmla="*/ 3097005 h 3412485"/>
              <a:gd name="connsiteX5" fmla="*/ 7370076 w 9847801"/>
              <a:gd name="connsiteY5" fmla="*/ 2521178 h 3412485"/>
              <a:gd name="connsiteX6" fmla="*/ 8708069 w 9847801"/>
              <a:gd name="connsiteY6" fmla="*/ 782233 h 3412485"/>
              <a:gd name="connsiteX7" fmla="*/ 9847801 w 9847801"/>
              <a:gd name="connsiteY7" fmla="*/ 428 h 3412485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9847801 w 9847801"/>
              <a:gd name="connsiteY6" fmla="*/ 0 h 3412057"/>
              <a:gd name="connsiteX0" fmla="*/ 5403 w 8766014"/>
              <a:gd name="connsiteY0" fmla="*/ 480660 h 3222508"/>
              <a:gd name="connsiteX1" fmla="*/ 1771569 w 8766014"/>
              <a:gd name="connsiteY1" fmla="*/ 2706657 h 3222508"/>
              <a:gd name="connsiteX2" fmla="*/ 3997049 w 8766014"/>
              <a:gd name="connsiteY2" fmla="*/ 1462605 h 3222508"/>
              <a:gd name="connsiteX3" fmla="*/ 4738856 w 8766014"/>
              <a:gd name="connsiteY3" fmla="*/ 3138147 h 3222508"/>
              <a:gd name="connsiteX4" fmla="*/ 5925336 w 8766014"/>
              <a:gd name="connsiteY4" fmla="*/ 2907028 h 3222508"/>
              <a:gd name="connsiteX5" fmla="*/ 7370076 w 8766014"/>
              <a:gd name="connsiteY5" fmla="*/ 2331201 h 3222508"/>
              <a:gd name="connsiteX6" fmla="*/ 8766014 w 8766014"/>
              <a:gd name="connsiteY6" fmla="*/ 0 h 3222508"/>
              <a:gd name="connsiteX0" fmla="*/ 5403 w 9196960"/>
              <a:gd name="connsiteY0" fmla="*/ 480660 h 3222508"/>
              <a:gd name="connsiteX1" fmla="*/ 1771569 w 9196960"/>
              <a:gd name="connsiteY1" fmla="*/ 2706657 h 3222508"/>
              <a:gd name="connsiteX2" fmla="*/ 3997049 w 9196960"/>
              <a:gd name="connsiteY2" fmla="*/ 1462605 h 3222508"/>
              <a:gd name="connsiteX3" fmla="*/ 4738856 w 9196960"/>
              <a:gd name="connsiteY3" fmla="*/ 3138147 h 3222508"/>
              <a:gd name="connsiteX4" fmla="*/ 5925336 w 9196960"/>
              <a:gd name="connsiteY4" fmla="*/ 2907028 h 3222508"/>
              <a:gd name="connsiteX5" fmla="*/ 7370076 w 9196960"/>
              <a:gd name="connsiteY5" fmla="*/ 2331201 h 3222508"/>
              <a:gd name="connsiteX6" fmla="*/ 8766014 w 9196960"/>
              <a:gd name="connsiteY6" fmla="*/ 0 h 3222508"/>
              <a:gd name="connsiteX0" fmla="*/ 5403 w 9275775"/>
              <a:gd name="connsiteY0" fmla="*/ 480660 h 3222508"/>
              <a:gd name="connsiteX1" fmla="*/ 1771569 w 9275775"/>
              <a:gd name="connsiteY1" fmla="*/ 2706657 h 3222508"/>
              <a:gd name="connsiteX2" fmla="*/ 3997049 w 9275775"/>
              <a:gd name="connsiteY2" fmla="*/ 1462605 h 3222508"/>
              <a:gd name="connsiteX3" fmla="*/ 4738856 w 9275775"/>
              <a:gd name="connsiteY3" fmla="*/ 3138147 h 3222508"/>
              <a:gd name="connsiteX4" fmla="*/ 5925336 w 9275775"/>
              <a:gd name="connsiteY4" fmla="*/ 2907028 h 3222508"/>
              <a:gd name="connsiteX5" fmla="*/ 7370076 w 9275775"/>
              <a:gd name="connsiteY5" fmla="*/ 2331201 h 3222508"/>
              <a:gd name="connsiteX6" fmla="*/ 8766014 w 9275775"/>
              <a:gd name="connsiteY6" fmla="*/ 0 h 3222508"/>
              <a:gd name="connsiteX0" fmla="*/ 5403 w 9188236"/>
              <a:gd name="connsiteY0" fmla="*/ 480660 h 3167582"/>
              <a:gd name="connsiteX1" fmla="*/ 1771569 w 9188236"/>
              <a:gd name="connsiteY1" fmla="*/ 2706657 h 3167582"/>
              <a:gd name="connsiteX2" fmla="*/ 3997049 w 9188236"/>
              <a:gd name="connsiteY2" fmla="*/ 1462605 h 3167582"/>
              <a:gd name="connsiteX3" fmla="*/ 4738856 w 9188236"/>
              <a:gd name="connsiteY3" fmla="*/ 3138147 h 3167582"/>
              <a:gd name="connsiteX4" fmla="*/ 6378392 w 9188236"/>
              <a:gd name="connsiteY4" fmla="*/ 2516781 h 3167582"/>
              <a:gd name="connsiteX5" fmla="*/ 7370076 w 9188236"/>
              <a:gd name="connsiteY5" fmla="*/ 2331201 h 3167582"/>
              <a:gd name="connsiteX6" fmla="*/ 8766014 w 9188236"/>
              <a:gd name="connsiteY6" fmla="*/ 0 h 3167582"/>
              <a:gd name="connsiteX0" fmla="*/ 5403 w 9319751"/>
              <a:gd name="connsiteY0" fmla="*/ 480660 h 3172110"/>
              <a:gd name="connsiteX1" fmla="*/ 1771569 w 9319751"/>
              <a:gd name="connsiteY1" fmla="*/ 2706657 h 3172110"/>
              <a:gd name="connsiteX2" fmla="*/ 3997049 w 9319751"/>
              <a:gd name="connsiteY2" fmla="*/ 1462605 h 3172110"/>
              <a:gd name="connsiteX3" fmla="*/ 4738856 w 9319751"/>
              <a:gd name="connsiteY3" fmla="*/ 3138147 h 3172110"/>
              <a:gd name="connsiteX4" fmla="*/ 6378392 w 9319751"/>
              <a:gd name="connsiteY4" fmla="*/ 2516781 h 3172110"/>
              <a:gd name="connsiteX5" fmla="*/ 8183728 w 9319751"/>
              <a:gd name="connsiteY5" fmla="*/ 1662205 h 3172110"/>
              <a:gd name="connsiteX6" fmla="*/ 8766014 w 9319751"/>
              <a:gd name="connsiteY6" fmla="*/ 0 h 3172110"/>
              <a:gd name="connsiteX0" fmla="*/ 5314 w 9319662"/>
              <a:gd name="connsiteY0" fmla="*/ 480660 h 3151651"/>
              <a:gd name="connsiteX1" fmla="*/ 1771480 w 9319662"/>
              <a:gd name="connsiteY1" fmla="*/ 2706657 h 3151651"/>
              <a:gd name="connsiteX2" fmla="*/ 3867515 w 9319662"/>
              <a:gd name="connsiteY2" fmla="*/ 1919752 h 3151651"/>
              <a:gd name="connsiteX3" fmla="*/ 4738767 w 9319662"/>
              <a:gd name="connsiteY3" fmla="*/ 3138147 h 3151651"/>
              <a:gd name="connsiteX4" fmla="*/ 6378303 w 9319662"/>
              <a:gd name="connsiteY4" fmla="*/ 2516781 h 3151651"/>
              <a:gd name="connsiteX5" fmla="*/ 8183639 w 9319662"/>
              <a:gd name="connsiteY5" fmla="*/ 1662205 h 3151651"/>
              <a:gd name="connsiteX6" fmla="*/ 8765925 w 9319662"/>
              <a:gd name="connsiteY6" fmla="*/ 0 h 3151651"/>
              <a:gd name="connsiteX0" fmla="*/ 5314 w 9319662"/>
              <a:gd name="connsiteY0" fmla="*/ 480660 h 3118914"/>
              <a:gd name="connsiteX1" fmla="*/ 1771480 w 9319662"/>
              <a:gd name="connsiteY1" fmla="*/ 2706657 h 3118914"/>
              <a:gd name="connsiteX2" fmla="*/ 3867515 w 9319662"/>
              <a:gd name="connsiteY2" fmla="*/ 1919752 h 3118914"/>
              <a:gd name="connsiteX3" fmla="*/ 4923688 w 9319662"/>
              <a:gd name="connsiteY3" fmla="*/ 3104697 h 3118914"/>
              <a:gd name="connsiteX4" fmla="*/ 6378303 w 9319662"/>
              <a:gd name="connsiteY4" fmla="*/ 2516781 h 3118914"/>
              <a:gd name="connsiteX5" fmla="*/ 8183639 w 9319662"/>
              <a:gd name="connsiteY5" fmla="*/ 1662205 h 3118914"/>
              <a:gd name="connsiteX6" fmla="*/ 8765925 w 9319662"/>
              <a:gd name="connsiteY6" fmla="*/ 0 h 3118914"/>
              <a:gd name="connsiteX0" fmla="*/ 5314 w 9319662"/>
              <a:gd name="connsiteY0" fmla="*/ 480660 h 3113587"/>
              <a:gd name="connsiteX1" fmla="*/ 1771480 w 9319662"/>
              <a:gd name="connsiteY1" fmla="*/ 2706657 h 3113587"/>
              <a:gd name="connsiteX2" fmla="*/ 3867515 w 9319662"/>
              <a:gd name="connsiteY2" fmla="*/ 1919752 h 3113587"/>
              <a:gd name="connsiteX3" fmla="*/ 4923688 w 9319662"/>
              <a:gd name="connsiteY3" fmla="*/ 3104697 h 3113587"/>
              <a:gd name="connsiteX4" fmla="*/ 6378303 w 9319662"/>
              <a:gd name="connsiteY4" fmla="*/ 2516781 h 3113587"/>
              <a:gd name="connsiteX5" fmla="*/ 8183639 w 9319662"/>
              <a:gd name="connsiteY5" fmla="*/ 1662205 h 3113587"/>
              <a:gd name="connsiteX6" fmla="*/ 8765925 w 9319662"/>
              <a:gd name="connsiteY6" fmla="*/ 0 h 3113587"/>
              <a:gd name="connsiteX0" fmla="*/ 5314 w 9303860"/>
              <a:gd name="connsiteY0" fmla="*/ 480660 h 3126333"/>
              <a:gd name="connsiteX1" fmla="*/ 1771480 w 9303860"/>
              <a:gd name="connsiteY1" fmla="*/ 2706657 h 3126333"/>
              <a:gd name="connsiteX2" fmla="*/ 3867515 w 9303860"/>
              <a:gd name="connsiteY2" fmla="*/ 1919752 h 3126333"/>
              <a:gd name="connsiteX3" fmla="*/ 4923688 w 9303860"/>
              <a:gd name="connsiteY3" fmla="*/ 3104697 h 3126333"/>
              <a:gd name="connsiteX4" fmla="*/ 6905328 w 9303860"/>
              <a:gd name="connsiteY4" fmla="*/ 2750930 h 3126333"/>
              <a:gd name="connsiteX5" fmla="*/ 8183639 w 9303860"/>
              <a:gd name="connsiteY5" fmla="*/ 1662205 h 3126333"/>
              <a:gd name="connsiteX6" fmla="*/ 8765925 w 9303860"/>
              <a:gd name="connsiteY6" fmla="*/ 0 h 3126333"/>
              <a:gd name="connsiteX0" fmla="*/ 5314 w 9387365"/>
              <a:gd name="connsiteY0" fmla="*/ 480660 h 3126333"/>
              <a:gd name="connsiteX1" fmla="*/ 1771480 w 9387365"/>
              <a:gd name="connsiteY1" fmla="*/ 2706657 h 3126333"/>
              <a:gd name="connsiteX2" fmla="*/ 3867515 w 9387365"/>
              <a:gd name="connsiteY2" fmla="*/ 1919752 h 3126333"/>
              <a:gd name="connsiteX3" fmla="*/ 4923688 w 9387365"/>
              <a:gd name="connsiteY3" fmla="*/ 3104697 h 3126333"/>
              <a:gd name="connsiteX4" fmla="*/ 6905328 w 9387365"/>
              <a:gd name="connsiteY4" fmla="*/ 2750930 h 3126333"/>
              <a:gd name="connsiteX5" fmla="*/ 8183639 w 9387365"/>
              <a:gd name="connsiteY5" fmla="*/ 1662205 h 3126333"/>
              <a:gd name="connsiteX6" fmla="*/ 8765925 w 9387365"/>
              <a:gd name="connsiteY6" fmla="*/ 0 h 3126333"/>
              <a:gd name="connsiteX0" fmla="*/ 5314 w 9387365"/>
              <a:gd name="connsiteY0" fmla="*/ 480660 h 3120234"/>
              <a:gd name="connsiteX1" fmla="*/ 1771480 w 9387365"/>
              <a:gd name="connsiteY1" fmla="*/ 2706657 h 3120234"/>
              <a:gd name="connsiteX2" fmla="*/ 3867515 w 9387365"/>
              <a:gd name="connsiteY2" fmla="*/ 1919752 h 3120234"/>
              <a:gd name="connsiteX3" fmla="*/ 4923688 w 9387365"/>
              <a:gd name="connsiteY3" fmla="*/ 3104697 h 3120234"/>
              <a:gd name="connsiteX4" fmla="*/ 6905328 w 9387365"/>
              <a:gd name="connsiteY4" fmla="*/ 2750930 h 3120234"/>
              <a:gd name="connsiteX5" fmla="*/ 8183639 w 9387365"/>
              <a:gd name="connsiteY5" fmla="*/ 1662205 h 3120234"/>
              <a:gd name="connsiteX6" fmla="*/ 8765925 w 9387365"/>
              <a:gd name="connsiteY6" fmla="*/ 0 h 3120234"/>
              <a:gd name="connsiteX0" fmla="*/ 5314 w 9445748"/>
              <a:gd name="connsiteY0" fmla="*/ 480660 h 3146760"/>
              <a:gd name="connsiteX1" fmla="*/ 1771480 w 9445748"/>
              <a:gd name="connsiteY1" fmla="*/ 2706657 h 3146760"/>
              <a:gd name="connsiteX2" fmla="*/ 3867515 w 9445748"/>
              <a:gd name="connsiteY2" fmla="*/ 1919752 h 3146760"/>
              <a:gd name="connsiteX3" fmla="*/ 4923688 w 9445748"/>
              <a:gd name="connsiteY3" fmla="*/ 3104697 h 3146760"/>
              <a:gd name="connsiteX4" fmla="*/ 6905328 w 9445748"/>
              <a:gd name="connsiteY4" fmla="*/ 2750930 h 3146760"/>
              <a:gd name="connsiteX5" fmla="*/ 8396298 w 9445748"/>
              <a:gd name="connsiteY5" fmla="*/ 1506106 h 3146760"/>
              <a:gd name="connsiteX6" fmla="*/ 8765925 w 9445748"/>
              <a:gd name="connsiteY6" fmla="*/ 0 h 3146760"/>
              <a:gd name="connsiteX0" fmla="*/ 5314 w 9445748"/>
              <a:gd name="connsiteY0" fmla="*/ 480660 h 3123394"/>
              <a:gd name="connsiteX1" fmla="*/ 1771480 w 9445748"/>
              <a:gd name="connsiteY1" fmla="*/ 2706657 h 3123394"/>
              <a:gd name="connsiteX2" fmla="*/ 3867515 w 9445748"/>
              <a:gd name="connsiteY2" fmla="*/ 1919752 h 3123394"/>
              <a:gd name="connsiteX3" fmla="*/ 4923688 w 9445748"/>
              <a:gd name="connsiteY3" fmla="*/ 3104697 h 3123394"/>
              <a:gd name="connsiteX4" fmla="*/ 6905328 w 9445748"/>
              <a:gd name="connsiteY4" fmla="*/ 2750930 h 3123394"/>
              <a:gd name="connsiteX5" fmla="*/ 8396298 w 9445748"/>
              <a:gd name="connsiteY5" fmla="*/ 1506106 h 3123394"/>
              <a:gd name="connsiteX6" fmla="*/ 8765925 w 9445748"/>
              <a:gd name="connsiteY6" fmla="*/ 0 h 3123394"/>
              <a:gd name="connsiteX0" fmla="*/ 5062 w 9445496"/>
              <a:gd name="connsiteY0" fmla="*/ 480660 h 3123394"/>
              <a:gd name="connsiteX1" fmla="*/ 1835951 w 9445496"/>
              <a:gd name="connsiteY1" fmla="*/ 2405608 h 3123394"/>
              <a:gd name="connsiteX2" fmla="*/ 3867263 w 9445496"/>
              <a:gd name="connsiteY2" fmla="*/ 1919752 h 3123394"/>
              <a:gd name="connsiteX3" fmla="*/ 4923436 w 9445496"/>
              <a:gd name="connsiteY3" fmla="*/ 3104697 h 3123394"/>
              <a:gd name="connsiteX4" fmla="*/ 6905076 w 9445496"/>
              <a:gd name="connsiteY4" fmla="*/ 2750930 h 3123394"/>
              <a:gd name="connsiteX5" fmla="*/ 8396046 w 9445496"/>
              <a:gd name="connsiteY5" fmla="*/ 1506106 h 3123394"/>
              <a:gd name="connsiteX6" fmla="*/ 8765673 w 9445496"/>
              <a:gd name="connsiteY6" fmla="*/ 0 h 3123394"/>
              <a:gd name="connsiteX0" fmla="*/ 7728 w 8884154"/>
              <a:gd name="connsiteY0" fmla="*/ 0 h 3423231"/>
              <a:gd name="connsiteX1" fmla="*/ 1274609 w 8884154"/>
              <a:gd name="connsiteY1" fmla="*/ 2705445 h 3423231"/>
              <a:gd name="connsiteX2" fmla="*/ 3305921 w 8884154"/>
              <a:gd name="connsiteY2" fmla="*/ 2219589 h 3423231"/>
              <a:gd name="connsiteX3" fmla="*/ 4362094 w 8884154"/>
              <a:gd name="connsiteY3" fmla="*/ 3404534 h 3423231"/>
              <a:gd name="connsiteX4" fmla="*/ 6343734 w 8884154"/>
              <a:gd name="connsiteY4" fmla="*/ 3050767 h 3423231"/>
              <a:gd name="connsiteX5" fmla="*/ 7834704 w 8884154"/>
              <a:gd name="connsiteY5" fmla="*/ 1805943 h 3423231"/>
              <a:gd name="connsiteX6" fmla="*/ 8204331 w 8884154"/>
              <a:gd name="connsiteY6" fmla="*/ 299837 h 3423231"/>
              <a:gd name="connsiteX0" fmla="*/ 7006 w 8883432"/>
              <a:gd name="connsiteY0" fmla="*/ 0 h 3423231"/>
              <a:gd name="connsiteX1" fmla="*/ 1366347 w 8883432"/>
              <a:gd name="connsiteY1" fmla="*/ 2515897 h 3423231"/>
              <a:gd name="connsiteX2" fmla="*/ 3305199 w 8883432"/>
              <a:gd name="connsiteY2" fmla="*/ 2219589 h 3423231"/>
              <a:gd name="connsiteX3" fmla="*/ 4361372 w 8883432"/>
              <a:gd name="connsiteY3" fmla="*/ 3404534 h 3423231"/>
              <a:gd name="connsiteX4" fmla="*/ 6343012 w 8883432"/>
              <a:gd name="connsiteY4" fmla="*/ 3050767 h 3423231"/>
              <a:gd name="connsiteX5" fmla="*/ 7833982 w 8883432"/>
              <a:gd name="connsiteY5" fmla="*/ 1805943 h 3423231"/>
              <a:gd name="connsiteX6" fmla="*/ 8203609 w 8883432"/>
              <a:gd name="connsiteY6" fmla="*/ 299837 h 3423231"/>
              <a:gd name="connsiteX0" fmla="*/ 7006 w 8947971"/>
              <a:gd name="connsiteY0" fmla="*/ 0 h 3423231"/>
              <a:gd name="connsiteX1" fmla="*/ 1366347 w 8947971"/>
              <a:gd name="connsiteY1" fmla="*/ 2515897 h 3423231"/>
              <a:gd name="connsiteX2" fmla="*/ 3305199 w 8947971"/>
              <a:gd name="connsiteY2" fmla="*/ 2219589 h 3423231"/>
              <a:gd name="connsiteX3" fmla="*/ 4361372 w 8947971"/>
              <a:gd name="connsiteY3" fmla="*/ 3404534 h 3423231"/>
              <a:gd name="connsiteX4" fmla="*/ 6343012 w 8947971"/>
              <a:gd name="connsiteY4" fmla="*/ 3050767 h 3423231"/>
              <a:gd name="connsiteX5" fmla="*/ 7833982 w 8947971"/>
              <a:gd name="connsiteY5" fmla="*/ 1805943 h 3423231"/>
              <a:gd name="connsiteX6" fmla="*/ 8294137 w 8947971"/>
              <a:gd name="connsiteY6" fmla="*/ 149728 h 3423231"/>
              <a:gd name="connsiteX0" fmla="*/ 7006 w 8947971"/>
              <a:gd name="connsiteY0" fmla="*/ 0 h 3404579"/>
              <a:gd name="connsiteX1" fmla="*/ 1366347 w 8947971"/>
              <a:gd name="connsiteY1" fmla="*/ 2515897 h 3404579"/>
              <a:gd name="connsiteX2" fmla="*/ 3305199 w 8947971"/>
              <a:gd name="connsiteY2" fmla="*/ 2219589 h 3404579"/>
              <a:gd name="connsiteX3" fmla="*/ 4361372 w 8947971"/>
              <a:gd name="connsiteY3" fmla="*/ 3404534 h 3404579"/>
              <a:gd name="connsiteX4" fmla="*/ 5797126 w 8947971"/>
              <a:gd name="connsiteY4" fmla="*/ 2273616 h 3404579"/>
              <a:gd name="connsiteX5" fmla="*/ 7833982 w 8947971"/>
              <a:gd name="connsiteY5" fmla="*/ 1805943 h 3404579"/>
              <a:gd name="connsiteX6" fmla="*/ 8294137 w 8947971"/>
              <a:gd name="connsiteY6" fmla="*/ 149728 h 3404579"/>
              <a:gd name="connsiteX0" fmla="*/ 7006 w 8947971"/>
              <a:gd name="connsiteY0" fmla="*/ 0 h 3404569"/>
              <a:gd name="connsiteX1" fmla="*/ 1366347 w 8947971"/>
              <a:gd name="connsiteY1" fmla="*/ 2515897 h 3404569"/>
              <a:gd name="connsiteX2" fmla="*/ 3305199 w 8947971"/>
              <a:gd name="connsiteY2" fmla="*/ 2219589 h 3404569"/>
              <a:gd name="connsiteX3" fmla="*/ 4361372 w 8947971"/>
              <a:gd name="connsiteY3" fmla="*/ 3404534 h 3404569"/>
              <a:gd name="connsiteX4" fmla="*/ 5797126 w 8947971"/>
              <a:gd name="connsiteY4" fmla="*/ 2273616 h 3404569"/>
              <a:gd name="connsiteX5" fmla="*/ 7833982 w 8947971"/>
              <a:gd name="connsiteY5" fmla="*/ 1805943 h 3404569"/>
              <a:gd name="connsiteX6" fmla="*/ 8294137 w 8947971"/>
              <a:gd name="connsiteY6" fmla="*/ 149728 h 3404569"/>
              <a:gd name="connsiteX0" fmla="*/ 7006 w 8947971"/>
              <a:gd name="connsiteY0" fmla="*/ 0 h 3405406"/>
              <a:gd name="connsiteX1" fmla="*/ 1366347 w 8947971"/>
              <a:gd name="connsiteY1" fmla="*/ 2515897 h 3405406"/>
              <a:gd name="connsiteX2" fmla="*/ 3305199 w 8947971"/>
              <a:gd name="connsiteY2" fmla="*/ 2219589 h 3405406"/>
              <a:gd name="connsiteX3" fmla="*/ 4361372 w 8947971"/>
              <a:gd name="connsiteY3" fmla="*/ 3404534 h 3405406"/>
              <a:gd name="connsiteX4" fmla="*/ 6335431 w 8947971"/>
              <a:gd name="connsiteY4" fmla="*/ 2474762 h 3405406"/>
              <a:gd name="connsiteX5" fmla="*/ 7833982 w 8947971"/>
              <a:gd name="connsiteY5" fmla="*/ 1805943 h 3405406"/>
              <a:gd name="connsiteX6" fmla="*/ 8294137 w 8947971"/>
              <a:gd name="connsiteY6" fmla="*/ 149728 h 3405406"/>
              <a:gd name="connsiteX0" fmla="*/ 7260 w 8948225"/>
              <a:gd name="connsiteY0" fmla="*/ 0 h 3411143"/>
              <a:gd name="connsiteX1" fmla="*/ 1366601 w 8948225"/>
              <a:gd name="connsiteY1" fmla="*/ 2515897 h 3411143"/>
              <a:gd name="connsiteX2" fmla="*/ 3517742 w 8948225"/>
              <a:gd name="connsiteY2" fmla="*/ 1744155 h 3411143"/>
              <a:gd name="connsiteX3" fmla="*/ 4361626 w 8948225"/>
              <a:gd name="connsiteY3" fmla="*/ 3404534 h 3411143"/>
              <a:gd name="connsiteX4" fmla="*/ 6335685 w 8948225"/>
              <a:gd name="connsiteY4" fmla="*/ 2474762 h 3411143"/>
              <a:gd name="connsiteX5" fmla="*/ 7834236 w 8948225"/>
              <a:gd name="connsiteY5" fmla="*/ 1805943 h 3411143"/>
              <a:gd name="connsiteX6" fmla="*/ 8294391 w 8948225"/>
              <a:gd name="connsiteY6" fmla="*/ 149728 h 3411143"/>
              <a:gd name="connsiteX0" fmla="*/ 7318 w 8948283"/>
              <a:gd name="connsiteY0" fmla="*/ 0 h 3411143"/>
              <a:gd name="connsiteX1" fmla="*/ 1359077 w 8948283"/>
              <a:gd name="connsiteY1" fmla="*/ 2168465 h 3411143"/>
              <a:gd name="connsiteX2" fmla="*/ 3517800 w 8948283"/>
              <a:gd name="connsiteY2" fmla="*/ 1744155 h 3411143"/>
              <a:gd name="connsiteX3" fmla="*/ 4361684 w 8948283"/>
              <a:gd name="connsiteY3" fmla="*/ 3404534 h 3411143"/>
              <a:gd name="connsiteX4" fmla="*/ 6335743 w 8948283"/>
              <a:gd name="connsiteY4" fmla="*/ 2474762 h 3411143"/>
              <a:gd name="connsiteX5" fmla="*/ 7834294 w 8948283"/>
              <a:gd name="connsiteY5" fmla="*/ 1805943 h 3411143"/>
              <a:gd name="connsiteX6" fmla="*/ 8294449 w 8948283"/>
              <a:gd name="connsiteY6" fmla="*/ 149728 h 3411143"/>
              <a:gd name="connsiteX0" fmla="*/ 7243 w 8948208"/>
              <a:gd name="connsiteY0" fmla="*/ 0 h 3409124"/>
              <a:gd name="connsiteX1" fmla="*/ 1359002 w 8948208"/>
              <a:gd name="connsiteY1" fmla="*/ 2168465 h 3409124"/>
              <a:gd name="connsiteX2" fmla="*/ 3457071 w 8948208"/>
              <a:gd name="connsiteY2" fmla="*/ 1872156 h 3409124"/>
              <a:gd name="connsiteX3" fmla="*/ 4361609 w 8948208"/>
              <a:gd name="connsiteY3" fmla="*/ 3404534 h 3409124"/>
              <a:gd name="connsiteX4" fmla="*/ 6335668 w 8948208"/>
              <a:gd name="connsiteY4" fmla="*/ 2474762 h 3409124"/>
              <a:gd name="connsiteX5" fmla="*/ 7834219 w 8948208"/>
              <a:gd name="connsiteY5" fmla="*/ 1805943 h 3409124"/>
              <a:gd name="connsiteX6" fmla="*/ 8294374 w 8948208"/>
              <a:gd name="connsiteY6" fmla="*/ 149728 h 3409124"/>
              <a:gd name="connsiteX0" fmla="*/ 7243 w 8948208"/>
              <a:gd name="connsiteY0" fmla="*/ 0 h 3409958"/>
              <a:gd name="connsiteX1" fmla="*/ 1359002 w 8948208"/>
              <a:gd name="connsiteY1" fmla="*/ 2168465 h 3409958"/>
              <a:gd name="connsiteX2" fmla="*/ 3457071 w 8948208"/>
              <a:gd name="connsiteY2" fmla="*/ 1872156 h 3409958"/>
              <a:gd name="connsiteX3" fmla="*/ 4361609 w 8948208"/>
              <a:gd name="connsiteY3" fmla="*/ 3404534 h 3409958"/>
              <a:gd name="connsiteX4" fmla="*/ 6525212 w 8948208"/>
              <a:gd name="connsiteY4" fmla="*/ 2520477 h 3409958"/>
              <a:gd name="connsiteX5" fmla="*/ 7834219 w 8948208"/>
              <a:gd name="connsiteY5" fmla="*/ 1805943 h 3409958"/>
              <a:gd name="connsiteX6" fmla="*/ 8294374 w 8948208"/>
              <a:gd name="connsiteY6" fmla="*/ 149728 h 3409958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294374"/>
              <a:gd name="connsiteY0" fmla="*/ 0 h 3420685"/>
              <a:gd name="connsiteX1" fmla="*/ 1359002 w 8294374"/>
              <a:gd name="connsiteY1" fmla="*/ 2168465 h 3420685"/>
              <a:gd name="connsiteX2" fmla="*/ 3457071 w 8294374"/>
              <a:gd name="connsiteY2" fmla="*/ 1872156 h 3420685"/>
              <a:gd name="connsiteX3" fmla="*/ 4361609 w 8294374"/>
              <a:gd name="connsiteY3" fmla="*/ 3404534 h 3420685"/>
              <a:gd name="connsiteX4" fmla="*/ 6525212 w 8294374"/>
              <a:gd name="connsiteY4" fmla="*/ 2520477 h 3420685"/>
              <a:gd name="connsiteX5" fmla="*/ 8294374 w 8294374"/>
              <a:gd name="connsiteY5" fmla="*/ 149728 h 3420685"/>
              <a:gd name="connsiteX0" fmla="*/ 7243 w 8294374"/>
              <a:gd name="connsiteY0" fmla="*/ 0 h 3416491"/>
              <a:gd name="connsiteX1" fmla="*/ 1359002 w 8294374"/>
              <a:gd name="connsiteY1" fmla="*/ 2168465 h 3416491"/>
              <a:gd name="connsiteX2" fmla="*/ 3457071 w 8294374"/>
              <a:gd name="connsiteY2" fmla="*/ 1872156 h 3416491"/>
              <a:gd name="connsiteX3" fmla="*/ 4361609 w 8294374"/>
              <a:gd name="connsiteY3" fmla="*/ 3404534 h 3416491"/>
              <a:gd name="connsiteX4" fmla="*/ 6525212 w 8294374"/>
              <a:gd name="connsiteY4" fmla="*/ 2520477 h 3416491"/>
              <a:gd name="connsiteX5" fmla="*/ 8294374 w 8294374"/>
              <a:gd name="connsiteY5" fmla="*/ 149728 h 3416491"/>
              <a:gd name="connsiteX0" fmla="*/ 7243 w 7695415"/>
              <a:gd name="connsiteY0" fmla="*/ 270848 h 3693702"/>
              <a:gd name="connsiteX1" fmla="*/ 1359002 w 7695415"/>
              <a:gd name="connsiteY1" fmla="*/ 2439313 h 3693702"/>
              <a:gd name="connsiteX2" fmla="*/ 3457071 w 7695415"/>
              <a:gd name="connsiteY2" fmla="*/ 2143004 h 3693702"/>
              <a:gd name="connsiteX3" fmla="*/ 4361609 w 7695415"/>
              <a:gd name="connsiteY3" fmla="*/ 3675382 h 3693702"/>
              <a:gd name="connsiteX4" fmla="*/ 6525212 w 7695415"/>
              <a:gd name="connsiteY4" fmla="*/ 2791325 h 3693702"/>
              <a:gd name="connsiteX5" fmla="*/ 7695415 w 7695415"/>
              <a:gd name="connsiteY5" fmla="*/ 0 h 3693702"/>
              <a:gd name="connsiteX0" fmla="*/ 7243 w 7970725"/>
              <a:gd name="connsiteY0" fmla="*/ 270848 h 3693702"/>
              <a:gd name="connsiteX1" fmla="*/ 1359002 w 7970725"/>
              <a:gd name="connsiteY1" fmla="*/ 2439313 h 3693702"/>
              <a:gd name="connsiteX2" fmla="*/ 3457071 w 7970725"/>
              <a:gd name="connsiteY2" fmla="*/ 2143004 h 3693702"/>
              <a:gd name="connsiteX3" fmla="*/ 4361609 w 7970725"/>
              <a:gd name="connsiteY3" fmla="*/ 3675382 h 3693702"/>
              <a:gd name="connsiteX4" fmla="*/ 6525212 w 7970725"/>
              <a:gd name="connsiteY4" fmla="*/ 2791325 h 3693702"/>
              <a:gd name="connsiteX5" fmla="*/ 7695415 w 7970725"/>
              <a:gd name="connsiteY5" fmla="*/ 0 h 3693702"/>
              <a:gd name="connsiteX0" fmla="*/ 7243 w 8076322"/>
              <a:gd name="connsiteY0" fmla="*/ 270848 h 3686131"/>
              <a:gd name="connsiteX1" fmla="*/ 1359002 w 8076322"/>
              <a:gd name="connsiteY1" fmla="*/ 2439313 h 3686131"/>
              <a:gd name="connsiteX2" fmla="*/ 3457071 w 8076322"/>
              <a:gd name="connsiteY2" fmla="*/ 2143004 h 3686131"/>
              <a:gd name="connsiteX3" fmla="*/ 4361609 w 8076322"/>
              <a:gd name="connsiteY3" fmla="*/ 3675382 h 3686131"/>
              <a:gd name="connsiteX4" fmla="*/ 6525212 w 8076322"/>
              <a:gd name="connsiteY4" fmla="*/ 2791325 h 3686131"/>
              <a:gd name="connsiteX5" fmla="*/ 7695415 w 8076322"/>
              <a:gd name="connsiteY5" fmla="*/ 0 h 3686131"/>
              <a:gd name="connsiteX0" fmla="*/ 7243 w 8114621"/>
              <a:gd name="connsiteY0" fmla="*/ 270848 h 3690077"/>
              <a:gd name="connsiteX1" fmla="*/ 1359002 w 8114621"/>
              <a:gd name="connsiteY1" fmla="*/ 2439313 h 3690077"/>
              <a:gd name="connsiteX2" fmla="*/ 3457071 w 8114621"/>
              <a:gd name="connsiteY2" fmla="*/ 2143004 h 3690077"/>
              <a:gd name="connsiteX3" fmla="*/ 4361609 w 8114621"/>
              <a:gd name="connsiteY3" fmla="*/ 3675382 h 3690077"/>
              <a:gd name="connsiteX4" fmla="*/ 6692011 w 8114621"/>
              <a:gd name="connsiteY4" fmla="*/ 2873611 h 3690077"/>
              <a:gd name="connsiteX5" fmla="*/ 7695415 w 8114621"/>
              <a:gd name="connsiteY5" fmla="*/ 0 h 3690077"/>
              <a:gd name="connsiteX0" fmla="*/ 7105 w 8114483"/>
              <a:gd name="connsiteY0" fmla="*/ 270848 h 3685610"/>
              <a:gd name="connsiteX1" fmla="*/ 1358864 w 8114483"/>
              <a:gd name="connsiteY1" fmla="*/ 2439313 h 3685610"/>
              <a:gd name="connsiteX2" fmla="*/ 3343206 w 8114483"/>
              <a:gd name="connsiteY2" fmla="*/ 2280149 h 3685610"/>
              <a:gd name="connsiteX3" fmla="*/ 4361471 w 8114483"/>
              <a:gd name="connsiteY3" fmla="*/ 3675382 h 3685610"/>
              <a:gd name="connsiteX4" fmla="*/ 6691873 w 8114483"/>
              <a:gd name="connsiteY4" fmla="*/ 2873611 h 3685610"/>
              <a:gd name="connsiteX5" fmla="*/ 7695277 w 8114483"/>
              <a:gd name="connsiteY5" fmla="*/ 0 h 3685610"/>
              <a:gd name="connsiteX0" fmla="*/ 7105 w 8053287"/>
              <a:gd name="connsiteY0" fmla="*/ 270848 h 3687337"/>
              <a:gd name="connsiteX1" fmla="*/ 1358864 w 8053287"/>
              <a:gd name="connsiteY1" fmla="*/ 2439313 h 3687337"/>
              <a:gd name="connsiteX2" fmla="*/ 3343206 w 8053287"/>
              <a:gd name="connsiteY2" fmla="*/ 2280149 h 3687337"/>
              <a:gd name="connsiteX3" fmla="*/ 4361471 w 8053287"/>
              <a:gd name="connsiteY3" fmla="*/ 3675382 h 3687337"/>
              <a:gd name="connsiteX4" fmla="*/ 6411348 w 8053287"/>
              <a:gd name="connsiteY4" fmla="*/ 2910183 h 3687337"/>
              <a:gd name="connsiteX5" fmla="*/ 7695277 w 8053287"/>
              <a:gd name="connsiteY5" fmla="*/ 0 h 3687337"/>
              <a:gd name="connsiteX0" fmla="*/ 7105 w 8032272"/>
              <a:gd name="connsiteY0" fmla="*/ 270848 h 3688127"/>
              <a:gd name="connsiteX1" fmla="*/ 1358864 w 8032272"/>
              <a:gd name="connsiteY1" fmla="*/ 2439313 h 3688127"/>
              <a:gd name="connsiteX2" fmla="*/ 3343206 w 8032272"/>
              <a:gd name="connsiteY2" fmla="*/ 2280149 h 3688127"/>
              <a:gd name="connsiteX3" fmla="*/ 4361471 w 8032272"/>
              <a:gd name="connsiteY3" fmla="*/ 3675382 h 3688127"/>
              <a:gd name="connsiteX4" fmla="*/ 6411348 w 8032272"/>
              <a:gd name="connsiteY4" fmla="*/ 2910183 h 3688127"/>
              <a:gd name="connsiteX5" fmla="*/ 7977257 w 8032272"/>
              <a:gd name="connsiteY5" fmla="*/ 1871214 h 3688127"/>
              <a:gd name="connsiteX6" fmla="*/ 7695277 w 8032272"/>
              <a:gd name="connsiteY6" fmla="*/ 0 h 3688127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4361"/>
              <a:gd name="connsiteX1" fmla="*/ 1358864 w 8032272"/>
              <a:gd name="connsiteY1" fmla="*/ 2439313 h 3684361"/>
              <a:gd name="connsiteX2" fmla="*/ 3343206 w 8032272"/>
              <a:gd name="connsiteY2" fmla="*/ 2280149 h 3684361"/>
              <a:gd name="connsiteX3" fmla="*/ 4361471 w 8032272"/>
              <a:gd name="connsiteY3" fmla="*/ 3675382 h 3684361"/>
              <a:gd name="connsiteX4" fmla="*/ 6259713 w 8032272"/>
              <a:gd name="connsiteY4" fmla="*/ 2901040 h 3684361"/>
              <a:gd name="connsiteX5" fmla="*/ 7977257 w 8032272"/>
              <a:gd name="connsiteY5" fmla="*/ 1871214 h 3684361"/>
              <a:gd name="connsiteX6" fmla="*/ 7695277 w 8032272"/>
              <a:gd name="connsiteY6" fmla="*/ 0 h 3684361"/>
              <a:gd name="connsiteX0" fmla="*/ 7105 w 8029971"/>
              <a:gd name="connsiteY0" fmla="*/ 270848 h 3688135"/>
              <a:gd name="connsiteX1" fmla="*/ 1358864 w 8029971"/>
              <a:gd name="connsiteY1" fmla="*/ 2439313 h 3688135"/>
              <a:gd name="connsiteX2" fmla="*/ 3343206 w 8029971"/>
              <a:gd name="connsiteY2" fmla="*/ 2280149 h 3688135"/>
              <a:gd name="connsiteX3" fmla="*/ 4361471 w 8029971"/>
              <a:gd name="connsiteY3" fmla="*/ 3675382 h 3688135"/>
              <a:gd name="connsiteX4" fmla="*/ 6449257 w 8029971"/>
              <a:gd name="connsiteY4" fmla="*/ 2992469 h 3688135"/>
              <a:gd name="connsiteX5" fmla="*/ 7977257 w 8029971"/>
              <a:gd name="connsiteY5" fmla="*/ 1871214 h 3688135"/>
              <a:gd name="connsiteX6" fmla="*/ 7695277 w 8029971"/>
              <a:gd name="connsiteY6" fmla="*/ 0 h 3688135"/>
              <a:gd name="connsiteX0" fmla="*/ 7105 w 8274479"/>
              <a:gd name="connsiteY0" fmla="*/ 270848 h 3688135"/>
              <a:gd name="connsiteX1" fmla="*/ 1358864 w 8274479"/>
              <a:gd name="connsiteY1" fmla="*/ 2439313 h 3688135"/>
              <a:gd name="connsiteX2" fmla="*/ 3343206 w 8274479"/>
              <a:gd name="connsiteY2" fmla="*/ 2280149 h 3688135"/>
              <a:gd name="connsiteX3" fmla="*/ 4361471 w 8274479"/>
              <a:gd name="connsiteY3" fmla="*/ 3675382 h 3688135"/>
              <a:gd name="connsiteX4" fmla="*/ 6449257 w 8274479"/>
              <a:gd name="connsiteY4" fmla="*/ 2992469 h 3688135"/>
              <a:gd name="connsiteX5" fmla="*/ 7977257 w 8274479"/>
              <a:gd name="connsiteY5" fmla="*/ 1871214 h 3688135"/>
              <a:gd name="connsiteX6" fmla="*/ 7695277 w 8274479"/>
              <a:gd name="connsiteY6" fmla="*/ 0 h 3688135"/>
              <a:gd name="connsiteX0" fmla="*/ 7105 w 8438022"/>
              <a:gd name="connsiteY0" fmla="*/ 270848 h 3688135"/>
              <a:gd name="connsiteX1" fmla="*/ 1358864 w 8438022"/>
              <a:gd name="connsiteY1" fmla="*/ 2439313 h 3688135"/>
              <a:gd name="connsiteX2" fmla="*/ 3343206 w 8438022"/>
              <a:gd name="connsiteY2" fmla="*/ 2280149 h 3688135"/>
              <a:gd name="connsiteX3" fmla="*/ 4361471 w 8438022"/>
              <a:gd name="connsiteY3" fmla="*/ 3675382 h 3688135"/>
              <a:gd name="connsiteX4" fmla="*/ 6449257 w 8438022"/>
              <a:gd name="connsiteY4" fmla="*/ 2992469 h 3688135"/>
              <a:gd name="connsiteX5" fmla="*/ 7977257 w 8438022"/>
              <a:gd name="connsiteY5" fmla="*/ 1871214 h 3688135"/>
              <a:gd name="connsiteX6" fmla="*/ 7695277 w 8438022"/>
              <a:gd name="connsiteY6" fmla="*/ 0 h 3688135"/>
              <a:gd name="connsiteX0" fmla="*/ 7105 w 8506860"/>
              <a:gd name="connsiteY0" fmla="*/ 270848 h 3688135"/>
              <a:gd name="connsiteX1" fmla="*/ 1358864 w 8506860"/>
              <a:gd name="connsiteY1" fmla="*/ 2439313 h 3688135"/>
              <a:gd name="connsiteX2" fmla="*/ 3343206 w 8506860"/>
              <a:gd name="connsiteY2" fmla="*/ 2280149 h 3688135"/>
              <a:gd name="connsiteX3" fmla="*/ 4361471 w 8506860"/>
              <a:gd name="connsiteY3" fmla="*/ 3675382 h 3688135"/>
              <a:gd name="connsiteX4" fmla="*/ 6449257 w 8506860"/>
              <a:gd name="connsiteY4" fmla="*/ 2992469 h 3688135"/>
              <a:gd name="connsiteX5" fmla="*/ 7977257 w 8506860"/>
              <a:gd name="connsiteY5" fmla="*/ 1871214 h 3688135"/>
              <a:gd name="connsiteX6" fmla="*/ 7695277 w 8506860"/>
              <a:gd name="connsiteY6" fmla="*/ 0 h 3688135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683965"/>
              <a:gd name="connsiteY0" fmla="*/ 791996 h 4206838"/>
              <a:gd name="connsiteX1" fmla="*/ 1358864 w 8683965"/>
              <a:gd name="connsiteY1" fmla="*/ 2960461 h 4206838"/>
              <a:gd name="connsiteX2" fmla="*/ 3343206 w 8683965"/>
              <a:gd name="connsiteY2" fmla="*/ 2801297 h 4206838"/>
              <a:gd name="connsiteX3" fmla="*/ 4361471 w 8683965"/>
              <a:gd name="connsiteY3" fmla="*/ 4196530 h 4206838"/>
              <a:gd name="connsiteX4" fmla="*/ 6449257 w 8683965"/>
              <a:gd name="connsiteY4" fmla="*/ 3513617 h 4206838"/>
              <a:gd name="connsiteX5" fmla="*/ 7977257 w 8683965"/>
              <a:gd name="connsiteY5" fmla="*/ 2392362 h 4206838"/>
              <a:gd name="connsiteX6" fmla="*/ 8112274 w 8683965"/>
              <a:gd name="connsiteY6" fmla="*/ 0 h 4206838"/>
              <a:gd name="connsiteX0" fmla="*/ 6937 w 8683797"/>
              <a:gd name="connsiteY0" fmla="*/ 791996 h 4201594"/>
              <a:gd name="connsiteX1" fmla="*/ 1358696 w 8683797"/>
              <a:gd name="connsiteY1" fmla="*/ 2960461 h 4201594"/>
              <a:gd name="connsiteX2" fmla="*/ 3198985 w 8683797"/>
              <a:gd name="connsiteY2" fmla="*/ 3029871 h 4201594"/>
              <a:gd name="connsiteX3" fmla="*/ 4361303 w 8683797"/>
              <a:gd name="connsiteY3" fmla="*/ 4196530 h 4201594"/>
              <a:gd name="connsiteX4" fmla="*/ 6449089 w 8683797"/>
              <a:gd name="connsiteY4" fmla="*/ 3513617 h 4201594"/>
              <a:gd name="connsiteX5" fmla="*/ 7977089 w 8683797"/>
              <a:gd name="connsiteY5" fmla="*/ 2392362 h 4201594"/>
              <a:gd name="connsiteX6" fmla="*/ 8112106 w 8683797"/>
              <a:gd name="connsiteY6" fmla="*/ 0 h 4201594"/>
              <a:gd name="connsiteX0" fmla="*/ 9436 w 8686296"/>
              <a:gd name="connsiteY0" fmla="*/ 791996 h 4201594"/>
              <a:gd name="connsiteX1" fmla="*/ 1095834 w 8686296"/>
              <a:gd name="connsiteY1" fmla="*/ 3106748 h 4201594"/>
              <a:gd name="connsiteX2" fmla="*/ 3201484 w 8686296"/>
              <a:gd name="connsiteY2" fmla="*/ 3029871 h 4201594"/>
              <a:gd name="connsiteX3" fmla="*/ 4363802 w 8686296"/>
              <a:gd name="connsiteY3" fmla="*/ 4196530 h 4201594"/>
              <a:gd name="connsiteX4" fmla="*/ 6451588 w 8686296"/>
              <a:gd name="connsiteY4" fmla="*/ 3513617 h 4201594"/>
              <a:gd name="connsiteX5" fmla="*/ 7979588 w 8686296"/>
              <a:gd name="connsiteY5" fmla="*/ 2392362 h 4201594"/>
              <a:gd name="connsiteX6" fmla="*/ 8114605 w 8686296"/>
              <a:gd name="connsiteY6" fmla="*/ 0 h 4201594"/>
              <a:gd name="connsiteX0" fmla="*/ 4713 w 9561057"/>
              <a:gd name="connsiteY0" fmla="*/ 938284 h 4201594"/>
              <a:gd name="connsiteX1" fmla="*/ 1970595 w 9561057"/>
              <a:gd name="connsiteY1" fmla="*/ 3106748 h 4201594"/>
              <a:gd name="connsiteX2" fmla="*/ 4076245 w 9561057"/>
              <a:gd name="connsiteY2" fmla="*/ 3029871 h 4201594"/>
              <a:gd name="connsiteX3" fmla="*/ 5238563 w 9561057"/>
              <a:gd name="connsiteY3" fmla="*/ 4196530 h 4201594"/>
              <a:gd name="connsiteX4" fmla="*/ 7326349 w 9561057"/>
              <a:gd name="connsiteY4" fmla="*/ 3513617 h 4201594"/>
              <a:gd name="connsiteX5" fmla="*/ 8854349 w 9561057"/>
              <a:gd name="connsiteY5" fmla="*/ 2392362 h 4201594"/>
              <a:gd name="connsiteX6" fmla="*/ 8989366 w 9561057"/>
              <a:gd name="connsiteY6" fmla="*/ 0 h 4201594"/>
              <a:gd name="connsiteX0" fmla="*/ 4680 w 9561024"/>
              <a:gd name="connsiteY0" fmla="*/ 938284 h 4199285"/>
              <a:gd name="connsiteX1" fmla="*/ 1970562 w 9561024"/>
              <a:gd name="connsiteY1" fmla="*/ 3106748 h 4199285"/>
              <a:gd name="connsiteX2" fmla="*/ 4011490 w 9561024"/>
              <a:gd name="connsiteY2" fmla="*/ 3163670 h 4199285"/>
              <a:gd name="connsiteX3" fmla="*/ 5238530 w 9561024"/>
              <a:gd name="connsiteY3" fmla="*/ 4196530 h 4199285"/>
              <a:gd name="connsiteX4" fmla="*/ 7326316 w 9561024"/>
              <a:gd name="connsiteY4" fmla="*/ 3513617 h 4199285"/>
              <a:gd name="connsiteX5" fmla="*/ 8854316 w 9561024"/>
              <a:gd name="connsiteY5" fmla="*/ 2392362 h 4199285"/>
              <a:gd name="connsiteX6" fmla="*/ 8989333 w 9561024"/>
              <a:gd name="connsiteY6" fmla="*/ 0 h 4199285"/>
              <a:gd name="connsiteX0" fmla="*/ 4680 w 9896931"/>
              <a:gd name="connsiteY0" fmla="*/ 938284 h 4199285"/>
              <a:gd name="connsiteX1" fmla="*/ 1970562 w 9896931"/>
              <a:gd name="connsiteY1" fmla="*/ 3106748 h 4199285"/>
              <a:gd name="connsiteX2" fmla="*/ 4011490 w 9896931"/>
              <a:gd name="connsiteY2" fmla="*/ 3163670 h 4199285"/>
              <a:gd name="connsiteX3" fmla="*/ 5238530 w 9896931"/>
              <a:gd name="connsiteY3" fmla="*/ 4196530 h 4199285"/>
              <a:gd name="connsiteX4" fmla="*/ 7326316 w 9896931"/>
              <a:gd name="connsiteY4" fmla="*/ 3513617 h 4199285"/>
              <a:gd name="connsiteX5" fmla="*/ 8854316 w 9896931"/>
              <a:gd name="connsiteY5" fmla="*/ 2392362 h 4199285"/>
              <a:gd name="connsiteX6" fmla="*/ 8989333 w 9896931"/>
              <a:gd name="connsiteY6" fmla="*/ 0 h 4199285"/>
              <a:gd name="connsiteX0" fmla="*/ 4680 w 10045037"/>
              <a:gd name="connsiteY0" fmla="*/ 938284 h 4199285"/>
              <a:gd name="connsiteX1" fmla="*/ 1970562 w 10045037"/>
              <a:gd name="connsiteY1" fmla="*/ 3106748 h 4199285"/>
              <a:gd name="connsiteX2" fmla="*/ 4011490 w 10045037"/>
              <a:gd name="connsiteY2" fmla="*/ 3163670 h 4199285"/>
              <a:gd name="connsiteX3" fmla="*/ 5238530 w 10045037"/>
              <a:gd name="connsiteY3" fmla="*/ 4196530 h 4199285"/>
              <a:gd name="connsiteX4" fmla="*/ 7326316 w 10045037"/>
              <a:gd name="connsiteY4" fmla="*/ 3513617 h 4199285"/>
              <a:gd name="connsiteX5" fmla="*/ 8854316 w 10045037"/>
              <a:gd name="connsiteY5" fmla="*/ 2392362 h 4199285"/>
              <a:gd name="connsiteX6" fmla="*/ 8989333 w 10045037"/>
              <a:gd name="connsiteY6" fmla="*/ 0 h 4199285"/>
              <a:gd name="connsiteX0" fmla="*/ 4680 w 9940255"/>
              <a:gd name="connsiteY0" fmla="*/ 938284 h 4199285"/>
              <a:gd name="connsiteX1" fmla="*/ 1970562 w 9940255"/>
              <a:gd name="connsiteY1" fmla="*/ 3106748 h 4199285"/>
              <a:gd name="connsiteX2" fmla="*/ 4011490 w 9940255"/>
              <a:gd name="connsiteY2" fmla="*/ 3163670 h 4199285"/>
              <a:gd name="connsiteX3" fmla="*/ 5238530 w 9940255"/>
              <a:gd name="connsiteY3" fmla="*/ 4196530 h 4199285"/>
              <a:gd name="connsiteX4" fmla="*/ 7326316 w 9940255"/>
              <a:gd name="connsiteY4" fmla="*/ 3513617 h 4199285"/>
              <a:gd name="connsiteX5" fmla="*/ 8854316 w 9940255"/>
              <a:gd name="connsiteY5" fmla="*/ 2392362 h 4199285"/>
              <a:gd name="connsiteX6" fmla="*/ 8989333 w 9940255"/>
              <a:gd name="connsiteY6" fmla="*/ 0 h 4199285"/>
              <a:gd name="connsiteX0" fmla="*/ 4680 w 10429593"/>
              <a:gd name="connsiteY0" fmla="*/ 938284 h 4199285"/>
              <a:gd name="connsiteX1" fmla="*/ 1970562 w 10429593"/>
              <a:gd name="connsiteY1" fmla="*/ 3106748 h 4199285"/>
              <a:gd name="connsiteX2" fmla="*/ 4011490 w 10429593"/>
              <a:gd name="connsiteY2" fmla="*/ 3163670 h 4199285"/>
              <a:gd name="connsiteX3" fmla="*/ 5238530 w 10429593"/>
              <a:gd name="connsiteY3" fmla="*/ 4196530 h 4199285"/>
              <a:gd name="connsiteX4" fmla="*/ 7326316 w 10429593"/>
              <a:gd name="connsiteY4" fmla="*/ 3513617 h 4199285"/>
              <a:gd name="connsiteX5" fmla="*/ 8854316 w 10429593"/>
              <a:gd name="connsiteY5" fmla="*/ 2392362 h 4199285"/>
              <a:gd name="connsiteX6" fmla="*/ 9710525 w 10429593"/>
              <a:gd name="connsiteY6" fmla="*/ 0 h 4199285"/>
              <a:gd name="connsiteX0" fmla="*/ 4680 w 10289893"/>
              <a:gd name="connsiteY0" fmla="*/ 938284 h 4199285"/>
              <a:gd name="connsiteX1" fmla="*/ 1970562 w 10289893"/>
              <a:gd name="connsiteY1" fmla="*/ 3106748 h 4199285"/>
              <a:gd name="connsiteX2" fmla="*/ 4011490 w 10289893"/>
              <a:gd name="connsiteY2" fmla="*/ 3163670 h 4199285"/>
              <a:gd name="connsiteX3" fmla="*/ 5238530 w 10289893"/>
              <a:gd name="connsiteY3" fmla="*/ 4196530 h 4199285"/>
              <a:gd name="connsiteX4" fmla="*/ 7326316 w 10289893"/>
              <a:gd name="connsiteY4" fmla="*/ 3513617 h 4199285"/>
              <a:gd name="connsiteX5" fmla="*/ 8854316 w 10289893"/>
              <a:gd name="connsiteY5" fmla="*/ 2392362 h 4199285"/>
              <a:gd name="connsiteX6" fmla="*/ 9710525 w 10289893"/>
              <a:gd name="connsiteY6" fmla="*/ 0 h 4199285"/>
              <a:gd name="connsiteX0" fmla="*/ 4680 w 10289893"/>
              <a:gd name="connsiteY0" fmla="*/ 938284 h 4197033"/>
              <a:gd name="connsiteX1" fmla="*/ 1970562 w 10289893"/>
              <a:gd name="connsiteY1" fmla="*/ 3106748 h 4197033"/>
              <a:gd name="connsiteX2" fmla="*/ 4011490 w 10289893"/>
              <a:gd name="connsiteY2" fmla="*/ 3163670 h 4197033"/>
              <a:gd name="connsiteX3" fmla="*/ 5238530 w 10289893"/>
              <a:gd name="connsiteY3" fmla="*/ 4196530 h 4197033"/>
              <a:gd name="connsiteX4" fmla="*/ 7243102 w 10289893"/>
              <a:gd name="connsiteY4" fmla="*/ 3324069 h 4197033"/>
              <a:gd name="connsiteX5" fmla="*/ 8854316 w 10289893"/>
              <a:gd name="connsiteY5" fmla="*/ 2392362 h 4197033"/>
              <a:gd name="connsiteX6" fmla="*/ 9710525 w 10289893"/>
              <a:gd name="connsiteY6" fmla="*/ 0 h 4197033"/>
              <a:gd name="connsiteX0" fmla="*/ 4680 w 10308358"/>
              <a:gd name="connsiteY0" fmla="*/ 938284 h 4197033"/>
              <a:gd name="connsiteX1" fmla="*/ 1970562 w 10308358"/>
              <a:gd name="connsiteY1" fmla="*/ 3106748 h 4197033"/>
              <a:gd name="connsiteX2" fmla="*/ 4011490 w 10308358"/>
              <a:gd name="connsiteY2" fmla="*/ 3163670 h 4197033"/>
              <a:gd name="connsiteX3" fmla="*/ 5238530 w 10308358"/>
              <a:gd name="connsiteY3" fmla="*/ 4196530 h 4197033"/>
              <a:gd name="connsiteX4" fmla="*/ 7243102 w 10308358"/>
              <a:gd name="connsiteY4" fmla="*/ 3324069 h 4197033"/>
              <a:gd name="connsiteX5" fmla="*/ 8854316 w 10308358"/>
              <a:gd name="connsiteY5" fmla="*/ 2392362 h 4197033"/>
              <a:gd name="connsiteX6" fmla="*/ 9710525 w 10308358"/>
              <a:gd name="connsiteY6" fmla="*/ 0 h 4197033"/>
              <a:gd name="connsiteX0" fmla="*/ 4680 w 10440837"/>
              <a:gd name="connsiteY0" fmla="*/ 938284 h 4197436"/>
              <a:gd name="connsiteX1" fmla="*/ 1970562 w 10440837"/>
              <a:gd name="connsiteY1" fmla="*/ 3106748 h 4197436"/>
              <a:gd name="connsiteX2" fmla="*/ 4011490 w 10440837"/>
              <a:gd name="connsiteY2" fmla="*/ 3163670 h 4197436"/>
              <a:gd name="connsiteX3" fmla="*/ 5238530 w 10440837"/>
              <a:gd name="connsiteY3" fmla="*/ 4196530 h 4197436"/>
              <a:gd name="connsiteX4" fmla="*/ 7243102 w 10440837"/>
              <a:gd name="connsiteY4" fmla="*/ 3324069 h 4197436"/>
              <a:gd name="connsiteX5" fmla="*/ 9279634 w 10440837"/>
              <a:gd name="connsiteY5" fmla="*/ 2225112 h 4197436"/>
              <a:gd name="connsiteX6" fmla="*/ 9710525 w 10440837"/>
              <a:gd name="connsiteY6" fmla="*/ 0 h 4197436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656444"/>
              <a:gd name="connsiteY0" fmla="*/ 1527956 h 4786714"/>
              <a:gd name="connsiteX1" fmla="*/ 1970562 w 10656444"/>
              <a:gd name="connsiteY1" fmla="*/ 3696420 h 4786714"/>
              <a:gd name="connsiteX2" fmla="*/ 4011490 w 10656444"/>
              <a:gd name="connsiteY2" fmla="*/ 3753342 h 4786714"/>
              <a:gd name="connsiteX3" fmla="*/ 5238530 w 10656444"/>
              <a:gd name="connsiteY3" fmla="*/ 4786202 h 4786714"/>
              <a:gd name="connsiteX4" fmla="*/ 7243102 w 10656444"/>
              <a:gd name="connsiteY4" fmla="*/ 3913741 h 4786714"/>
              <a:gd name="connsiteX5" fmla="*/ 9279634 w 10656444"/>
              <a:gd name="connsiteY5" fmla="*/ 2814784 h 4786714"/>
              <a:gd name="connsiteX6" fmla="*/ 10029227 w 10656444"/>
              <a:gd name="connsiteY6" fmla="*/ 0 h 4786714"/>
              <a:gd name="connsiteX0" fmla="*/ 4738 w 10656502"/>
              <a:gd name="connsiteY0" fmla="*/ 1527956 h 4792724"/>
              <a:gd name="connsiteX1" fmla="*/ 1970620 w 10656502"/>
              <a:gd name="connsiteY1" fmla="*/ 3696420 h 4792724"/>
              <a:gd name="connsiteX2" fmla="*/ 4123421 w 10656502"/>
              <a:gd name="connsiteY2" fmla="*/ 3309210 h 4792724"/>
              <a:gd name="connsiteX3" fmla="*/ 5238588 w 10656502"/>
              <a:gd name="connsiteY3" fmla="*/ 4786202 h 4792724"/>
              <a:gd name="connsiteX4" fmla="*/ 7243160 w 10656502"/>
              <a:gd name="connsiteY4" fmla="*/ 3913741 h 4792724"/>
              <a:gd name="connsiteX5" fmla="*/ 9279692 w 10656502"/>
              <a:gd name="connsiteY5" fmla="*/ 2814784 h 4792724"/>
              <a:gd name="connsiteX6" fmla="*/ 10029285 w 10656502"/>
              <a:gd name="connsiteY6" fmla="*/ 0 h 4792724"/>
              <a:gd name="connsiteX0" fmla="*/ 4542 w 10656306"/>
              <a:gd name="connsiteY0" fmla="*/ 1527956 h 4792724"/>
              <a:gd name="connsiteX1" fmla="*/ 2033484 w 10656306"/>
              <a:gd name="connsiteY1" fmla="*/ 3328745 h 4792724"/>
              <a:gd name="connsiteX2" fmla="*/ 4123225 w 10656306"/>
              <a:gd name="connsiteY2" fmla="*/ 3309210 h 4792724"/>
              <a:gd name="connsiteX3" fmla="*/ 5238392 w 10656306"/>
              <a:gd name="connsiteY3" fmla="*/ 4786202 h 4792724"/>
              <a:gd name="connsiteX4" fmla="*/ 7242964 w 10656306"/>
              <a:gd name="connsiteY4" fmla="*/ 3913741 h 4792724"/>
              <a:gd name="connsiteX5" fmla="*/ 9279496 w 10656306"/>
              <a:gd name="connsiteY5" fmla="*/ 2814784 h 4792724"/>
              <a:gd name="connsiteX6" fmla="*/ 10029089 w 10656306"/>
              <a:gd name="connsiteY6" fmla="*/ 0 h 4792724"/>
              <a:gd name="connsiteX0" fmla="*/ 4446 w 10695154"/>
              <a:gd name="connsiteY0" fmla="*/ 1272601 h 4792724"/>
              <a:gd name="connsiteX1" fmla="*/ 2072332 w 10695154"/>
              <a:gd name="connsiteY1" fmla="*/ 3328745 h 4792724"/>
              <a:gd name="connsiteX2" fmla="*/ 4162073 w 10695154"/>
              <a:gd name="connsiteY2" fmla="*/ 3309210 h 4792724"/>
              <a:gd name="connsiteX3" fmla="*/ 5277240 w 10695154"/>
              <a:gd name="connsiteY3" fmla="*/ 4786202 h 4792724"/>
              <a:gd name="connsiteX4" fmla="*/ 7281812 w 10695154"/>
              <a:gd name="connsiteY4" fmla="*/ 3913741 h 4792724"/>
              <a:gd name="connsiteX5" fmla="*/ 9318344 w 10695154"/>
              <a:gd name="connsiteY5" fmla="*/ 2814784 h 4792724"/>
              <a:gd name="connsiteX6" fmla="*/ 10067937 w 10695154"/>
              <a:gd name="connsiteY6" fmla="*/ 0 h 4792724"/>
              <a:gd name="connsiteX0" fmla="*/ 4446 w 10695154"/>
              <a:gd name="connsiteY0" fmla="*/ 1272601 h 4662192"/>
              <a:gd name="connsiteX1" fmla="*/ 2072332 w 10695154"/>
              <a:gd name="connsiteY1" fmla="*/ 3328745 h 4662192"/>
              <a:gd name="connsiteX2" fmla="*/ 4162073 w 10695154"/>
              <a:gd name="connsiteY2" fmla="*/ 3309210 h 4662192"/>
              <a:gd name="connsiteX3" fmla="*/ 5182641 w 10695154"/>
              <a:gd name="connsiteY3" fmla="*/ 4649664 h 4662192"/>
              <a:gd name="connsiteX4" fmla="*/ 7281812 w 10695154"/>
              <a:gd name="connsiteY4" fmla="*/ 3913741 h 4662192"/>
              <a:gd name="connsiteX5" fmla="*/ 9318344 w 10695154"/>
              <a:gd name="connsiteY5" fmla="*/ 2814784 h 4662192"/>
              <a:gd name="connsiteX6" fmla="*/ 10067937 w 10695154"/>
              <a:gd name="connsiteY6" fmla="*/ 0 h 4662192"/>
              <a:gd name="connsiteX0" fmla="*/ 4446 w 10695154"/>
              <a:gd name="connsiteY0" fmla="*/ 1272601 h 4659384"/>
              <a:gd name="connsiteX1" fmla="*/ 2072332 w 10695154"/>
              <a:gd name="connsiteY1" fmla="*/ 3328745 h 4659384"/>
              <a:gd name="connsiteX2" fmla="*/ 4162073 w 10695154"/>
              <a:gd name="connsiteY2" fmla="*/ 3309210 h 4659384"/>
              <a:gd name="connsiteX3" fmla="*/ 5182641 w 10695154"/>
              <a:gd name="connsiteY3" fmla="*/ 4649664 h 4659384"/>
              <a:gd name="connsiteX4" fmla="*/ 7281812 w 10695154"/>
              <a:gd name="connsiteY4" fmla="*/ 3913741 h 4659384"/>
              <a:gd name="connsiteX5" fmla="*/ 9318344 w 10695154"/>
              <a:gd name="connsiteY5" fmla="*/ 2814784 h 4659384"/>
              <a:gd name="connsiteX6" fmla="*/ 10067937 w 10695154"/>
              <a:gd name="connsiteY6" fmla="*/ 0 h 4659384"/>
              <a:gd name="connsiteX0" fmla="*/ 4446 w 10695154"/>
              <a:gd name="connsiteY0" fmla="*/ 1272601 h 4655768"/>
              <a:gd name="connsiteX1" fmla="*/ 2072332 w 10695154"/>
              <a:gd name="connsiteY1" fmla="*/ 3328745 h 4655768"/>
              <a:gd name="connsiteX2" fmla="*/ 4162073 w 10695154"/>
              <a:gd name="connsiteY2" fmla="*/ 3309210 h 4655768"/>
              <a:gd name="connsiteX3" fmla="*/ 5182641 w 10695154"/>
              <a:gd name="connsiteY3" fmla="*/ 4649664 h 4655768"/>
              <a:gd name="connsiteX4" fmla="*/ 7590182 w 10695154"/>
              <a:gd name="connsiteY4" fmla="*/ 3810349 h 4655768"/>
              <a:gd name="connsiteX5" fmla="*/ 9318344 w 10695154"/>
              <a:gd name="connsiteY5" fmla="*/ 2814784 h 4655768"/>
              <a:gd name="connsiteX6" fmla="*/ 10067937 w 10695154"/>
              <a:gd name="connsiteY6" fmla="*/ 0 h 4655768"/>
              <a:gd name="connsiteX0" fmla="*/ 4446 w 10861818"/>
              <a:gd name="connsiteY0" fmla="*/ 1272601 h 4657689"/>
              <a:gd name="connsiteX1" fmla="*/ 2072332 w 10861818"/>
              <a:gd name="connsiteY1" fmla="*/ 3328745 h 4657689"/>
              <a:gd name="connsiteX2" fmla="*/ 4162073 w 10861818"/>
              <a:gd name="connsiteY2" fmla="*/ 3309210 h 4657689"/>
              <a:gd name="connsiteX3" fmla="*/ 5182641 w 10861818"/>
              <a:gd name="connsiteY3" fmla="*/ 4649664 h 4657689"/>
              <a:gd name="connsiteX4" fmla="*/ 7590182 w 10861818"/>
              <a:gd name="connsiteY4" fmla="*/ 3810349 h 4657689"/>
              <a:gd name="connsiteX5" fmla="*/ 9801883 w 10861818"/>
              <a:gd name="connsiteY5" fmla="*/ 2642643 h 4657689"/>
              <a:gd name="connsiteX6" fmla="*/ 10067937 w 10861818"/>
              <a:gd name="connsiteY6" fmla="*/ 0 h 4657689"/>
              <a:gd name="connsiteX0" fmla="*/ 4446 w 10861818"/>
              <a:gd name="connsiteY0" fmla="*/ 1272601 h 4655289"/>
              <a:gd name="connsiteX1" fmla="*/ 2072332 w 10861818"/>
              <a:gd name="connsiteY1" fmla="*/ 3328745 h 4655289"/>
              <a:gd name="connsiteX2" fmla="*/ 4162073 w 10861818"/>
              <a:gd name="connsiteY2" fmla="*/ 3309210 h 4655289"/>
              <a:gd name="connsiteX3" fmla="*/ 5182641 w 10861818"/>
              <a:gd name="connsiteY3" fmla="*/ 4649664 h 4655289"/>
              <a:gd name="connsiteX4" fmla="*/ 7590182 w 10861818"/>
              <a:gd name="connsiteY4" fmla="*/ 3810349 h 4655289"/>
              <a:gd name="connsiteX5" fmla="*/ 9801883 w 10861818"/>
              <a:gd name="connsiteY5" fmla="*/ 2642643 h 4655289"/>
              <a:gd name="connsiteX6" fmla="*/ 10067937 w 10861818"/>
              <a:gd name="connsiteY6" fmla="*/ 0 h 4655289"/>
              <a:gd name="connsiteX0" fmla="*/ 4446 w 10861818"/>
              <a:gd name="connsiteY0" fmla="*/ 1272601 h 4651148"/>
              <a:gd name="connsiteX1" fmla="*/ 2072332 w 10861818"/>
              <a:gd name="connsiteY1" fmla="*/ 3328745 h 4651148"/>
              <a:gd name="connsiteX2" fmla="*/ 4162073 w 10861818"/>
              <a:gd name="connsiteY2" fmla="*/ 3309210 h 4651148"/>
              <a:gd name="connsiteX3" fmla="*/ 5182641 w 10861818"/>
              <a:gd name="connsiteY3" fmla="*/ 4649664 h 4651148"/>
              <a:gd name="connsiteX4" fmla="*/ 7429260 w 10861818"/>
              <a:gd name="connsiteY4" fmla="*/ 3587881 h 4651148"/>
              <a:gd name="connsiteX5" fmla="*/ 9801883 w 10861818"/>
              <a:gd name="connsiteY5" fmla="*/ 2642643 h 4651148"/>
              <a:gd name="connsiteX6" fmla="*/ 10067937 w 10861818"/>
              <a:gd name="connsiteY6" fmla="*/ 0 h 4651148"/>
              <a:gd name="connsiteX0" fmla="*/ 4446 w 10838404"/>
              <a:gd name="connsiteY0" fmla="*/ 1272601 h 4651761"/>
              <a:gd name="connsiteX1" fmla="*/ 2072332 w 10838404"/>
              <a:gd name="connsiteY1" fmla="*/ 3328745 h 4651761"/>
              <a:gd name="connsiteX2" fmla="*/ 4162073 w 10838404"/>
              <a:gd name="connsiteY2" fmla="*/ 3309210 h 4651761"/>
              <a:gd name="connsiteX3" fmla="*/ 5182641 w 10838404"/>
              <a:gd name="connsiteY3" fmla="*/ 4649664 h 4651761"/>
              <a:gd name="connsiteX4" fmla="*/ 7429260 w 10838404"/>
              <a:gd name="connsiteY4" fmla="*/ 3587881 h 4651761"/>
              <a:gd name="connsiteX5" fmla="*/ 9743414 w 10838404"/>
              <a:gd name="connsiteY5" fmla="*/ 2417873 h 4651761"/>
              <a:gd name="connsiteX6" fmla="*/ 10067937 w 10838404"/>
              <a:gd name="connsiteY6" fmla="*/ 0 h 4651761"/>
              <a:gd name="connsiteX0" fmla="*/ 4446 w 11367948"/>
              <a:gd name="connsiteY0" fmla="*/ 1446373 h 4825533"/>
              <a:gd name="connsiteX1" fmla="*/ 2072332 w 11367948"/>
              <a:gd name="connsiteY1" fmla="*/ 3502517 h 4825533"/>
              <a:gd name="connsiteX2" fmla="*/ 4162073 w 11367948"/>
              <a:gd name="connsiteY2" fmla="*/ 3482982 h 4825533"/>
              <a:gd name="connsiteX3" fmla="*/ 5182641 w 11367948"/>
              <a:gd name="connsiteY3" fmla="*/ 4823436 h 4825533"/>
              <a:gd name="connsiteX4" fmla="*/ 7429260 w 11367948"/>
              <a:gd name="connsiteY4" fmla="*/ 3761653 h 4825533"/>
              <a:gd name="connsiteX5" fmla="*/ 9743414 w 11367948"/>
              <a:gd name="connsiteY5" fmla="*/ 2591645 h 4825533"/>
              <a:gd name="connsiteX6" fmla="*/ 10825170 w 11367948"/>
              <a:gd name="connsiteY6" fmla="*/ 0 h 4825533"/>
              <a:gd name="connsiteX0" fmla="*/ 4446 w 11367948"/>
              <a:gd name="connsiteY0" fmla="*/ 1446373 h 4824961"/>
              <a:gd name="connsiteX1" fmla="*/ 2072332 w 11367948"/>
              <a:gd name="connsiteY1" fmla="*/ 3502517 h 4824961"/>
              <a:gd name="connsiteX2" fmla="*/ 4162073 w 11367948"/>
              <a:gd name="connsiteY2" fmla="*/ 3482982 h 4824961"/>
              <a:gd name="connsiteX3" fmla="*/ 5182641 w 11367948"/>
              <a:gd name="connsiteY3" fmla="*/ 4823436 h 4824961"/>
              <a:gd name="connsiteX4" fmla="*/ 7429260 w 11367948"/>
              <a:gd name="connsiteY4" fmla="*/ 3761653 h 4824961"/>
              <a:gd name="connsiteX5" fmla="*/ 9743414 w 11367948"/>
              <a:gd name="connsiteY5" fmla="*/ 2591645 h 4824961"/>
              <a:gd name="connsiteX6" fmla="*/ 10825170 w 11367948"/>
              <a:gd name="connsiteY6" fmla="*/ 0 h 4824961"/>
              <a:gd name="connsiteX0" fmla="*/ 4446 w 11367948"/>
              <a:gd name="connsiteY0" fmla="*/ 1446373 h 4825275"/>
              <a:gd name="connsiteX1" fmla="*/ 2072332 w 11367948"/>
              <a:gd name="connsiteY1" fmla="*/ 3502517 h 4825275"/>
              <a:gd name="connsiteX2" fmla="*/ 4162073 w 11367948"/>
              <a:gd name="connsiteY2" fmla="*/ 3482982 h 4825275"/>
              <a:gd name="connsiteX3" fmla="*/ 5182641 w 11367948"/>
              <a:gd name="connsiteY3" fmla="*/ 4823436 h 4825275"/>
              <a:gd name="connsiteX4" fmla="*/ 7534631 w 11367948"/>
              <a:gd name="connsiteY4" fmla="*/ 3786416 h 4825275"/>
              <a:gd name="connsiteX5" fmla="*/ 9743414 w 11367948"/>
              <a:gd name="connsiteY5" fmla="*/ 2591645 h 4825275"/>
              <a:gd name="connsiteX6" fmla="*/ 10825170 w 11367948"/>
              <a:gd name="connsiteY6" fmla="*/ 0 h 4825275"/>
              <a:gd name="connsiteX0" fmla="*/ 4446 w 11367948"/>
              <a:gd name="connsiteY0" fmla="*/ 1446373 h 5440267"/>
              <a:gd name="connsiteX1" fmla="*/ 2072332 w 11367948"/>
              <a:gd name="connsiteY1" fmla="*/ 3502517 h 5440267"/>
              <a:gd name="connsiteX2" fmla="*/ 4162073 w 11367948"/>
              <a:gd name="connsiteY2" fmla="*/ 3482982 h 5440267"/>
              <a:gd name="connsiteX3" fmla="*/ 5202363 w 11367948"/>
              <a:gd name="connsiteY3" fmla="*/ 5438752 h 5440267"/>
              <a:gd name="connsiteX4" fmla="*/ 7534631 w 11367948"/>
              <a:gd name="connsiteY4" fmla="*/ 3786416 h 5440267"/>
              <a:gd name="connsiteX5" fmla="*/ 9743414 w 11367948"/>
              <a:gd name="connsiteY5" fmla="*/ 2591645 h 5440267"/>
              <a:gd name="connsiteX6" fmla="*/ 10825170 w 11367948"/>
              <a:gd name="connsiteY6" fmla="*/ 0 h 5440267"/>
              <a:gd name="connsiteX0" fmla="*/ 4446 w 11367948"/>
              <a:gd name="connsiteY0" fmla="*/ 1446373 h 5439960"/>
              <a:gd name="connsiteX1" fmla="*/ 2072332 w 11367948"/>
              <a:gd name="connsiteY1" fmla="*/ 3502517 h 5439960"/>
              <a:gd name="connsiteX2" fmla="*/ 4162073 w 11367948"/>
              <a:gd name="connsiteY2" fmla="*/ 3482982 h 5439960"/>
              <a:gd name="connsiteX3" fmla="*/ 5202363 w 11367948"/>
              <a:gd name="connsiteY3" fmla="*/ 5438752 h 5439960"/>
              <a:gd name="connsiteX4" fmla="*/ 7534631 w 11367948"/>
              <a:gd name="connsiteY4" fmla="*/ 3786416 h 5439960"/>
              <a:gd name="connsiteX5" fmla="*/ 9743414 w 11367948"/>
              <a:gd name="connsiteY5" fmla="*/ 2591645 h 5439960"/>
              <a:gd name="connsiteX6" fmla="*/ 10825170 w 11367948"/>
              <a:gd name="connsiteY6" fmla="*/ 0 h 5439960"/>
              <a:gd name="connsiteX0" fmla="*/ 4446 w 11367948"/>
              <a:gd name="connsiteY0" fmla="*/ 1446373 h 5440967"/>
              <a:gd name="connsiteX1" fmla="*/ 2072332 w 11367948"/>
              <a:gd name="connsiteY1" fmla="*/ 3502517 h 5440967"/>
              <a:gd name="connsiteX2" fmla="*/ 4162073 w 11367948"/>
              <a:gd name="connsiteY2" fmla="*/ 3482982 h 5440967"/>
              <a:gd name="connsiteX3" fmla="*/ 5202363 w 11367948"/>
              <a:gd name="connsiteY3" fmla="*/ 5438752 h 5440967"/>
              <a:gd name="connsiteX4" fmla="*/ 7768989 w 11367948"/>
              <a:gd name="connsiteY4" fmla="*/ 3884597 h 5440967"/>
              <a:gd name="connsiteX5" fmla="*/ 9743414 w 11367948"/>
              <a:gd name="connsiteY5" fmla="*/ 2591645 h 5440967"/>
              <a:gd name="connsiteX6" fmla="*/ 10825170 w 11367948"/>
              <a:gd name="connsiteY6" fmla="*/ 0 h 5440967"/>
              <a:gd name="connsiteX0" fmla="*/ 4444 w 11367946"/>
              <a:gd name="connsiteY0" fmla="*/ 1446373 h 5441590"/>
              <a:gd name="connsiteX1" fmla="*/ 2072330 w 11367946"/>
              <a:gd name="connsiteY1" fmla="*/ 3502517 h 5441590"/>
              <a:gd name="connsiteX2" fmla="*/ 4156110 w 11367946"/>
              <a:gd name="connsiteY2" fmla="*/ 3427698 h 5441590"/>
              <a:gd name="connsiteX3" fmla="*/ 5202361 w 11367946"/>
              <a:gd name="connsiteY3" fmla="*/ 5438752 h 5441590"/>
              <a:gd name="connsiteX4" fmla="*/ 7768987 w 11367946"/>
              <a:gd name="connsiteY4" fmla="*/ 3884597 h 5441590"/>
              <a:gd name="connsiteX5" fmla="*/ 9743412 w 11367946"/>
              <a:gd name="connsiteY5" fmla="*/ 2591645 h 5441590"/>
              <a:gd name="connsiteX6" fmla="*/ 10825168 w 11367946"/>
              <a:gd name="connsiteY6" fmla="*/ 0 h 5441590"/>
              <a:gd name="connsiteX0" fmla="*/ 4444 w 11367946"/>
              <a:gd name="connsiteY0" fmla="*/ 1446373 h 5727793"/>
              <a:gd name="connsiteX1" fmla="*/ 2072330 w 11367946"/>
              <a:gd name="connsiteY1" fmla="*/ 3502517 h 5727793"/>
              <a:gd name="connsiteX2" fmla="*/ 4156110 w 11367946"/>
              <a:gd name="connsiteY2" fmla="*/ 3427698 h 5727793"/>
              <a:gd name="connsiteX3" fmla="*/ 5242526 w 11367946"/>
              <a:gd name="connsiteY3" fmla="*/ 5724794 h 5727793"/>
              <a:gd name="connsiteX4" fmla="*/ 7768987 w 11367946"/>
              <a:gd name="connsiteY4" fmla="*/ 3884597 h 5727793"/>
              <a:gd name="connsiteX5" fmla="*/ 9743412 w 11367946"/>
              <a:gd name="connsiteY5" fmla="*/ 2591645 h 5727793"/>
              <a:gd name="connsiteX6" fmla="*/ 10825168 w 11367946"/>
              <a:gd name="connsiteY6" fmla="*/ 0 h 5727793"/>
              <a:gd name="connsiteX0" fmla="*/ 4444 w 11367946"/>
              <a:gd name="connsiteY0" fmla="*/ 1446373 h 5727271"/>
              <a:gd name="connsiteX1" fmla="*/ 2072330 w 11367946"/>
              <a:gd name="connsiteY1" fmla="*/ 3502517 h 5727271"/>
              <a:gd name="connsiteX2" fmla="*/ 4156110 w 11367946"/>
              <a:gd name="connsiteY2" fmla="*/ 3427698 h 5727271"/>
              <a:gd name="connsiteX3" fmla="*/ 5242526 w 11367946"/>
              <a:gd name="connsiteY3" fmla="*/ 5724794 h 5727271"/>
              <a:gd name="connsiteX4" fmla="*/ 7768987 w 11367946"/>
              <a:gd name="connsiteY4" fmla="*/ 3884597 h 5727271"/>
              <a:gd name="connsiteX5" fmla="*/ 9743412 w 11367946"/>
              <a:gd name="connsiteY5" fmla="*/ 2591645 h 5727271"/>
              <a:gd name="connsiteX6" fmla="*/ 10825168 w 11367946"/>
              <a:gd name="connsiteY6" fmla="*/ 0 h 5727271"/>
              <a:gd name="connsiteX0" fmla="*/ 4444 w 11367946"/>
              <a:gd name="connsiteY0" fmla="*/ 1446373 h 5727718"/>
              <a:gd name="connsiteX1" fmla="*/ 2072330 w 11367946"/>
              <a:gd name="connsiteY1" fmla="*/ 3502517 h 5727718"/>
              <a:gd name="connsiteX2" fmla="*/ 4156110 w 11367946"/>
              <a:gd name="connsiteY2" fmla="*/ 3427698 h 5727718"/>
              <a:gd name="connsiteX3" fmla="*/ 5242526 w 11367946"/>
              <a:gd name="connsiteY3" fmla="*/ 5724794 h 5727718"/>
              <a:gd name="connsiteX4" fmla="*/ 7768987 w 11367946"/>
              <a:gd name="connsiteY4" fmla="*/ 3884597 h 5727718"/>
              <a:gd name="connsiteX5" fmla="*/ 9743412 w 11367946"/>
              <a:gd name="connsiteY5" fmla="*/ 2591645 h 5727718"/>
              <a:gd name="connsiteX6" fmla="*/ 10825168 w 11367946"/>
              <a:gd name="connsiteY6" fmla="*/ 0 h 5727718"/>
              <a:gd name="connsiteX0" fmla="*/ 4391 w 11367893"/>
              <a:gd name="connsiteY0" fmla="*/ 1446373 h 5725919"/>
              <a:gd name="connsiteX1" fmla="*/ 2072277 w 11367893"/>
              <a:gd name="connsiteY1" fmla="*/ 3502517 h 5725919"/>
              <a:gd name="connsiteX2" fmla="*/ 4041999 w 11367893"/>
              <a:gd name="connsiteY2" fmla="*/ 3580506 h 5725919"/>
              <a:gd name="connsiteX3" fmla="*/ 5242473 w 11367893"/>
              <a:gd name="connsiteY3" fmla="*/ 5724794 h 5725919"/>
              <a:gd name="connsiteX4" fmla="*/ 7768934 w 11367893"/>
              <a:gd name="connsiteY4" fmla="*/ 3884597 h 5725919"/>
              <a:gd name="connsiteX5" fmla="*/ 9743359 w 11367893"/>
              <a:gd name="connsiteY5" fmla="*/ 2591645 h 5725919"/>
              <a:gd name="connsiteX6" fmla="*/ 10825115 w 11367893"/>
              <a:gd name="connsiteY6" fmla="*/ 0 h 5725919"/>
              <a:gd name="connsiteX0" fmla="*/ 4391 w 11367893"/>
              <a:gd name="connsiteY0" fmla="*/ 1446373 h 5762294"/>
              <a:gd name="connsiteX1" fmla="*/ 2072277 w 11367893"/>
              <a:gd name="connsiteY1" fmla="*/ 3502517 h 5762294"/>
              <a:gd name="connsiteX2" fmla="*/ 4041999 w 11367893"/>
              <a:gd name="connsiteY2" fmla="*/ 3580506 h 5762294"/>
              <a:gd name="connsiteX3" fmla="*/ 5242473 w 11367893"/>
              <a:gd name="connsiteY3" fmla="*/ 5724794 h 5762294"/>
              <a:gd name="connsiteX4" fmla="*/ 7768934 w 11367893"/>
              <a:gd name="connsiteY4" fmla="*/ 3884597 h 5762294"/>
              <a:gd name="connsiteX5" fmla="*/ 9743359 w 11367893"/>
              <a:gd name="connsiteY5" fmla="*/ 2591645 h 5762294"/>
              <a:gd name="connsiteX6" fmla="*/ 10825115 w 11367893"/>
              <a:gd name="connsiteY6" fmla="*/ 0 h 5762294"/>
              <a:gd name="connsiteX0" fmla="*/ 4238 w 11367740"/>
              <a:gd name="connsiteY0" fmla="*/ 1446373 h 5724810"/>
              <a:gd name="connsiteX1" fmla="*/ 2072124 w 11367740"/>
              <a:gd name="connsiteY1" fmla="*/ 3502517 h 5724810"/>
              <a:gd name="connsiteX2" fmla="*/ 3697742 w 11367740"/>
              <a:gd name="connsiteY2" fmla="*/ 3848091 h 5724810"/>
              <a:gd name="connsiteX3" fmla="*/ 5242320 w 11367740"/>
              <a:gd name="connsiteY3" fmla="*/ 5724794 h 5724810"/>
              <a:gd name="connsiteX4" fmla="*/ 7768781 w 11367740"/>
              <a:gd name="connsiteY4" fmla="*/ 3884597 h 5724810"/>
              <a:gd name="connsiteX5" fmla="*/ 9743206 w 11367740"/>
              <a:gd name="connsiteY5" fmla="*/ 2591645 h 5724810"/>
              <a:gd name="connsiteX6" fmla="*/ 10824962 w 11367740"/>
              <a:gd name="connsiteY6" fmla="*/ 0 h 5724810"/>
              <a:gd name="connsiteX0" fmla="*/ 5380 w 11368882"/>
              <a:gd name="connsiteY0" fmla="*/ 1446373 h 5724810"/>
              <a:gd name="connsiteX1" fmla="*/ 1727600 w 11368882"/>
              <a:gd name="connsiteY1" fmla="*/ 3669152 h 5724810"/>
              <a:gd name="connsiteX2" fmla="*/ 3698884 w 11368882"/>
              <a:gd name="connsiteY2" fmla="*/ 3848091 h 5724810"/>
              <a:gd name="connsiteX3" fmla="*/ 5243462 w 11368882"/>
              <a:gd name="connsiteY3" fmla="*/ 5724794 h 5724810"/>
              <a:gd name="connsiteX4" fmla="*/ 7769923 w 11368882"/>
              <a:gd name="connsiteY4" fmla="*/ 3884597 h 5724810"/>
              <a:gd name="connsiteX5" fmla="*/ 9744348 w 11368882"/>
              <a:gd name="connsiteY5" fmla="*/ 2591645 h 5724810"/>
              <a:gd name="connsiteX6" fmla="*/ 10826104 w 11368882"/>
              <a:gd name="connsiteY6" fmla="*/ 0 h 5724810"/>
              <a:gd name="connsiteX0" fmla="*/ 5380 w 11368882"/>
              <a:gd name="connsiteY0" fmla="*/ 1446373 h 5725213"/>
              <a:gd name="connsiteX1" fmla="*/ 1727600 w 11368882"/>
              <a:gd name="connsiteY1" fmla="*/ 3669152 h 5725213"/>
              <a:gd name="connsiteX2" fmla="*/ 3698884 w 11368882"/>
              <a:gd name="connsiteY2" fmla="*/ 3848091 h 5725213"/>
              <a:gd name="connsiteX3" fmla="*/ 5243462 w 11368882"/>
              <a:gd name="connsiteY3" fmla="*/ 5724794 h 5725213"/>
              <a:gd name="connsiteX4" fmla="*/ 7812926 w 11368882"/>
              <a:gd name="connsiteY4" fmla="*/ 4024023 h 5725213"/>
              <a:gd name="connsiteX5" fmla="*/ 9744348 w 11368882"/>
              <a:gd name="connsiteY5" fmla="*/ 2591645 h 5725213"/>
              <a:gd name="connsiteX6" fmla="*/ 10826104 w 11368882"/>
              <a:gd name="connsiteY6" fmla="*/ 0 h 5725213"/>
              <a:gd name="connsiteX0" fmla="*/ 5380 w 11368882"/>
              <a:gd name="connsiteY0" fmla="*/ 1446373 h 5725213"/>
              <a:gd name="connsiteX1" fmla="*/ 1727600 w 11368882"/>
              <a:gd name="connsiteY1" fmla="*/ 3669152 h 5725213"/>
              <a:gd name="connsiteX2" fmla="*/ 3698884 w 11368882"/>
              <a:gd name="connsiteY2" fmla="*/ 3848091 h 5725213"/>
              <a:gd name="connsiteX3" fmla="*/ 5243462 w 11368882"/>
              <a:gd name="connsiteY3" fmla="*/ 5724794 h 5725213"/>
              <a:gd name="connsiteX4" fmla="*/ 7812926 w 11368882"/>
              <a:gd name="connsiteY4" fmla="*/ 4024023 h 5725213"/>
              <a:gd name="connsiteX5" fmla="*/ 9744348 w 11368882"/>
              <a:gd name="connsiteY5" fmla="*/ 2591645 h 5725213"/>
              <a:gd name="connsiteX6" fmla="*/ 10826104 w 11368882"/>
              <a:gd name="connsiteY6" fmla="*/ 0 h 572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8882" h="5725213">
                <a:moveTo>
                  <a:pt x="5380" y="1446373"/>
                </a:moveTo>
                <a:cubicBezTo>
                  <a:pt x="-90230" y="2035126"/>
                  <a:pt x="1112016" y="3268866"/>
                  <a:pt x="1727600" y="3669152"/>
                </a:cubicBezTo>
                <a:cubicBezTo>
                  <a:pt x="2343184" y="4069438"/>
                  <a:pt x="2920728" y="3625566"/>
                  <a:pt x="3698884" y="3848091"/>
                </a:cubicBezTo>
                <a:cubicBezTo>
                  <a:pt x="4477040" y="4070616"/>
                  <a:pt x="4557788" y="5695472"/>
                  <a:pt x="5243462" y="5724794"/>
                </a:cubicBezTo>
                <a:cubicBezTo>
                  <a:pt x="5929136" y="5754116"/>
                  <a:pt x="6665851" y="4237403"/>
                  <a:pt x="7812926" y="4024023"/>
                </a:cubicBezTo>
                <a:cubicBezTo>
                  <a:pt x="8960001" y="3810643"/>
                  <a:pt x="8564178" y="2756561"/>
                  <a:pt x="9744348" y="2591645"/>
                </a:cubicBezTo>
                <a:cubicBezTo>
                  <a:pt x="10924518" y="2426729"/>
                  <a:pt x="12080418" y="755376"/>
                  <a:pt x="10826104" y="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79" name="กล่องข้อความ 86">
            <a:extLst>
              <a:ext uri="{FF2B5EF4-FFF2-40B4-BE49-F238E27FC236}">
                <a16:creationId xmlns:a16="http://schemas.microsoft.com/office/drawing/2014/main" id="{D74138CE-B006-46D6-9374-B3904076F598}"/>
              </a:ext>
            </a:extLst>
          </p:cNvPr>
          <p:cNvSpPr txBox="1"/>
          <p:nvPr/>
        </p:nvSpPr>
        <p:spPr>
          <a:xfrm>
            <a:off x="81848" y="208832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4" name="รูปแบบอิสระ 12">
            <a:extLst>
              <a:ext uri="{FF2B5EF4-FFF2-40B4-BE49-F238E27FC236}">
                <a16:creationId xmlns:a16="http://schemas.microsoft.com/office/drawing/2014/main" id="{D3A8E912-87B8-4F3C-8990-E614BC5D5B21}"/>
              </a:ext>
            </a:extLst>
          </p:cNvPr>
          <p:cNvSpPr/>
          <p:nvPr/>
        </p:nvSpPr>
        <p:spPr>
          <a:xfrm rot="444477">
            <a:off x="651152" y="-1275347"/>
            <a:ext cx="11251930" cy="5759856"/>
          </a:xfrm>
          <a:custGeom>
            <a:avLst/>
            <a:gdLst>
              <a:gd name="connsiteX0" fmla="*/ 90711 w 8147783"/>
              <a:gd name="connsiteY0" fmla="*/ 77637 h 3036539"/>
              <a:gd name="connsiteX1" fmla="*/ 228734 w 8147783"/>
              <a:gd name="connsiteY1" fmla="*/ 1457864 h 3036539"/>
              <a:gd name="connsiteX2" fmla="*/ 2066160 w 8147783"/>
              <a:gd name="connsiteY2" fmla="*/ 1293962 h 3036539"/>
              <a:gd name="connsiteX3" fmla="*/ 2575119 w 8147783"/>
              <a:gd name="connsiteY3" fmla="*/ 1871932 h 3036539"/>
              <a:gd name="connsiteX4" fmla="*/ 2911549 w 8147783"/>
              <a:gd name="connsiteY4" fmla="*/ 2018581 h 3036539"/>
              <a:gd name="connsiteX5" fmla="*/ 3265232 w 8147783"/>
              <a:gd name="connsiteY5" fmla="*/ 3010618 h 3036539"/>
              <a:gd name="connsiteX6" fmla="*/ 4585074 w 8147783"/>
              <a:gd name="connsiteY6" fmla="*/ 2760452 h 3036539"/>
              <a:gd name="connsiteX7" fmla="*/ 5508100 w 8147783"/>
              <a:gd name="connsiteY7" fmla="*/ 2915728 h 3036539"/>
              <a:gd name="connsiteX8" fmla="*/ 6077443 w 8147783"/>
              <a:gd name="connsiteY8" fmla="*/ 2070339 h 3036539"/>
              <a:gd name="connsiteX9" fmla="*/ 7129866 w 8147783"/>
              <a:gd name="connsiteY9" fmla="*/ 1664898 h 3036539"/>
              <a:gd name="connsiteX10" fmla="*/ 7405911 w 8147783"/>
              <a:gd name="connsiteY10" fmla="*/ 293298 h 3036539"/>
              <a:gd name="connsiteX11" fmla="*/ 8147783 w 8147783"/>
              <a:gd name="connsiteY11" fmla="*/ 0 h 3036539"/>
              <a:gd name="connsiteX0" fmla="*/ 79836 w 8165485"/>
              <a:gd name="connsiteY0" fmla="*/ 68113 h 3036539"/>
              <a:gd name="connsiteX1" fmla="*/ 246436 w 8165485"/>
              <a:gd name="connsiteY1" fmla="*/ 1457864 h 3036539"/>
              <a:gd name="connsiteX2" fmla="*/ 2083862 w 8165485"/>
              <a:gd name="connsiteY2" fmla="*/ 1293962 h 3036539"/>
              <a:gd name="connsiteX3" fmla="*/ 2592821 w 8165485"/>
              <a:gd name="connsiteY3" fmla="*/ 1871932 h 3036539"/>
              <a:gd name="connsiteX4" fmla="*/ 2929251 w 8165485"/>
              <a:gd name="connsiteY4" fmla="*/ 2018581 h 3036539"/>
              <a:gd name="connsiteX5" fmla="*/ 3282934 w 8165485"/>
              <a:gd name="connsiteY5" fmla="*/ 3010618 h 3036539"/>
              <a:gd name="connsiteX6" fmla="*/ 4602776 w 8165485"/>
              <a:gd name="connsiteY6" fmla="*/ 2760452 h 3036539"/>
              <a:gd name="connsiteX7" fmla="*/ 5525802 w 8165485"/>
              <a:gd name="connsiteY7" fmla="*/ 2915728 h 3036539"/>
              <a:gd name="connsiteX8" fmla="*/ 6095145 w 8165485"/>
              <a:gd name="connsiteY8" fmla="*/ 2070339 h 3036539"/>
              <a:gd name="connsiteX9" fmla="*/ 7147568 w 8165485"/>
              <a:gd name="connsiteY9" fmla="*/ 1664898 h 3036539"/>
              <a:gd name="connsiteX10" fmla="*/ 7423613 w 8165485"/>
              <a:gd name="connsiteY10" fmla="*/ 293298 h 3036539"/>
              <a:gd name="connsiteX11" fmla="*/ 8165485 w 8165485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592304 w 8164968"/>
              <a:gd name="connsiteY3" fmla="*/ 187193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497046 w 8164968"/>
              <a:gd name="connsiteY3" fmla="*/ 182431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2061"/>
              <a:gd name="connsiteX1" fmla="*/ 245919 w 8164968"/>
              <a:gd name="connsiteY1" fmla="*/ 1457864 h 3032061"/>
              <a:gd name="connsiteX2" fmla="*/ 2073819 w 8164968"/>
              <a:gd name="connsiteY2" fmla="*/ 1351106 h 3032061"/>
              <a:gd name="connsiteX3" fmla="*/ 2497046 w 8164968"/>
              <a:gd name="connsiteY3" fmla="*/ 1824312 h 3032061"/>
              <a:gd name="connsiteX4" fmla="*/ 2909682 w 8164968"/>
              <a:gd name="connsiteY4" fmla="*/ 2104296 h 3032061"/>
              <a:gd name="connsiteX5" fmla="*/ 3282417 w 8164968"/>
              <a:gd name="connsiteY5" fmla="*/ 3010618 h 3032061"/>
              <a:gd name="connsiteX6" fmla="*/ 4602259 w 8164968"/>
              <a:gd name="connsiteY6" fmla="*/ 2760452 h 3032061"/>
              <a:gd name="connsiteX7" fmla="*/ 5525285 w 8164968"/>
              <a:gd name="connsiteY7" fmla="*/ 2915728 h 3032061"/>
              <a:gd name="connsiteX8" fmla="*/ 6094628 w 8164968"/>
              <a:gd name="connsiteY8" fmla="*/ 2070339 h 3032061"/>
              <a:gd name="connsiteX9" fmla="*/ 7147051 w 8164968"/>
              <a:gd name="connsiteY9" fmla="*/ 1664898 h 3032061"/>
              <a:gd name="connsiteX10" fmla="*/ 7423096 w 8164968"/>
              <a:gd name="connsiteY10" fmla="*/ 293298 h 3032061"/>
              <a:gd name="connsiteX11" fmla="*/ 8164968 w 8164968"/>
              <a:gd name="connsiteY11" fmla="*/ 0 h 3032061"/>
              <a:gd name="connsiteX0" fmla="*/ 79319 w 8164968"/>
              <a:gd name="connsiteY0" fmla="*/ 68113 h 3038697"/>
              <a:gd name="connsiteX1" fmla="*/ 245919 w 8164968"/>
              <a:gd name="connsiteY1" fmla="*/ 1457864 h 3038697"/>
              <a:gd name="connsiteX2" fmla="*/ 2073819 w 8164968"/>
              <a:gd name="connsiteY2" fmla="*/ 1351106 h 3038697"/>
              <a:gd name="connsiteX3" fmla="*/ 2497046 w 8164968"/>
              <a:gd name="connsiteY3" fmla="*/ 1824312 h 3038697"/>
              <a:gd name="connsiteX4" fmla="*/ 2909682 w 8164968"/>
              <a:gd name="connsiteY4" fmla="*/ 2104296 h 3038697"/>
              <a:gd name="connsiteX5" fmla="*/ 3282417 w 8164968"/>
              <a:gd name="connsiteY5" fmla="*/ 3010618 h 3038697"/>
              <a:gd name="connsiteX6" fmla="*/ 4468897 w 8164968"/>
              <a:gd name="connsiteY6" fmla="*/ 2817596 h 3038697"/>
              <a:gd name="connsiteX7" fmla="*/ 5525285 w 8164968"/>
              <a:gd name="connsiteY7" fmla="*/ 2915728 h 3038697"/>
              <a:gd name="connsiteX8" fmla="*/ 6094628 w 8164968"/>
              <a:gd name="connsiteY8" fmla="*/ 2070339 h 3038697"/>
              <a:gd name="connsiteX9" fmla="*/ 7147051 w 8164968"/>
              <a:gd name="connsiteY9" fmla="*/ 1664898 h 3038697"/>
              <a:gd name="connsiteX10" fmla="*/ 7423096 w 8164968"/>
              <a:gd name="connsiteY10" fmla="*/ 293298 h 3038697"/>
              <a:gd name="connsiteX11" fmla="*/ 8164968 w 8164968"/>
              <a:gd name="connsiteY11" fmla="*/ 0 h 303869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94628 w 8164968"/>
              <a:gd name="connsiteY8" fmla="*/ 2070339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13570 w 8164968"/>
              <a:gd name="connsiteY10" fmla="*/ 436157 h 3039837"/>
              <a:gd name="connsiteX11" fmla="*/ 8164968 w 8164968"/>
              <a:gd name="connsiteY11" fmla="*/ 0 h 3039837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909682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862053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16976"/>
              <a:gd name="connsiteX1" fmla="*/ 245919 w 8164968"/>
              <a:gd name="connsiteY1" fmla="*/ 1457864 h 3016976"/>
              <a:gd name="connsiteX2" fmla="*/ 2073819 w 8164968"/>
              <a:gd name="connsiteY2" fmla="*/ 1351106 h 3016976"/>
              <a:gd name="connsiteX3" fmla="*/ 2497046 w 8164968"/>
              <a:gd name="connsiteY3" fmla="*/ 1824312 h 3016976"/>
              <a:gd name="connsiteX4" fmla="*/ 2862053 w 8164968"/>
              <a:gd name="connsiteY4" fmla="*/ 2104296 h 3016976"/>
              <a:gd name="connsiteX5" fmla="*/ 3358624 w 8164968"/>
              <a:gd name="connsiteY5" fmla="*/ 2991571 h 3016976"/>
              <a:gd name="connsiteX6" fmla="*/ 4354587 w 8164968"/>
              <a:gd name="connsiteY6" fmla="*/ 2779501 h 3016976"/>
              <a:gd name="connsiteX7" fmla="*/ 5601492 w 8164968"/>
              <a:gd name="connsiteY7" fmla="*/ 2820489 h 3016976"/>
              <a:gd name="connsiteX8" fmla="*/ 6075577 w 8164968"/>
              <a:gd name="connsiteY8" fmla="*/ 2175102 h 3016976"/>
              <a:gd name="connsiteX9" fmla="*/ 7118474 w 8164968"/>
              <a:gd name="connsiteY9" fmla="*/ 1788709 h 3016976"/>
              <a:gd name="connsiteX10" fmla="*/ 7413570 w 8164968"/>
              <a:gd name="connsiteY10" fmla="*/ 436157 h 3016976"/>
              <a:gd name="connsiteX11" fmla="*/ 8164968 w 8164968"/>
              <a:gd name="connsiteY11" fmla="*/ 0 h 3016976"/>
              <a:gd name="connsiteX0" fmla="*/ 79319 w 8164968"/>
              <a:gd name="connsiteY0" fmla="*/ 68113 h 3016385"/>
              <a:gd name="connsiteX1" fmla="*/ 245919 w 8164968"/>
              <a:gd name="connsiteY1" fmla="*/ 1457864 h 3016385"/>
              <a:gd name="connsiteX2" fmla="*/ 2073819 w 8164968"/>
              <a:gd name="connsiteY2" fmla="*/ 1351106 h 3016385"/>
              <a:gd name="connsiteX3" fmla="*/ 2497046 w 8164968"/>
              <a:gd name="connsiteY3" fmla="*/ 1824312 h 3016385"/>
              <a:gd name="connsiteX4" fmla="*/ 2862053 w 8164968"/>
              <a:gd name="connsiteY4" fmla="*/ 2104296 h 3016385"/>
              <a:gd name="connsiteX5" fmla="*/ 3358624 w 8164968"/>
              <a:gd name="connsiteY5" fmla="*/ 2991571 h 3016385"/>
              <a:gd name="connsiteX6" fmla="*/ 4354587 w 8164968"/>
              <a:gd name="connsiteY6" fmla="*/ 2779501 h 3016385"/>
              <a:gd name="connsiteX7" fmla="*/ 5391923 w 8164968"/>
              <a:gd name="connsiteY7" fmla="*/ 2877633 h 3016385"/>
              <a:gd name="connsiteX8" fmla="*/ 6075577 w 8164968"/>
              <a:gd name="connsiteY8" fmla="*/ 2175102 h 3016385"/>
              <a:gd name="connsiteX9" fmla="*/ 7118474 w 8164968"/>
              <a:gd name="connsiteY9" fmla="*/ 1788709 h 3016385"/>
              <a:gd name="connsiteX10" fmla="*/ 7413570 w 8164968"/>
              <a:gd name="connsiteY10" fmla="*/ 436157 h 3016385"/>
              <a:gd name="connsiteX11" fmla="*/ 8164968 w 8164968"/>
              <a:gd name="connsiteY11" fmla="*/ 0 h 3016385"/>
              <a:gd name="connsiteX0" fmla="*/ 79319 w 8164968"/>
              <a:gd name="connsiteY0" fmla="*/ 68113 h 3016482"/>
              <a:gd name="connsiteX1" fmla="*/ 245919 w 8164968"/>
              <a:gd name="connsiteY1" fmla="*/ 1457864 h 3016482"/>
              <a:gd name="connsiteX2" fmla="*/ 2073819 w 8164968"/>
              <a:gd name="connsiteY2" fmla="*/ 1351106 h 3016482"/>
              <a:gd name="connsiteX3" fmla="*/ 2497046 w 8164968"/>
              <a:gd name="connsiteY3" fmla="*/ 1824312 h 3016482"/>
              <a:gd name="connsiteX4" fmla="*/ 2862053 w 8164968"/>
              <a:gd name="connsiteY4" fmla="*/ 2104296 h 3016482"/>
              <a:gd name="connsiteX5" fmla="*/ 3358624 w 8164968"/>
              <a:gd name="connsiteY5" fmla="*/ 2991571 h 3016482"/>
              <a:gd name="connsiteX6" fmla="*/ 4354587 w 8164968"/>
              <a:gd name="connsiteY6" fmla="*/ 2779501 h 3016482"/>
              <a:gd name="connsiteX7" fmla="*/ 5449079 w 8164968"/>
              <a:gd name="connsiteY7" fmla="*/ 2868109 h 3016482"/>
              <a:gd name="connsiteX8" fmla="*/ 6075577 w 8164968"/>
              <a:gd name="connsiteY8" fmla="*/ 2175102 h 3016482"/>
              <a:gd name="connsiteX9" fmla="*/ 7118474 w 8164968"/>
              <a:gd name="connsiteY9" fmla="*/ 1788709 h 3016482"/>
              <a:gd name="connsiteX10" fmla="*/ 7413570 w 8164968"/>
              <a:gd name="connsiteY10" fmla="*/ 436157 h 3016482"/>
              <a:gd name="connsiteX11" fmla="*/ 8164968 w 8164968"/>
              <a:gd name="connsiteY11" fmla="*/ 0 h 3016482"/>
              <a:gd name="connsiteX0" fmla="*/ 79319 w 8164968"/>
              <a:gd name="connsiteY0" fmla="*/ 68113 h 3014287"/>
              <a:gd name="connsiteX1" fmla="*/ 245919 w 8164968"/>
              <a:gd name="connsiteY1" fmla="*/ 1457864 h 3014287"/>
              <a:gd name="connsiteX2" fmla="*/ 2073819 w 8164968"/>
              <a:gd name="connsiteY2" fmla="*/ 1351106 h 3014287"/>
              <a:gd name="connsiteX3" fmla="*/ 2497046 w 8164968"/>
              <a:gd name="connsiteY3" fmla="*/ 1824312 h 3014287"/>
              <a:gd name="connsiteX4" fmla="*/ 2862053 w 8164968"/>
              <a:gd name="connsiteY4" fmla="*/ 2104296 h 3014287"/>
              <a:gd name="connsiteX5" fmla="*/ 3358624 w 8164968"/>
              <a:gd name="connsiteY5" fmla="*/ 2991571 h 3014287"/>
              <a:gd name="connsiteX6" fmla="*/ 4554630 w 8164968"/>
              <a:gd name="connsiteY6" fmla="*/ 2760453 h 3014287"/>
              <a:gd name="connsiteX7" fmla="*/ 5449079 w 8164968"/>
              <a:gd name="connsiteY7" fmla="*/ 2868109 h 3014287"/>
              <a:gd name="connsiteX8" fmla="*/ 6075577 w 8164968"/>
              <a:gd name="connsiteY8" fmla="*/ 2175102 h 3014287"/>
              <a:gd name="connsiteX9" fmla="*/ 7118474 w 8164968"/>
              <a:gd name="connsiteY9" fmla="*/ 1788709 h 3014287"/>
              <a:gd name="connsiteX10" fmla="*/ 7413570 w 8164968"/>
              <a:gd name="connsiteY10" fmla="*/ 436157 h 3014287"/>
              <a:gd name="connsiteX11" fmla="*/ 8164968 w 8164968"/>
              <a:gd name="connsiteY11" fmla="*/ 0 h 3014287"/>
              <a:gd name="connsiteX0" fmla="*/ 79319 w 8164968"/>
              <a:gd name="connsiteY0" fmla="*/ 68113 h 3013260"/>
              <a:gd name="connsiteX1" fmla="*/ 245919 w 8164968"/>
              <a:gd name="connsiteY1" fmla="*/ 1457864 h 3013260"/>
              <a:gd name="connsiteX2" fmla="*/ 2073819 w 8164968"/>
              <a:gd name="connsiteY2" fmla="*/ 1351106 h 3013260"/>
              <a:gd name="connsiteX3" fmla="*/ 2497046 w 8164968"/>
              <a:gd name="connsiteY3" fmla="*/ 1824312 h 3013260"/>
              <a:gd name="connsiteX4" fmla="*/ 2862053 w 8164968"/>
              <a:gd name="connsiteY4" fmla="*/ 2104296 h 3013260"/>
              <a:gd name="connsiteX5" fmla="*/ 3358624 w 8164968"/>
              <a:gd name="connsiteY5" fmla="*/ 2991571 h 3013260"/>
              <a:gd name="connsiteX6" fmla="*/ 4630837 w 8164968"/>
              <a:gd name="connsiteY6" fmla="*/ 2750929 h 3013260"/>
              <a:gd name="connsiteX7" fmla="*/ 5449079 w 8164968"/>
              <a:gd name="connsiteY7" fmla="*/ 2868109 h 3013260"/>
              <a:gd name="connsiteX8" fmla="*/ 6075577 w 8164968"/>
              <a:gd name="connsiteY8" fmla="*/ 2175102 h 3013260"/>
              <a:gd name="connsiteX9" fmla="*/ 7118474 w 8164968"/>
              <a:gd name="connsiteY9" fmla="*/ 1788709 h 3013260"/>
              <a:gd name="connsiteX10" fmla="*/ 7413570 w 8164968"/>
              <a:gd name="connsiteY10" fmla="*/ 436157 h 3013260"/>
              <a:gd name="connsiteX11" fmla="*/ 8164968 w 8164968"/>
              <a:gd name="connsiteY11" fmla="*/ 0 h 3013260"/>
              <a:gd name="connsiteX0" fmla="*/ 79319 w 8164968"/>
              <a:gd name="connsiteY0" fmla="*/ 68113 h 3004176"/>
              <a:gd name="connsiteX1" fmla="*/ 245919 w 8164968"/>
              <a:gd name="connsiteY1" fmla="*/ 1457864 h 3004176"/>
              <a:gd name="connsiteX2" fmla="*/ 2073819 w 8164968"/>
              <a:gd name="connsiteY2" fmla="*/ 1351106 h 3004176"/>
              <a:gd name="connsiteX3" fmla="*/ 2497046 w 8164968"/>
              <a:gd name="connsiteY3" fmla="*/ 1824312 h 3004176"/>
              <a:gd name="connsiteX4" fmla="*/ 2862053 w 8164968"/>
              <a:gd name="connsiteY4" fmla="*/ 2104296 h 3004176"/>
              <a:gd name="connsiteX5" fmla="*/ 3444357 w 8164968"/>
              <a:gd name="connsiteY5" fmla="*/ 2982048 h 3004176"/>
              <a:gd name="connsiteX6" fmla="*/ 4630837 w 8164968"/>
              <a:gd name="connsiteY6" fmla="*/ 2750929 h 3004176"/>
              <a:gd name="connsiteX7" fmla="*/ 5449079 w 8164968"/>
              <a:gd name="connsiteY7" fmla="*/ 2868109 h 3004176"/>
              <a:gd name="connsiteX8" fmla="*/ 6075577 w 8164968"/>
              <a:gd name="connsiteY8" fmla="*/ 2175102 h 3004176"/>
              <a:gd name="connsiteX9" fmla="*/ 7118474 w 8164968"/>
              <a:gd name="connsiteY9" fmla="*/ 1788709 h 3004176"/>
              <a:gd name="connsiteX10" fmla="*/ 7413570 w 8164968"/>
              <a:gd name="connsiteY10" fmla="*/ 436157 h 3004176"/>
              <a:gd name="connsiteX11" fmla="*/ 8164968 w 8164968"/>
              <a:gd name="connsiteY11" fmla="*/ 0 h 3004176"/>
              <a:gd name="connsiteX0" fmla="*/ 5922 w 9478478"/>
              <a:gd name="connsiteY0" fmla="*/ 569860 h 3004176"/>
              <a:gd name="connsiteX1" fmla="*/ 1559429 w 9478478"/>
              <a:gd name="connsiteY1" fmla="*/ 1457864 h 3004176"/>
              <a:gd name="connsiteX2" fmla="*/ 3387329 w 9478478"/>
              <a:gd name="connsiteY2" fmla="*/ 1351106 h 3004176"/>
              <a:gd name="connsiteX3" fmla="*/ 3810556 w 9478478"/>
              <a:gd name="connsiteY3" fmla="*/ 1824312 h 3004176"/>
              <a:gd name="connsiteX4" fmla="*/ 4175563 w 9478478"/>
              <a:gd name="connsiteY4" fmla="*/ 2104296 h 3004176"/>
              <a:gd name="connsiteX5" fmla="*/ 4757867 w 9478478"/>
              <a:gd name="connsiteY5" fmla="*/ 2982048 h 3004176"/>
              <a:gd name="connsiteX6" fmla="*/ 5944347 w 9478478"/>
              <a:gd name="connsiteY6" fmla="*/ 2750929 h 3004176"/>
              <a:gd name="connsiteX7" fmla="*/ 6762589 w 9478478"/>
              <a:gd name="connsiteY7" fmla="*/ 2868109 h 3004176"/>
              <a:gd name="connsiteX8" fmla="*/ 7389087 w 9478478"/>
              <a:gd name="connsiteY8" fmla="*/ 2175102 h 3004176"/>
              <a:gd name="connsiteX9" fmla="*/ 8431984 w 9478478"/>
              <a:gd name="connsiteY9" fmla="*/ 1788709 h 3004176"/>
              <a:gd name="connsiteX10" fmla="*/ 8727080 w 9478478"/>
              <a:gd name="connsiteY10" fmla="*/ 436157 h 3004176"/>
              <a:gd name="connsiteX11" fmla="*/ 9478478 w 9478478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3811011 w 9478933"/>
              <a:gd name="connsiteY3" fmla="*/ 1824312 h 3004176"/>
              <a:gd name="connsiteX4" fmla="*/ 4176018 w 9478933"/>
              <a:gd name="connsiteY4" fmla="*/ 2104296 h 3004176"/>
              <a:gd name="connsiteX5" fmla="*/ 4758322 w 9478933"/>
              <a:gd name="connsiteY5" fmla="*/ 2982048 h 3004176"/>
              <a:gd name="connsiteX6" fmla="*/ 5944802 w 9478933"/>
              <a:gd name="connsiteY6" fmla="*/ 2750929 h 3004176"/>
              <a:gd name="connsiteX7" fmla="*/ 6763044 w 9478933"/>
              <a:gd name="connsiteY7" fmla="*/ 2868109 h 3004176"/>
              <a:gd name="connsiteX8" fmla="*/ 7389542 w 9478933"/>
              <a:gd name="connsiteY8" fmla="*/ 2175102 h 3004176"/>
              <a:gd name="connsiteX9" fmla="*/ 8432439 w 9478933"/>
              <a:gd name="connsiteY9" fmla="*/ 1788709 h 3004176"/>
              <a:gd name="connsiteX10" fmla="*/ 8727535 w 9478933"/>
              <a:gd name="connsiteY10" fmla="*/ 436157 h 3004176"/>
              <a:gd name="connsiteX11" fmla="*/ 9478933 w 9478933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4176018 w 9478933"/>
              <a:gd name="connsiteY3" fmla="*/ 2104296 h 3004176"/>
              <a:gd name="connsiteX4" fmla="*/ 4758322 w 9478933"/>
              <a:gd name="connsiteY4" fmla="*/ 2982048 h 3004176"/>
              <a:gd name="connsiteX5" fmla="*/ 5944802 w 9478933"/>
              <a:gd name="connsiteY5" fmla="*/ 2750929 h 3004176"/>
              <a:gd name="connsiteX6" fmla="*/ 6763044 w 9478933"/>
              <a:gd name="connsiteY6" fmla="*/ 2868109 h 3004176"/>
              <a:gd name="connsiteX7" fmla="*/ 7389542 w 9478933"/>
              <a:gd name="connsiteY7" fmla="*/ 2175102 h 3004176"/>
              <a:gd name="connsiteX8" fmla="*/ 8432439 w 9478933"/>
              <a:gd name="connsiteY8" fmla="*/ 1788709 h 3004176"/>
              <a:gd name="connsiteX9" fmla="*/ 8727535 w 9478933"/>
              <a:gd name="connsiteY9" fmla="*/ 436157 h 3004176"/>
              <a:gd name="connsiteX10" fmla="*/ 9478933 w 9478933"/>
              <a:gd name="connsiteY10" fmla="*/ 0 h 3004176"/>
              <a:gd name="connsiteX0" fmla="*/ 6377 w 9478933"/>
              <a:gd name="connsiteY0" fmla="*/ 569860 h 3049483"/>
              <a:gd name="connsiteX1" fmla="*/ 1476670 w 9478933"/>
              <a:gd name="connsiteY1" fmla="*/ 2472508 h 3049483"/>
              <a:gd name="connsiteX2" fmla="*/ 3387784 w 9478933"/>
              <a:gd name="connsiteY2" fmla="*/ 1351106 h 3049483"/>
              <a:gd name="connsiteX3" fmla="*/ 4758322 w 9478933"/>
              <a:gd name="connsiteY3" fmla="*/ 2982048 h 3049483"/>
              <a:gd name="connsiteX4" fmla="*/ 5944802 w 9478933"/>
              <a:gd name="connsiteY4" fmla="*/ 2750929 h 3049483"/>
              <a:gd name="connsiteX5" fmla="*/ 6763044 w 9478933"/>
              <a:gd name="connsiteY5" fmla="*/ 2868109 h 3049483"/>
              <a:gd name="connsiteX6" fmla="*/ 7389542 w 9478933"/>
              <a:gd name="connsiteY6" fmla="*/ 2175102 h 3049483"/>
              <a:gd name="connsiteX7" fmla="*/ 8432439 w 9478933"/>
              <a:gd name="connsiteY7" fmla="*/ 1788709 h 3049483"/>
              <a:gd name="connsiteX8" fmla="*/ 8727535 w 9478933"/>
              <a:gd name="connsiteY8" fmla="*/ 436157 h 3049483"/>
              <a:gd name="connsiteX9" fmla="*/ 9478933 w 9478933"/>
              <a:gd name="connsiteY9" fmla="*/ 0 h 3049483"/>
              <a:gd name="connsiteX0" fmla="*/ 7045 w 9479601"/>
              <a:gd name="connsiteY0" fmla="*/ 569860 h 3052391"/>
              <a:gd name="connsiteX1" fmla="*/ 1477338 w 9479601"/>
              <a:gd name="connsiteY1" fmla="*/ 2472508 h 3052391"/>
              <a:gd name="connsiteX2" fmla="*/ 4017183 w 9479601"/>
              <a:gd name="connsiteY2" fmla="*/ 1306506 h 3052391"/>
              <a:gd name="connsiteX3" fmla="*/ 4758990 w 9479601"/>
              <a:gd name="connsiteY3" fmla="*/ 2982048 h 3052391"/>
              <a:gd name="connsiteX4" fmla="*/ 5945470 w 9479601"/>
              <a:gd name="connsiteY4" fmla="*/ 2750929 h 3052391"/>
              <a:gd name="connsiteX5" fmla="*/ 6763712 w 9479601"/>
              <a:gd name="connsiteY5" fmla="*/ 2868109 h 3052391"/>
              <a:gd name="connsiteX6" fmla="*/ 7390210 w 9479601"/>
              <a:gd name="connsiteY6" fmla="*/ 2175102 h 3052391"/>
              <a:gd name="connsiteX7" fmla="*/ 8433107 w 9479601"/>
              <a:gd name="connsiteY7" fmla="*/ 1788709 h 3052391"/>
              <a:gd name="connsiteX8" fmla="*/ 8728203 w 9479601"/>
              <a:gd name="connsiteY8" fmla="*/ 436157 h 3052391"/>
              <a:gd name="connsiteX9" fmla="*/ 9479601 w 9479601"/>
              <a:gd name="connsiteY9" fmla="*/ 0 h 3052391"/>
              <a:gd name="connsiteX0" fmla="*/ 5338 w 9477894"/>
              <a:gd name="connsiteY0" fmla="*/ 569860 h 3052391"/>
              <a:gd name="connsiteX1" fmla="*/ 1789996 w 9477894"/>
              <a:gd name="connsiteY1" fmla="*/ 2550558 h 3052391"/>
              <a:gd name="connsiteX2" fmla="*/ 4015476 w 9477894"/>
              <a:gd name="connsiteY2" fmla="*/ 1306506 h 3052391"/>
              <a:gd name="connsiteX3" fmla="*/ 4757283 w 9477894"/>
              <a:gd name="connsiteY3" fmla="*/ 2982048 h 3052391"/>
              <a:gd name="connsiteX4" fmla="*/ 5943763 w 9477894"/>
              <a:gd name="connsiteY4" fmla="*/ 2750929 h 3052391"/>
              <a:gd name="connsiteX5" fmla="*/ 6762005 w 9477894"/>
              <a:gd name="connsiteY5" fmla="*/ 2868109 h 3052391"/>
              <a:gd name="connsiteX6" fmla="*/ 7388503 w 9477894"/>
              <a:gd name="connsiteY6" fmla="*/ 2175102 h 3052391"/>
              <a:gd name="connsiteX7" fmla="*/ 8431400 w 9477894"/>
              <a:gd name="connsiteY7" fmla="*/ 1788709 h 3052391"/>
              <a:gd name="connsiteX8" fmla="*/ 8726496 w 9477894"/>
              <a:gd name="connsiteY8" fmla="*/ 436157 h 3052391"/>
              <a:gd name="connsiteX9" fmla="*/ 9477894 w 9477894"/>
              <a:gd name="connsiteY9" fmla="*/ 0 h 3052391"/>
              <a:gd name="connsiteX0" fmla="*/ 5403 w 9459467"/>
              <a:gd name="connsiteY0" fmla="*/ 324561 h 3052391"/>
              <a:gd name="connsiteX1" fmla="*/ 1771569 w 9459467"/>
              <a:gd name="connsiteY1" fmla="*/ 2550558 h 3052391"/>
              <a:gd name="connsiteX2" fmla="*/ 3997049 w 9459467"/>
              <a:gd name="connsiteY2" fmla="*/ 1306506 h 3052391"/>
              <a:gd name="connsiteX3" fmla="*/ 4738856 w 9459467"/>
              <a:gd name="connsiteY3" fmla="*/ 2982048 h 3052391"/>
              <a:gd name="connsiteX4" fmla="*/ 5925336 w 9459467"/>
              <a:gd name="connsiteY4" fmla="*/ 2750929 h 3052391"/>
              <a:gd name="connsiteX5" fmla="*/ 6743578 w 9459467"/>
              <a:gd name="connsiteY5" fmla="*/ 2868109 h 3052391"/>
              <a:gd name="connsiteX6" fmla="*/ 7370076 w 9459467"/>
              <a:gd name="connsiteY6" fmla="*/ 2175102 h 3052391"/>
              <a:gd name="connsiteX7" fmla="*/ 8412973 w 9459467"/>
              <a:gd name="connsiteY7" fmla="*/ 1788709 h 3052391"/>
              <a:gd name="connsiteX8" fmla="*/ 8708069 w 9459467"/>
              <a:gd name="connsiteY8" fmla="*/ 436157 h 3052391"/>
              <a:gd name="connsiteX9" fmla="*/ 9459467 w 9459467"/>
              <a:gd name="connsiteY9" fmla="*/ 0 h 3052391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412973 w 9847801"/>
              <a:gd name="connsiteY6" fmla="*/ 2134357 h 3412057"/>
              <a:gd name="connsiteX7" fmla="*/ 8708069 w 9847801"/>
              <a:gd name="connsiteY7" fmla="*/ 781805 h 3412057"/>
              <a:gd name="connsiteX8" fmla="*/ 9847801 w 9847801"/>
              <a:gd name="connsiteY8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637 h 3412485"/>
              <a:gd name="connsiteX1" fmla="*/ 1771569 w 9847801"/>
              <a:gd name="connsiteY1" fmla="*/ 2896634 h 3412485"/>
              <a:gd name="connsiteX2" fmla="*/ 3997049 w 9847801"/>
              <a:gd name="connsiteY2" fmla="*/ 1652582 h 3412485"/>
              <a:gd name="connsiteX3" fmla="*/ 4738856 w 9847801"/>
              <a:gd name="connsiteY3" fmla="*/ 3328124 h 3412485"/>
              <a:gd name="connsiteX4" fmla="*/ 5925336 w 9847801"/>
              <a:gd name="connsiteY4" fmla="*/ 3097005 h 3412485"/>
              <a:gd name="connsiteX5" fmla="*/ 7370076 w 9847801"/>
              <a:gd name="connsiteY5" fmla="*/ 2521178 h 3412485"/>
              <a:gd name="connsiteX6" fmla="*/ 8708069 w 9847801"/>
              <a:gd name="connsiteY6" fmla="*/ 782233 h 3412485"/>
              <a:gd name="connsiteX7" fmla="*/ 9847801 w 9847801"/>
              <a:gd name="connsiteY7" fmla="*/ 428 h 3412485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9847801 w 9847801"/>
              <a:gd name="connsiteY6" fmla="*/ 0 h 3412057"/>
              <a:gd name="connsiteX0" fmla="*/ 5403 w 8766014"/>
              <a:gd name="connsiteY0" fmla="*/ 480660 h 3222508"/>
              <a:gd name="connsiteX1" fmla="*/ 1771569 w 8766014"/>
              <a:gd name="connsiteY1" fmla="*/ 2706657 h 3222508"/>
              <a:gd name="connsiteX2" fmla="*/ 3997049 w 8766014"/>
              <a:gd name="connsiteY2" fmla="*/ 1462605 h 3222508"/>
              <a:gd name="connsiteX3" fmla="*/ 4738856 w 8766014"/>
              <a:gd name="connsiteY3" fmla="*/ 3138147 h 3222508"/>
              <a:gd name="connsiteX4" fmla="*/ 5925336 w 8766014"/>
              <a:gd name="connsiteY4" fmla="*/ 2907028 h 3222508"/>
              <a:gd name="connsiteX5" fmla="*/ 7370076 w 8766014"/>
              <a:gd name="connsiteY5" fmla="*/ 2331201 h 3222508"/>
              <a:gd name="connsiteX6" fmla="*/ 8766014 w 8766014"/>
              <a:gd name="connsiteY6" fmla="*/ 0 h 3222508"/>
              <a:gd name="connsiteX0" fmla="*/ 5403 w 9196960"/>
              <a:gd name="connsiteY0" fmla="*/ 480660 h 3222508"/>
              <a:gd name="connsiteX1" fmla="*/ 1771569 w 9196960"/>
              <a:gd name="connsiteY1" fmla="*/ 2706657 h 3222508"/>
              <a:gd name="connsiteX2" fmla="*/ 3997049 w 9196960"/>
              <a:gd name="connsiteY2" fmla="*/ 1462605 h 3222508"/>
              <a:gd name="connsiteX3" fmla="*/ 4738856 w 9196960"/>
              <a:gd name="connsiteY3" fmla="*/ 3138147 h 3222508"/>
              <a:gd name="connsiteX4" fmla="*/ 5925336 w 9196960"/>
              <a:gd name="connsiteY4" fmla="*/ 2907028 h 3222508"/>
              <a:gd name="connsiteX5" fmla="*/ 7370076 w 9196960"/>
              <a:gd name="connsiteY5" fmla="*/ 2331201 h 3222508"/>
              <a:gd name="connsiteX6" fmla="*/ 8766014 w 9196960"/>
              <a:gd name="connsiteY6" fmla="*/ 0 h 3222508"/>
              <a:gd name="connsiteX0" fmla="*/ 5403 w 9275775"/>
              <a:gd name="connsiteY0" fmla="*/ 480660 h 3222508"/>
              <a:gd name="connsiteX1" fmla="*/ 1771569 w 9275775"/>
              <a:gd name="connsiteY1" fmla="*/ 2706657 h 3222508"/>
              <a:gd name="connsiteX2" fmla="*/ 3997049 w 9275775"/>
              <a:gd name="connsiteY2" fmla="*/ 1462605 h 3222508"/>
              <a:gd name="connsiteX3" fmla="*/ 4738856 w 9275775"/>
              <a:gd name="connsiteY3" fmla="*/ 3138147 h 3222508"/>
              <a:gd name="connsiteX4" fmla="*/ 5925336 w 9275775"/>
              <a:gd name="connsiteY4" fmla="*/ 2907028 h 3222508"/>
              <a:gd name="connsiteX5" fmla="*/ 7370076 w 9275775"/>
              <a:gd name="connsiteY5" fmla="*/ 2331201 h 3222508"/>
              <a:gd name="connsiteX6" fmla="*/ 8766014 w 9275775"/>
              <a:gd name="connsiteY6" fmla="*/ 0 h 3222508"/>
              <a:gd name="connsiteX0" fmla="*/ 5403 w 9188236"/>
              <a:gd name="connsiteY0" fmla="*/ 480660 h 3167582"/>
              <a:gd name="connsiteX1" fmla="*/ 1771569 w 9188236"/>
              <a:gd name="connsiteY1" fmla="*/ 2706657 h 3167582"/>
              <a:gd name="connsiteX2" fmla="*/ 3997049 w 9188236"/>
              <a:gd name="connsiteY2" fmla="*/ 1462605 h 3167582"/>
              <a:gd name="connsiteX3" fmla="*/ 4738856 w 9188236"/>
              <a:gd name="connsiteY3" fmla="*/ 3138147 h 3167582"/>
              <a:gd name="connsiteX4" fmla="*/ 6378392 w 9188236"/>
              <a:gd name="connsiteY4" fmla="*/ 2516781 h 3167582"/>
              <a:gd name="connsiteX5" fmla="*/ 7370076 w 9188236"/>
              <a:gd name="connsiteY5" fmla="*/ 2331201 h 3167582"/>
              <a:gd name="connsiteX6" fmla="*/ 8766014 w 9188236"/>
              <a:gd name="connsiteY6" fmla="*/ 0 h 3167582"/>
              <a:gd name="connsiteX0" fmla="*/ 5403 w 9319751"/>
              <a:gd name="connsiteY0" fmla="*/ 480660 h 3172110"/>
              <a:gd name="connsiteX1" fmla="*/ 1771569 w 9319751"/>
              <a:gd name="connsiteY1" fmla="*/ 2706657 h 3172110"/>
              <a:gd name="connsiteX2" fmla="*/ 3997049 w 9319751"/>
              <a:gd name="connsiteY2" fmla="*/ 1462605 h 3172110"/>
              <a:gd name="connsiteX3" fmla="*/ 4738856 w 9319751"/>
              <a:gd name="connsiteY3" fmla="*/ 3138147 h 3172110"/>
              <a:gd name="connsiteX4" fmla="*/ 6378392 w 9319751"/>
              <a:gd name="connsiteY4" fmla="*/ 2516781 h 3172110"/>
              <a:gd name="connsiteX5" fmla="*/ 8183728 w 9319751"/>
              <a:gd name="connsiteY5" fmla="*/ 1662205 h 3172110"/>
              <a:gd name="connsiteX6" fmla="*/ 8766014 w 9319751"/>
              <a:gd name="connsiteY6" fmla="*/ 0 h 3172110"/>
              <a:gd name="connsiteX0" fmla="*/ 5314 w 9319662"/>
              <a:gd name="connsiteY0" fmla="*/ 480660 h 3151651"/>
              <a:gd name="connsiteX1" fmla="*/ 1771480 w 9319662"/>
              <a:gd name="connsiteY1" fmla="*/ 2706657 h 3151651"/>
              <a:gd name="connsiteX2" fmla="*/ 3867515 w 9319662"/>
              <a:gd name="connsiteY2" fmla="*/ 1919752 h 3151651"/>
              <a:gd name="connsiteX3" fmla="*/ 4738767 w 9319662"/>
              <a:gd name="connsiteY3" fmla="*/ 3138147 h 3151651"/>
              <a:gd name="connsiteX4" fmla="*/ 6378303 w 9319662"/>
              <a:gd name="connsiteY4" fmla="*/ 2516781 h 3151651"/>
              <a:gd name="connsiteX5" fmla="*/ 8183639 w 9319662"/>
              <a:gd name="connsiteY5" fmla="*/ 1662205 h 3151651"/>
              <a:gd name="connsiteX6" fmla="*/ 8765925 w 9319662"/>
              <a:gd name="connsiteY6" fmla="*/ 0 h 3151651"/>
              <a:gd name="connsiteX0" fmla="*/ 5314 w 9319662"/>
              <a:gd name="connsiteY0" fmla="*/ 480660 h 3118914"/>
              <a:gd name="connsiteX1" fmla="*/ 1771480 w 9319662"/>
              <a:gd name="connsiteY1" fmla="*/ 2706657 h 3118914"/>
              <a:gd name="connsiteX2" fmla="*/ 3867515 w 9319662"/>
              <a:gd name="connsiteY2" fmla="*/ 1919752 h 3118914"/>
              <a:gd name="connsiteX3" fmla="*/ 4923688 w 9319662"/>
              <a:gd name="connsiteY3" fmla="*/ 3104697 h 3118914"/>
              <a:gd name="connsiteX4" fmla="*/ 6378303 w 9319662"/>
              <a:gd name="connsiteY4" fmla="*/ 2516781 h 3118914"/>
              <a:gd name="connsiteX5" fmla="*/ 8183639 w 9319662"/>
              <a:gd name="connsiteY5" fmla="*/ 1662205 h 3118914"/>
              <a:gd name="connsiteX6" fmla="*/ 8765925 w 9319662"/>
              <a:gd name="connsiteY6" fmla="*/ 0 h 3118914"/>
              <a:gd name="connsiteX0" fmla="*/ 5314 w 9319662"/>
              <a:gd name="connsiteY0" fmla="*/ 480660 h 3113587"/>
              <a:gd name="connsiteX1" fmla="*/ 1771480 w 9319662"/>
              <a:gd name="connsiteY1" fmla="*/ 2706657 h 3113587"/>
              <a:gd name="connsiteX2" fmla="*/ 3867515 w 9319662"/>
              <a:gd name="connsiteY2" fmla="*/ 1919752 h 3113587"/>
              <a:gd name="connsiteX3" fmla="*/ 4923688 w 9319662"/>
              <a:gd name="connsiteY3" fmla="*/ 3104697 h 3113587"/>
              <a:gd name="connsiteX4" fmla="*/ 6378303 w 9319662"/>
              <a:gd name="connsiteY4" fmla="*/ 2516781 h 3113587"/>
              <a:gd name="connsiteX5" fmla="*/ 8183639 w 9319662"/>
              <a:gd name="connsiteY5" fmla="*/ 1662205 h 3113587"/>
              <a:gd name="connsiteX6" fmla="*/ 8765925 w 9319662"/>
              <a:gd name="connsiteY6" fmla="*/ 0 h 3113587"/>
              <a:gd name="connsiteX0" fmla="*/ 5314 w 9303860"/>
              <a:gd name="connsiteY0" fmla="*/ 480660 h 3126333"/>
              <a:gd name="connsiteX1" fmla="*/ 1771480 w 9303860"/>
              <a:gd name="connsiteY1" fmla="*/ 2706657 h 3126333"/>
              <a:gd name="connsiteX2" fmla="*/ 3867515 w 9303860"/>
              <a:gd name="connsiteY2" fmla="*/ 1919752 h 3126333"/>
              <a:gd name="connsiteX3" fmla="*/ 4923688 w 9303860"/>
              <a:gd name="connsiteY3" fmla="*/ 3104697 h 3126333"/>
              <a:gd name="connsiteX4" fmla="*/ 6905328 w 9303860"/>
              <a:gd name="connsiteY4" fmla="*/ 2750930 h 3126333"/>
              <a:gd name="connsiteX5" fmla="*/ 8183639 w 9303860"/>
              <a:gd name="connsiteY5" fmla="*/ 1662205 h 3126333"/>
              <a:gd name="connsiteX6" fmla="*/ 8765925 w 9303860"/>
              <a:gd name="connsiteY6" fmla="*/ 0 h 3126333"/>
              <a:gd name="connsiteX0" fmla="*/ 5314 w 9387365"/>
              <a:gd name="connsiteY0" fmla="*/ 480660 h 3126333"/>
              <a:gd name="connsiteX1" fmla="*/ 1771480 w 9387365"/>
              <a:gd name="connsiteY1" fmla="*/ 2706657 h 3126333"/>
              <a:gd name="connsiteX2" fmla="*/ 3867515 w 9387365"/>
              <a:gd name="connsiteY2" fmla="*/ 1919752 h 3126333"/>
              <a:gd name="connsiteX3" fmla="*/ 4923688 w 9387365"/>
              <a:gd name="connsiteY3" fmla="*/ 3104697 h 3126333"/>
              <a:gd name="connsiteX4" fmla="*/ 6905328 w 9387365"/>
              <a:gd name="connsiteY4" fmla="*/ 2750930 h 3126333"/>
              <a:gd name="connsiteX5" fmla="*/ 8183639 w 9387365"/>
              <a:gd name="connsiteY5" fmla="*/ 1662205 h 3126333"/>
              <a:gd name="connsiteX6" fmla="*/ 8765925 w 9387365"/>
              <a:gd name="connsiteY6" fmla="*/ 0 h 3126333"/>
              <a:gd name="connsiteX0" fmla="*/ 5314 w 9387365"/>
              <a:gd name="connsiteY0" fmla="*/ 480660 h 3120234"/>
              <a:gd name="connsiteX1" fmla="*/ 1771480 w 9387365"/>
              <a:gd name="connsiteY1" fmla="*/ 2706657 h 3120234"/>
              <a:gd name="connsiteX2" fmla="*/ 3867515 w 9387365"/>
              <a:gd name="connsiteY2" fmla="*/ 1919752 h 3120234"/>
              <a:gd name="connsiteX3" fmla="*/ 4923688 w 9387365"/>
              <a:gd name="connsiteY3" fmla="*/ 3104697 h 3120234"/>
              <a:gd name="connsiteX4" fmla="*/ 6905328 w 9387365"/>
              <a:gd name="connsiteY4" fmla="*/ 2750930 h 3120234"/>
              <a:gd name="connsiteX5" fmla="*/ 8183639 w 9387365"/>
              <a:gd name="connsiteY5" fmla="*/ 1662205 h 3120234"/>
              <a:gd name="connsiteX6" fmla="*/ 8765925 w 9387365"/>
              <a:gd name="connsiteY6" fmla="*/ 0 h 3120234"/>
              <a:gd name="connsiteX0" fmla="*/ 5314 w 9445748"/>
              <a:gd name="connsiteY0" fmla="*/ 480660 h 3146760"/>
              <a:gd name="connsiteX1" fmla="*/ 1771480 w 9445748"/>
              <a:gd name="connsiteY1" fmla="*/ 2706657 h 3146760"/>
              <a:gd name="connsiteX2" fmla="*/ 3867515 w 9445748"/>
              <a:gd name="connsiteY2" fmla="*/ 1919752 h 3146760"/>
              <a:gd name="connsiteX3" fmla="*/ 4923688 w 9445748"/>
              <a:gd name="connsiteY3" fmla="*/ 3104697 h 3146760"/>
              <a:gd name="connsiteX4" fmla="*/ 6905328 w 9445748"/>
              <a:gd name="connsiteY4" fmla="*/ 2750930 h 3146760"/>
              <a:gd name="connsiteX5" fmla="*/ 8396298 w 9445748"/>
              <a:gd name="connsiteY5" fmla="*/ 1506106 h 3146760"/>
              <a:gd name="connsiteX6" fmla="*/ 8765925 w 9445748"/>
              <a:gd name="connsiteY6" fmla="*/ 0 h 3146760"/>
              <a:gd name="connsiteX0" fmla="*/ 5314 w 9445748"/>
              <a:gd name="connsiteY0" fmla="*/ 480660 h 3123394"/>
              <a:gd name="connsiteX1" fmla="*/ 1771480 w 9445748"/>
              <a:gd name="connsiteY1" fmla="*/ 2706657 h 3123394"/>
              <a:gd name="connsiteX2" fmla="*/ 3867515 w 9445748"/>
              <a:gd name="connsiteY2" fmla="*/ 1919752 h 3123394"/>
              <a:gd name="connsiteX3" fmla="*/ 4923688 w 9445748"/>
              <a:gd name="connsiteY3" fmla="*/ 3104697 h 3123394"/>
              <a:gd name="connsiteX4" fmla="*/ 6905328 w 9445748"/>
              <a:gd name="connsiteY4" fmla="*/ 2750930 h 3123394"/>
              <a:gd name="connsiteX5" fmla="*/ 8396298 w 9445748"/>
              <a:gd name="connsiteY5" fmla="*/ 1506106 h 3123394"/>
              <a:gd name="connsiteX6" fmla="*/ 8765925 w 9445748"/>
              <a:gd name="connsiteY6" fmla="*/ 0 h 3123394"/>
              <a:gd name="connsiteX0" fmla="*/ 5062 w 9445496"/>
              <a:gd name="connsiteY0" fmla="*/ 480660 h 3123394"/>
              <a:gd name="connsiteX1" fmla="*/ 1835951 w 9445496"/>
              <a:gd name="connsiteY1" fmla="*/ 2405608 h 3123394"/>
              <a:gd name="connsiteX2" fmla="*/ 3867263 w 9445496"/>
              <a:gd name="connsiteY2" fmla="*/ 1919752 h 3123394"/>
              <a:gd name="connsiteX3" fmla="*/ 4923436 w 9445496"/>
              <a:gd name="connsiteY3" fmla="*/ 3104697 h 3123394"/>
              <a:gd name="connsiteX4" fmla="*/ 6905076 w 9445496"/>
              <a:gd name="connsiteY4" fmla="*/ 2750930 h 3123394"/>
              <a:gd name="connsiteX5" fmla="*/ 8396046 w 9445496"/>
              <a:gd name="connsiteY5" fmla="*/ 1506106 h 3123394"/>
              <a:gd name="connsiteX6" fmla="*/ 8765673 w 9445496"/>
              <a:gd name="connsiteY6" fmla="*/ 0 h 3123394"/>
              <a:gd name="connsiteX0" fmla="*/ 7728 w 8884154"/>
              <a:gd name="connsiteY0" fmla="*/ 0 h 3423231"/>
              <a:gd name="connsiteX1" fmla="*/ 1274609 w 8884154"/>
              <a:gd name="connsiteY1" fmla="*/ 2705445 h 3423231"/>
              <a:gd name="connsiteX2" fmla="*/ 3305921 w 8884154"/>
              <a:gd name="connsiteY2" fmla="*/ 2219589 h 3423231"/>
              <a:gd name="connsiteX3" fmla="*/ 4362094 w 8884154"/>
              <a:gd name="connsiteY3" fmla="*/ 3404534 h 3423231"/>
              <a:gd name="connsiteX4" fmla="*/ 6343734 w 8884154"/>
              <a:gd name="connsiteY4" fmla="*/ 3050767 h 3423231"/>
              <a:gd name="connsiteX5" fmla="*/ 7834704 w 8884154"/>
              <a:gd name="connsiteY5" fmla="*/ 1805943 h 3423231"/>
              <a:gd name="connsiteX6" fmla="*/ 8204331 w 8884154"/>
              <a:gd name="connsiteY6" fmla="*/ 299837 h 3423231"/>
              <a:gd name="connsiteX0" fmla="*/ 7006 w 8883432"/>
              <a:gd name="connsiteY0" fmla="*/ 0 h 3423231"/>
              <a:gd name="connsiteX1" fmla="*/ 1366347 w 8883432"/>
              <a:gd name="connsiteY1" fmla="*/ 2515897 h 3423231"/>
              <a:gd name="connsiteX2" fmla="*/ 3305199 w 8883432"/>
              <a:gd name="connsiteY2" fmla="*/ 2219589 h 3423231"/>
              <a:gd name="connsiteX3" fmla="*/ 4361372 w 8883432"/>
              <a:gd name="connsiteY3" fmla="*/ 3404534 h 3423231"/>
              <a:gd name="connsiteX4" fmla="*/ 6343012 w 8883432"/>
              <a:gd name="connsiteY4" fmla="*/ 3050767 h 3423231"/>
              <a:gd name="connsiteX5" fmla="*/ 7833982 w 8883432"/>
              <a:gd name="connsiteY5" fmla="*/ 1805943 h 3423231"/>
              <a:gd name="connsiteX6" fmla="*/ 8203609 w 8883432"/>
              <a:gd name="connsiteY6" fmla="*/ 299837 h 3423231"/>
              <a:gd name="connsiteX0" fmla="*/ 7006 w 8947971"/>
              <a:gd name="connsiteY0" fmla="*/ 0 h 3423231"/>
              <a:gd name="connsiteX1" fmla="*/ 1366347 w 8947971"/>
              <a:gd name="connsiteY1" fmla="*/ 2515897 h 3423231"/>
              <a:gd name="connsiteX2" fmla="*/ 3305199 w 8947971"/>
              <a:gd name="connsiteY2" fmla="*/ 2219589 h 3423231"/>
              <a:gd name="connsiteX3" fmla="*/ 4361372 w 8947971"/>
              <a:gd name="connsiteY3" fmla="*/ 3404534 h 3423231"/>
              <a:gd name="connsiteX4" fmla="*/ 6343012 w 8947971"/>
              <a:gd name="connsiteY4" fmla="*/ 3050767 h 3423231"/>
              <a:gd name="connsiteX5" fmla="*/ 7833982 w 8947971"/>
              <a:gd name="connsiteY5" fmla="*/ 1805943 h 3423231"/>
              <a:gd name="connsiteX6" fmla="*/ 8294137 w 8947971"/>
              <a:gd name="connsiteY6" fmla="*/ 149728 h 3423231"/>
              <a:gd name="connsiteX0" fmla="*/ 7006 w 8947971"/>
              <a:gd name="connsiteY0" fmla="*/ 0 h 3404579"/>
              <a:gd name="connsiteX1" fmla="*/ 1366347 w 8947971"/>
              <a:gd name="connsiteY1" fmla="*/ 2515897 h 3404579"/>
              <a:gd name="connsiteX2" fmla="*/ 3305199 w 8947971"/>
              <a:gd name="connsiteY2" fmla="*/ 2219589 h 3404579"/>
              <a:gd name="connsiteX3" fmla="*/ 4361372 w 8947971"/>
              <a:gd name="connsiteY3" fmla="*/ 3404534 h 3404579"/>
              <a:gd name="connsiteX4" fmla="*/ 5797126 w 8947971"/>
              <a:gd name="connsiteY4" fmla="*/ 2273616 h 3404579"/>
              <a:gd name="connsiteX5" fmla="*/ 7833982 w 8947971"/>
              <a:gd name="connsiteY5" fmla="*/ 1805943 h 3404579"/>
              <a:gd name="connsiteX6" fmla="*/ 8294137 w 8947971"/>
              <a:gd name="connsiteY6" fmla="*/ 149728 h 3404579"/>
              <a:gd name="connsiteX0" fmla="*/ 7006 w 8947971"/>
              <a:gd name="connsiteY0" fmla="*/ 0 h 3404569"/>
              <a:gd name="connsiteX1" fmla="*/ 1366347 w 8947971"/>
              <a:gd name="connsiteY1" fmla="*/ 2515897 h 3404569"/>
              <a:gd name="connsiteX2" fmla="*/ 3305199 w 8947971"/>
              <a:gd name="connsiteY2" fmla="*/ 2219589 h 3404569"/>
              <a:gd name="connsiteX3" fmla="*/ 4361372 w 8947971"/>
              <a:gd name="connsiteY3" fmla="*/ 3404534 h 3404569"/>
              <a:gd name="connsiteX4" fmla="*/ 5797126 w 8947971"/>
              <a:gd name="connsiteY4" fmla="*/ 2273616 h 3404569"/>
              <a:gd name="connsiteX5" fmla="*/ 7833982 w 8947971"/>
              <a:gd name="connsiteY5" fmla="*/ 1805943 h 3404569"/>
              <a:gd name="connsiteX6" fmla="*/ 8294137 w 8947971"/>
              <a:gd name="connsiteY6" fmla="*/ 149728 h 3404569"/>
              <a:gd name="connsiteX0" fmla="*/ 7006 w 8947971"/>
              <a:gd name="connsiteY0" fmla="*/ 0 h 3405406"/>
              <a:gd name="connsiteX1" fmla="*/ 1366347 w 8947971"/>
              <a:gd name="connsiteY1" fmla="*/ 2515897 h 3405406"/>
              <a:gd name="connsiteX2" fmla="*/ 3305199 w 8947971"/>
              <a:gd name="connsiteY2" fmla="*/ 2219589 h 3405406"/>
              <a:gd name="connsiteX3" fmla="*/ 4361372 w 8947971"/>
              <a:gd name="connsiteY3" fmla="*/ 3404534 h 3405406"/>
              <a:gd name="connsiteX4" fmla="*/ 6335431 w 8947971"/>
              <a:gd name="connsiteY4" fmla="*/ 2474762 h 3405406"/>
              <a:gd name="connsiteX5" fmla="*/ 7833982 w 8947971"/>
              <a:gd name="connsiteY5" fmla="*/ 1805943 h 3405406"/>
              <a:gd name="connsiteX6" fmla="*/ 8294137 w 8947971"/>
              <a:gd name="connsiteY6" fmla="*/ 149728 h 3405406"/>
              <a:gd name="connsiteX0" fmla="*/ 7260 w 8948225"/>
              <a:gd name="connsiteY0" fmla="*/ 0 h 3411143"/>
              <a:gd name="connsiteX1" fmla="*/ 1366601 w 8948225"/>
              <a:gd name="connsiteY1" fmla="*/ 2515897 h 3411143"/>
              <a:gd name="connsiteX2" fmla="*/ 3517742 w 8948225"/>
              <a:gd name="connsiteY2" fmla="*/ 1744155 h 3411143"/>
              <a:gd name="connsiteX3" fmla="*/ 4361626 w 8948225"/>
              <a:gd name="connsiteY3" fmla="*/ 3404534 h 3411143"/>
              <a:gd name="connsiteX4" fmla="*/ 6335685 w 8948225"/>
              <a:gd name="connsiteY4" fmla="*/ 2474762 h 3411143"/>
              <a:gd name="connsiteX5" fmla="*/ 7834236 w 8948225"/>
              <a:gd name="connsiteY5" fmla="*/ 1805943 h 3411143"/>
              <a:gd name="connsiteX6" fmla="*/ 8294391 w 8948225"/>
              <a:gd name="connsiteY6" fmla="*/ 149728 h 3411143"/>
              <a:gd name="connsiteX0" fmla="*/ 7318 w 8948283"/>
              <a:gd name="connsiteY0" fmla="*/ 0 h 3411143"/>
              <a:gd name="connsiteX1" fmla="*/ 1359077 w 8948283"/>
              <a:gd name="connsiteY1" fmla="*/ 2168465 h 3411143"/>
              <a:gd name="connsiteX2" fmla="*/ 3517800 w 8948283"/>
              <a:gd name="connsiteY2" fmla="*/ 1744155 h 3411143"/>
              <a:gd name="connsiteX3" fmla="*/ 4361684 w 8948283"/>
              <a:gd name="connsiteY3" fmla="*/ 3404534 h 3411143"/>
              <a:gd name="connsiteX4" fmla="*/ 6335743 w 8948283"/>
              <a:gd name="connsiteY4" fmla="*/ 2474762 h 3411143"/>
              <a:gd name="connsiteX5" fmla="*/ 7834294 w 8948283"/>
              <a:gd name="connsiteY5" fmla="*/ 1805943 h 3411143"/>
              <a:gd name="connsiteX6" fmla="*/ 8294449 w 8948283"/>
              <a:gd name="connsiteY6" fmla="*/ 149728 h 3411143"/>
              <a:gd name="connsiteX0" fmla="*/ 7243 w 8948208"/>
              <a:gd name="connsiteY0" fmla="*/ 0 h 3409124"/>
              <a:gd name="connsiteX1" fmla="*/ 1359002 w 8948208"/>
              <a:gd name="connsiteY1" fmla="*/ 2168465 h 3409124"/>
              <a:gd name="connsiteX2" fmla="*/ 3457071 w 8948208"/>
              <a:gd name="connsiteY2" fmla="*/ 1872156 h 3409124"/>
              <a:gd name="connsiteX3" fmla="*/ 4361609 w 8948208"/>
              <a:gd name="connsiteY3" fmla="*/ 3404534 h 3409124"/>
              <a:gd name="connsiteX4" fmla="*/ 6335668 w 8948208"/>
              <a:gd name="connsiteY4" fmla="*/ 2474762 h 3409124"/>
              <a:gd name="connsiteX5" fmla="*/ 7834219 w 8948208"/>
              <a:gd name="connsiteY5" fmla="*/ 1805943 h 3409124"/>
              <a:gd name="connsiteX6" fmla="*/ 8294374 w 8948208"/>
              <a:gd name="connsiteY6" fmla="*/ 149728 h 3409124"/>
              <a:gd name="connsiteX0" fmla="*/ 7243 w 8948208"/>
              <a:gd name="connsiteY0" fmla="*/ 0 h 3409958"/>
              <a:gd name="connsiteX1" fmla="*/ 1359002 w 8948208"/>
              <a:gd name="connsiteY1" fmla="*/ 2168465 h 3409958"/>
              <a:gd name="connsiteX2" fmla="*/ 3457071 w 8948208"/>
              <a:gd name="connsiteY2" fmla="*/ 1872156 h 3409958"/>
              <a:gd name="connsiteX3" fmla="*/ 4361609 w 8948208"/>
              <a:gd name="connsiteY3" fmla="*/ 3404534 h 3409958"/>
              <a:gd name="connsiteX4" fmla="*/ 6525212 w 8948208"/>
              <a:gd name="connsiteY4" fmla="*/ 2520477 h 3409958"/>
              <a:gd name="connsiteX5" fmla="*/ 7834219 w 8948208"/>
              <a:gd name="connsiteY5" fmla="*/ 1805943 h 3409958"/>
              <a:gd name="connsiteX6" fmla="*/ 8294374 w 8948208"/>
              <a:gd name="connsiteY6" fmla="*/ 149728 h 3409958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294374"/>
              <a:gd name="connsiteY0" fmla="*/ 0 h 3420685"/>
              <a:gd name="connsiteX1" fmla="*/ 1359002 w 8294374"/>
              <a:gd name="connsiteY1" fmla="*/ 2168465 h 3420685"/>
              <a:gd name="connsiteX2" fmla="*/ 3457071 w 8294374"/>
              <a:gd name="connsiteY2" fmla="*/ 1872156 h 3420685"/>
              <a:gd name="connsiteX3" fmla="*/ 4361609 w 8294374"/>
              <a:gd name="connsiteY3" fmla="*/ 3404534 h 3420685"/>
              <a:gd name="connsiteX4" fmla="*/ 6525212 w 8294374"/>
              <a:gd name="connsiteY4" fmla="*/ 2520477 h 3420685"/>
              <a:gd name="connsiteX5" fmla="*/ 8294374 w 8294374"/>
              <a:gd name="connsiteY5" fmla="*/ 149728 h 3420685"/>
              <a:gd name="connsiteX0" fmla="*/ 7243 w 8294374"/>
              <a:gd name="connsiteY0" fmla="*/ 0 h 3416491"/>
              <a:gd name="connsiteX1" fmla="*/ 1359002 w 8294374"/>
              <a:gd name="connsiteY1" fmla="*/ 2168465 h 3416491"/>
              <a:gd name="connsiteX2" fmla="*/ 3457071 w 8294374"/>
              <a:gd name="connsiteY2" fmla="*/ 1872156 h 3416491"/>
              <a:gd name="connsiteX3" fmla="*/ 4361609 w 8294374"/>
              <a:gd name="connsiteY3" fmla="*/ 3404534 h 3416491"/>
              <a:gd name="connsiteX4" fmla="*/ 6525212 w 8294374"/>
              <a:gd name="connsiteY4" fmla="*/ 2520477 h 3416491"/>
              <a:gd name="connsiteX5" fmla="*/ 8294374 w 8294374"/>
              <a:gd name="connsiteY5" fmla="*/ 149728 h 3416491"/>
              <a:gd name="connsiteX0" fmla="*/ 7243 w 7695415"/>
              <a:gd name="connsiteY0" fmla="*/ 270848 h 3693702"/>
              <a:gd name="connsiteX1" fmla="*/ 1359002 w 7695415"/>
              <a:gd name="connsiteY1" fmla="*/ 2439313 h 3693702"/>
              <a:gd name="connsiteX2" fmla="*/ 3457071 w 7695415"/>
              <a:gd name="connsiteY2" fmla="*/ 2143004 h 3693702"/>
              <a:gd name="connsiteX3" fmla="*/ 4361609 w 7695415"/>
              <a:gd name="connsiteY3" fmla="*/ 3675382 h 3693702"/>
              <a:gd name="connsiteX4" fmla="*/ 6525212 w 7695415"/>
              <a:gd name="connsiteY4" fmla="*/ 2791325 h 3693702"/>
              <a:gd name="connsiteX5" fmla="*/ 7695415 w 7695415"/>
              <a:gd name="connsiteY5" fmla="*/ 0 h 3693702"/>
              <a:gd name="connsiteX0" fmla="*/ 7243 w 7970725"/>
              <a:gd name="connsiteY0" fmla="*/ 270848 h 3693702"/>
              <a:gd name="connsiteX1" fmla="*/ 1359002 w 7970725"/>
              <a:gd name="connsiteY1" fmla="*/ 2439313 h 3693702"/>
              <a:gd name="connsiteX2" fmla="*/ 3457071 w 7970725"/>
              <a:gd name="connsiteY2" fmla="*/ 2143004 h 3693702"/>
              <a:gd name="connsiteX3" fmla="*/ 4361609 w 7970725"/>
              <a:gd name="connsiteY3" fmla="*/ 3675382 h 3693702"/>
              <a:gd name="connsiteX4" fmla="*/ 6525212 w 7970725"/>
              <a:gd name="connsiteY4" fmla="*/ 2791325 h 3693702"/>
              <a:gd name="connsiteX5" fmla="*/ 7695415 w 7970725"/>
              <a:gd name="connsiteY5" fmla="*/ 0 h 3693702"/>
              <a:gd name="connsiteX0" fmla="*/ 7243 w 8076322"/>
              <a:gd name="connsiteY0" fmla="*/ 270848 h 3686131"/>
              <a:gd name="connsiteX1" fmla="*/ 1359002 w 8076322"/>
              <a:gd name="connsiteY1" fmla="*/ 2439313 h 3686131"/>
              <a:gd name="connsiteX2" fmla="*/ 3457071 w 8076322"/>
              <a:gd name="connsiteY2" fmla="*/ 2143004 h 3686131"/>
              <a:gd name="connsiteX3" fmla="*/ 4361609 w 8076322"/>
              <a:gd name="connsiteY3" fmla="*/ 3675382 h 3686131"/>
              <a:gd name="connsiteX4" fmla="*/ 6525212 w 8076322"/>
              <a:gd name="connsiteY4" fmla="*/ 2791325 h 3686131"/>
              <a:gd name="connsiteX5" fmla="*/ 7695415 w 8076322"/>
              <a:gd name="connsiteY5" fmla="*/ 0 h 3686131"/>
              <a:gd name="connsiteX0" fmla="*/ 7243 w 8114621"/>
              <a:gd name="connsiteY0" fmla="*/ 270848 h 3690077"/>
              <a:gd name="connsiteX1" fmla="*/ 1359002 w 8114621"/>
              <a:gd name="connsiteY1" fmla="*/ 2439313 h 3690077"/>
              <a:gd name="connsiteX2" fmla="*/ 3457071 w 8114621"/>
              <a:gd name="connsiteY2" fmla="*/ 2143004 h 3690077"/>
              <a:gd name="connsiteX3" fmla="*/ 4361609 w 8114621"/>
              <a:gd name="connsiteY3" fmla="*/ 3675382 h 3690077"/>
              <a:gd name="connsiteX4" fmla="*/ 6692011 w 8114621"/>
              <a:gd name="connsiteY4" fmla="*/ 2873611 h 3690077"/>
              <a:gd name="connsiteX5" fmla="*/ 7695415 w 8114621"/>
              <a:gd name="connsiteY5" fmla="*/ 0 h 3690077"/>
              <a:gd name="connsiteX0" fmla="*/ 7105 w 8114483"/>
              <a:gd name="connsiteY0" fmla="*/ 270848 h 3685610"/>
              <a:gd name="connsiteX1" fmla="*/ 1358864 w 8114483"/>
              <a:gd name="connsiteY1" fmla="*/ 2439313 h 3685610"/>
              <a:gd name="connsiteX2" fmla="*/ 3343206 w 8114483"/>
              <a:gd name="connsiteY2" fmla="*/ 2280149 h 3685610"/>
              <a:gd name="connsiteX3" fmla="*/ 4361471 w 8114483"/>
              <a:gd name="connsiteY3" fmla="*/ 3675382 h 3685610"/>
              <a:gd name="connsiteX4" fmla="*/ 6691873 w 8114483"/>
              <a:gd name="connsiteY4" fmla="*/ 2873611 h 3685610"/>
              <a:gd name="connsiteX5" fmla="*/ 7695277 w 8114483"/>
              <a:gd name="connsiteY5" fmla="*/ 0 h 3685610"/>
              <a:gd name="connsiteX0" fmla="*/ 7105 w 8053287"/>
              <a:gd name="connsiteY0" fmla="*/ 270848 h 3687337"/>
              <a:gd name="connsiteX1" fmla="*/ 1358864 w 8053287"/>
              <a:gd name="connsiteY1" fmla="*/ 2439313 h 3687337"/>
              <a:gd name="connsiteX2" fmla="*/ 3343206 w 8053287"/>
              <a:gd name="connsiteY2" fmla="*/ 2280149 h 3687337"/>
              <a:gd name="connsiteX3" fmla="*/ 4361471 w 8053287"/>
              <a:gd name="connsiteY3" fmla="*/ 3675382 h 3687337"/>
              <a:gd name="connsiteX4" fmla="*/ 6411348 w 8053287"/>
              <a:gd name="connsiteY4" fmla="*/ 2910183 h 3687337"/>
              <a:gd name="connsiteX5" fmla="*/ 7695277 w 8053287"/>
              <a:gd name="connsiteY5" fmla="*/ 0 h 3687337"/>
              <a:gd name="connsiteX0" fmla="*/ 7105 w 8032272"/>
              <a:gd name="connsiteY0" fmla="*/ 270848 h 3688127"/>
              <a:gd name="connsiteX1" fmla="*/ 1358864 w 8032272"/>
              <a:gd name="connsiteY1" fmla="*/ 2439313 h 3688127"/>
              <a:gd name="connsiteX2" fmla="*/ 3343206 w 8032272"/>
              <a:gd name="connsiteY2" fmla="*/ 2280149 h 3688127"/>
              <a:gd name="connsiteX3" fmla="*/ 4361471 w 8032272"/>
              <a:gd name="connsiteY3" fmla="*/ 3675382 h 3688127"/>
              <a:gd name="connsiteX4" fmla="*/ 6411348 w 8032272"/>
              <a:gd name="connsiteY4" fmla="*/ 2910183 h 3688127"/>
              <a:gd name="connsiteX5" fmla="*/ 7977257 w 8032272"/>
              <a:gd name="connsiteY5" fmla="*/ 1871214 h 3688127"/>
              <a:gd name="connsiteX6" fmla="*/ 7695277 w 8032272"/>
              <a:gd name="connsiteY6" fmla="*/ 0 h 3688127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4361"/>
              <a:gd name="connsiteX1" fmla="*/ 1358864 w 8032272"/>
              <a:gd name="connsiteY1" fmla="*/ 2439313 h 3684361"/>
              <a:gd name="connsiteX2" fmla="*/ 3343206 w 8032272"/>
              <a:gd name="connsiteY2" fmla="*/ 2280149 h 3684361"/>
              <a:gd name="connsiteX3" fmla="*/ 4361471 w 8032272"/>
              <a:gd name="connsiteY3" fmla="*/ 3675382 h 3684361"/>
              <a:gd name="connsiteX4" fmla="*/ 6259713 w 8032272"/>
              <a:gd name="connsiteY4" fmla="*/ 2901040 h 3684361"/>
              <a:gd name="connsiteX5" fmla="*/ 7977257 w 8032272"/>
              <a:gd name="connsiteY5" fmla="*/ 1871214 h 3684361"/>
              <a:gd name="connsiteX6" fmla="*/ 7695277 w 8032272"/>
              <a:gd name="connsiteY6" fmla="*/ 0 h 3684361"/>
              <a:gd name="connsiteX0" fmla="*/ 7105 w 8029971"/>
              <a:gd name="connsiteY0" fmla="*/ 270848 h 3688135"/>
              <a:gd name="connsiteX1" fmla="*/ 1358864 w 8029971"/>
              <a:gd name="connsiteY1" fmla="*/ 2439313 h 3688135"/>
              <a:gd name="connsiteX2" fmla="*/ 3343206 w 8029971"/>
              <a:gd name="connsiteY2" fmla="*/ 2280149 h 3688135"/>
              <a:gd name="connsiteX3" fmla="*/ 4361471 w 8029971"/>
              <a:gd name="connsiteY3" fmla="*/ 3675382 h 3688135"/>
              <a:gd name="connsiteX4" fmla="*/ 6449257 w 8029971"/>
              <a:gd name="connsiteY4" fmla="*/ 2992469 h 3688135"/>
              <a:gd name="connsiteX5" fmla="*/ 7977257 w 8029971"/>
              <a:gd name="connsiteY5" fmla="*/ 1871214 h 3688135"/>
              <a:gd name="connsiteX6" fmla="*/ 7695277 w 8029971"/>
              <a:gd name="connsiteY6" fmla="*/ 0 h 3688135"/>
              <a:gd name="connsiteX0" fmla="*/ 7105 w 8274479"/>
              <a:gd name="connsiteY0" fmla="*/ 270848 h 3688135"/>
              <a:gd name="connsiteX1" fmla="*/ 1358864 w 8274479"/>
              <a:gd name="connsiteY1" fmla="*/ 2439313 h 3688135"/>
              <a:gd name="connsiteX2" fmla="*/ 3343206 w 8274479"/>
              <a:gd name="connsiteY2" fmla="*/ 2280149 h 3688135"/>
              <a:gd name="connsiteX3" fmla="*/ 4361471 w 8274479"/>
              <a:gd name="connsiteY3" fmla="*/ 3675382 h 3688135"/>
              <a:gd name="connsiteX4" fmla="*/ 6449257 w 8274479"/>
              <a:gd name="connsiteY4" fmla="*/ 2992469 h 3688135"/>
              <a:gd name="connsiteX5" fmla="*/ 7977257 w 8274479"/>
              <a:gd name="connsiteY5" fmla="*/ 1871214 h 3688135"/>
              <a:gd name="connsiteX6" fmla="*/ 7695277 w 8274479"/>
              <a:gd name="connsiteY6" fmla="*/ 0 h 3688135"/>
              <a:gd name="connsiteX0" fmla="*/ 7105 w 8438022"/>
              <a:gd name="connsiteY0" fmla="*/ 270848 h 3688135"/>
              <a:gd name="connsiteX1" fmla="*/ 1358864 w 8438022"/>
              <a:gd name="connsiteY1" fmla="*/ 2439313 h 3688135"/>
              <a:gd name="connsiteX2" fmla="*/ 3343206 w 8438022"/>
              <a:gd name="connsiteY2" fmla="*/ 2280149 h 3688135"/>
              <a:gd name="connsiteX3" fmla="*/ 4361471 w 8438022"/>
              <a:gd name="connsiteY3" fmla="*/ 3675382 h 3688135"/>
              <a:gd name="connsiteX4" fmla="*/ 6449257 w 8438022"/>
              <a:gd name="connsiteY4" fmla="*/ 2992469 h 3688135"/>
              <a:gd name="connsiteX5" fmla="*/ 7977257 w 8438022"/>
              <a:gd name="connsiteY5" fmla="*/ 1871214 h 3688135"/>
              <a:gd name="connsiteX6" fmla="*/ 7695277 w 8438022"/>
              <a:gd name="connsiteY6" fmla="*/ 0 h 3688135"/>
              <a:gd name="connsiteX0" fmla="*/ 7105 w 8506860"/>
              <a:gd name="connsiteY0" fmla="*/ 270848 h 3688135"/>
              <a:gd name="connsiteX1" fmla="*/ 1358864 w 8506860"/>
              <a:gd name="connsiteY1" fmla="*/ 2439313 h 3688135"/>
              <a:gd name="connsiteX2" fmla="*/ 3343206 w 8506860"/>
              <a:gd name="connsiteY2" fmla="*/ 2280149 h 3688135"/>
              <a:gd name="connsiteX3" fmla="*/ 4361471 w 8506860"/>
              <a:gd name="connsiteY3" fmla="*/ 3675382 h 3688135"/>
              <a:gd name="connsiteX4" fmla="*/ 6449257 w 8506860"/>
              <a:gd name="connsiteY4" fmla="*/ 2992469 h 3688135"/>
              <a:gd name="connsiteX5" fmla="*/ 7977257 w 8506860"/>
              <a:gd name="connsiteY5" fmla="*/ 1871214 h 3688135"/>
              <a:gd name="connsiteX6" fmla="*/ 7695277 w 8506860"/>
              <a:gd name="connsiteY6" fmla="*/ 0 h 3688135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683965"/>
              <a:gd name="connsiteY0" fmla="*/ 791996 h 4206838"/>
              <a:gd name="connsiteX1" fmla="*/ 1358864 w 8683965"/>
              <a:gd name="connsiteY1" fmla="*/ 2960461 h 4206838"/>
              <a:gd name="connsiteX2" fmla="*/ 3343206 w 8683965"/>
              <a:gd name="connsiteY2" fmla="*/ 2801297 h 4206838"/>
              <a:gd name="connsiteX3" fmla="*/ 4361471 w 8683965"/>
              <a:gd name="connsiteY3" fmla="*/ 4196530 h 4206838"/>
              <a:gd name="connsiteX4" fmla="*/ 6449257 w 8683965"/>
              <a:gd name="connsiteY4" fmla="*/ 3513617 h 4206838"/>
              <a:gd name="connsiteX5" fmla="*/ 7977257 w 8683965"/>
              <a:gd name="connsiteY5" fmla="*/ 2392362 h 4206838"/>
              <a:gd name="connsiteX6" fmla="*/ 8112274 w 8683965"/>
              <a:gd name="connsiteY6" fmla="*/ 0 h 4206838"/>
              <a:gd name="connsiteX0" fmla="*/ 6937 w 8683797"/>
              <a:gd name="connsiteY0" fmla="*/ 791996 h 4201594"/>
              <a:gd name="connsiteX1" fmla="*/ 1358696 w 8683797"/>
              <a:gd name="connsiteY1" fmla="*/ 2960461 h 4201594"/>
              <a:gd name="connsiteX2" fmla="*/ 3198985 w 8683797"/>
              <a:gd name="connsiteY2" fmla="*/ 3029871 h 4201594"/>
              <a:gd name="connsiteX3" fmla="*/ 4361303 w 8683797"/>
              <a:gd name="connsiteY3" fmla="*/ 4196530 h 4201594"/>
              <a:gd name="connsiteX4" fmla="*/ 6449089 w 8683797"/>
              <a:gd name="connsiteY4" fmla="*/ 3513617 h 4201594"/>
              <a:gd name="connsiteX5" fmla="*/ 7977089 w 8683797"/>
              <a:gd name="connsiteY5" fmla="*/ 2392362 h 4201594"/>
              <a:gd name="connsiteX6" fmla="*/ 8112106 w 8683797"/>
              <a:gd name="connsiteY6" fmla="*/ 0 h 4201594"/>
              <a:gd name="connsiteX0" fmla="*/ 9436 w 8686296"/>
              <a:gd name="connsiteY0" fmla="*/ 791996 h 4201594"/>
              <a:gd name="connsiteX1" fmla="*/ 1095834 w 8686296"/>
              <a:gd name="connsiteY1" fmla="*/ 3106748 h 4201594"/>
              <a:gd name="connsiteX2" fmla="*/ 3201484 w 8686296"/>
              <a:gd name="connsiteY2" fmla="*/ 3029871 h 4201594"/>
              <a:gd name="connsiteX3" fmla="*/ 4363802 w 8686296"/>
              <a:gd name="connsiteY3" fmla="*/ 4196530 h 4201594"/>
              <a:gd name="connsiteX4" fmla="*/ 6451588 w 8686296"/>
              <a:gd name="connsiteY4" fmla="*/ 3513617 h 4201594"/>
              <a:gd name="connsiteX5" fmla="*/ 7979588 w 8686296"/>
              <a:gd name="connsiteY5" fmla="*/ 2392362 h 4201594"/>
              <a:gd name="connsiteX6" fmla="*/ 8114605 w 8686296"/>
              <a:gd name="connsiteY6" fmla="*/ 0 h 4201594"/>
              <a:gd name="connsiteX0" fmla="*/ 4713 w 9561057"/>
              <a:gd name="connsiteY0" fmla="*/ 938284 h 4201594"/>
              <a:gd name="connsiteX1" fmla="*/ 1970595 w 9561057"/>
              <a:gd name="connsiteY1" fmla="*/ 3106748 h 4201594"/>
              <a:gd name="connsiteX2" fmla="*/ 4076245 w 9561057"/>
              <a:gd name="connsiteY2" fmla="*/ 3029871 h 4201594"/>
              <a:gd name="connsiteX3" fmla="*/ 5238563 w 9561057"/>
              <a:gd name="connsiteY3" fmla="*/ 4196530 h 4201594"/>
              <a:gd name="connsiteX4" fmla="*/ 7326349 w 9561057"/>
              <a:gd name="connsiteY4" fmla="*/ 3513617 h 4201594"/>
              <a:gd name="connsiteX5" fmla="*/ 8854349 w 9561057"/>
              <a:gd name="connsiteY5" fmla="*/ 2392362 h 4201594"/>
              <a:gd name="connsiteX6" fmla="*/ 8989366 w 9561057"/>
              <a:gd name="connsiteY6" fmla="*/ 0 h 4201594"/>
              <a:gd name="connsiteX0" fmla="*/ 4680 w 9561024"/>
              <a:gd name="connsiteY0" fmla="*/ 938284 h 4199285"/>
              <a:gd name="connsiteX1" fmla="*/ 1970562 w 9561024"/>
              <a:gd name="connsiteY1" fmla="*/ 3106748 h 4199285"/>
              <a:gd name="connsiteX2" fmla="*/ 4011490 w 9561024"/>
              <a:gd name="connsiteY2" fmla="*/ 3163670 h 4199285"/>
              <a:gd name="connsiteX3" fmla="*/ 5238530 w 9561024"/>
              <a:gd name="connsiteY3" fmla="*/ 4196530 h 4199285"/>
              <a:gd name="connsiteX4" fmla="*/ 7326316 w 9561024"/>
              <a:gd name="connsiteY4" fmla="*/ 3513617 h 4199285"/>
              <a:gd name="connsiteX5" fmla="*/ 8854316 w 9561024"/>
              <a:gd name="connsiteY5" fmla="*/ 2392362 h 4199285"/>
              <a:gd name="connsiteX6" fmla="*/ 8989333 w 9561024"/>
              <a:gd name="connsiteY6" fmla="*/ 0 h 4199285"/>
              <a:gd name="connsiteX0" fmla="*/ 4680 w 9896931"/>
              <a:gd name="connsiteY0" fmla="*/ 938284 h 4199285"/>
              <a:gd name="connsiteX1" fmla="*/ 1970562 w 9896931"/>
              <a:gd name="connsiteY1" fmla="*/ 3106748 h 4199285"/>
              <a:gd name="connsiteX2" fmla="*/ 4011490 w 9896931"/>
              <a:gd name="connsiteY2" fmla="*/ 3163670 h 4199285"/>
              <a:gd name="connsiteX3" fmla="*/ 5238530 w 9896931"/>
              <a:gd name="connsiteY3" fmla="*/ 4196530 h 4199285"/>
              <a:gd name="connsiteX4" fmla="*/ 7326316 w 9896931"/>
              <a:gd name="connsiteY4" fmla="*/ 3513617 h 4199285"/>
              <a:gd name="connsiteX5" fmla="*/ 8854316 w 9896931"/>
              <a:gd name="connsiteY5" fmla="*/ 2392362 h 4199285"/>
              <a:gd name="connsiteX6" fmla="*/ 8989333 w 9896931"/>
              <a:gd name="connsiteY6" fmla="*/ 0 h 4199285"/>
              <a:gd name="connsiteX0" fmla="*/ 4680 w 10045037"/>
              <a:gd name="connsiteY0" fmla="*/ 938284 h 4199285"/>
              <a:gd name="connsiteX1" fmla="*/ 1970562 w 10045037"/>
              <a:gd name="connsiteY1" fmla="*/ 3106748 h 4199285"/>
              <a:gd name="connsiteX2" fmla="*/ 4011490 w 10045037"/>
              <a:gd name="connsiteY2" fmla="*/ 3163670 h 4199285"/>
              <a:gd name="connsiteX3" fmla="*/ 5238530 w 10045037"/>
              <a:gd name="connsiteY3" fmla="*/ 4196530 h 4199285"/>
              <a:gd name="connsiteX4" fmla="*/ 7326316 w 10045037"/>
              <a:gd name="connsiteY4" fmla="*/ 3513617 h 4199285"/>
              <a:gd name="connsiteX5" fmla="*/ 8854316 w 10045037"/>
              <a:gd name="connsiteY5" fmla="*/ 2392362 h 4199285"/>
              <a:gd name="connsiteX6" fmla="*/ 8989333 w 10045037"/>
              <a:gd name="connsiteY6" fmla="*/ 0 h 4199285"/>
              <a:gd name="connsiteX0" fmla="*/ 4680 w 9940255"/>
              <a:gd name="connsiteY0" fmla="*/ 938284 h 4199285"/>
              <a:gd name="connsiteX1" fmla="*/ 1970562 w 9940255"/>
              <a:gd name="connsiteY1" fmla="*/ 3106748 h 4199285"/>
              <a:gd name="connsiteX2" fmla="*/ 4011490 w 9940255"/>
              <a:gd name="connsiteY2" fmla="*/ 3163670 h 4199285"/>
              <a:gd name="connsiteX3" fmla="*/ 5238530 w 9940255"/>
              <a:gd name="connsiteY3" fmla="*/ 4196530 h 4199285"/>
              <a:gd name="connsiteX4" fmla="*/ 7326316 w 9940255"/>
              <a:gd name="connsiteY4" fmla="*/ 3513617 h 4199285"/>
              <a:gd name="connsiteX5" fmla="*/ 8854316 w 9940255"/>
              <a:gd name="connsiteY5" fmla="*/ 2392362 h 4199285"/>
              <a:gd name="connsiteX6" fmla="*/ 8989333 w 9940255"/>
              <a:gd name="connsiteY6" fmla="*/ 0 h 4199285"/>
              <a:gd name="connsiteX0" fmla="*/ 4680 w 10429593"/>
              <a:gd name="connsiteY0" fmla="*/ 938284 h 4199285"/>
              <a:gd name="connsiteX1" fmla="*/ 1970562 w 10429593"/>
              <a:gd name="connsiteY1" fmla="*/ 3106748 h 4199285"/>
              <a:gd name="connsiteX2" fmla="*/ 4011490 w 10429593"/>
              <a:gd name="connsiteY2" fmla="*/ 3163670 h 4199285"/>
              <a:gd name="connsiteX3" fmla="*/ 5238530 w 10429593"/>
              <a:gd name="connsiteY3" fmla="*/ 4196530 h 4199285"/>
              <a:gd name="connsiteX4" fmla="*/ 7326316 w 10429593"/>
              <a:gd name="connsiteY4" fmla="*/ 3513617 h 4199285"/>
              <a:gd name="connsiteX5" fmla="*/ 8854316 w 10429593"/>
              <a:gd name="connsiteY5" fmla="*/ 2392362 h 4199285"/>
              <a:gd name="connsiteX6" fmla="*/ 9710525 w 10429593"/>
              <a:gd name="connsiteY6" fmla="*/ 0 h 4199285"/>
              <a:gd name="connsiteX0" fmla="*/ 4680 w 10289893"/>
              <a:gd name="connsiteY0" fmla="*/ 938284 h 4199285"/>
              <a:gd name="connsiteX1" fmla="*/ 1970562 w 10289893"/>
              <a:gd name="connsiteY1" fmla="*/ 3106748 h 4199285"/>
              <a:gd name="connsiteX2" fmla="*/ 4011490 w 10289893"/>
              <a:gd name="connsiteY2" fmla="*/ 3163670 h 4199285"/>
              <a:gd name="connsiteX3" fmla="*/ 5238530 w 10289893"/>
              <a:gd name="connsiteY3" fmla="*/ 4196530 h 4199285"/>
              <a:gd name="connsiteX4" fmla="*/ 7326316 w 10289893"/>
              <a:gd name="connsiteY4" fmla="*/ 3513617 h 4199285"/>
              <a:gd name="connsiteX5" fmla="*/ 8854316 w 10289893"/>
              <a:gd name="connsiteY5" fmla="*/ 2392362 h 4199285"/>
              <a:gd name="connsiteX6" fmla="*/ 9710525 w 10289893"/>
              <a:gd name="connsiteY6" fmla="*/ 0 h 4199285"/>
              <a:gd name="connsiteX0" fmla="*/ 4680 w 10289893"/>
              <a:gd name="connsiteY0" fmla="*/ 938284 h 4197033"/>
              <a:gd name="connsiteX1" fmla="*/ 1970562 w 10289893"/>
              <a:gd name="connsiteY1" fmla="*/ 3106748 h 4197033"/>
              <a:gd name="connsiteX2" fmla="*/ 4011490 w 10289893"/>
              <a:gd name="connsiteY2" fmla="*/ 3163670 h 4197033"/>
              <a:gd name="connsiteX3" fmla="*/ 5238530 w 10289893"/>
              <a:gd name="connsiteY3" fmla="*/ 4196530 h 4197033"/>
              <a:gd name="connsiteX4" fmla="*/ 7243102 w 10289893"/>
              <a:gd name="connsiteY4" fmla="*/ 3324069 h 4197033"/>
              <a:gd name="connsiteX5" fmla="*/ 8854316 w 10289893"/>
              <a:gd name="connsiteY5" fmla="*/ 2392362 h 4197033"/>
              <a:gd name="connsiteX6" fmla="*/ 9710525 w 10289893"/>
              <a:gd name="connsiteY6" fmla="*/ 0 h 4197033"/>
              <a:gd name="connsiteX0" fmla="*/ 4680 w 10308358"/>
              <a:gd name="connsiteY0" fmla="*/ 938284 h 4197033"/>
              <a:gd name="connsiteX1" fmla="*/ 1970562 w 10308358"/>
              <a:gd name="connsiteY1" fmla="*/ 3106748 h 4197033"/>
              <a:gd name="connsiteX2" fmla="*/ 4011490 w 10308358"/>
              <a:gd name="connsiteY2" fmla="*/ 3163670 h 4197033"/>
              <a:gd name="connsiteX3" fmla="*/ 5238530 w 10308358"/>
              <a:gd name="connsiteY3" fmla="*/ 4196530 h 4197033"/>
              <a:gd name="connsiteX4" fmla="*/ 7243102 w 10308358"/>
              <a:gd name="connsiteY4" fmla="*/ 3324069 h 4197033"/>
              <a:gd name="connsiteX5" fmla="*/ 8854316 w 10308358"/>
              <a:gd name="connsiteY5" fmla="*/ 2392362 h 4197033"/>
              <a:gd name="connsiteX6" fmla="*/ 9710525 w 10308358"/>
              <a:gd name="connsiteY6" fmla="*/ 0 h 4197033"/>
              <a:gd name="connsiteX0" fmla="*/ 4680 w 10440837"/>
              <a:gd name="connsiteY0" fmla="*/ 938284 h 4197436"/>
              <a:gd name="connsiteX1" fmla="*/ 1970562 w 10440837"/>
              <a:gd name="connsiteY1" fmla="*/ 3106748 h 4197436"/>
              <a:gd name="connsiteX2" fmla="*/ 4011490 w 10440837"/>
              <a:gd name="connsiteY2" fmla="*/ 3163670 h 4197436"/>
              <a:gd name="connsiteX3" fmla="*/ 5238530 w 10440837"/>
              <a:gd name="connsiteY3" fmla="*/ 4196530 h 4197436"/>
              <a:gd name="connsiteX4" fmla="*/ 7243102 w 10440837"/>
              <a:gd name="connsiteY4" fmla="*/ 3324069 h 4197436"/>
              <a:gd name="connsiteX5" fmla="*/ 9279634 w 10440837"/>
              <a:gd name="connsiteY5" fmla="*/ 2225112 h 4197436"/>
              <a:gd name="connsiteX6" fmla="*/ 9710525 w 10440837"/>
              <a:gd name="connsiteY6" fmla="*/ 0 h 4197436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656444"/>
              <a:gd name="connsiteY0" fmla="*/ 1527956 h 4786714"/>
              <a:gd name="connsiteX1" fmla="*/ 1970562 w 10656444"/>
              <a:gd name="connsiteY1" fmla="*/ 3696420 h 4786714"/>
              <a:gd name="connsiteX2" fmla="*/ 4011490 w 10656444"/>
              <a:gd name="connsiteY2" fmla="*/ 3753342 h 4786714"/>
              <a:gd name="connsiteX3" fmla="*/ 5238530 w 10656444"/>
              <a:gd name="connsiteY3" fmla="*/ 4786202 h 4786714"/>
              <a:gd name="connsiteX4" fmla="*/ 7243102 w 10656444"/>
              <a:gd name="connsiteY4" fmla="*/ 3913741 h 4786714"/>
              <a:gd name="connsiteX5" fmla="*/ 9279634 w 10656444"/>
              <a:gd name="connsiteY5" fmla="*/ 2814784 h 4786714"/>
              <a:gd name="connsiteX6" fmla="*/ 10029227 w 10656444"/>
              <a:gd name="connsiteY6" fmla="*/ 0 h 4786714"/>
              <a:gd name="connsiteX0" fmla="*/ 4682 w 10656446"/>
              <a:gd name="connsiteY0" fmla="*/ 1527956 h 4788235"/>
              <a:gd name="connsiteX1" fmla="*/ 1970564 w 10656446"/>
              <a:gd name="connsiteY1" fmla="*/ 3696420 h 4788235"/>
              <a:gd name="connsiteX2" fmla="*/ 4016428 w 10656446"/>
              <a:gd name="connsiteY2" fmla="*/ 3587436 h 4788235"/>
              <a:gd name="connsiteX3" fmla="*/ 5238532 w 10656446"/>
              <a:gd name="connsiteY3" fmla="*/ 4786202 h 4788235"/>
              <a:gd name="connsiteX4" fmla="*/ 7243104 w 10656446"/>
              <a:gd name="connsiteY4" fmla="*/ 3913741 h 4788235"/>
              <a:gd name="connsiteX5" fmla="*/ 9279636 w 10656446"/>
              <a:gd name="connsiteY5" fmla="*/ 2814784 h 4788235"/>
              <a:gd name="connsiteX6" fmla="*/ 10029229 w 10656446"/>
              <a:gd name="connsiteY6" fmla="*/ 0 h 4788235"/>
              <a:gd name="connsiteX0" fmla="*/ 4512 w 10656276"/>
              <a:gd name="connsiteY0" fmla="*/ 1527956 h 4788235"/>
              <a:gd name="connsiteX1" fmla="*/ 2026052 w 10656276"/>
              <a:gd name="connsiteY1" fmla="*/ 3577604 h 4788235"/>
              <a:gd name="connsiteX2" fmla="*/ 4016258 w 10656276"/>
              <a:gd name="connsiteY2" fmla="*/ 3587436 h 4788235"/>
              <a:gd name="connsiteX3" fmla="*/ 5238362 w 10656276"/>
              <a:gd name="connsiteY3" fmla="*/ 4786202 h 4788235"/>
              <a:gd name="connsiteX4" fmla="*/ 7242934 w 10656276"/>
              <a:gd name="connsiteY4" fmla="*/ 3913741 h 4788235"/>
              <a:gd name="connsiteX5" fmla="*/ 9279466 w 10656276"/>
              <a:gd name="connsiteY5" fmla="*/ 2814784 h 4788235"/>
              <a:gd name="connsiteX6" fmla="*/ 10029059 w 10656276"/>
              <a:gd name="connsiteY6" fmla="*/ 0 h 4788235"/>
              <a:gd name="connsiteX0" fmla="*/ 4538 w 10656302"/>
              <a:gd name="connsiteY0" fmla="*/ 1527956 h 4788342"/>
              <a:gd name="connsiteX1" fmla="*/ 2026078 w 10656302"/>
              <a:gd name="connsiteY1" fmla="*/ 3577604 h 4788342"/>
              <a:gd name="connsiteX2" fmla="*/ 4072392 w 10656302"/>
              <a:gd name="connsiteY2" fmla="*/ 3578638 h 4788342"/>
              <a:gd name="connsiteX3" fmla="*/ 5238388 w 10656302"/>
              <a:gd name="connsiteY3" fmla="*/ 4786202 h 4788342"/>
              <a:gd name="connsiteX4" fmla="*/ 7242960 w 10656302"/>
              <a:gd name="connsiteY4" fmla="*/ 3913741 h 4788342"/>
              <a:gd name="connsiteX5" fmla="*/ 9279492 w 10656302"/>
              <a:gd name="connsiteY5" fmla="*/ 2814784 h 4788342"/>
              <a:gd name="connsiteX6" fmla="*/ 10029085 w 10656302"/>
              <a:gd name="connsiteY6" fmla="*/ 0 h 4788342"/>
              <a:gd name="connsiteX0" fmla="*/ 4530 w 10656294"/>
              <a:gd name="connsiteY0" fmla="*/ 1527956 h 4787983"/>
              <a:gd name="connsiteX1" fmla="*/ 2026070 w 10656294"/>
              <a:gd name="connsiteY1" fmla="*/ 3577604 h 4787983"/>
              <a:gd name="connsiteX2" fmla="*/ 4052859 w 10656294"/>
              <a:gd name="connsiteY2" fmla="*/ 3609222 h 4787983"/>
              <a:gd name="connsiteX3" fmla="*/ 5238380 w 10656294"/>
              <a:gd name="connsiteY3" fmla="*/ 4786202 h 4787983"/>
              <a:gd name="connsiteX4" fmla="*/ 7242952 w 10656294"/>
              <a:gd name="connsiteY4" fmla="*/ 3913741 h 4787983"/>
              <a:gd name="connsiteX5" fmla="*/ 9279484 w 10656294"/>
              <a:gd name="connsiteY5" fmla="*/ 2814784 h 4787983"/>
              <a:gd name="connsiteX6" fmla="*/ 10029077 w 10656294"/>
              <a:gd name="connsiteY6" fmla="*/ 0 h 4787983"/>
              <a:gd name="connsiteX0" fmla="*/ 4530 w 10656294"/>
              <a:gd name="connsiteY0" fmla="*/ 1527956 h 4786632"/>
              <a:gd name="connsiteX1" fmla="*/ 2026070 w 10656294"/>
              <a:gd name="connsiteY1" fmla="*/ 3577604 h 4786632"/>
              <a:gd name="connsiteX2" fmla="*/ 4052859 w 10656294"/>
              <a:gd name="connsiteY2" fmla="*/ 3609222 h 4786632"/>
              <a:gd name="connsiteX3" fmla="*/ 5238380 w 10656294"/>
              <a:gd name="connsiteY3" fmla="*/ 4786202 h 4786632"/>
              <a:gd name="connsiteX4" fmla="*/ 7306914 w 10656294"/>
              <a:gd name="connsiteY4" fmla="*/ 3766101 h 4786632"/>
              <a:gd name="connsiteX5" fmla="*/ 9279484 w 10656294"/>
              <a:gd name="connsiteY5" fmla="*/ 2814784 h 4786632"/>
              <a:gd name="connsiteX6" fmla="*/ 10029077 w 10656294"/>
              <a:gd name="connsiteY6" fmla="*/ 0 h 4786632"/>
              <a:gd name="connsiteX0" fmla="*/ 4530 w 10674769"/>
              <a:gd name="connsiteY0" fmla="*/ 1527956 h 4786905"/>
              <a:gd name="connsiteX1" fmla="*/ 2026070 w 10674769"/>
              <a:gd name="connsiteY1" fmla="*/ 3577604 h 4786905"/>
              <a:gd name="connsiteX2" fmla="*/ 4052859 w 10674769"/>
              <a:gd name="connsiteY2" fmla="*/ 3609222 h 4786905"/>
              <a:gd name="connsiteX3" fmla="*/ 5238380 w 10674769"/>
              <a:gd name="connsiteY3" fmla="*/ 4786202 h 4786905"/>
              <a:gd name="connsiteX4" fmla="*/ 7306914 w 10674769"/>
              <a:gd name="connsiteY4" fmla="*/ 3766101 h 4786905"/>
              <a:gd name="connsiteX5" fmla="*/ 9342436 w 10674769"/>
              <a:gd name="connsiteY5" fmla="*/ 2763631 h 4786905"/>
              <a:gd name="connsiteX6" fmla="*/ 10029077 w 10674769"/>
              <a:gd name="connsiteY6" fmla="*/ 0 h 4786905"/>
              <a:gd name="connsiteX0" fmla="*/ 4530 w 10674769"/>
              <a:gd name="connsiteY0" fmla="*/ 1527956 h 4786667"/>
              <a:gd name="connsiteX1" fmla="*/ 2026070 w 10674769"/>
              <a:gd name="connsiteY1" fmla="*/ 3577604 h 4786667"/>
              <a:gd name="connsiteX2" fmla="*/ 4052859 w 10674769"/>
              <a:gd name="connsiteY2" fmla="*/ 3609222 h 4786667"/>
              <a:gd name="connsiteX3" fmla="*/ 5238380 w 10674769"/>
              <a:gd name="connsiteY3" fmla="*/ 4786202 h 4786667"/>
              <a:gd name="connsiteX4" fmla="*/ 7306914 w 10674769"/>
              <a:gd name="connsiteY4" fmla="*/ 3766101 h 4786667"/>
              <a:gd name="connsiteX5" fmla="*/ 9342436 w 10674769"/>
              <a:gd name="connsiteY5" fmla="*/ 2763631 h 4786667"/>
              <a:gd name="connsiteX6" fmla="*/ 10029077 w 10674769"/>
              <a:gd name="connsiteY6" fmla="*/ 0 h 4786667"/>
              <a:gd name="connsiteX0" fmla="*/ 4530 w 10682186"/>
              <a:gd name="connsiteY0" fmla="*/ 1527956 h 4786938"/>
              <a:gd name="connsiteX1" fmla="*/ 2026070 w 10682186"/>
              <a:gd name="connsiteY1" fmla="*/ 3577604 h 4786938"/>
              <a:gd name="connsiteX2" fmla="*/ 4052859 w 10682186"/>
              <a:gd name="connsiteY2" fmla="*/ 3609222 h 4786938"/>
              <a:gd name="connsiteX3" fmla="*/ 5238380 w 10682186"/>
              <a:gd name="connsiteY3" fmla="*/ 4786202 h 4786938"/>
              <a:gd name="connsiteX4" fmla="*/ 7306914 w 10682186"/>
              <a:gd name="connsiteY4" fmla="*/ 3766101 h 4786938"/>
              <a:gd name="connsiteX5" fmla="*/ 9366897 w 10682186"/>
              <a:gd name="connsiteY5" fmla="*/ 2567140 h 4786938"/>
              <a:gd name="connsiteX6" fmla="*/ 10029077 w 10682186"/>
              <a:gd name="connsiteY6" fmla="*/ 0 h 4786938"/>
              <a:gd name="connsiteX0" fmla="*/ 4530 w 10682186"/>
              <a:gd name="connsiteY0" fmla="*/ 1527956 h 4786728"/>
              <a:gd name="connsiteX1" fmla="*/ 2026070 w 10682186"/>
              <a:gd name="connsiteY1" fmla="*/ 3577604 h 4786728"/>
              <a:gd name="connsiteX2" fmla="*/ 4052859 w 10682186"/>
              <a:gd name="connsiteY2" fmla="*/ 3609222 h 4786728"/>
              <a:gd name="connsiteX3" fmla="*/ 5238380 w 10682186"/>
              <a:gd name="connsiteY3" fmla="*/ 4786202 h 4786728"/>
              <a:gd name="connsiteX4" fmla="*/ 7306914 w 10682186"/>
              <a:gd name="connsiteY4" fmla="*/ 3766101 h 4786728"/>
              <a:gd name="connsiteX5" fmla="*/ 9366897 w 10682186"/>
              <a:gd name="connsiteY5" fmla="*/ 2567140 h 4786728"/>
              <a:gd name="connsiteX6" fmla="*/ 10029077 w 10682186"/>
              <a:gd name="connsiteY6" fmla="*/ 0 h 4786728"/>
              <a:gd name="connsiteX0" fmla="*/ 4530 w 10682186"/>
              <a:gd name="connsiteY0" fmla="*/ 1527956 h 4786905"/>
              <a:gd name="connsiteX1" fmla="*/ 2026070 w 10682186"/>
              <a:gd name="connsiteY1" fmla="*/ 3577604 h 4786905"/>
              <a:gd name="connsiteX2" fmla="*/ 4052859 w 10682186"/>
              <a:gd name="connsiteY2" fmla="*/ 3609222 h 4786905"/>
              <a:gd name="connsiteX3" fmla="*/ 5238380 w 10682186"/>
              <a:gd name="connsiteY3" fmla="*/ 4786202 h 4786905"/>
              <a:gd name="connsiteX4" fmla="*/ 7161033 w 10682186"/>
              <a:gd name="connsiteY4" fmla="*/ 3788974 h 4786905"/>
              <a:gd name="connsiteX5" fmla="*/ 9366897 w 10682186"/>
              <a:gd name="connsiteY5" fmla="*/ 2567140 h 4786905"/>
              <a:gd name="connsiteX6" fmla="*/ 10029077 w 10682186"/>
              <a:gd name="connsiteY6" fmla="*/ 0 h 4786905"/>
              <a:gd name="connsiteX0" fmla="*/ 4530 w 10620513"/>
              <a:gd name="connsiteY0" fmla="*/ 1527956 h 4786905"/>
              <a:gd name="connsiteX1" fmla="*/ 2026070 w 10620513"/>
              <a:gd name="connsiteY1" fmla="*/ 3577604 h 4786905"/>
              <a:gd name="connsiteX2" fmla="*/ 4052859 w 10620513"/>
              <a:gd name="connsiteY2" fmla="*/ 3609222 h 4786905"/>
              <a:gd name="connsiteX3" fmla="*/ 5238380 w 10620513"/>
              <a:gd name="connsiteY3" fmla="*/ 4786202 h 4786905"/>
              <a:gd name="connsiteX4" fmla="*/ 7161033 w 10620513"/>
              <a:gd name="connsiteY4" fmla="*/ 3788974 h 4786905"/>
              <a:gd name="connsiteX5" fmla="*/ 9366897 w 10620513"/>
              <a:gd name="connsiteY5" fmla="*/ 2567140 h 4786905"/>
              <a:gd name="connsiteX6" fmla="*/ 10029077 w 10620513"/>
              <a:gd name="connsiteY6" fmla="*/ 0 h 4786905"/>
              <a:gd name="connsiteX0" fmla="*/ 4530 w 10607420"/>
              <a:gd name="connsiteY0" fmla="*/ 1527956 h 4786905"/>
              <a:gd name="connsiteX1" fmla="*/ 2026070 w 10607420"/>
              <a:gd name="connsiteY1" fmla="*/ 3577604 h 4786905"/>
              <a:gd name="connsiteX2" fmla="*/ 4052859 w 10607420"/>
              <a:gd name="connsiteY2" fmla="*/ 3609222 h 4786905"/>
              <a:gd name="connsiteX3" fmla="*/ 5238380 w 10607420"/>
              <a:gd name="connsiteY3" fmla="*/ 4786202 h 4786905"/>
              <a:gd name="connsiteX4" fmla="*/ 7161033 w 10607420"/>
              <a:gd name="connsiteY4" fmla="*/ 3788974 h 4786905"/>
              <a:gd name="connsiteX5" fmla="*/ 9366897 w 10607420"/>
              <a:gd name="connsiteY5" fmla="*/ 2567140 h 4786905"/>
              <a:gd name="connsiteX6" fmla="*/ 10029077 w 10607420"/>
              <a:gd name="connsiteY6" fmla="*/ 0 h 4786905"/>
              <a:gd name="connsiteX0" fmla="*/ 4530 w 10607420"/>
              <a:gd name="connsiteY0" fmla="*/ 1527956 h 5675981"/>
              <a:gd name="connsiteX1" fmla="*/ 2026070 w 10607420"/>
              <a:gd name="connsiteY1" fmla="*/ 3577604 h 5675981"/>
              <a:gd name="connsiteX2" fmla="*/ 4052859 w 10607420"/>
              <a:gd name="connsiteY2" fmla="*/ 3609222 h 5675981"/>
              <a:gd name="connsiteX3" fmla="*/ 5231700 w 10607420"/>
              <a:gd name="connsiteY3" fmla="*/ 5675508 h 5675981"/>
              <a:gd name="connsiteX4" fmla="*/ 7161033 w 10607420"/>
              <a:gd name="connsiteY4" fmla="*/ 3788974 h 5675981"/>
              <a:gd name="connsiteX5" fmla="*/ 9366897 w 10607420"/>
              <a:gd name="connsiteY5" fmla="*/ 2567140 h 5675981"/>
              <a:gd name="connsiteX6" fmla="*/ 10029077 w 10607420"/>
              <a:gd name="connsiteY6" fmla="*/ 0 h 5675981"/>
              <a:gd name="connsiteX0" fmla="*/ 4530 w 10607420"/>
              <a:gd name="connsiteY0" fmla="*/ 1527956 h 5675879"/>
              <a:gd name="connsiteX1" fmla="*/ 2026070 w 10607420"/>
              <a:gd name="connsiteY1" fmla="*/ 3577604 h 5675879"/>
              <a:gd name="connsiteX2" fmla="*/ 4052859 w 10607420"/>
              <a:gd name="connsiteY2" fmla="*/ 3609222 h 5675879"/>
              <a:gd name="connsiteX3" fmla="*/ 5231700 w 10607420"/>
              <a:gd name="connsiteY3" fmla="*/ 5675508 h 5675879"/>
              <a:gd name="connsiteX4" fmla="*/ 7161033 w 10607420"/>
              <a:gd name="connsiteY4" fmla="*/ 3788974 h 5675879"/>
              <a:gd name="connsiteX5" fmla="*/ 9366897 w 10607420"/>
              <a:gd name="connsiteY5" fmla="*/ 2567140 h 5675879"/>
              <a:gd name="connsiteX6" fmla="*/ 10029077 w 10607420"/>
              <a:gd name="connsiteY6" fmla="*/ 0 h 5675879"/>
              <a:gd name="connsiteX0" fmla="*/ 4530 w 10607420"/>
              <a:gd name="connsiteY0" fmla="*/ 1527956 h 5676573"/>
              <a:gd name="connsiteX1" fmla="*/ 2026070 w 10607420"/>
              <a:gd name="connsiteY1" fmla="*/ 3577604 h 5676573"/>
              <a:gd name="connsiteX2" fmla="*/ 4052859 w 10607420"/>
              <a:gd name="connsiteY2" fmla="*/ 3609222 h 5676573"/>
              <a:gd name="connsiteX3" fmla="*/ 5231700 w 10607420"/>
              <a:gd name="connsiteY3" fmla="*/ 5675508 h 5676573"/>
              <a:gd name="connsiteX4" fmla="*/ 7416113 w 10607420"/>
              <a:gd name="connsiteY4" fmla="*/ 3906394 h 5676573"/>
              <a:gd name="connsiteX5" fmla="*/ 9366897 w 10607420"/>
              <a:gd name="connsiteY5" fmla="*/ 2567140 h 5676573"/>
              <a:gd name="connsiteX6" fmla="*/ 10029077 w 10607420"/>
              <a:gd name="connsiteY6" fmla="*/ 0 h 5676573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34191"/>
              <a:gd name="connsiteY0" fmla="*/ 1527956 h 5700382"/>
              <a:gd name="connsiteX1" fmla="*/ 2026070 w 10634191"/>
              <a:gd name="connsiteY1" fmla="*/ 3577604 h 5700382"/>
              <a:gd name="connsiteX2" fmla="*/ 4052859 w 10634191"/>
              <a:gd name="connsiteY2" fmla="*/ 3609222 h 5700382"/>
              <a:gd name="connsiteX3" fmla="*/ 5231700 w 10634191"/>
              <a:gd name="connsiteY3" fmla="*/ 5675508 h 5700382"/>
              <a:gd name="connsiteX4" fmla="*/ 7416113 w 10634191"/>
              <a:gd name="connsiteY4" fmla="*/ 3906394 h 5700382"/>
              <a:gd name="connsiteX5" fmla="*/ 9449785 w 10634191"/>
              <a:gd name="connsiteY5" fmla="*/ 2644094 h 5700382"/>
              <a:gd name="connsiteX6" fmla="*/ 10029077 w 10634191"/>
              <a:gd name="connsiteY6" fmla="*/ 0 h 5700382"/>
              <a:gd name="connsiteX0" fmla="*/ 4530 w 10749956"/>
              <a:gd name="connsiteY0" fmla="*/ 1610554 h 5782980"/>
              <a:gd name="connsiteX1" fmla="*/ 2026070 w 10749956"/>
              <a:gd name="connsiteY1" fmla="*/ 3660202 h 5782980"/>
              <a:gd name="connsiteX2" fmla="*/ 4052859 w 10749956"/>
              <a:gd name="connsiteY2" fmla="*/ 3691820 h 5782980"/>
              <a:gd name="connsiteX3" fmla="*/ 5231700 w 10749956"/>
              <a:gd name="connsiteY3" fmla="*/ 5758106 h 5782980"/>
              <a:gd name="connsiteX4" fmla="*/ 7416113 w 10749956"/>
              <a:gd name="connsiteY4" fmla="*/ 3988992 h 5782980"/>
              <a:gd name="connsiteX5" fmla="*/ 9449785 w 10749956"/>
              <a:gd name="connsiteY5" fmla="*/ 2726692 h 5782980"/>
              <a:gd name="connsiteX6" fmla="*/ 10197325 w 10749956"/>
              <a:gd name="connsiteY6" fmla="*/ 0 h 5782980"/>
              <a:gd name="connsiteX0" fmla="*/ 4530 w 10749956"/>
              <a:gd name="connsiteY0" fmla="*/ 1610554 h 5760477"/>
              <a:gd name="connsiteX1" fmla="*/ 2026070 w 10749956"/>
              <a:gd name="connsiteY1" fmla="*/ 3660202 h 5760477"/>
              <a:gd name="connsiteX2" fmla="*/ 4052859 w 10749956"/>
              <a:gd name="connsiteY2" fmla="*/ 3691820 h 5760477"/>
              <a:gd name="connsiteX3" fmla="*/ 5231700 w 10749956"/>
              <a:gd name="connsiteY3" fmla="*/ 5758106 h 5760477"/>
              <a:gd name="connsiteX4" fmla="*/ 7495792 w 10749956"/>
              <a:gd name="connsiteY4" fmla="*/ 4122669 h 5760477"/>
              <a:gd name="connsiteX5" fmla="*/ 9449785 w 10749956"/>
              <a:gd name="connsiteY5" fmla="*/ 2726692 h 5760477"/>
              <a:gd name="connsiteX6" fmla="*/ 10197325 w 10749956"/>
              <a:gd name="connsiteY6" fmla="*/ 0 h 5760477"/>
              <a:gd name="connsiteX0" fmla="*/ 4530 w 10749956"/>
              <a:gd name="connsiteY0" fmla="*/ 1610554 h 5781028"/>
              <a:gd name="connsiteX1" fmla="*/ 2026070 w 10749956"/>
              <a:gd name="connsiteY1" fmla="*/ 3660202 h 5781028"/>
              <a:gd name="connsiteX2" fmla="*/ 4052859 w 10749956"/>
              <a:gd name="connsiteY2" fmla="*/ 3691820 h 5781028"/>
              <a:gd name="connsiteX3" fmla="*/ 5231700 w 10749956"/>
              <a:gd name="connsiteY3" fmla="*/ 5758106 h 5781028"/>
              <a:gd name="connsiteX4" fmla="*/ 7495792 w 10749956"/>
              <a:gd name="connsiteY4" fmla="*/ 4122669 h 5781028"/>
              <a:gd name="connsiteX5" fmla="*/ 9449785 w 10749956"/>
              <a:gd name="connsiteY5" fmla="*/ 2726692 h 5781028"/>
              <a:gd name="connsiteX6" fmla="*/ 10197325 w 10749956"/>
              <a:gd name="connsiteY6" fmla="*/ 0 h 5781028"/>
              <a:gd name="connsiteX0" fmla="*/ 4530 w 10749956"/>
              <a:gd name="connsiteY0" fmla="*/ 1610554 h 5759009"/>
              <a:gd name="connsiteX1" fmla="*/ 2026070 w 10749956"/>
              <a:gd name="connsiteY1" fmla="*/ 3660202 h 5759009"/>
              <a:gd name="connsiteX2" fmla="*/ 4052404 w 10749956"/>
              <a:gd name="connsiteY2" fmla="*/ 3860548 h 5759009"/>
              <a:gd name="connsiteX3" fmla="*/ 5231700 w 10749956"/>
              <a:gd name="connsiteY3" fmla="*/ 5758106 h 5759009"/>
              <a:gd name="connsiteX4" fmla="*/ 7495792 w 10749956"/>
              <a:gd name="connsiteY4" fmla="*/ 4122669 h 5759009"/>
              <a:gd name="connsiteX5" fmla="*/ 9449785 w 10749956"/>
              <a:gd name="connsiteY5" fmla="*/ 2726692 h 5759009"/>
              <a:gd name="connsiteX6" fmla="*/ 10197325 w 10749956"/>
              <a:gd name="connsiteY6" fmla="*/ 0 h 5759009"/>
              <a:gd name="connsiteX0" fmla="*/ 4530 w 10749956"/>
              <a:gd name="connsiteY0" fmla="*/ 1610554 h 5776620"/>
              <a:gd name="connsiteX1" fmla="*/ 2026070 w 10749956"/>
              <a:gd name="connsiteY1" fmla="*/ 3660202 h 5776620"/>
              <a:gd name="connsiteX2" fmla="*/ 4052404 w 10749956"/>
              <a:gd name="connsiteY2" fmla="*/ 3860548 h 5776620"/>
              <a:gd name="connsiteX3" fmla="*/ 5231700 w 10749956"/>
              <a:gd name="connsiteY3" fmla="*/ 5758106 h 5776620"/>
              <a:gd name="connsiteX4" fmla="*/ 7495792 w 10749956"/>
              <a:gd name="connsiteY4" fmla="*/ 4122669 h 5776620"/>
              <a:gd name="connsiteX5" fmla="*/ 9449785 w 10749956"/>
              <a:gd name="connsiteY5" fmla="*/ 2726692 h 5776620"/>
              <a:gd name="connsiteX6" fmla="*/ 10197325 w 10749956"/>
              <a:gd name="connsiteY6" fmla="*/ 0 h 5776620"/>
              <a:gd name="connsiteX0" fmla="*/ 6906 w 10124449"/>
              <a:gd name="connsiteY0" fmla="*/ 1467132 h 5776620"/>
              <a:gd name="connsiteX1" fmla="*/ 1400563 w 10124449"/>
              <a:gd name="connsiteY1" fmla="*/ 3660202 h 5776620"/>
              <a:gd name="connsiteX2" fmla="*/ 3426897 w 10124449"/>
              <a:gd name="connsiteY2" fmla="*/ 3860548 h 5776620"/>
              <a:gd name="connsiteX3" fmla="*/ 4606193 w 10124449"/>
              <a:gd name="connsiteY3" fmla="*/ 5758106 h 5776620"/>
              <a:gd name="connsiteX4" fmla="*/ 6870285 w 10124449"/>
              <a:gd name="connsiteY4" fmla="*/ 4122669 h 5776620"/>
              <a:gd name="connsiteX5" fmla="*/ 8824278 w 10124449"/>
              <a:gd name="connsiteY5" fmla="*/ 2726692 h 5776620"/>
              <a:gd name="connsiteX6" fmla="*/ 9571818 w 10124449"/>
              <a:gd name="connsiteY6" fmla="*/ 0 h 5776620"/>
              <a:gd name="connsiteX0" fmla="*/ 7588 w 10125131"/>
              <a:gd name="connsiteY0" fmla="*/ 1467132 h 5776620"/>
              <a:gd name="connsiteX1" fmla="*/ 1401245 w 10125131"/>
              <a:gd name="connsiteY1" fmla="*/ 3660202 h 5776620"/>
              <a:gd name="connsiteX2" fmla="*/ 3427579 w 10125131"/>
              <a:gd name="connsiteY2" fmla="*/ 3860548 h 5776620"/>
              <a:gd name="connsiteX3" fmla="*/ 4606875 w 10125131"/>
              <a:gd name="connsiteY3" fmla="*/ 5758106 h 5776620"/>
              <a:gd name="connsiteX4" fmla="*/ 6870967 w 10125131"/>
              <a:gd name="connsiteY4" fmla="*/ 4122669 h 5776620"/>
              <a:gd name="connsiteX5" fmla="*/ 8824960 w 10125131"/>
              <a:gd name="connsiteY5" fmla="*/ 2726692 h 5776620"/>
              <a:gd name="connsiteX6" fmla="*/ 9572500 w 10125131"/>
              <a:gd name="connsiteY6" fmla="*/ 0 h 5776620"/>
              <a:gd name="connsiteX0" fmla="*/ 7588 w 10125131"/>
              <a:gd name="connsiteY0" fmla="*/ 1467132 h 5786691"/>
              <a:gd name="connsiteX1" fmla="*/ 1401245 w 10125131"/>
              <a:gd name="connsiteY1" fmla="*/ 3660202 h 5786691"/>
              <a:gd name="connsiteX2" fmla="*/ 3427579 w 10125131"/>
              <a:gd name="connsiteY2" fmla="*/ 3860548 h 5786691"/>
              <a:gd name="connsiteX3" fmla="*/ 4606875 w 10125131"/>
              <a:gd name="connsiteY3" fmla="*/ 5758106 h 5786691"/>
              <a:gd name="connsiteX4" fmla="*/ 6870967 w 10125131"/>
              <a:gd name="connsiteY4" fmla="*/ 4122669 h 5786691"/>
              <a:gd name="connsiteX5" fmla="*/ 8824960 w 10125131"/>
              <a:gd name="connsiteY5" fmla="*/ 2726692 h 5786691"/>
              <a:gd name="connsiteX6" fmla="*/ 9572500 w 10125131"/>
              <a:gd name="connsiteY6" fmla="*/ 0 h 5786691"/>
              <a:gd name="connsiteX0" fmla="*/ 7588 w 10125131"/>
              <a:gd name="connsiteY0" fmla="*/ 1467132 h 5759981"/>
              <a:gd name="connsiteX1" fmla="*/ 1401245 w 10125131"/>
              <a:gd name="connsiteY1" fmla="*/ 3660202 h 5759981"/>
              <a:gd name="connsiteX2" fmla="*/ 3427579 w 10125131"/>
              <a:gd name="connsiteY2" fmla="*/ 3860548 h 5759981"/>
              <a:gd name="connsiteX3" fmla="*/ 4606875 w 10125131"/>
              <a:gd name="connsiteY3" fmla="*/ 5758106 h 5759981"/>
              <a:gd name="connsiteX4" fmla="*/ 6913821 w 10125131"/>
              <a:gd name="connsiteY4" fmla="*/ 4228926 h 5759981"/>
              <a:gd name="connsiteX5" fmla="*/ 8824960 w 10125131"/>
              <a:gd name="connsiteY5" fmla="*/ 2726692 h 5759981"/>
              <a:gd name="connsiteX6" fmla="*/ 9572500 w 10125131"/>
              <a:gd name="connsiteY6" fmla="*/ 0 h 5759981"/>
              <a:gd name="connsiteX0" fmla="*/ 7588 w 10125131"/>
              <a:gd name="connsiteY0" fmla="*/ 1467132 h 5786087"/>
              <a:gd name="connsiteX1" fmla="*/ 1401245 w 10125131"/>
              <a:gd name="connsiteY1" fmla="*/ 3660202 h 5786087"/>
              <a:gd name="connsiteX2" fmla="*/ 3427579 w 10125131"/>
              <a:gd name="connsiteY2" fmla="*/ 3860548 h 5786087"/>
              <a:gd name="connsiteX3" fmla="*/ 4606875 w 10125131"/>
              <a:gd name="connsiteY3" fmla="*/ 5758106 h 5786087"/>
              <a:gd name="connsiteX4" fmla="*/ 6913821 w 10125131"/>
              <a:gd name="connsiteY4" fmla="*/ 4228926 h 5786087"/>
              <a:gd name="connsiteX5" fmla="*/ 8824960 w 10125131"/>
              <a:gd name="connsiteY5" fmla="*/ 2726692 h 5786087"/>
              <a:gd name="connsiteX6" fmla="*/ 9572500 w 10125131"/>
              <a:gd name="connsiteY6" fmla="*/ 0 h 5786087"/>
              <a:gd name="connsiteX0" fmla="*/ 7588 w 10140039"/>
              <a:gd name="connsiteY0" fmla="*/ 1467132 h 5786087"/>
              <a:gd name="connsiteX1" fmla="*/ 1401245 w 10140039"/>
              <a:gd name="connsiteY1" fmla="*/ 3660202 h 5786087"/>
              <a:gd name="connsiteX2" fmla="*/ 3427579 w 10140039"/>
              <a:gd name="connsiteY2" fmla="*/ 3860548 h 5786087"/>
              <a:gd name="connsiteX3" fmla="*/ 4606875 w 10140039"/>
              <a:gd name="connsiteY3" fmla="*/ 5758106 h 5786087"/>
              <a:gd name="connsiteX4" fmla="*/ 6913821 w 10140039"/>
              <a:gd name="connsiteY4" fmla="*/ 4228926 h 5786087"/>
              <a:gd name="connsiteX5" fmla="*/ 8875186 w 10140039"/>
              <a:gd name="connsiteY5" fmla="*/ 2809397 h 5786087"/>
              <a:gd name="connsiteX6" fmla="*/ 9572500 w 10140039"/>
              <a:gd name="connsiteY6" fmla="*/ 0 h 5786087"/>
              <a:gd name="connsiteX0" fmla="*/ 7588 w 10140039"/>
              <a:gd name="connsiteY0" fmla="*/ 1467132 h 5786087"/>
              <a:gd name="connsiteX1" fmla="*/ 1401245 w 10140039"/>
              <a:gd name="connsiteY1" fmla="*/ 3660202 h 5786087"/>
              <a:gd name="connsiteX2" fmla="*/ 3427579 w 10140039"/>
              <a:gd name="connsiteY2" fmla="*/ 3860548 h 5786087"/>
              <a:gd name="connsiteX3" fmla="*/ 4606875 w 10140039"/>
              <a:gd name="connsiteY3" fmla="*/ 5758106 h 5786087"/>
              <a:gd name="connsiteX4" fmla="*/ 6913821 w 10140039"/>
              <a:gd name="connsiteY4" fmla="*/ 4228926 h 5786087"/>
              <a:gd name="connsiteX5" fmla="*/ 8875186 w 10140039"/>
              <a:gd name="connsiteY5" fmla="*/ 2809397 h 5786087"/>
              <a:gd name="connsiteX6" fmla="*/ 9572500 w 10140039"/>
              <a:gd name="connsiteY6" fmla="*/ 0 h 5786087"/>
              <a:gd name="connsiteX0" fmla="*/ 7588 w 10140039"/>
              <a:gd name="connsiteY0" fmla="*/ 1467132 h 5761103"/>
              <a:gd name="connsiteX1" fmla="*/ 1401245 w 10140039"/>
              <a:gd name="connsiteY1" fmla="*/ 3660202 h 5761103"/>
              <a:gd name="connsiteX2" fmla="*/ 3427579 w 10140039"/>
              <a:gd name="connsiteY2" fmla="*/ 3860548 h 5761103"/>
              <a:gd name="connsiteX3" fmla="*/ 4606875 w 10140039"/>
              <a:gd name="connsiteY3" fmla="*/ 5758106 h 5761103"/>
              <a:gd name="connsiteX4" fmla="*/ 6853135 w 10140039"/>
              <a:gd name="connsiteY4" fmla="*/ 4316387 h 5761103"/>
              <a:gd name="connsiteX5" fmla="*/ 8875186 w 10140039"/>
              <a:gd name="connsiteY5" fmla="*/ 2809397 h 5761103"/>
              <a:gd name="connsiteX6" fmla="*/ 9572500 w 10140039"/>
              <a:gd name="connsiteY6" fmla="*/ 0 h 5761103"/>
              <a:gd name="connsiteX0" fmla="*/ 7588 w 10140039"/>
              <a:gd name="connsiteY0" fmla="*/ 1467132 h 5794873"/>
              <a:gd name="connsiteX1" fmla="*/ 1401245 w 10140039"/>
              <a:gd name="connsiteY1" fmla="*/ 3660202 h 5794873"/>
              <a:gd name="connsiteX2" fmla="*/ 3427579 w 10140039"/>
              <a:gd name="connsiteY2" fmla="*/ 3860548 h 5794873"/>
              <a:gd name="connsiteX3" fmla="*/ 4606875 w 10140039"/>
              <a:gd name="connsiteY3" fmla="*/ 5758106 h 5794873"/>
              <a:gd name="connsiteX4" fmla="*/ 6853135 w 10140039"/>
              <a:gd name="connsiteY4" fmla="*/ 4316387 h 5794873"/>
              <a:gd name="connsiteX5" fmla="*/ 8875186 w 10140039"/>
              <a:gd name="connsiteY5" fmla="*/ 2809397 h 5794873"/>
              <a:gd name="connsiteX6" fmla="*/ 9572500 w 10140039"/>
              <a:gd name="connsiteY6" fmla="*/ 0 h 5794873"/>
              <a:gd name="connsiteX0" fmla="*/ 7588 w 10140039"/>
              <a:gd name="connsiteY0" fmla="*/ 1467132 h 5792954"/>
              <a:gd name="connsiteX1" fmla="*/ 1401245 w 10140039"/>
              <a:gd name="connsiteY1" fmla="*/ 3660202 h 5792954"/>
              <a:gd name="connsiteX2" fmla="*/ 3427579 w 10140039"/>
              <a:gd name="connsiteY2" fmla="*/ 3860548 h 5792954"/>
              <a:gd name="connsiteX3" fmla="*/ 4606875 w 10140039"/>
              <a:gd name="connsiteY3" fmla="*/ 5758106 h 5792954"/>
              <a:gd name="connsiteX4" fmla="*/ 6853135 w 10140039"/>
              <a:gd name="connsiteY4" fmla="*/ 4316387 h 5792954"/>
              <a:gd name="connsiteX5" fmla="*/ 8875186 w 10140039"/>
              <a:gd name="connsiteY5" fmla="*/ 2809397 h 5792954"/>
              <a:gd name="connsiteX6" fmla="*/ 9572500 w 10140039"/>
              <a:gd name="connsiteY6" fmla="*/ 0 h 5792954"/>
              <a:gd name="connsiteX0" fmla="*/ 6713 w 10139164"/>
              <a:gd name="connsiteY0" fmla="*/ 1467132 h 5758836"/>
              <a:gd name="connsiteX1" fmla="*/ 1400370 w 10139164"/>
              <a:gd name="connsiteY1" fmla="*/ 3660202 h 5758836"/>
              <a:gd name="connsiteX2" fmla="*/ 3250722 w 10139164"/>
              <a:gd name="connsiteY2" fmla="*/ 4088323 h 5758836"/>
              <a:gd name="connsiteX3" fmla="*/ 4606000 w 10139164"/>
              <a:gd name="connsiteY3" fmla="*/ 5758106 h 5758836"/>
              <a:gd name="connsiteX4" fmla="*/ 6852260 w 10139164"/>
              <a:gd name="connsiteY4" fmla="*/ 4316387 h 5758836"/>
              <a:gd name="connsiteX5" fmla="*/ 8874311 w 10139164"/>
              <a:gd name="connsiteY5" fmla="*/ 2809397 h 5758836"/>
              <a:gd name="connsiteX6" fmla="*/ 9571625 w 10139164"/>
              <a:gd name="connsiteY6" fmla="*/ 0 h 5758836"/>
              <a:gd name="connsiteX0" fmla="*/ 6713 w 10139164"/>
              <a:gd name="connsiteY0" fmla="*/ 1467132 h 5760009"/>
              <a:gd name="connsiteX1" fmla="*/ 1400370 w 10139164"/>
              <a:gd name="connsiteY1" fmla="*/ 3660202 h 5760009"/>
              <a:gd name="connsiteX2" fmla="*/ 3250722 w 10139164"/>
              <a:gd name="connsiteY2" fmla="*/ 4088323 h 5760009"/>
              <a:gd name="connsiteX3" fmla="*/ 4606000 w 10139164"/>
              <a:gd name="connsiteY3" fmla="*/ 5758106 h 5760009"/>
              <a:gd name="connsiteX4" fmla="*/ 6897704 w 10139164"/>
              <a:gd name="connsiteY4" fmla="*/ 4444757 h 5760009"/>
              <a:gd name="connsiteX5" fmla="*/ 8874311 w 10139164"/>
              <a:gd name="connsiteY5" fmla="*/ 2809397 h 5760009"/>
              <a:gd name="connsiteX6" fmla="*/ 9571625 w 10139164"/>
              <a:gd name="connsiteY6" fmla="*/ 0 h 5760009"/>
              <a:gd name="connsiteX0" fmla="*/ 7471 w 10139922"/>
              <a:gd name="connsiteY0" fmla="*/ 1467132 h 5760009"/>
              <a:gd name="connsiteX1" fmla="*/ 1296198 w 10139922"/>
              <a:gd name="connsiteY1" fmla="*/ 3888969 h 5760009"/>
              <a:gd name="connsiteX2" fmla="*/ 3251480 w 10139922"/>
              <a:gd name="connsiteY2" fmla="*/ 4088323 h 5760009"/>
              <a:gd name="connsiteX3" fmla="*/ 4606758 w 10139922"/>
              <a:gd name="connsiteY3" fmla="*/ 5758106 h 5760009"/>
              <a:gd name="connsiteX4" fmla="*/ 6898462 w 10139922"/>
              <a:gd name="connsiteY4" fmla="*/ 4444757 h 5760009"/>
              <a:gd name="connsiteX5" fmla="*/ 8875069 w 10139922"/>
              <a:gd name="connsiteY5" fmla="*/ 2809397 h 5760009"/>
              <a:gd name="connsiteX6" fmla="*/ 9572383 w 10139922"/>
              <a:gd name="connsiteY6" fmla="*/ 0 h 5760009"/>
              <a:gd name="connsiteX0" fmla="*/ 7380 w 10139831"/>
              <a:gd name="connsiteY0" fmla="*/ 1467132 h 5759197"/>
              <a:gd name="connsiteX1" fmla="*/ 1296107 w 10139831"/>
              <a:gd name="connsiteY1" fmla="*/ 3888969 h 5759197"/>
              <a:gd name="connsiteX2" fmla="*/ 3180737 w 10139831"/>
              <a:gd name="connsiteY2" fmla="*/ 4177222 h 5759197"/>
              <a:gd name="connsiteX3" fmla="*/ 4606667 w 10139831"/>
              <a:gd name="connsiteY3" fmla="*/ 5758106 h 5759197"/>
              <a:gd name="connsiteX4" fmla="*/ 6898371 w 10139831"/>
              <a:gd name="connsiteY4" fmla="*/ 4444757 h 5759197"/>
              <a:gd name="connsiteX5" fmla="*/ 8874978 w 10139831"/>
              <a:gd name="connsiteY5" fmla="*/ 2809397 h 5759197"/>
              <a:gd name="connsiteX6" fmla="*/ 9572292 w 10139831"/>
              <a:gd name="connsiteY6" fmla="*/ 0 h 5759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39831" h="5759197">
                <a:moveTo>
                  <a:pt x="7380" y="1467132"/>
                </a:moveTo>
                <a:cubicBezTo>
                  <a:pt x="-88230" y="2055885"/>
                  <a:pt x="767214" y="3437287"/>
                  <a:pt x="1296107" y="3888969"/>
                </a:cubicBezTo>
                <a:cubicBezTo>
                  <a:pt x="1825000" y="4340651"/>
                  <a:pt x="2628977" y="3865699"/>
                  <a:pt x="3180737" y="4177222"/>
                </a:cubicBezTo>
                <a:cubicBezTo>
                  <a:pt x="3732497" y="4488745"/>
                  <a:pt x="3987061" y="5713517"/>
                  <a:pt x="4606667" y="5758106"/>
                </a:cubicBezTo>
                <a:cubicBezTo>
                  <a:pt x="5226273" y="5802695"/>
                  <a:pt x="5926880" y="4466591"/>
                  <a:pt x="6898371" y="4444757"/>
                </a:cubicBezTo>
                <a:cubicBezTo>
                  <a:pt x="7869862" y="4422923"/>
                  <a:pt x="7694808" y="2974313"/>
                  <a:pt x="8874978" y="2809397"/>
                </a:cubicBezTo>
                <a:cubicBezTo>
                  <a:pt x="10055148" y="2644481"/>
                  <a:pt x="10656929" y="451714"/>
                  <a:pt x="9572292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96" name="รูปแบบอิสระ 12">
            <a:extLst>
              <a:ext uri="{FF2B5EF4-FFF2-40B4-BE49-F238E27FC236}">
                <a16:creationId xmlns:a16="http://schemas.microsoft.com/office/drawing/2014/main" id="{D399CAD1-1B0E-46D6-BC22-0E6363855B28}"/>
              </a:ext>
            </a:extLst>
          </p:cNvPr>
          <p:cNvSpPr/>
          <p:nvPr/>
        </p:nvSpPr>
        <p:spPr>
          <a:xfrm rot="444477">
            <a:off x="1108859" y="-1796571"/>
            <a:ext cx="10533915" cy="5761900"/>
          </a:xfrm>
          <a:custGeom>
            <a:avLst/>
            <a:gdLst>
              <a:gd name="connsiteX0" fmla="*/ 90711 w 8147783"/>
              <a:gd name="connsiteY0" fmla="*/ 77637 h 3036539"/>
              <a:gd name="connsiteX1" fmla="*/ 228734 w 8147783"/>
              <a:gd name="connsiteY1" fmla="*/ 1457864 h 3036539"/>
              <a:gd name="connsiteX2" fmla="*/ 2066160 w 8147783"/>
              <a:gd name="connsiteY2" fmla="*/ 1293962 h 3036539"/>
              <a:gd name="connsiteX3" fmla="*/ 2575119 w 8147783"/>
              <a:gd name="connsiteY3" fmla="*/ 1871932 h 3036539"/>
              <a:gd name="connsiteX4" fmla="*/ 2911549 w 8147783"/>
              <a:gd name="connsiteY4" fmla="*/ 2018581 h 3036539"/>
              <a:gd name="connsiteX5" fmla="*/ 3265232 w 8147783"/>
              <a:gd name="connsiteY5" fmla="*/ 3010618 h 3036539"/>
              <a:gd name="connsiteX6" fmla="*/ 4585074 w 8147783"/>
              <a:gd name="connsiteY6" fmla="*/ 2760452 h 3036539"/>
              <a:gd name="connsiteX7" fmla="*/ 5508100 w 8147783"/>
              <a:gd name="connsiteY7" fmla="*/ 2915728 h 3036539"/>
              <a:gd name="connsiteX8" fmla="*/ 6077443 w 8147783"/>
              <a:gd name="connsiteY8" fmla="*/ 2070339 h 3036539"/>
              <a:gd name="connsiteX9" fmla="*/ 7129866 w 8147783"/>
              <a:gd name="connsiteY9" fmla="*/ 1664898 h 3036539"/>
              <a:gd name="connsiteX10" fmla="*/ 7405911 w 8147783"/>
              <a:gd name="connsiteY10" fmla="*/ 293298 h 3036539"/>
              <a:gd name="connsiteX11" fmla="*/ 8147783 w 8147783"/>
              <a:gd name="connsiteY11" fmla="*/ 0 h 3036539"/>
              <a:gd name="connsiteX0" fmla="*/ 79836 w 8165485"/>
              <a:gd name="connsiteY0" fmla="*/ 68113 h 3036539"/>
              <a:gd name="connsiteX1" fmla="*/ 246436 w 8165485"/>
              <a:gd name="connsiteY1" fmla="*/ 1457864 h 3036539"/>
              <a:gd name="connsiteX2" fmla="*/ 2083862 w 8165485"/>
              <a:gd name="connsiteY2" fmla="*/ 1293962 h 3036539"/>
              <a:gd name="connsiteX3" fmla="*/ 2592821 w 8165485"/>
              <a:gd name="connsiteY3" fmla="*/ 1871932 h 3036539"/>
              <a:gd name="connsiteX4" fmla="*/ 2929251 w 8165485"/>
              <a:gd name="connsiteY4" fmla="*/ 2018581 h 3036539"/>
              <a:gd name="connsiteX5" fmla="*/ 3282934 w 8165485"/>
              <a:gd name="connsiteY5" fmla="*/ 3010618 h 3036539"/>
              <a:gd name="connsiteX6" fmla="*/ 4602776 w 8165485"/>
              <a:gd name="connsiteY6" fmla="*/ 2760452 h 3036539"/>
              <a:gd name="connsiteX7" fmla="*/ 5525802 w 8165485"/>
              <a:gd name="connsiteY7" fmla="*/ 2915728 h 3036539"/>
              <a:gd name="connsiteX8" fmla="*/ 6095145 w 8165485"/>
              <a:gd name="connsiteY8" fmla="*/ 2070339 h 3036539"/>
              <a:gd name="connsiteX9" fmla="*/ 7147568 w 8165485"/>
              <a:gd name="connsiteY9" fmla="*/ 1664898 h 3036539"/>
              <a:gd name="connsiteX10" fmla="*/ 7423613 w 8165485"/>
              <a:gd name="connsiteY10" fmla="*/ 293298 h 3036539"/>
              <a:gd name="connsiteX11" fmla="*/ 8165485 w 8165485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592304 w 8164968"/>
              <a:gd name="connsiteY3" fmla="*/ 187193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497046 w 8164968"/>
              <a:gd name="connsiteY3" fmla="*/ 182431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2061"/>
              <a:gd name="connsiteX1" fmla="*/ 245919 w 8164968"/>
              <a:gd name="connsiteY1" fmla="*/ 1457864 h 3032061"/>
              <a:gd name="connsiteX2" fmla="*/ 2073819 w 8164968"/>
              <a:gd name="connsiteY2" fmla="*/ 1351106 h 3032061"/>
              <a:gd name="connsiteX3" fmla="*/ 2497046 w 8164968"/>
              <a:gd name="connsiteY3" fmla="*/ 1824312 h 3032061"/>
              <a:gd name="connsiteX4" fmla="*/ 2909682 w 8164968"/>
              <a:gd name="connsiteY4" fmla="*/ 2104296 h 3032061"/>
              <a:gd name="connsiteX5" fmla="*/ 3282417 w 8164968"/>
              <a:gd name="connsiteY5" fmla="*/ 3010618 h 3032061"/>
              <a:gd name="connsiteX6" fmla="*/ 4602259 w 8164968"/>
              <a:gd name="connsiteY6" fmla="*/ 2760452 h 3032061"/>
              <a:gd name="connsiteX7" fmla="*/ 5525285 w 8164968"/>
              <a:gd name="connsiteY7" fmla="*/ 2915728 h 3032061"/>
              <a:gd name="connsiteX8" fmla="*/ 6094628 w 8164968"/>
              <a:gd name="connsiteY8" fmla="*/ 2070339 h 3032061"/>
              <a:gd name="connsiteX9" fmla="*/ 7147051 w 8164968"/>
              <a:gd name="connsiteY9" fmla="*/ 1664898 h 3032061"/>
              <a:gd name="connsiteX10" fmla="*/ 7423096 w 8164968"/>
              <a:gd name="connsiteY10" fmla="*/ 293298 h 3032061"/>
              <a:gd name="connsiteX11" fmla="*/ 8164968 w 8164968"/>
              <a:gd name="connsiteY11" fmla="*/ 0 h 3032061"/>
              <a:gd name="connsiteX0" fmla="*/ 79319 w 8164968"/>
              <a:gd name="connsiteY0" fmla="*/ 68113 h 3038697"/>
              <a:gd name="connsiteX1" fmla="*/ 245919 w 8164968"/>
              <a:gd name="connsiteY1" fmla="*/ 1457864 h 3038697"/>
              <a:gd name="connsiteX2" fmla="*/ 2073819 w 8164968"/>
              <a:gd name="connsiteY2" fmla="*/ 1351106 h 3038697"/>
              <a:gd name="connsiteX3" fmla="*/ 2497046 w 8164968"/>
              <a:gd name="connsiteY3" fmla="*/ 1824312 h 3038697"/>
              <a:gd name="connsiteX4" fmla="*/ 2909682 w 8164968"/>
              <a:gd name="connsiteY4" fmla="*/ 2104296 h 3038697"/>
              <a:gd name="connsiteX5" fmla="*/ 3282417 w 8164968"/>
              <a:gd name="connsiteY5" fmla="*/ 3010618 h 3038697"/>
              <a:gd name="connsiteX6" fmla="*/ 4468897 w 8164968"/>
              <a:gd name="connsiteY6" fmla="*/ 2817596 h 3038697"/>
              <a:gd name="connsiteX7" fmla="*/ 5525285 w 8164968"/>
              <a:gd name="connsiteY7" fmla="*/ 2915728 h 3038697"/>
              <a:gd name="connsiteX8" fmla="*/ 6094628 w 8164968"/>
              <a:gd name="connsiteY8" fmla="*/ 2070339 h 3038697"/>
              <a:gd name="connsiteX9" fmla="*/ 7147051 w 8164968"/>
              <a:gd name="connsiteY9" fmla="*/ 1664898 h 3038697"/>
              <a:gd name="connsiteX10" fmla="*/ 7423096 w 8164968"/>
              <a:gd name="connsiteY10" fmla="*/ 293298 h 3038697"/>
              <a:gd name="connsiteX11" fmla="*/ 8164968 w 8164968"/>
              <a:gd name="connsiteY11" fmla="*/ 0 h 303869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94628 w 8164968"/>
              <a:gd name="connsiteY8" fmla="*/ 2070339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13570 w 8164968"/>
              <a:gd name="connsiteY10" fmla="*/ 436157 h 3039837"/>
              <a:gd name="connsiteX11" fmla="*/ 8164968 w 8164968"/>
              <a:gd name="connsiteY11" fmla="*/ 0 h 3039837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909682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862053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16976"/>
              <a:gd name="connsiteX1" fmla="*/ 245919 w 8164968"/>
              <a:gd name="connsiteY1" fmla="*/ 1457864 h 3016976"/>
              <a:gd name="connsiteX2" fmla="*/ 2073819 w 8164968"/>
              <a:gd name="connsiteY2" fmla="*/ 1351106 h 3016976"/>
              <a:gd name="connsiteX3" fmla="*/ 2497046 w 8164968"/>
              <a:gd name="connsiteY3" fmla="*/ 1824312 h 3016976"/>
              <a:gd name="connsiteX4" fmla="*/ 2862053 w 8164968"/>
              <a:gd name="connsiteY4" fmla="*/ 2104296 h 3016976"/>
              <a:gd name="connsiteX5" fmla="*/ 3358624 w 8164968"/>
              <a:gd name="connsiteY5" fmla="*/ 2991571 h 3016976"/>
              <a:gd name="connsiteX6" fmla="*/ 4354587 w 8164968"/>
              <a:gd name="connsiteY6" fmla="*/ 2779501 h 3016976"/>
              <a:gd name="connsiteX7" fmla="*/ 5601492 w 8164968"/>
              <a:gd name="connsiteY7" fmla="*/ 2820489 h 3016976"/>
              <a:gd name="connsiteX8" fmla="*/ 6075577 w 8164968"/>
              <a:gd name="connsiteY8" fmla="*/ 2175102 h 3016976"/>
              <a:gd name="connsiteX9" fmla="*/ 7118474 w 8164968"/>
              <a:gd name="connsiteY9" fmla="*/ 1788709 h 3016976"/>
              <a:gd name="connsiteX10" fmla="*/ 7413570 w 8164968"/>
              <a:gd name="connsiteY10" fmla="*/ 436157 h 3016976"/>
              <a:gd name="connsiteX11" fmla="*/ 8164968 w 8164968"/>
              <a:gd name="connsiteY11" fmla="*/ 0 h 3016976"/>
              <a:gd name="connsiteX0" fmla="*/ 79319 w 8164968"/>
              <a:gd name="connsiteY0" fmla="*/ 68113 h 3016385"/>
              <a:gd name="connsiteX1" fmla="*/ 245919 w 8164968"/>
              <a:gd name="connsiteY1" fmla="*/ 1457864 h 3016385"/>
              <a:gd name="connsiteX2" fmla="*/ 2073819 w 8164968"/>
              <a:gd name="connsiteY2" fmla="*/ 1351106 h 3016385"/>
              <a:gd name="connsiteX3" fmla="*/ 2497046 w 8164968"/>
              <a:gd name="connsiteY3" fmla="*/ 1824312 h 3016385"/>
              <a:gd name="connsiteX4" fmla="*/ 2862053 w 8164968"/>
              <a:gd name="connsiteY4" fmla="*/ 2104296 h 3016385"/>
              <a:gd name="connsiteX5" fmla="*/ 3358624 w 8164968"/>
              <a:gd name="connsiteY5" fmla="*/ 2991571 h 3016385"/>
              <a:gd name="connsiteX6" fmla="*/ 4354587 w 8164968"/>
              <a:gd name="connsiteY6" fmla="*/ 2779501 h 3016385"/>
              <a:gd name="connsiteX7" fmla="*/ 5391923 w 8164968"/>
              <a:gd name="connsiteY7" fmla="*/ 2877633 h 3016385"/>
              <a:gd name="connsiteX8" fmla="*/ 6075577 w 8164968"/>
              <a:gd name="connsiteY8" fmla="*/ 2175102 h 3016385"/>
              <a:gd name="connsiteX9" fmla="*/ 7118474 w 8164968"/>
              <a:gd name="connsiteY9" fmla="*/ 1788709 h 3016385"/>
              <a:gd name="connsiteX10" fmla="*/ 7413570 w 8164968"/>
              <a:gd name="connsiteY10" fmla="*/ 436157 h 3016385"/>
              <a:gd name="connsiteX11" fmla="*/ 8164968 w 8164968"/>
              <a:gd name="connsiteY11" fmla="*/ 0 h 3016385"/>
              <a:gd name="connsiteX0" fmla="*/ 79319 w 8164968"/>
              <a:gd name="connsiteY0" fmla="*/ 68113 h 3016482"/>
              <a:gd name="connsiteX1" fmla="*/ 245919 w 8164968"/>
              <a:gd name="connsiteY1" fmla="*/ 1457864 h 3016482"/>
              <a:gd name="connsiteX2" fmla="*/ 2073819 w 8164968"/>
              <a:gd name="connsiteY2" fmla="*/ 1351106 h 3016482"/>
              <a:gd name="connsiteX3" fmla="*/ 2497046 w 8164968"/>
              <a:gd name="connsiteY3" fmla="*/ 1824312 h 3016482"/>
              <a:gd name="connsiteX4" fmla="*/ 2862053 w 8164968"/>
              <a:gd name="connsiteY4" fmla="*/ 2104296 h 3016482"/>
              <a:gd name="connsiteX5" fmla="*/ 3358624 w 8164968"/>
              <a:gd name="connsiteY5" fmla="*/ 2991571 h 3016482"/>
              <a:gd name="connsiteX6" fmla="*/ 4354587 w 8164968"/>
              <a:gd name="connsiteY6" fmla="*/ 2779501 h 3016482"/>
              <a:gd name="connsiteX7" fmla="*/ 5449079 w 8164968"/>
              <a:gd name="connsiteY7" fmla="*/ 2868109 h 3016482"/>
              <a:gd name="connsiteX8" fmla="*/ 6075577 w 8164968"/>
              <a:gd name="connsiteY8" fmla="*/ 2175102 h 3016482"/>
              <a:gd name="connsiteX9" fmla="*/ 7118474 w 8164968"/>
              <a:gd name="connsiteY9" fmla="*/ 1788709 h 3016482"/>
              <a:gd name="connsiteX10" fmla="*/ 7413570 w 8164968"/>
              <a:gd name="connsiteY10" fmla="*/ 436157 h 3016482"/>
              <a:gd name="connsiteX11" fmla="*/ 8164968 w 8164968"/>
              <a:gd name="connsiteY11" fmla="*/ 0 h 3016482"/>
              <a:gd name="connsiteX0" fmla="*/ 79319 w 8164968"/>
              <a:gd name="connsiteY0" fmla="*/ 68113 h 3014287"/>
              <a:gd name="connsiteX1" fmla="*/ 245919 w 8164968"/>
              <a:gd name="connsiteY1" fmla="*/ 1457864 h 3014287"/>
              <a:gd name="connsiteX2" fmla="*/ 2073819 w 8164968"/>
              <a:gd name="connsiteY2" fmla="*/ 1351106 h 3014287"/>
              <a:gd name="connsiteX3" fmla="*/ 2497046 w 8164968"/>
              <a:gd name="connsiteY3" fmla="*/ 1824312 h 3014287"/>
              <a:gd name="connsiteX4" fmla="*/ 2862053 w 8164968"/>
              <a:gd name="connsiteY4" fmla="*/ 2104296 h 3014287"/>
              <a:gd name="connsiteX5" fmla="*/ 3358624 w 8164968"/>
              <a:gd name="connsiteY5" fmla="*/ 2991571 h 3014287"/>
              <a:gd name="connsiteX6" fmla="*/ 4554630 w 8164968"/>
              <a:gd name="connsiteY6" fmla="*/ 2760453 h 3014287"/>
              <a:gd name="connsiteX7" fmla="*/ 5449079 w 8164968"/>
              <a:gd name="connsiteY7" fmla="*/ 2868109 h 3014287"/>
              <a:gd name="connsiteX8" fmla="*/ 6075577 w 8164968"/>
              <a:gd name="connsiteY8" fmla="*/ 2175102 h 3014287"/>
              <a:gd name="connsiteX9" fmla="*/ 7118474 w 8164968"/>
              <a:gd name="connsiteY9" fmla="*/ 1788709 h 3014287"/>
              <a:gd name="connsiteX10" fmla="*/ 7413570 w 8164968"/>
              <a:gd name="connsiteY10" fmla="*/ 436157 h 3014287"/>
              <a:gd name="connsiteX11" fmla="*/ 8164968 w 8164968"/>
              <a:gd name="connsiteY11" fmla="*/ 0 h 3014287"/>
              <a:gd name="connsiteX0" fmla="*/ 79319 w 8164968"/>
              <a:gd name="connsiteY0" fmla="*/ 68113 h 3013260"/>
              <a:gd name="connsiteX1" fmla="*/ 245919 w 8164968"/>
              <a:gd name="connsiteY1" fmla="*/ 1457864 h 3013260"/>
              <a:gd name="connsiteX2" fmla="*/ 2073819 w 8164968"/>
              <a:gd name="connsiteY2" fmla="*/ 1351106 h 3013260"/>
              <a:gd name="connsiteX3" fmla="*/ 2497046 w 8164968"/>
              <a:gd name="connsiteY3" fmla="*/ 1824312 h 3013260"/>
              <a:gd name="connsiteX4" fmla="*/ 2862053 w 8164968"/>
              <a:gd name="connsiteY4" fmla="*/ 2104296 h 3013260"/>
              <a:gd name="connsiteX5" fmla="*/ 3358624 w 8164968"/>
              <a:gd name="connsiteY5" fmla="*/ 2991571 h 3013260"/>
              <a:gd name="connsiteX6" fmla="*/ 4630837 w 8164968"/>
              <a:gd name="connsiteY6" fmla="*/ 2750929 h 3013260"/>
              <a:gd name="connsiteX7" fmla="*/ 5449079 w 8164968"/>
              <a:gd name="connsiteY7" fmla="*/ 2868109 h 3013260"/>
              <a:gd name="connsiteX8" fmla="*/ 6075577 w 8164968"/>
              <a:gd name="connsiteY8" fmla="*/ 2175102 h 3013260"/>
              <a:gd name="connsiteX9" fmla="*/ 7118474 w 8164968"/>
              <a:gd name="connsiteY9" fmla="*/ 1788709 h 3013260"/>
              <a:gd name="connsiteX10" fmla="*/ 7413570 w 8164968"/>
              <a:gd name="connsiteY10" fmla="*/ 436157 h 3013260"/>
              <a:gd name="connsiteX11" fmla="*/ 8164968 w 8164968"/>
              <a:gd name="connsiteY11" fmla="*/ 0 h 3013260"/>
              <a:gd name="connsiteX0" fmla="*/ 79319 w 8164968"/>
              <a:gd name="connsiteY0" fmla="*/ 68113 h 3004176"/>
              <a:gd name="connsiteX1" fmla="*/ 245919 w 8164968"/>
              <a:gd name="connsiteY1" fmla="*/ 1457864 h 3004176"/>
              <a:gd name="connsiteX2" fmla="*/ 2073819 w 8164968"/>
              <a:gd name="connsiteY2" fmla="*/ 1351106 h 3004176"/>
              <a:gd name="connsiteX3" fmla="*/ 2497046 w 8164968"/>
              <a:gd name="connsiteY3" fmla="*/ 1824312 h 3004176"/>
              <a:gd name="connsiteX4" fmla="*/ 2862053 w 8164968"/>
              <a:gd name="connsiteY4" fmla="*/ 2104296 h 3004176"/>
              <a:gd name="connsiteX5" fmla="*/ 3444357 w 8164968"/>
              <a:gd name="connsiteY5" fmla="*/ 2982048 h 3004176"/>
              <a:gd name="connsiteX6" fmla="*/ 4630837 w 8164968"/>
              <a:gd name="connsiteY6" fmla="*/ 2750929 h 3004176"/>
              <a:gd name="connsiteX7" fmla="*/ 5449079 w 8164968"/>
              <a:gd name="connsiteY7" fmla="*/ 2868109 h 3004176"/>
              <a:gd name="connsiteX8" fmla="*/ 6075577 w 8164968"/>
              <a:gd name="connsiteY8" fmla="*/ 2175102 h 3004176"/>
              <a:gd name="connsiteX9" fmla="*/ 7118474 w 8164968"/>
              <a:gd name="connsiteY9" fmla="*/ 1788709 h 3004176"/>
              <a:gd name="connsiteX10" fmla="*/ 7413570 w 8164968"/>
              <a:gd name="connsiteY10" fmla="*/ 436157 h 3004176"/>
              <a:gd name="connsiteX11" fmla="*/ 8164968 w 8164968"/>
              <a:gd name="connsiteY11" fmla="*/ 0 h 3004176"/>
              <a:gd name="connsiteX0" fmla="*/ 5922 w 9478478"/>
              <a:gd name="connsiteY0" fmla="*/ 569860 h 3004176"/>
              <a:gd name="connsiteX1" fmla="*/ 1559429 w 9478478"/>
              <a:gd name="connsiteY1" fmla="*/ 1457864 h 3004176"/>
              <a:gd name="connsiteX2" fmla="*/ 3387329 w 9478478"/>
              <a:gd name="connsiteY2" fmla="*/ 1351106 h 3004176"/>
              <a:gd name="connsiteX3" fmla="*/ 3810556 w 9478478"/>
              <a:gd name="connsiteY3" fmla="*/ 1824312 h 3004176"/>
              <a:gd name="connsiteX4" fmla="*/ 4175563 w 9478478"/>
              <a:gd name="connsiteY4" fmla="*/ 2104296 h 3004176"/>
              <a:gd name="connsiteX5" fmla="*/ 4757867 w 9478478"/>
              <a:gd name="connsiteY5" fmla="*/ 2982048 h 3004176"/>
              <a:gd name="connsiteX6" fmla="*/ 5944347 w 9478478"/>
              <a:gd name="connsiteY6" fmla="*/ 2750929 h 3004176"/>
              <a:gd name="connsiteX7" fmla="*/ 6762589 w 9478478"/>
              <a:gd name="connsiteY7" fmla="*/ 2868109 h 3004176"/>
              <a:gd name="connsiteX8" fmla="*/ 7389087 w 9478478"/>
              <a:gd name="connsiteY8" fmla="*/ 2175102 h 3004176"/>
              <a:gd name="connsiteX9" fmla="*/ 8431984 w 9478478"/>
              <a:gd name="connsiteY9" fmla="*/ 1788709 h 3004176"/>
              <a:gd name="connsiteX10" fmla="*/ 8727080 w 9478478"/>
              <a:gd name="connsiteY10" fmla="*/ 436157 h 3004176"/>
              <a:gd name="connsiteX11" fmla="*/ 9478478 w 9478478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3811011 w 9478933"/>
              <a:gd name="connsiteY3" fmla="*/ 1824312 h 3004176"/>
              <a:gd name="connsiteX4" fmla="*/ 4176018 w 9478933"/>
              <a:gd name="connsiteY4" fmla="*/ 2104296 h 3004176"/>
              <a:gd name="connsiteX5" fmla="*/ 4758322 w 9478933"/>
              <a:gd name="connsiteY5" fmla="*/ 2982048 h 3004176"/>
              <a:gd name="connsiteX6" fmla="*/ 5944802 w 9478933"/>
              <a:gd name="connsiteY6" fmla="*/ 2750929 h 3004176"/>
              <a:gd name="connsiteX7" fmla="*/ 6763044 w 9478933"/>
              <a:gd name="connsiteY7" fmla="*/ 2868109 h 3004176"/>
              <a:gd name="connsiteX8" fmla="*/ 7389542 w 9478933"/>
              <a:gd name="connsiteY8" fmla="*/ 2175102 h 3004176"/>
              <a:gd name="connsiteX9" fmla="*/ 8432439 w 9478933"/>
              <a:gd name="connsiteY9" fmla="*/ 1788709 h 3004176"/>
              <a:gd name="connsiteX10" fmla="*/ 8727535 w 9478933"/>
              <a:gd name="connsiteY10" fmla="*/ 436157 h 3004176"/>
              <a:gd name="connsiteX11" fmla="*/ 9478933 w 9478933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4176018 w 9478933"/>
              <a:gd name="connsiteY3" fmla="*/ 2104296 h 3004176"/>
              <a:gd name="connsiteX4" fmla="*/ 4758322 w 9478933"/>
              <a:gd name="connsiteY4" fmla="*/ 2982048 h 3004176"/>
              <a:gd name="connsiteX5" fmla="*/ 5944802 w 9478933"/>
              <a:gd name="connsiteY5" fmla="*/ 2750929 h 3004176"/>
              <a:gd name="connsiteX6" fmla="*/ 6763044 w 9478933"/>
              <a:gd name="connsiteY6" fmla="*/ 2868109 h 3004176"/>
              <a:gd name="connsiteX7" fmla="*/ 7389542 w 9478933"/>
              <a:gd name="connsiteY7" fmla="*/ 2175102 h 3004176"/>
              <a:gd name="connsiteX8" fmla="*/ 8432439 w 9478933"/>
              <a:gd name="connsiteY8" fmla="*/ 1788709 h 3004176"/>
              <a:gd name="connsiteX9" fmla="*/ 8727535 w 9478933"/>
              <a:gd name="connsiteY9" fmla="*/ 436157 h 3004176"/>
              <a:gd name="connsiteX10" fmla="*/ 9478933 w 9478933"/>
              <a:gd name="connsiteY10" fmla="*/ 0 h 3004176"/>
              <a:gd name="connsiteX0" fmla="*/ 6377 w 9478933"/>
              <a:gd name="connsiteY0" fmla="*/ 569860 h 3049483"/>
              <a:gd name="connsiteX1" fmla="*/ 1476670 w 9478933"/>
              <a:gd name="connsiteY1" fmla="*/ 2472508 h 3049483"/>
              <a:gd name="connsiteX2" fmla="*/ 3387784 w 9478933"/>
              <a:gd name="connsiteY2" fmla="*/ 1351106 h 3049483"/>
              <a:gd name="connsiteX3" fmla="*/ 4758322 w 9478933"/>
              <a:gd name="connsiteY3" fmla="*/ 2982048 h 3049483"/>
              <a:gd name="connsiteX4" fmla="*/ 5944802 w 9478933"/>
              <a:gd name="connsiteY4" fmla="*/ 2750929 h 3049483"/>
              <a:gd name="connsiteX5" fmla="*/ 6763044 w 9478933"/>
              <a:gd name="connsiteY5" fmla="*/ 2868109 h 3049483"/>
              <a:gd name="connsiteX6" fmla="*/ 7389542 w 9478933"/>
              <a:gd name="connsiteY6" fmla="*/ 2175102 h 3049483"/>
              <a:gd name="connsiteX7" fmla="*/ 8432439 w 9478933"/>
              <a:gd name="connsiteY7" fmla="*/ 1788709 h 3049483"/>
              <a:gd name="connsiteX8" fmla="*/ 8727535 w 9478933"/>
              <a:gd name="connsiteY8" fmla="*/ 436157 h 3049483"/>
              <a:gd name="connsiteX9" fmla="*/ 9478933 w 9478933"/>
              <a:gd name="connsiteY9" fmla="*/ 0 h 3049483"/>
              <a:gd name="connsiteX0" fmla="*/ 7045 w 9479601"/>
              <a:gd name="connsiteY0" fmla="*/ 569860 h 3052391"/>
              <a:gd name="connsiteX1" fmla="*/ 1477338 w 9479601"/>
              <a:gd name="connsiteY1" fmla="*/ 2472508 h 3052391"/>
              <a:gd name="connsiteX2" fmla="*/ 4017183 w 9479601"/>
              <a:gd name="connsiteY2" fmla="*/ 1306506 h 3052391"/>
              <a:gd name="connsiteX3" fmla="*/ 4758990 w 9479601"/>
              <a:gd name="connsiteY3" fmla="*/ 2982048 h 3052391"/>
              <a:gd name="connsiteX4" fmla="*/ 5945470 w 9479601"/>
              <a:gd name="connsiteY4" fmla="*/ 2750929 h 3052391"/>
              <a:gd name="connsiteX5" fmla="*/ 6763712 w 9479601"/>
              <a:gd name="connsiteY5" fmla="*/ 2868109 h 3052391"/>
              <a:gd name="connsiteX6" fmla="*/ 7390210 w 9479601"/>
              <a:gd name="connsiteY6" fmla="*/ 2175102 h 3052391"/>
              <a:gd name="connsiteX7" fmla="*/ 8433107 w 9479601"/>
              <a:gd name="connsiteY7" fmla="*/ 1788709 h 3052391"/>
              <a:gd name="connsiteX8" fmla="*/ 8728203 w 9479601"/>
              <a:gd name="connsiteY8" fmla="*/ 436157 h 3052391"/>
              <a:gd name="connsiteX9" fmla="*/ 9479601 w 9479601"/>
              <a:gd name="connsiteY9" fmla="*/ 0 h 3052391"/>
              <a:gd name="connsiteX0" fmla="*/ 5338 w 9477894"/>
              <a:gd name="connsiteY0" fmla="*/ 569860 h 3052391"/>
              <a:gd name="connsiteX1" fmla="*/ 1789996 w 9477894"/>
              <a:gd name="connsiteY1" fmla="*/ 2550558 h 3052391"/>
              <a:gd name="connsiteX2" fmla="*/ 4015476 w 9477894"/>
              <a:gd name="connsiteY2" fmla="*/ 1306506 h 3052391"/>
              <a:gd name="connsiteX3" fmla="*/ 4757283 w 9477894"/>
              <a:gd name="connsiteY3" fmla="*/ 2982048 h 3052391"/>
              <a:gd name="connsiteX4" fmla="*/ 5943763 w 9477894"/>
              <a:gd name="connsiteY4" fmla="*/ 2750929 h 3052391"/>
              <a:gd name="connsiteX5" fmla="*/ 6762005 w 9477894"/>
              <a:gd name="connsiteY5" fmla="*/ 2868109 h 3052391"/>
              <a:gd name="connsiteX6" fmla="*/ 7388503 w 9477894"/>
              <a:gd name="connsiteY6" fmla="*/ 2175102 h 3052391"/>
              <a:gd name="connsiteX7" fmla="*/ 8431400 w 9477894"/>
              <a:gd name="connsiteY7" fmla="*/ 1788709 h 3052391"/>
              <a:gd name="connsiteX8" fmla="*/ 8726496 w 9477894"/>
              <a:gd name="connsiteY8" fmla="*/ 436157 h 3052391"/>
              <a:gd name="connsiteX9" fmla="*/ 9477894 w 9477894"/>
              <a:gd name="connsiteY9" fmla="*/ 0 h 3052391"/>
              <a:gd name="connsiteX0" fmla="*/ 5403 w 9459467"/>
              <a:gd name="connsiteY0" fmla="*/ 324561 h 3052391"/>
              <a:gd name="connsiteX1" fmla="*/ 1771569 w 9459467"/>
              <a:gd name="connsiteY1" fmla="*/ 2550558 h 3052391"/>
              <a:gd name="connsiteX2" fmla="*/ 3997049 w 9459467"/>
              <a:gd name="connsiteY2" fmla="*/ 1306506 h 3052391"/>
              <a:gd name="connsiteX3" fmla="*/ 4738856 w 9459467"/>
              <a:gd name="connsiteY3" fmla="*/ 2982048 h 3052391"/>
              <a:gd name="connsiteX4" fmla="*/ 5925336 w 9459467"/>
              <a:gd name="connsiteY4" fmla="*/ 2750929 h 3052391"/>
              <a:gd name="connsiteX5" fmla="*/ 6743578 w 9459467"/>
              <a:gd name="connsiteY5" fmla="*/ 2868109 h 3052391"/>
              <a:gd name="connsiteX6" fmla="*/ 7370076 w 9459467"/>
              <a:gd name="connsiteY6" fmla="*/ 2175102 h 3052391"/>
              <a:gd name="connsiteX7" fmla="*/ 8412973 w 9459467"/>
              <a:gd name="connsiteY7" fmla="*/ 1788709 h 3052391"/>
              <a:gd name="connsiteX8" fmla="*/ 8708069 w 9459467"/>
              <a:gd name="connsiteY8" fmla="*/ 436157 h 3052391"/>
              <a:gd name="connsiteX9" fmla="*/ 9459467 w 9459467"/>
              <a:gd name="connsiteY9" fmla="*/ 0 h 3052391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412973 w 9847801"/>
              <a:gd name="connsiteY6" fmla="*/ 2134357 h 3412057"/>
              <a:gd name="connsiteX7" fmla="*/ 8708069 w 9847801"/>
              <a:gd name="connsiteY7" fmla="*/ 781805 h 3412057"/>
              <a:gd name="connsiteX8" fmla="*/ 9847801 w 9847801"/>
              <a:gd name="connsiteY8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637 h 3412485"/>
              <a:gd name="connsiteX1" fmla="*/ 1771569 w 9847801"/>
              <a:gd name="connsiteY1" fmla="*/ 2896634 h 3412485"/>
              <a:gd name="connsiteX2" fmla="*/ 3997049 w 9847801"/>
              <a:gd name="connsiteY2" fmla="*/ 1652582 h 3412485"/>
              <a:gd name="connsiteX3" fmla="*/ 4738856 w 9847801"/>
              <a:gd name="connsiteY3" fmla="*/ 3328124 h 3412485"/>
              <a:gd name="connsiteX4" fmla="*/ 5925336 w 9847801"/>
              <a:gd name="connsiteY4" fmla="*/ 3097005 h 3412485"/>
              <a:gd name="connsiteX5" fmla="*/ 7370076 w 9847801"/>
              <a:gd name="connsiteY5" fmla="*/ 2521178 h 3412485"/>
              <a:gd name="connsiteX6" fmla="*/ 8708069 w 9847801"/>
              <a:gd name="connsiteY6" fmla="*/ 782233 h 3412485"/>
              <a:gd name="connsiteX7" fmla="*/ 9847801 w 9847801"/>
              <a:gd name="connsiteY7" fmla="*/ 428 h 3412485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9847801 w 9847801"/>
              <a:gd name="connsiteY6" fmla="*/ 0 h 3412057"/>
              <a:gd name="connsiteX0" fmla="*/ 5403 w 8766014"/>
              <a:gd name="connsiteY0" fmla="*/ 480660 h 3222508"/>
              <a:gd name="connsiteX1" fmla="*/ 1771569 w 8766014"/>
              <a:gd name="connsiteY1" fmla="*/ 2706657 h 3222508"/>
              <a:gd name="connsiteX2" fmla="*/ 3997049 w 8766014"/>
              <a:gd name="connsiteY2" fmla="*/ 1462605 h 3222508"/>
              <a:gd name="connsiteX3" fmla="*/ 4738856 w 8766014"/>
              <a:gd name="connsiteY3" fmla="*/ 3138147 h 3222508"/>
              <a:gd name="connsiteX4" fmla="*/ 5925336 w 8766014"/>
              <a:gd name="connsiteY4" fmla="*/ 2907028 h 3222508"/>
              <a:gd name="connsiteX5" fmla="*/ 7370076 w 8766014"/>
              <a:gd name="connsiteY5" fmla="*/ 2331201 h 3222508"/>
              <a:gd name="connsiteX6" fmla="*/ 8766014 w 8766014"/>
              <a:gd name="connsiteY6" fmla="*/ 0 h 3222508"/>
              <a:gd name="connsiteX0" fmla="*/ 5403 w 9196960"/>
              <a:gd name="connsiteY0" fmla="*/ 480660 h 3222508"/>
              <a:gd name="connsiteX1" fmla="*/ 1771569 w 9196960"/>
              <a:gd name="connsiteY1" fmla="*/ 2706657 h 3222508"/>
              <a:gd name="connsiteX2" fmla="*/ 3997049 w 9196960"/>
              <a:gd name="connsiteY2" fmla="*/ 1462605 h 3222508"/>
              <a:gd name="connsiteX3" fmla="*/ 4738856 w 9196960"/>
              <a:gd name="connsiteY3" fmla="*/ 3138147 h 3222508"/>
              <a:gd name="connsiteX4" fmla="*/ 5925336 w 9196960"/>
              <a:gd name="connsiteY4" fmla="*/ 2907028 h 3222508"/>
              <a:gd name="connsiteX5" fmla="*/ 7370076 w 9196960"/>
              <a:gd name="connsiteY5" fmla="*/ 2331201 h 3222508"/>
              <a:gd name="connsiteX6" fmla="*/ 8766014 w 9196960"/>
              <a:gd name="connsiteY6" fmla="*/ 0 h 3222508"/>
              <a:gd name="connsiteX0" fmla="*/ 5403 w 9275775"/>
              <a:gd name="connsiteY0" fmla="*/ 480660 h 3222508"/>
              <a:gd name="connsiteX1" fmla="*/ 1771569 w 9275775"/>
              <a:gd name="connsiteY1" fmla="*/ 2706657 h 3222508"/>
              <a:gd name="connsiteX2" fmla="*/ 3997049 w 9275775"/>
              <a:gd name="connsiteY2" fmla="*/ 1462605 h 3222508"/>
              <a:gd name="connsiteX3" fmla="*/ 4738856 w 9275775"/>
              <a:gd name="connsiteY3" fmla="*/ 3138147 h 3222508"/>
              <a:gd name="connsiteX4" fmla="*/ 5925336 w 9275775"/>
              <a:gd name="connsiteY4" fmla="*/ 2907028 h 3222508"/>
              <a:gd name="connsiteX5" fmla="*/ 7370076 w 9275775"/>
              <a:gd name="connsiteY5" fmla="*/ 2331201 h 3222508"/>
              <a:gd name="connsiteX6" fmla="*/ 8766014 w 9275775"/>
              <a:gd name="connsiteY6" fmla="*/ 0 h 3222508"/>
              <a:gd name="connsiteX0" fmla="*/ 5403 w 9188236"/>
              <a:gd name="connsiteY0" fmla="*/ 480660 h 3167582"/>
              <a:gd name="connsiteX1" fmla="*/ 1771569 w 9188236"/>
              <a:gd name="connsiteY1" fmla="*/ 2706657 h 3167582"/>
              <a:gd name="connsiteX2" fmla="*/ 3997049 w 9188236"/>
              <a:gd name="connsiteY2" fmla="*/ 1462605 h 3167582"/>
              <a:gd name="connsiteX3" fmla="*/ 4738856 w 9188236"/>
              <a:gd name="connsiteY3" fmla="*/ 3138147 h 3167582"/>
              <a:gd name="connsiteX4" fmla="*/ 6378392 w 9188236"/>
              <a:gd name="connsiteY4" fmla="*/ 2516781 h 3167582"/>
              <a:gd name="connsiteX5" fmla="*/ 7370076 w 9188236"/>
              <a:gd name="connsiteY5" fmla="*/ 2331201 h 3167582"/>
              <a:gd name="connsiteX6" fmla="*/ 8766014 w 9188236"/>
              <a:gd name="connsiteY6" fmla="*/ 0 h 3167582"/>
              <a:gd name="connsiteX0" fmla="*/ 5403 w 9319751"/>
              <a:gd name="connsiteY0" fmla="*/ 480660 h 3172110"/>
              <a:gd name="connsiteX1" fmla="*/ 1771569 w 9319751"/>
              <a:gd name="connsiteY1" fmla="*/ 2706657 h 3172110"/>
              <a:gd name="connsiteX2" fmla="*/ 3997049 w 9319751"/>
              <a:gd name="connsiteY2" fmla="*/ 1462605 h 3172110"/>
              <a:gd name="connsiteX3" fmla="*/ 4738856 w 9319751"/>
              <a:gd name="connsiteY3" fmla="*/ 3138147 h 3172110"/>
              <a:gd name="connsiteX4" fmla="*/ 6378392 w 9319751"/>
              <a:gd name="connsiteY4" fmla="*/ 2516781 h 3172110"/>
              <a:gd name="connsiteX5" fmla="*/ 8183728 w 9319751"/>
              <a:gd name="connsiteY5" fmla="*/ 1662205 h 3172110"/>
              <a:gd name="connsiteX6" fmla="*/ 8766014 w 9319751"/>
              <a:gd name="connsiteY6" fmla="*/ 0 h 3172110"/>
              <a:gd name="connsiteX0" fmla="*/ 5314 w 9319662"/>
              <a:gd name="connsiteY0" fmla="*/ 480660 h 3151651"/>
              <a:gd name="connsiteX1" fmla="*/ 1771480 w 9319662"/>
              <a:gd name="connsiteY1" fmla="*/ 2706657 h 3151651"/>
              <a:gd name="connsiteX2" fmla="*/ 3867515 w 9319662"/>
              <a:gd name="connsiteY2" fmla="*/ 1919752 h 3151651"/>
              <a:gd name="connsiteX3" fmla="*/ 4738767 w 9319662"/>
              <a:gd name="connsiteY3" fmla="*/ 3138147 h 3151651"/>
              <a:gd name="connsiteX4" fmla="*/ 6378303 w 9319662"/>
              <a:gd name="connsiteY4" fmla="*/ 2516781 h 3151651"/>
              <a:gd name="connsiteX5" fmla="*/ 8183639 w 9319662"/>
              <a:gd name="connsiteY5" fmla="*/ 1662205 h 3151651"/>
              <a:gd name="connsiteX6" fmla="*/ 8765925 w 9319662"/>
              <a:gd name="connsiteY6" fmla="*/ 0 h 3151651"/>
              <a:gd name="connsiteX0" fmla="*/ 5314 w 9319662"/>
              <a:gd name="connsiteY0" fmla="*/ 480660 h 3118914"/>
              <a:gd name="connsiteX1" fmla="*/ 1771480 w 9319662"/>
              <a:gd name="connsiteY1" fmla="*/ 2706657 h 3118914"/>
              <a:gd name="connsiteX2" fmla="*/ 3867515 w 9319662"/>
              <a:gd name="connsiteY2" fmla="*/ 1919752 h 3118914"/>
              <a:gd name="connsiteX3" fmla="*/ 4923688 w 9319662"/>
              <a:gd name="connsiteY3" fmla="*/ 3104697 h 3118914"/>
              <a:gd name="connsiteX4" fmla="*/ 6378303 w 9319662"/>
              <a:gd name="connsiteY4" fmla="*/ 2516781 h 3118914"/>
              <a:gd name="connsiteX5" fmla="*/ 8183639 w 9319662"/>
              <a:gd name="connsiteY5" fmla="*/ 1662205 h 3118914"/>
              <a:gd name="connsiteX6" fmla="*/ 8765925 w 9319662"/>
              <a:gd name="connsiteY6" fmla="*/ 0 h 3118914"/>
              <a:gd name="connsiteX0" fmla="*/ 5314 w 9319662"/>
              <a:gd name="connsiteY0" fmla="*/ 480660 h 3113587"/>
              <a:gd name="connsiteX1" fmla="*/ 1771480 w 9319662"/>
              <a:gd name="connsiteY1" fmla="*/ 2706657 h 3113587"/>
              <a:gd name="connsiteX2" fmla="*/ 3867515 w 9319662"/>
              <a:gd name="connsiteY2" fmla="*/ 1919752 h 3113587"/>
              <a:gd name="connsiteX3" fmla="*/ 4923688 w 9319662"/>
              <a:gd name="connsiteY3" fmla="*/ 3104697 h 3113587"/>
              <a:gd name="connsiteX4" fmla="*/ 6378303 w 9319662"/>
              <a:gd name="connsiteY4" fmla="*/ 2516781 h 3113587"/>
              <a:gd name="connsiteX5" fmla="*/ 8183639 w 9319662"/>
              <a:gd name="connsiteY5" fmla="*/ 1662205 h 3113587"/>
              <a:gd name="connsiteX6" fmla="*/ 8765925 w 9319662"/>
              <a:gd name="connsiteY6" fmla="*/ 0 h 3113587"/>
              <a:gd name="connsiteX0" fmla="*/ 5314 w 9303860"/>
              <a:gd name="connsiteY0" fmla="*/ 480660 h 3126333"/>
              <a:gd name="connsiteX1" fmla="*/ 1771480 w 9303860"/>
              <a:gd name="connsiteY1" fmla="*/ 2706657 h 3126333"/>
              <a:gd name="connsiteX2" fmla="*/ 3867515 w 9303860"/>
              <a:gd name="connsiteY2" fmla="*/ 1919752 h 3126333"/>
              <a:gd name="connsiteX3" fmla="*/ 4923688 w 9303860"/>
              <a:gd name="connsiteY3" fmla="*/ 3104697 h 3126333"/>
              <a:gd name="connsiteX4" fmla="*/ 6905328 w 9303860"/>
              <a:gd name="connsiteY4" fmla="*/ 2750930 h 3126333"/>
              <a:gd name="connsiteX5" fmla="*/ 8183639 w 9303860"/>
              <a:gd name="connsiteY5" fmla="*/ 1662205 h 3126333"/>
              <a:gd name="connsiteX6" fmla="*/ 8765925 w 9303860"/>
              <a:gd name="connsiteY6" fmla="*/ 0 h 3126333"/>
              <a:gd name="connsiteX0" fmla="*/ 5314 w 9387365"/>
              <a:gd name="connsiteY0" fmla="*/ 480660 h 3126333"/>
              <a:gd name="connsiteX1" fmla="*/ 1771480 w 9387365"/>
              <a:gd name="connsiteY1" fmla="*/ 2706657 h 3126333"/>
              <a:gd name="connsiteX2" fmla="*/ 3867515 w 9387365"/>
              <a:gd name="connsiteY2" fmla="*/ 1919752 h 3126333"/>
              <a:gd name="connsiteX3" fmla="*/ 4923688 w 9387365"/>
              <a:gd name="connsiteY3" fmla="*/ 3104697 h 3126333"/>
              <a:gd name="connsiteX4" fmla="*/ 6905328 w 9387365"/>
              <a:gd name="connsiteY4" fmla="*/ 2750930 h 3126333"/>
              <a:gd name="connsiteX5" fmla="*/ 8183639 w 9387365"/>
              <a:gd name="connsiteY5" fmla="*/ 1662205 h 3126333"/>
              <a:gd name="connsiteX6" fmla="*/ 8765925 w 9387365"/>
              <a:gd name="connsiteY6" fmla="*/ 0 h 3126333"/>
              <a:gd name="connsiteX0" fmla="*/ 5314 w 9387365"/>
              <a:gd name="connsiteY0" fmla="*/ 480660 h 3120234"/>
              <a:gd name="connsiteX1" fmla="*/ 1771480 w 9387365"/>
              <a:gd name="connsiteY1" fmla="*/ 2706657 h 3120234"/>
              <a:gd name="connsiteX2" fmla="*/ 3867515 w 9387365"/>
              <a:gd name="connsiteY2" fmla="*/ 1919752 h 3120234"/>
              <a:gd name="connsiteX3" fmla="*/ 4923688 w 9387365"/>
              <a:gd name="connsiteY3" fmla="*/ 3104697 h 3120234"/>
              <a:gd name="connsiteX4" fmla="*/ 6905328 w 9387365"/>
              <a:gd name="connsiteY4" fmla="*/ 2750930 h 3120234"/>
              <a:gd name="connsiteX5" fmla="*/ 8183639 w 9387365"/>
              <a:gd name="connsiteY5" fmla="*/ 1662205 h 3120234"/>
              <a:gd name="connsiteX6" fmla="*/ 8765925 w 9387365"/>
              <a:gd name="connsiteY6" fmla="*/ 0 h 3120234"/>
              <a:gd name="connsiteX0" fmla="*/ 5314 w 9445748"/>
              <a:gd name="connsiteY0" fmla="*/ 480660 h 3146760"/>
              <a:gd name="connsiteX1" fmla="*/ 1771480 w 9445748"/>
              <a:gd name="connsiteY1" fmla="*/ 2706657 h 3146760"/>
              <a:gd name="connsiteX2" fmla="*/ 3867515 w 9445748"/>
              <a:gd name="connsiteY2" fmla="*/ 1919752 h 3146760"/>
              <a:gd name="connsiteX3" fmla="*/ 4923688 w 9445748"/>
              <a:gd name="connsiteY3" fmla="*/ 3104697 h 3146760"/>
              <a:gd name="connsiteX4" fmla="*/ 6905328 w 9445748"/>
              <a:gd name="connsiteY4" fmla="*/ 2750930 h 3146760"/>
              <a:gd name="connsiteX5" fmla="*/ 8396298 w 9445748"/>
              <a:gd name="connsiteY5" fmla="*/ 1506106 h 3146760"/>
              <a:gd name="connsiteX6" fmla="*/ 8765925 w 9445748"/>
              <a:gd name="connsiteY6" fmla="*/ 0 h 3146760"/>
              <a:gd name="connsiteX0" fmla="*/ 5314 w 9445748"/>
              <a:gd name="connsiteY0" fmla="*/ 480660 h 3123394"/>
              <a:gd name="connsiteX1" fmla="*/ 1771480 w 9445748"/>
              <a:gd name="connsiteY1" fmla="*/ 2706657 h 3123394"/>
              <a:gd name="connsiteX2" fmla="*/ 3867515 w 9445748"/>
              <a:gd name="connsiteY2" fmla="*/ 1919752 h 3123394"/>
              <a:gd name="connsiteX3" fmla="*/ 4923688 w 9445748"/>
              <a:gd name="connsiteY3" fmla="*/ 3104697 h 3123394"/>
              <a:gd name="connsiteX4" fmla="*/ 6905328 w 9445748"/>
              <a:gd name="connsiteY4" fmla="*/ 2750930 h 3123394"/>
              <a:gd name="connsiteX5" fmla="*/ 8396298 w 9445748"/>
              <a:gd name="connsiteY5" fmla="*/ 1506106 h 3123394"/>
              <a:gd name="connsiteX6" fmla="*/ 8765925 w 9445748"/>
              <a:gd name="connsiteY6" fmla="*/ 0 h 3123394"/>
              <a:gd name="connsiteX0" fmla="*/ 5062 w 9445496"/>
              <a:gd name="connsiteY0" fmla="*/ 480660 h 3123394"/>
              <a:gd name="connsiteX1" fmla="*/ 1835951 w 9445496"/>
              <a:gd name="connsiteY1" fmla="*/ 2405608 h 3123394"/>
              <a:gd name="connsiteX2" fmla="*/ 3867263 w 9445496"/>
              <a:gd name="connsiteY2" fmla="*/ 1919752 h 3123394"/>
              <a:gd name="connsiteX3" fmla="*/ 4923436 w 9445496"/>
              <a:gd name="connsiteY3" fmla="*/ 3104697 h 3123394"/>
              <a:gd name="connsiteX4" fmla="*/ 6905076 w 9445496"/>
              <a:gd name="connsiteY4" fmla="*/ 2750930 h 3123394"/>
              <a:gd name="connsiteX5" fmla="*/ 8396046 w 9445496"/>
              <a:gd name="connsiteY5" fmla="*/ 1506106 h 3123394"/>
              <a:gd name="connsiteX6" fmla="*/ 8765673 w 9445496"/>
              <a:gd name="connsiteY6" fmla="*/ 0 h 3123394"/>
              <a:gd name="connsiteX0" fmla="*/ 7728 w 8884154"/>
              <a:gd name="connsiteY0" fmla="*/ 0 h 3423231"/>
              <a:gd name="connsiteX1" fmla="*/ 1274609 w 8884154"/>
              <a:gd name="connsiteY1" fmla="*/ 2705445 h 3423231"/>
              <a:gd name="connsiteX2" fmla="*/ 3305921 w 8884154"/>
              <a:gd name="connsiteY2" fmla="*/ 2219589 h 3423231"/>
              <a:gd name="connsiteX3" fmla="*/ 4362094 w 8884154"/>
              <a:gd name="connsiteY3" fmla="*/ 3404534 h 3423231"/>
              <a:gd name="connsiteX4" fmla="*/ 6343734 w 8884154"/>
              <a:gd name="connsiteY4" fmla="*/ 3050767 h 3423231"/>
              <a:gd name="connsiteX5" fmla="*/ 7834704 w 8884154"/>
              <a:gd name="connsiteY5" fmla="*/ 1805943 h 3423231"/>
              <a:gd name="connsiteX6" fmla="*/ 8204331 w 8884154"/>
              <a:gd name="connsiteY6" fmla="*/ 299837 h 3423231"/>
              <a:gd name="connsiteX0" fmla="*/ 7006 w 8883432"/>
              <a:gd name="connsiteY0" fmla="*/ 0 h 3423231"/>
              <a:gd name="connsiteX1" fmla="*/ 1366347 w 8883432"/>
              <a:gd name="connsiteY1" fmla="*/ 2515897 h 3423231"/>
              <a:gd name="connsiteX2" fmla="*/ 3305199 w 8883432"/>
              <a:gd name="connsiteY2" fmla="*/ 2219589 h 3423231"/>
              <a:gd name="connsiteX3" fmla="*/ 4361372 w 8883432"/>
              <a:gd name="connsiteY3" fmla="*/ 3404534 h 3423231"/>
              <a:gd name="connsiteX4" fmla="*/ 6343012 w 8883432"/>
              <a:gd name="connsiteY4" fmla="*/ 3050767 h 3423231"/>
              <a:gd name="connsiteX5" fmla="*/ 7833982 w 8883432"/>
              <a:gd name="connsiteY5" fmla="*/ 1805943 h 3423231"/>
              <a:gd name="connsiteX6" fmla="*/ 8203609 w 8883432"/>
              <a:gd name="connsiteY6" fmla="*/ 299837 h 3423231"/>
              <a:gd name="connsiteX0" fmla="*/ 7006 w 8947971"/>
              <a:gd name="connsiteY0" fmla="*/ 0 h 3423231"/>
              <a:gd name="connsiteX1" fmla="*/ 1366347 w 8947971"/>
              <a:gd name="connsiteY1" fmla="*/ 2515897 h 3423231"/>
              <a:gd name="connsiteX2" fmla="*/ 3305199 w 8947971"/>
              <a:gd name="connsiteY2" fmla="*/ 2219589 h 3423231"/>
              <a:gd name="connsiteX3" fmla="*/ 4361372 w 8947971"/>
              <a:gd name="connsiteY3" fmla="*/ 3404534 h 3423231"/>
              <a:gd name="connsiteX4" fmla="*/ 6343012 w 8947971"/>
              <a:gd name="connsiteY4" fmla="*/ 3050767 h 3423231"/>
              <a:gd name="connsiteX5" fmla="*/ 7833982 w 8947971"/>
              <a:gd name="connsiteY5" fmla="*/ 1805943 h 3423231"/>
              <a:gd name="connsiteX6" fmla="*/ 8294137 w 8947971"/>
              <a:gd name="connsiteY6" fmla="*/ 149728 h 3423231"/>
              <a:gd name="connsiteX0" fmla="*/ 7006 w 8947971"/>
              <a:gd name="connsiteY0" fmla="*/ 0 h 3404579"/>
              <a:gd name="connsiteX1" fmla="*/ 1366347 w 8947971"/>
              <a:gd name="connsiteY1" fmla="*/ 2515897 h 3404579"/>
              <a:gd name="connsiteX2" fmla="*/ 3305199 w 8947971"/>
              <a:gd name="connsiteY2" fmla="*/ 2219589 h 3404579"/>
              <a:gd name="connsiteX3" fmla="*/ 4361372 w 8947971"/>
              <a:gd name="connsiteY3" fmla="*/ 3404534 h 3404579"/>
              <a:gd name="connsiteX4" fmla="*/ 5797126 w 8947971"/>
              <a:gd name="connsiteY4" fmla="*/ 2273616 h 3404579"/>
              <a:gd name="connsiteX5" fmla="*/ 7833982 w 8947971"/>
              <a:gd name="connsiteY5" fmla="*/ 1805943 h 3404579"/>
              <a:gd name="connsiteX6" fmla="*/ 8294137 w 8947971"/>
              <a:gd name="connsiteY6" fmla="*/ 149728 h 3404579"/>
              <a:gd name="connsiteX0" fmla="*/ 7006 w 8947971"/>
              <a:gd name="connsiteY0" fmla="*/ 0 h 3404569"/>
              <a:gd name="connsiteX1" fmla="*/ 1366347 w 8947971"/>
              <a:gd name="connsiteY1" fmla="*/ 2515897 h 3404569"/>
              <a:gd name="connsiteX2" fmla="*/ 3305199 w 8947971"/>
              <a:gd name="connsiteY2" fmla="*/ 2219589 h 3404569"/>
              <a:gd name="connsiteX3" fmla="*/ 4361372 w 8947971"/>
              <a:gd name="connsiteY3" fmla="*/ 3404534 h 3404569"/>
              <a:gd name="connsiteX4" fmla="*/ 5797126 w 8947971"/>
              <a:gd name="connsiteY4" fmla="*/ 2273616 h 3404569"/>
              <a:gd name="connsiteX5" fmla="*/ 7833982 w 8947971"/>
              <a:gd name="connsiteY5" fmla="*/ 1805943 h 3404569"/>
              <a:gd name="connsiteX6" fmla="*/ 8294137 w 8947971"/>
              <a:gd name="connsiteY6" fmla="*/ 149728 h 3404569"/>
              <a:gd name="connsiteX0" fmla="*/ 7006 w 8947971"/>
              <a:gd name="connsiteY0" fmla="*/ 0 h 3405406"/>
              <a:gd name="connsiteX1" fmla="*/ 1366347 w 8947971"/>
              <a:gd name="connsiteY1" fmla="*/ 2515897 h 3405406"/>
              <a:gd name="connsiteX2" fmla="*/ 3305199 w 8947971"/>
              <a:gd name="connsiteY2" fmla="*/ 2219589 h 3405406"/>
              <a:gd name="connsiteX3" fmla="*/ 4361372 w 8947971"/>
              <a:gd name="connsiteY3" fmla="*/ 3404534 h 3405406"/>
              <a:gd name="connsiteX4" fmla="*/ 6335431 w 8947971"/>
              <a:gd name="connsiteY4" fmla="*/ 2474762 h 3405406"/>
              <a:gd name="connsiteX5" fmla="*/ 7833982 w 8947971"/>
              <a:gd name="connsiteY5" fmla="*/ 1805943 h 3405406"/>
              <a:gd name="connsiteX6" fmla="*/ 8294137 w 8947971"/>
              <a:gd name="connsiteY6" fmla="*/ 149728 h 3405406"/>
              <a:gd name="connsiteX0" fmla="*/ 7260 w 8948225"/>
              <a:gd name="connsiteY0" fmla="*/ 0 h 3411143"/>
              <a:gd name="connsiteX1" fmla="*/ 1366601 w 8948225"/>
              <a:gd name="connsiteY1" fmla="*/ 2515897 h 3411143"/>
              <a:gd name="connsiteX2" fmla="*/ 3517742 w 8948225"/>
              <a:gd name="connsiteY2" fmla="*/ 1744155 h 3411143"/>
              <a:gd name="connsiteX3" fmla="*/ 4361626 w 8948225"/>
              <a:gd name="connsiteY3" fmla="*/ 3404534 h 3411143"/>
              <a:gd name="connsiteX4" fmla="*/ 6335685 w 8948225"/>
              <a:gd name="connsiteY4" fmla="*/ 2474762 h 3411143"/>
              <a:gd name="connsiteX5" fmla="*/ 7834236 w 8948225"/>
              <a:gd name="connsiteY5" fmla="*/ 1805943 h 3411143"/>
              <a:gd name="connsiteX6" fmla="*/ 8294391 w 8948225"/>
              <a:gd name="connsiteY6" fmla="*/ 149728 h 3411143"/>
              <a:gd name="connsiteX0" fmla="*/ 7318 w 8948283"/>
              <a:gd name="connsiteY0" fmla="*/ 0 h 3411143"/>
              <a:gd name="connsiteX1" fmla="*/ 1359077 w 8948283"/>
              <a:gd name="connsiteY1" fmla="*/ 2168465 h 3411143"/>
              <a:gd name="connsiteX2" fmla="*/ 3517800 w 8948283"/>
              <a:gd name="connsiteY2" fmla="*/ 1744155 h 3411143"/>
              <a:gd name="connsiteX3" fmla="*/ 4361684 w 8948283"/>
              <a:gd name="connsiteY3" fmla="*/ 3404534 h 3411143"/>
              <a:gd name="connsiteX4" fmla="*/ 6335743 w 8948283"/>
              <a:gd name="connsiteY4" fmla="*/ 2474762 h 3411143"/>
              <a:gd name="connsiteX5" fmla="*/ 7834294 w 8948283"/>
              <a:gd name="connsiteY5" fmla="*/ 1805943 h 3411143"/>
              <a:gd name="connsiteX6" fmla="*/ 8294449 w 8948283"/>
              <a:gd name="connsiteY6" fmla="*/ 149728 h 3411143"/>
              <a:gd name="connsiteX0" fmla="*/ 7243 w 8948208"/>
              <a:gd name="connsiteY0" fmla="*/ 0 h 3409124"/>
              <a:gd name="connsiteX1" fmla="*/ 1359002 w 8948208"/>
              <a:gd name="connsiteY1" fmla="*/ 2168465 h 3409124"/>
              <a:gd name="connsiteX2" fmla="*/ 3457071 w 8948208"/>
              <a:gd name="connsiteY2" fmla="*/ 1872156 h 3409124"/>
              <a:gd name="connsiteX3" fmla="*/ 4361609 w 8948208"/>
              <a:gd name="connsiteY3" fmla="*/ 3404534 h 3409124"/>
              <a:gd name="connsiteX4" fmla="*/ 6335668 w 8948208"/>
              <a:gd name="connsiteY4" fmla="*/ 2474762 h 3409124"/>
              <a:gd name="connsiteX5" fmla="*/ 7834219 w 8948208"/>
              <a:gd name="connsiteY5" fmla="*/ 1805943 h 3409124"/>
              <a:gd name="connsiteX6" fmla="*/ 8294374 w 8948208"/>
              <a:gd name="connsiteY6" fmla="*/ 149728 h 3409124"/>
              <a:gd name="connsiteX0" fmla="*/ 7243 w 8948208"/>
              <a:gd name="connsiteY0" fmla="*/ 0 h 3409958"/>
              <a:gd name="connsiteX1" fmla="*/ 1359002 w 8948208"/>
              <a:gd name="connsiteY1" fmla="*/ 2168465 h 3409958"/>
              <a:gd name="connsiteX2" fmla="*/ 3457071 w 8948208"/>
              <a:gd name="connsiteY2" fmla="*/ 1872156 h 3409958"/>
              <a:gd name="connsiteX3" fmla="*/ 4361609 w 8948208"/>
              <a:gd name="connsiteY3" fmla="*/ 3404534 h 3409958"/>
              <a:gd name="connsiteX4" fmla="*/ 6525212 w 8948208"/>
              <a:gd name="connsiteY4" fmla="*/ 2520477 h 3409958"/>
              <a:gd name="connsiteX5" fmla="*/ 7834219 w 8948208"/>
              <a:gd name="connsiteY5" fmla="*/ 1805943 h 3409958"/>
              <a:gd name="connsiteX6" fmla="*/ 8294374 w 8948208"/>
              <a:gd name="connsiteY6" fmla="*/ 149728 h 3409958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294374"/>
              <a:gd name="connsiteY0" fmla="*/ 0 h 3420685"/>
              <a:gd name="connsiteX1" fmla="*/ 1359002 w 8294374"/>
              <a:gd name="connsiteY1" fmla="*/ 2168465 h 3420685"/>
              <a:gd name="connsiteX2" fmla="*/ 3457071 w 8294374"/>
              <a:gd name="connsiteY2" fmla="*/ 1872156 h 3420685"/>
              <a:gd name="connsiteX3" fmla="*/ 4361609 w 8294374"/>
              <a:gd name="connsiteY3" fmla="*/ 3404534 h 3420685"/>
              <a:gd name="connsiteX4" fmla="*/ 6525212 w 8294374"/>
              <a:gd name="connsiteY4" fmla="*/ 2520477 h 3420685"/>
              <a:gd name="connsiteX5" fmla="*/ 8294374 w 8294374"/>
              <a:gd name="connsiteY5" fmla="*/ 149728 h 3420685"/>
              <a:gd name="connsiteX0" fmla="*/ 7243 w 8294374"/>
              <a:gd name="connsiteY0" fmla="*/ 0 h 3416491"/>
              <a:gd name="connsiteX1" fmla="*/ 1359002 w 8294374"/>
              <a:gd name="connsiteY1" fmla="*/ 2168465 h 3416491"/>
              <a:gd name="connsiteX2" fmla="*/ 3457071 w 8294374"/>
              <a:gd name="connsiteY2" fmla="*/ 1872156 h 3416491"/>
              <a:gd name="connsiteX3" fmla="*/ 4361609 w 8294374"/>
              <a:gd name="connsiteY3" fmla="*/ 3404534 h 3416491"/>
              <a:gd name="connsiteX4" fmla="*/ 6525212 w 8294374"/>
              <a:gd name="connsiteY4" fmla="*/ 2520477 h 3416491"/>
              <a:gd name="connsiteX5" fmla="*/ 8294374 w 8294374"/>
              <a:gd name="connsiteY5" fmla="*/ 149728 h 3416491"/>
              <a:gd name="connsiteX0" fmla="*/ 7243 w 7695415"/>
              <a:gd name="connsiteY0" fmla="*/ 270848 h 3693702"/>
              <a:gd name="connsiteX1" fmla="*/ 1359002 w 7695415"/>
              <a:gd name="connsiteY1" fmla="*/ 2439313 h 3693702"/>
              <a:gd name="connsiteX2" fmla="*/ 3457071 w 7695415"/>
              <a:gd name="connsiteY2" fmla="*/ 2143004 h 3693702"/>
              <a:gd name="connsiteX3" fmla="*/ 4361609 w 7695415"/>
              <a:gd name="connsiteY3" fmla="*/ 3675382 h 3693702"/>
              <a:gd name="connsiteX4" fmla="*/ 6525212 w 7695415"/>
              <a:gd name="connsiteY4" fmla="*/ 2791325 h 3693702"/>
              <a:gd name="connsiteX5" fmla="*/ 7695415 w 7695415"/>
              <a:gd name="connsiteY5" fmla="*/ 0 h 3693702"/>
              <a:gd name="connsiteX0" fmla="*/ 7243 w 7970725"/>
              <a:gd name="connsiteY0" fmla="*/ 270848 h 3693702"/>
              <a:gd name="connsiteX1" fmla="*/ 1359002 w 7970725"/>
              <a:gd name="connsiteY1" fmla="*/ 2439313 h 3693702"/>
              <a:gd name="connsiteX2" fmla="*/ 3457071 w 7970725"/>
              <a:gd name="connsiteY2" fmla="*/ 2143004 h 3693702"/>
              <a:gd name="connsiteX3" fmla="*/ 4361609 w 7970725"/>
              <a:gd name="connsiteY3" fmla="*/ 3675382 h 3693702"/>
              <a:gd name="connsiteX4" fmla="*/ 6525212 w 7970725"/>
              <a:gd name="connsiteY4" fmla="*/ 2791325 h 3693702"/>
              <a:gd name="connsiteX5" fmla="*/ 7695415 w 7970725"/>
              <a:gd name="connsiteY5" fmla="*/ 0 h 3693702"/>
              <a:gd name="connsiteX0" fmla="*/ 7243 w 8076322"/>
              <a:gd name="connsiteY0" fmla="*/ 270848 h 3686131"/>
              <a:gd name="connsiteX1" fmla="*/ 1359002 w 8076322"/>
              <a:gd name="connsiteY1" fmla="*/ 2439313 h 3686131"/>
              <a:gd name="connsiteX2" fmla="*/ 3457071 w 8076322"/>
              <a:gd name="connsiteY2" fmla="*/ 2143004 h 3686131"/>
              <a:gd name="connsiteX3" fmla="*/ 4361609 w 8076322"/>
              <a:gd name="connsiteY3" fmla="*/ 3675382 h 3686131"/>
              <a:gd name="connsiteX4" fmla="*/ 6525212 w 8076322"/>
              <a:gd name="connsiteY4" fmla="*/ 2791325 h 3686131"/>
              <a:gd name="connsiteX5" fmla="*/ 7695415 w 8076322"/>
              <a:gd name="connsiteY5" fmla="*/ 0 h 3686131"/>
              <a:gd name="connsiteX0" fmla="*/ 7243 w 8114621"/>
              <a:gd name="connsiteY0" fmla="*/ 270848 h 3690077"/>
              <a:gd name="connsiteX1" fmla="*/ 1359002 w 8114621"/>
              <a:gd name="connsiteY1" fmla="*/ 2439313 h 3690077"/>
              <a:gd name="connsiteX2" fmla="*/ 3457071 w 8114621"/>
              <a:gd name="connsiteY2" fmla="*/ 2143004 h 3690077"/>
              <a:gd name="connsiteX3" fmla="*/ 4361609 w 8114621"/>
              <a:gd name="connsiteY3" fmla="*/ 3675382 h 3690077"/>
              <a:gd name="connsiteX4" fmla="*/ 6692011 w 8114621"/>
              <a:gd name="connsiteY4" fmla="*/ 2873611 h 3690077"/>
              <a:gd name="connsiteX5" fmla="*/ 7695415 w 8114621"/>
              <a:gd name="connsiteY5" fmla="*/ 0 h 3690077"/>
              <a:gd name="connsiteX0" fmla="*/ 7105 w 8114483"/>
              <a:gd name="connsiteY0" fmla="*/ 270848 h 3685610"/>
              <a:gd name="connsiteX1" fmla="*/ 1358864 w 8114483"/>
              <a:gd name="connsiteY1" fmla="*/ 2439313 h 3685610"/>
              <a:gd name="connsiteX2" fmla="*/ 3343206 w 8114483"/>
              <a:gd name="connsiteY2" fmla="*/ 2280149 h 3685610"/>
              <a:gd name="connsiteX3" fmla="*/ 4361471 w 8114483"/>
              <a:gd name="connsiteY3" fmla="*/ 3675382 h 3685610"/>
              <a:gd name="connsiteX4" fmla="*/ 6691873 w 8114483"/>
              <a:gd name="connsiteY4" fmla="*/ 2873611 h 3685610"/>
              <a:gd name="connsiteX5" fmla="*/ 7695277 w 8114483"/>
              <a:gd name="connsiteY5" fmla="*/ 0 h 3685610"/>
              <a:gd name="connsiteX0" fmla="*/ 7105 w 8053287"/>
              <a:gd name="connsiteY0" fmla="*/ 270848 h 3687337"/>
              <a:gd name="connsiteX1" fmla="*/ 1358864 w 8053287"/>
              <a:gd name="connsiteY1" fmla="*/ 2439313 h 3687337"/>
              <a:gd name="connsiteX2" fmla="*/ 3343206 w 8053287"/>
              <a:gd name="connsiteY2" fmla="*/ 2280149 h 3687337"/>
              <a:gd name="connsiteX3" fmla="*/ 4361471 w 8053287"/>
              <a:gd name="connsiteY3" fmla="*/ 3675382 h 3687337"/>
              <a:gd name="connsiteX4" fmla="*/ 6411348 w 8053287"/>
              <a:gd name="connsiteY4" fmla="*/ 2910183 h 3687337"/>
              <a:gd name="connsiteX5" fmla="*/ 7695277 w 8053287"/>
              <a:gd name="connsiteY5" fmla="*/ 0 h 3687337"/>
              <a:gd name="connsiteX0" fmla="*/ 7105 w 8032272"/>
              <a:gd name="connsiteY0" fmla="*/ 270848 h 3688127"/>
              <a:gd name="connsiteX1" fmla="*/ 1358864 w 8032272"/>
              <a:gd name="connsiteY1" fmla="*/ 2439313 h 3688127"/>
              <a:gd name="connsiteX2" fmla="*/ 3343206 w 8032272"/>
              <a:gd name="connsiteY2" fmla="*/ 2280149 h 3688127"/>
              <a:gd name="connsiteX3" fmla="*/ 4361471 w 8032272"/>
              <a:gd name="connsiteY3" fmla="*/ 3675382 h 3688127"/>
              <a:gd name="connsiteX4" fmla="*/ 6411348 w 8032272"/>
              <a:gd name="connsiteY4" fmla="*/ 2910183 h 3688127"/>
              <a:gd name="connsiteX5" fmla="*/ 7977257 w 8032272"/>
              <a:gd name="connsiteY5" fmla="*/ 1871214 h 3688127"/>
              <a:gd name="connsiteX6" fmla="*/ 7695277 w 8032272"/>
              <a:gd name="connsiteY6" fmla="*/ 0 h 3688127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4361"/>
              <a:gd name="connsiteX1" fmla="*/ 1358864 w 8032272"/>
              <a:gd name="connsiteY1" fmla="*/ 2439313 h 3684361"/>
              <a:gd name="connsiteX2" fmla="*/ 3343206 w 8032272"/>
              <a:gd name="connsiteY2" fmla="*/ 2280149 h 3684361"/>
              <a:gd name="connsiteX3" fmla="*/ 4361471 w 8032272"/>
              <a:gd name="connsiteY3" fmla="*/ 3675382 h 3684361"/>
              <a:gd name="connsiteX4" fmla="*/ 6259713 w 8032272"/>
              <a:gd name="connsiteY4" fmla="*/ 2901040 h 3684361"/>
              <a:gd name="connsiteX5" fmla="*/ 7977257 w 8032272"/>
              <a:gd name="connsiteY5" fmla="*/ 1871214 h 3684361"/>
              <a:gd name="connsiteX6" fmla="*/ 7695277 w 8032272"/>
              <a:gd name="connsiteY6" fmla="*/ 0 h 3684361"/>
              <a:gd name="connsiteX0" fmla="*/ 7105 w 8029971"/>
              <a:gd name="connsiteY0" fmla="*/ 270848 h 3688135"/>
              <a:gd name="connsiteX1" fmla="*/ 1358864 w 8029971"/>
              <a:gd name="connsiteY1" fmla="*/ 2439313 h 3688135"/>
              <a:gd name="connsiteX2" fmla="*/ 3343206 w 8029971"/>
              <a:gd name="connsiteY2" fmla="*/ 2280149 h 3688135"/>
              <a:gd name="connsiteX3" fmla="*/ 4361471 w 8029971"/>
              <a:gd name="connsiteY3" fmla="*/ 3675382 h 3688135"/>
              <a:gd name="connsiteX4" fmla="*/ 6449257 w 8029971"/>
              <a:gd name="connsiteY4" fmla="*/ 2992469 h 3688135"/>
              <a:gd name="connsiteX5" fmla="*/ 7977257 w 8029971"/>
              <a:gd name="connsiteY5" fmla="*/ 1871214 h 3688135"/>
              <a:gd name="connsiteX6" fmla="*/ 7695277 w 8029971"/>
              <a:gd name="connsiteY6" fmla="*/ 0 h 3688135"/>
              <a:gd name="connsiteX0" fmla="*/ 7105 w 8274479"/>
              <a:gd name="connsiteY0" fmla="*/ 270848 h 3688135"/>
              <a:gd name="connsiteX1" fmla="*/ 1358864 w 8274479"/>
              <a:gd name="connsiteY1" fmla="*/ 2439313 h 3688135"/>
              <a:gd name="connsiteX2" fmla="*/ 3343206 w 8274479"/>
              <a:gd name="connsiteY2" fmla="*/ 2280149 h 3688135"/>
              <a:gd name="connsiteX3" fmla="*/ 4361471 w 8274479"/>
              <a:gd name="connsiteY3" fmla="*/ 3675382 h 3688135"/>
              <a:gd name="connsiteX4" fmla="*/ 6449257 w 8274479"/>
              <a:gd name="connsiteY4" fmla="*/ 2992469 h 3688135"/>
              <a:gd name="connsiteX5" fmla="*/ 7977257 w 8274479"/>
              <a:gd name="connsiteY5" fmla="*/ 1871214 h 3688135"/>
              <a:gd name="connsiteX6" fmla="*/ 7695277 w 8274479"/>
              <a:gd name="connsiteY6" fmla="*/ 0 h 3688135"/>
              <a:gd name="connsiteX0" fmla="*/ 7105 w 8438022"/>
              <a:gd name="connsiteY0" fmla="*/ 270848 h 3688135"/>
              <a:gd name="connsiteX1" fmla="*/ 1358864 w 8438022"/>
              <a:gd name="connsiteY1" fmla="*/ 2439313 h 3688135"/>
              <a:gd name="connsiteX2" fmla="*/ 3343206 w 8438022"/>
              <a:gd name="connsiteY2" fmla="*/ 2280149 h 3688135"/>
              <a:gd name="connsiteX3" fmla="*/ 4361471 w 8438022"/>
              <a:gd name="connsiteY3" fmla="*/ 3675382 h 3688135"/>
              <a:gd name="connsiteX4" fmla="*/ 6449257 w 8438022"/>
              <a:gd name="connsiteY4" fmla="*/ 2992469 h 3688135"/>
              <a:gd name="connsiteX5" fmla="*/ 7977257 w 8438022"/>
              <a:gd name="connsiteY5" fmla="*/ 1871214 h 3688135"/>
              <a:gd name="connsiteX6" fmla="*/ 7695277 w 8438022"/>
              <a:gd name="connsiteY6" fmla="*/ 0 h 3688135"/>
              <a:gd name="connsiteX0" fmla="*/ 7105 w 8506860"/>
              <a:gd name="connsiteY0" fmla="*/ 270848 h 3688135"/>
              <a:gd name="connsiteX1" fmla="*/ 1358864 w 8506860"/>
              <a:gd name="connsiteY1" fmla="*/ 2439313 h 3688135"/>
              <a:gd name="connsiteX2" fmla="*/ 3343206 w 8506860"/>
              <a:gd name="connsiteY2" fmla="*/ 2280149 h 3688135"/>
              <a:gd name="connsiteX3" fmla="*/ 4361471 w 8506860"/>
              <a:gd name="connsiteY3" fmla="*/ 3675382 h 3688135"/>
              <a:gd name="connsiteX4" fmla="*/ 6449257 w 8506860"/>
              <a:gd name="connsiteY4" fmla="*/ 2992469 h 3688135"/>
              <a:gd name="connsiteX5" fmla="*/ 7977257 w 8506860"/>
              <a:gd name="connsiteY5" fmla="*/ 1871214 h 3688135"/>
              <a:gd name="connsiteX6" fmla="*/ 7695277 w 8506860"/>
              <a:gd name="connsiteY6" fmla="*/ 0 h 3688135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683965"/>
              <a:gd name="connsiteY0" fmla="*/ 791996 h 4206838"/>
              <a:gd name="connsiteX1" fmla="*/ 1358864 w 8683965"/>
              <a:gd name="connsiteY1" fmla="*/ 2960461 h 4206838"/>
              <a:gd name="connsiteX2" fmla="*/ 3343206 w 8683965"/>
              <a:gd name="connsiteY2" fmla="*/ 2801297 h 4206838"/>
              <a:gd name="connsiteX3" fmla="*/ 4361471 w 8683965"/>
              <a:gd name="connsiteY3" fmla="*/ 4196530 h 4206838"/>
              <a:gd name="connsiteX4" fmla="*/ 6449257 w 8683965"/>
              <a:gd name="connsiteY4" fmla="*/ 3513617 h 4206838"/>
              <a:gd name="connsiteX5" fmla="*/ 7977257 w 8683965"/>
              <a:gd name="connsiteY5" fmla="*/ 2392362 h 4206838"/>
              <a:gd name="connsiteX6" fmla="*/ 8112274 w 8683965"/>
              <a:gd name="connsiteY6" fmla="*/ 0 h 4206838"/>
              <a:gd name="connsiteX0" fmla="*/ 6937 w 8683797"/>
              <a:gd name="connsiteY0" fmla="*/ 791996 h 4201594"/>
              <a:gd name="connsiteX1" fmla="*/ 1358696 w 8683797"/>
              <a:gd name="connsiteY1" fmla="*/ 2960461 h 4201594"/>
              <a:gd name="connsiteX2" fmla="*/ 3198985 w 8683797"/>
              <a:gd name="connsiteY2" fmla="*/ 3029871 h 4201594"/>
              <a:gd name="connsiteX3" fmla="*/ 4361303 w 8683797"/>
              <a:gd name="connsiteY3" fmla="*/ 4196530 h 4201594"/>
              <a:gd name="connsiteX4" fmla="*/ 6449089 w 8683797"/>
              <a:gd name="connsiteY4" fmla="*/ 3513617 h 4201594"/>
              <a:gd name="connsiteX5" fmla="*/ 7977089 w 8683797"/>
              <a:gd name="connsiteY5" fmla="*/ 2392362 h 4201594"/>
              <a:gd name="connsiteX6" fmla="*/ 8112106 w 8683797"/>
              <a:gd name="connsiteY6" fmla="*/ 0 h 4201594"/>
              <a:gd name="connsiteX0" fmla="*/ 9436 w 8686296"/>
              <a:gd name="connsiteY0" fmla="*/ 791996 h 4201594"/>
              <a:gd name="connsiteX1" fmla="*/ 1095834 w 8686296"/>
              <a:gd name="connsiteY1" fmla="*/ 3106748 h 4201594"/>
              <a:gd name="connsiteX2" fmla="*/ 3201484 w 8686296"/>
              <a:gd name="connsiteY2" fmla="*/ 3029871 h 4201594"/>
              <a:gd name="connsiteX3" fmla="*/ 4363802 w 8686296"/>
              <a:gd name="connsiteY3" fmla="*/ 4196530 h 4201594"/>
              <a:gd name="connsiteX4" fmla="*/ 6451588 w 8686296"/>
              <a:gd name="connsiteY4" fmla="*/ 3513617 h 4201594"/>
              <a:gd name="connsiteX5" fmla="*/ 7979588 w 8686296"/>
              <a:gd name="connsiteY5" fmla="*/ 2392362 h 4201594"/>
              <a:gd name="connsiteX6" fmla="*/ 8114605 w 8686296"/>
              <a:gd name="connsiteY6" fmla="*/ 0 h 4201594"/>
              <a:gd name="connsiteX0" fmla="*/ 4713 w 9561057"/>
              <a:gd name="connsiteY0" fmla="*/ 938284 h 4201594"/>
              <a:gd name="connsiteX1" fmla="*/ 1970595 w 9561057"/>
              <a:gd name="connsiteY1" fmla="*/ 3106748 h 4201594"/>
              <a:gd name="connsiteX2" fmla="*/ 4076245 w 9561057"/>
              <a:gd name="connsiteY2" fmla="*/ 3029871 h 4201594"/>
              <a:gd name="connsiteX3" fmla="*/ 5238563 w 9561057"/>
              <a:gd name="connsiteY3" fmla="*/ 4196530 h 4201594"/>
              <a:gd name="connsiteX4" fmla="*/ 7326349 w 9561057"/>
              <a:gd name="connsiteY4" fmla="*/ 3513617 h 4201594"/>
              <a:gd name="connsiteX5" fmla="*/ 8854349 w 9561057"/>
              <a:gd name="connsiteY5" fmla="*/ 2392362 h 4201594"/>
              <a:gd name="connsiteX6" fmla="*/ 8989366 w 9561057"/>
              <a:gd name="connsiteY6" fmla="*/ 0 h 4201594"/>
              <a:gd name="connsiteX0" fmla="*/ 4680 w 9561024"/>
              <a:gd name="connsiteY0" fmla="*/ 938284 h 4199285"/>
              <a:gd name="connsiteX1" fmla="*/ 1970562 w 9561024"/>
              <a:gd name="connsiteY1" fmla="*/ 3106748 h 4199285"/>
              <a:gd name="connsiteX2" fmla="*/ 4011490 w 9561024"/>
              <a:gd name="connsiteY2" fmla="*/ 3163670 h 4199285"/>
              <a:gd name="connsiteX3" fmla="*/ 5238530 w 9561024"/>
              <a:gd name="connsiteY3" fmla="*/ 4196530 h 4199285"/>
              <a:gd name="connsiteX4" fmla="*/ 7326316 w 9561024"/>
              <a:gd name="connsiteY4" fmla="*/ 3513617 h 4199285"/>
              <a:gd name="connsiteX5" fmla="*/ 8854316 w 9561024"/>
              <a:gd name="connsiteY5" fmla="*/ 2392362 h 4199285"/>
              <a:gd name="connsiteX6" fmla="*/ 8989333 w 9561024"/>
              <a:gd name="connsiteY6" fmla="*/ 0 h 4199285"/>
              <a:gd name="connsiteX0" fmla="*/ 4680 w 9896931"/>
              <a:gd name="connsiteY0" fmla="*/ 938284 h 4199285"/>
              <a:gd name="connsiteX1" fmla="*/ 1970562 w 9896931"/>
              <a:gd name="connsiteY1" fmla="*/ 3106748 h 4199285"/>
              <a:gd name="connsiteX2" fmla="*/ 4011490 w 9896931"/>
              <a:gd name="connsiteY2" fmla="*/ 3163670 h 4199285"/>
              <a:gd name="connsiteX3" fmla="*/ 5238530 w 9896931"/>
              <a:gd name="connsiteY3" fmla="*/ 4196530 h 4199285"/>
              <a:gd name="connsiteX4" fmla="*/ 7326316 w 9896931"/>
              <a:gd name="connsiteY4" fmla="*/ 3513617 h 4199285"/>
              <a:gd name="connsiteX5" fmla="*/ 8854316 w 9896931"/>
              <a:gd name="connsiteY5" fmla="*/ 2392362 h 4199285"/>
              <a:gd name="connsiteX6" fmla="*/ 8989333 w 9896931"/>
              <a:gd name="connsiteY6" fmla="*/ 0 h 4199285"/>
              <a:gd name="connsiteX0" fmla="*/ 4680 w 10045037"/>
              <a:gd name="connsiteY0" fmla="*/ 938284 h 4199285"/>
              <a:gd name="connsiteX1" fmla="*/ 1970562 w 10045037"/>
              <a:gd name="connsiteY1" fmla="*/ 3106748 h 4199285"/>
              <a:gd name="connsiteX2" fmla="*/ 4011490 w 10045037"/>
              <a:gd name="connsiteY2" fmla="*/ 3163670 h 4199285"/>
              <a:gd name="connsiteX3" fmla="*/ 5238530 w 10045037"/>
              <a:gd name="connsiteY3" fmla="*/ 4196530 h 4199285"/>
              <a:gd name="connsiteX4" fmla="*/ 7326316 w 10045037"/>
              <a:gd name="connsiteY4" fmla="*/ 3513617 h 4199285"/>
              <a:gd name="connsiteX5" fmla="*/ 8854316 w 10045037"/>
              <a:gd name="connsiteY5" fmla="*/ 2392362 h 4199285"/>
              <a:gd name="connsiteX6" fmla="*/ 8989333 w 10045037"/>
              <a:gd name="connsiteY6" fmla="*/ 0 h 4199285"/>
              <a:gd name="connsiteX0" fmla="*/ 4680 w 9940255"/>
              <a:gd name="connsiteY0" fmla="*/ 938284 h 4199285"/>
              <a:gd name="connsiteX1" fmla="*/ 1970562 w 9940255"/>
              <a:gd name="connsiteY1" fmla="*/ 3106748 h 4199285"/>
              <a:gd name="connsiteX2" fmla="*/ 4011490 w 9940255"/>
              <a:gd name="connsiteY2" fmla="*/ 3163670 h 4199285"/>
              <a:gd name="connsiteX3" fmla="*/ 5238530 w 9940255"/>
              <a:gd name="connsiteY3" fmla="*/ 4196530 h 4199285"/>
              <a:gd name="connsiteX4" fmla="*/ 7326316 w 9940255"/>
              <a:gd name="connsiteY4" fmla="*/ 3513617 h 4199285"/>
              <a:gd name="connsiteX5" fmla="*/ 8854316 w 9940255"/>
              <a:gd name="connsiteY5" fmla="*/ 2392362 h 4199285"/>
              <a:gd name="connsiteX6" fmla="*/ 8989333 w 9940255"/>
              <a:gd name="connsiteY6" fmla="*/ 0 h 4199285"/>
              <a:gd name="connsiteX0" fmla="*/ 4680 w 10429593"/>
              <a:gd name="connsiteY0" fmla="*/ 938284 h 4199285"/>
              <a:gd name="connsiteX1" fmla="*/ 1970562 w 10429593"/>
              <a:gd name="connsiteY1" fmla="*/ 3106748 h 4199285"/>
              <a:gd name="connsiteX2" fmla="*/ 4011490 w 10429593"/>
              <a:gd name="connsiteY2" fmla="*/ 3163670 h 4199285"/>
              <a:gd name="connsiteX3" fmla="*/ 5238530 w 10429593"/>
              <a:gd name="connsiteY3" fmla="*/ 4196530 h 4199285"/>
              <a:gd name="connsiteX4" fmla="*/ 7326316 w 10429593"/>
              <a:gd name="connsiteY4" fmla="*/ 3513617 h 4199285"/>
              <a:gd name="connsiteX5" fmla="*/ 8854316 w 10429593"/>
              <a:gd name="connsiteY5" fmla="*/ 2392362 h 4199285"/>
              <a:gd name="connsiteX6" fmla="*/ 9710525 w 10429593"/>
              <a:gd name="connsiteY6" fmla="*/ 0 h 4199285"/>
              <a:gd name="connsiteX0" fmla="*/ 4680 w 10289893"/>
              <a:gd name="connsiteY0" fmla="*/ 938284 h 4199285"/>
              <a:gd name="connsiteX1" fmla="*/ 1970562 w 10289893"/>
              <a:gd name="connsiteY1" fmla="*/ 3106748 h 4199285"/>
              <a:gd name="connsiteX2" fmla="*/ 4011490 w 10289893"/>
              <a:gd name="connsiteY2" fmla="*/ 3163670 h 4199285"/>
              <a:gd name="connsiteX3" fmla="*/ 5238530 w 10289893"/>
              <a:gd name="connsiteY3" fmla="*/ 4196530 h 4199285"/>
              <a:gd name="connsiteX4" fmla="*/ 7326316 w 10289893"/>
              <a:gd name="connsiteY4" fmla="*/ 3513617 h 4199285"/>
              <a:gd name="connsiteX5" fmla="*/ 8854316 w 10289893"/>
              <a:gd name="connsiteY5" fmla="*/ 2392362 h 4199285"/>
              <a:gd name="connsiteX6" fmla="*/ 9710525 w 10289893"/>
              <a:gd name="connsiteY6" fmla="*/ 0 h 4199285"/>
              <a:gd name="connsiteX0" fmla="*/ 4680 w 10289893"/>
              <a:gd name="connsiteY0" fmla="*/ 938284 h 4197033"/>
              <a:gd name="connsiteX1" fmla="*/ 1970562 w 10289893"/>
              <a:gd name="connsiteY1" fmla="*/ 3106748 h 4197033"/>
              <a:gd name="connsiteX2" fmla="*/ 4011490 w 10289893"/>
              <a:gd name="connsiteY2" fmla="*/ 3163670 h 4197033"/>
              <a:gd name="connsiteX3" fmla="*/ 5238530 w 10289893"/>
              <a:gd name="connsiteY3" fmla="*/ 4196530 h 4197033"/>
              <a:gd name="connsiteX4" fmla="*/ 7243102 w 10289893"/>
              <a:gd name="connsiteY4" fmla="*/ 3324069 h 4197033"/>
              <a:gd name="connsiteX5" fmla="*/ 8854316 w 10289893"/>
              <a:gd name="connsiteY5" fmla="*/ 2392362 h 4197033"/>
              <a:gd name="connsiteX6" fmla="*/ 9710525 w 10289893"/>
              <a:gd name="connsiteY6" fmla="*/ 0 h 4197033"/>
              <a:gd name="connsiteX0" fmla="*/ 4680 w 10308358"/>
              <a:gd name="connsiteY0" fmla="*/ 938284 h 4197033"/>
              <a:gd name="connsiteX1" fmla="*/ 1970562 w 10308358"/>
              <a:gd name="connsiteY1" fmla="*/ 3106748 h 4197033"/>
              <a:gd name="connsiteX2" fmla="*/ 4011490 w 10308358"/>
              <a:gd name="connsiteY2" fmla="*/ 3163670 h 4197033"/>
              <a:gd name="connsiteX3" fmla="*/ 5238530 w 10308358"/>
              <a:gd name="connsiteY3" fmla="*/ 4196530 h 4197033"/>
              <a:gd name="connsiteX4" fmla="*/ 7243102 w 10308358"/>
              <a:gd name="connsiteY4" fmla="*/ 3324069 h 4197033"/>
              <a:gd name="connsiteX5" fmla="*/ 8854316 w 10308358"/>
              <a:gd name="connsiteY5" fmla="*/ 2392362 h 4197033"/>
              <a:gd name="connsiteX6" fmla="*/ 9710525 w 10308358"/>
              <a:gd name="connsiteY6" fmla="*/ 0 h 4197033"/>
              <a:gd name="connsiteX0" fmla="*/ 4680 w 10440837"/>
              <a:gd name="connsiteY0" fmla="*/ 938284 h 4197436"/>
              <a:gd name="connsiteX1" fmla="*/ 1970562 w 10440837"/>
              <a:gd name="connsiteY1" fmla="*/ 3106748 h 4197436"/>
              <a:gd name="connsiteX2" fmla="*/ 4011490 w 10440837"/>
              <a:gd name="connsiteY2" fmla="*/ 3163670 h 4197436"/>
              <a:gd name="connsiteX3" fmla="*/ 5238530 w 10440837"/>
              <a:gd name="connsiteY3" fmla="*/ 4196530 h 4197436"/>
              <a:gd name="connsiteX4" fmla="*/ 7243102 w 10440837"/>
              <a:gd name="connsiteY4" fmla="*/ 3324069 h 4197436"/>
              <a:gd name="connsiteX5" fmla="*/ 9279634 w 10440837"/>
              <a:gd name="connsiteY5" fmla="*/ 2225112 h 4197436"/>
              <a:gd name="connsiteX6" fmla="*/ 9710525 w 10440837"/>
              <a:gd name="connsiteY6" fmla="*/ 0 h 4197436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656444"/>
              <a:gd name="connsiteY0" fmla="*/ 1527956 h 4786714"/>
              <a:gd name="connsiteX1" fmla="*/ 1970562 w 10656444"/>
              <a:gd name="connsiteY1" fmla="*/ 3696420 h 4786714"/>
              <a:gd name="connsiteX2" fmla="*/ 4011490 w 10656444"/>
              <a:gd name="connsiteY2" fmla="*/ 3753342 h 4786714"/>
              <a:gd name="connsiteX3" fmla="*/ 5238530 w 10656444"/>
              <a:gd name="connsiteY3" fmla="*/ 4786202 h 4786714"/>
              <a:gd name="connsiteX4" fmla="*/ 7243102 w 10656444"/>
              <a:gd name="connsiteY4" fmla="*/ 3913741 h 4786714"/>
              <a:gd name="connsiteX5" fmla="*/ 9279634 w 10656444"/>
              <a:gd name="connsiteY5" fmla="*/ 2814784 h 4786714"/>
              <a:gd name="connsiteX6" fmla="*/ 10029227 w 10656444"/>
              <a:gd name="connsiteY6" fmla="*/ 0 h 4786714"/>
              <a:gd name="connsiteX0" fmla="*/ 4682 w 10656446"/>
              <a:gd name="connsiteY0" fmla="*/ 1527956 h 4788235"/>
              <a:gd name="connsiteX1" fmla="*/ 1970564 w 10656446"/>
              <a:gd name="connsiteY1" fmla="*/ 3696420 h 4788235"/>
              <a:gd name="connsiteX2" fmla="*/ 4016428 w 10656446"/>
              <a:gd name="connsiteY2" fmla="*/ 3587436 h 4788235"/>
              <a:gd name="connsiteX3" fmla="*/ 5238532 w 10656446"/>
              <a:gd name="connsiteY3" fmla="*/ 4786202 h 4788235"/>
              <a:gd name="connsiteX4" fmla="*/ 7243104 w 10656446"/>
              <a:gd name="connsiteY4" fmla="*/ 3913741 h 4788235"/>
              <a:gd name="connsiteX5" fmla="*/ 9279636 w 10656446"/>
              <a:gd name="connsiteY5" fmla="*/ 2814784 h 4788235"/>
              <a:gd name="connsiteX6" fmla="*/ 10029229 w 10656446"/>
              <a:gd name="connsiteY6" fmla="*/ 0 h 4788235"/>
              <a:gd name="connsiteX0" fmla="*/ 4512 w 10656276"/>
              <a:gd name="connsiteY0" fmla="*/ 1527956 h 4788235"/>
              <a:gd name="connsiteX1" fmla="*/ 2026052 w 10656276"/>
              <a:gd name="connsiteY1" fmla="*/ 3577604 h 4788235"/>
              <a:gd name="connsiteX2" fmla="*/ 4016258 w 10656276"/>
              <a:gd name="connsiteY2" fmla="*/ 3587436 h 4788235"/>
              <a:gd name="connsiteX3" fmla="*/ 5238362 w 10656276"/>
              <a:gd name="connsiteY3" fmla="*/ 4786202 h 4788235"/>
              <a:gd name="connsiteX4" fmla="*/ 7242934 w 10656276"/>
              <a:gd name="connsiteY4" fmla="*/ 3913741 h 4788235"/>
              <a:gd name="connsiteX5" fmla="*/ 9279466 w 10656276"/>
              <a:gd name="connsiteY5" fmla="*/ 2814784 h 4788235"/>
              <a:gd name="connsiteX6" fmla="*/ 10029059 w 10656276"/>
              <a:gd name="connsiteY6" fmla="*/ 0 h 4788235"/>
              <a:gd name="connsiteX0" fmla="*/ 4538 w 10656302"/>
              <a:gd name="connsiteY0" fmla="*/ 1527956 h 4788342"/>
              <a:gd name="connsiteX1" fmla="*/ 2026078 w 10656302"/>
              <a:gd name="connsiteY1" fmla="*/ 3577604 h 4788342"/>
              <a:gd name="connsiteX2" fmla="*/ 4072392 w 10656302"/>
              <a:gd name="connsiteY2" fmla="*/ 3578638 h 4788342"/>
              <a:gd name="connsiteX3" fmla="*/ 5238388 w 10656302"/>
              <a:gd name="connsiteY3" fmla="*/ 4786202 h 4788342"/>
              <a:gd name="connsiteX4" fmla="*/ 7242960 w 10656302"/>
              <a:gd name="connsiteY4" fmla="*/ 3913741 h 4788342"/>
              <a:gd name="connsiteX5" fmla="*/ 9279492 w 10656302"/>
              <a:gd name="connsiteY5" fmla="*/ 2814784 h 4788342"/>
              <a:gd name="connsiteX6" fmla="*/ 10029085 w 10656302"/>
              <a:gd name="connsiteY6" fmla="*/ 0 h 4788342"/>
              <a:gd name="connsiteX0" fmla="*/ 4530 w 10656294"/>
              <a:gd name="connsiteY0" fmla="*/ 1527956 h 4787983"/>
              <a:gd name="connsiteX1" fmla="*/ 2026070 w 10656294"/>
              <a:gd name="connsiteY1" fmla="*/ 3577604 h 4787983"/>
              <a:gd name="connsiteX2" fmla="*/ 4052859 w 10656294"/>
              <a:gd name="connsiteY2" fmla="*/ 3609222 h 4787983"/>
              <a:gd name="connsiteX3" fmla="*/ 5238380 w 10656294"/>
              <a:gd name="connsiteY3" fmla="*/ 4786202 h 4787983"/>
              <a:gd name="connsiteX4" fmla="*/ 7242952 w 10656294"/>
              <a:gd name="connsiteY4" fmla="*/ 3913741 h 4787983"/>
              <a:gd name="connsiteX5" fmla="*/ 9279484 w 10656294"/>
              <a:gd name="connsiteY5" fmla="*/ 2814784 h 4787983"/>
              <a:gd name="connsiteX6" fmla="*/ 10029077 w 10656294"/>
              <a:gd name="connsiteY6" fmla="*/ 0 h 4787983"/>
              <a:gd name="connsiteX0" fmla="*/ 4530 w 10656294"/>
              <a:gd name="connsiteY0" fmla="*/ 1527956 h 4786632"/>
              <a:gd name="connsiteX1" fmla="*/ 2026070 w 10656294"/>
              <a:gd name="connsiteY1" fmla="*/ 3577604 h 4786632"/>
              <a:gd name="connsiteX2" fmla="*/ 4052859 w 10656294"/>
              <a:gd name="connsiteY2" fmla="*/ 3609222 h 4786632"/>
              <a:gd name="connsiteX3" fmla="*/ 5238380 w 10656294"/>
              <a:gd name="connsiteY3" fmla="*/ 4786202 h 4786632"/>
              <a:gd name="connsiteX4" fmla="*/ 7306914 w 10656294"/>
              <a:gd name="connsiteY4" fmla="*/ 3766101 h 4786632"/>
              <a:gd name="connsiteX5" fmla="*/ 9279484 w 10656294"/>
              <a:gd name="connsiteY5" fmla="*/ 2814784 h 4786632"/>
              <a:gd name="connsiteX6" fmla="*/ 10029077 w 10656294"/>
              <a:gd name="connsiteY6" fmla="*/ 0 h 4786632"/>
              <a:gd name="connsiteX0" fmla="*/ 4530 w 10674769"/>
              <a:gd name="connsiteY0" fmla="*/ 1527956 h 4786905"/>
              <a:gd name="connsiteX1" fmla="*/ 2026070 w 10674769"/>
              <a:gd name="connsiteY1" fmla="*/ 3577604 h 4786905"/>
              <a:gd name="connsiteX2" fmla="*/ 4052859 w 10674769"/>
              <a:gd name="connsiteY2" fmla="*/ 3609222 h 4786905"/>
              <a:gd name="connsiteX3" fmla="*/ 5238380 w 10674769"/>
              <a:gd name="connsiteY3" fmla="*/ 4786202 h 4786905"/>
              <a:gd name="connsiteX4" fmla="*/ 7306914 w 10674769"/>
              <a:gd name="connsiteY4" fmla="*/ 3766101 h 4786905"/>
              <a:gd name="connsiteX5" fmla="*/ 9342436 w 10674769"/>
              <a:gd name="connsiteY5" fmla="*/ 2763631 h 4786905"/>
              <a:gd name="connsiteX6" fmla="*/ 10029077 w 10674769"/>
              <a:gd name="connsiteY6" fmla="*/ 0 h 4786905"/>
              <a:gd name="connsiteX0" fmla="*/ 4530 w 10674769"/>
              <a:gd name="connsiteY0" fmla="*/ 1527956 h 4786667"/>
              <a:gd name="connsiteX1" fmla="*/ 2026070 w 10674769"/>
              <a:gd name="connsiteY1" fmla="*/ 3577604 h 4786667"/>
              <a:gd name="connsiteX2" fmla="*/ 4052859 w 10674769"/>
              <a:gd name="connsiteY2" fmla="*/ 3609222 h 4786667"/>
              <a:gd name="connsiteX3" fmla="*/ 5238380 w 10674769"/>
              <a:gd name="connsiteY3" fmla="*/ 4786202 h 4786667"/>
              <a:gd name="connsiteX4" fmla="*/ 7306914 w 10674769"/>
              <a:gd name="connsiteY4" fmla="*/ 3766101 h 4786667"/>
              <a:gd name="connsiteX5" fmla="*/ 9342436 w 10674769"/>
              <a:gd name="connsiteY5" fmla="*/ 2763631 h 4786667"/>
              <a:gd name="connsiteX6" fmla="*/ 10029077 w 10674769"/>
              <a:gd name="connsiteY6" fmla="*/ 0 h 4786667"/>
              <a:gd name="connsiteX0" fmla="*/ 4530 w 10682186"/>
              <a:gd name="connsiteY0" fmla="*/ 1527956 h 4786938"/>
              <a:gd name="connsiteX1" fmla="*/ 2026070 w 10682186"/>
              <a:gd name="connsiteY1" fmla="*/ 3577604 h 4786938"/>
              <a:gd name="connsiteX2" fmla="*/ 4052859 w 10682186"/>
              <a:gd name="connsiteY2" fmla="*/ 3609222 h 4786938"/>
              <a:gd name="connsiteX3" fmla="*/ 5238380 w 10682186"/>
              <a:gd name="connsiteY3" fmla="*/ 4786202 h 4786938"/>
              <a:gd name="connsiteX4" fmla="*/ 7306914 w 10682186"/>
              <a:gd name="connsiteY4" fmla="*/ 3766101 h 4786938"/>
              <a:gd name="connsiteX5" fmla="*/ 9366897 w 10682186"/>
              <a:gd name="connsiteY5" fmla="*/ 2567140 h 4786938"/>
              <a:gd name="connsiteX6" fmla="*/ 10029077 w 10682186"/>
              <a:gd name="connsiteY6" fmla="*/ 0 h 4786938"/>
              <a:gd name="connsiteX0" fmla="*/ 4530 w 10682186"/>
              <a:gd name="connsiteY0" fmla="*/ 1527956 h 4786728"/>
              <a:gd name="connsiteX1" fmla="*/ 2026070 w 10682186"/>
              <a:gd name="connsiteY1" fmla="*/ 3577604 h 4786728"/>
              <a:gd name="connsiteX2" fmla="*/ 4052859 w 10682186"/>
              <a:gd name="connsiteY2" fmla="*/ 3609222 h 4786728"/>
              <a:gd name="connsiteX3" fmla="*/ 5238380 w 10682186"/>
              <a:gd name="connsiteY3" fmla="*/ 4786202 h 4786728"/>
              <a:gd name="connsiteX4" fmla="*/ 7306914 w 10682186"/>
              <a:gd name="connsiteY4" fmla="*/ 3766101 h 4786728"/>
              <a:gd name="connsiteX5" fmla="*/ 9366897 w 10682186"/>
              <a:gd name="connsiteY5" fmla="*/ 2567140 h 4786728"/>
              <a:gd name="connsiteX6" fmla="*/ 10029077 w 10682186"/>
              <a:gd name="connsiteY6" fmla="*/ 0 h 4786728"/>
              <a:gd name="connsiteX0" fmla="*/ 4530 w 10682186"/>
              <a:gd name="connsiteY0" fmla="*/ 1527956 h 4786905"/>
              <a:gd name="connsiteX1" fmla="*/ 2026070 w 10682186"/>
              <a:gd name="connsiteY1" fmla="*/ 3577604 h 4786905"/>
              <a:gd name="connsiteX2" fmla="*/ 4052859 w 10682186"/>
              <a:gd name="connsiteY2" fmla="*/ 3609222 h 4786905"/>
              <a:gd name="connsiteX3" fmla="*/ 5238380 w 10682186"/>
              <a:gd name="connsiteY3" fmla="*/ 4786202 h 4786905"/>
              <a:gd name="connsiteX4" fmla="*/ 7161033 w 10682186"/>
              <a:gd name="connsiteY4" fmla="*/ 3788974 h 4786905"/>
              <a:gd name="connsiteX5" fmla="*/ 9366897 w 10682186"/>
              <a:gd name="connsiteY5" fmla="*/ 2567140 h 4786905"/>
              <a:gd name="connsiteX6" fmla="*/ 10029077 w 10682186"/>
              <a:gd name="connsiteY6" fmla="*/ 0 h 4786905"/>
              <a:gd name="connsiteX0" fmla="*/ 4530 w 10620513"/>
              <a:gd name="connsiteY0" fmla="*/ 1527956 h 4786905"/>
              <a:gd name="connsiteX1" fmla="*/ 2026070 w 10620513"/>
              <a:gd name="connsiteY1" fmla="*/ 3577604 h 4786905"/>
              <a:gd name="connsiteX2" fmla="*/ 4052859 w 10620513"/>
              <a:gd name="connsiteY2" fmla="*/ 3609222 h 4786905"/>
              <a:gd name="connsiteX3" fmla="*/ 5238380 w 10620513"/>
              <a:gd name="connsiteY3" fmla="*/ 4786202 h 4786905"/>
              <a:gd name="connsiteX4" fmla="*/ 7161033 w 10620513"/>
              <a:gd name="connsiteY4" fmla="*/ 3788974 h 4786905"/>
              <a:gd name="connsiteX5" fmla="*/ 9366897 w 10620513"/>
              <a:gd name="connsiteY5" fmla="*/ 2567140 h 4786905"/>
              <a:gd name="connsiteX6" fmla="*/ 10029077 w 10620513"/>
              <a:gd name="connsiteY6" fmla="*/ 0 h 4786905"/>
              <a:gd name="connsiteX0" fmla="*/ 4530 w 10607420"/>
              <a:gd name="connsiteY0" fmla="*/ 1527956 h 4786905"/>
              <a:gd name="connsiteX1" fmla="*/ 2026070 w 10607420"/>
              <a:gd name="connsiteY1" fmla="*/ 3577604 h 4786905"/>
              <a:gd name="connsiteX2" fmla="*/ 4052859 w 10607420"/>
              <a:gd name="connsiteY2" fmla="*/ 3609222 h 4786905"/>
              <a:gd name="connsiteX3" fmla="*/ 5238380 w 10607420"/>
              <a:gd name="connsiteY3" fmla="*/ 4786202 h 4786905"/>
              <a:gd name="connsiteX4" fmla="*/ 7161033 w 10607420"/>
              <a:gd name="connsiteY4" fmla="*/ 3788974 h 4786905"/>
              <a:gd name="connsiteX5" fmla="*/ 9366897 w 10607420"/>
              <a:gd name="connsiteY5" fmla="*/ 2567140 h 4786905"/>
              <a:gd name="connsiteX6" fmla="*/ 10029077 w 10607420"/>
              <a:gd name="connsiteY6" fmla="*/ 0 h 4786905"/>
              <a:gd name="connsiteX0" fmla="*/ 4530 w 10607420"/>
              <a:gd name="connsiteY0" fmla="*/ 1527956 h 5675981"/>
              <a:gd name="connsiteX1" fmla="*/ 2026070 w 10607420"/>
              <a:gd name="connsiteY1" fmla="*/ 3577604 h 5675981"/>
              <a:gd name="connsiteX2" fmla="*/ 4052859 w 10607420"/>
              <a:gd name="connsiteY2" fmla="*/ 3609222 h 5675981"/>
              <a:gd name="connsiteX3" fmla="*/ 5231700 w 10607420"/>
              <a:gd name="connsiteY3" fmla="*/ 5675508 h 5675981"/>
              <a:gd name="connsiteX4" fmla="*/ 7161033 w 10607420"/>
              <a:gd name="connsiteY4" fmla="*/ 3788974 h 5675981"/>
              <a:gd name="connsiteX5" fmla="*/ 9366897 w 10607420"/>
              <a:gd name="connsiteY5" fmla="*/ 2567140 h 5675981"/>
              <a:gd name="connsiteX6" fmla="*/ 10029077 w 10607420"/>
              <a:gd name="connsiteY6" fmla="*/ 0 h 5675981"/>
              <a:gd name="connsiteX0" fmla="*/ 4530 w 10607420"/>
              <a:gd name="connsiteY0" fmla="*/ 1527956 h 5675879"/>
              <a:gd name="connsiteX1" fmla="*/ 2026070 w 10607420"/>
              <a:gd name="connsiteY1" fmla="*/ 3577604 h 5675879"/>
              <a:gd name="connsiteX2" fmla="*/ 4052859 w 10607420"/>
              <a:gd name="connsiteY2" fmla="*/ 3609222 h 5675879"/>
              <a:gd name="connsiteX3" fmla="*/ 5231700 w 10607420"/>
              <a:gd name="connsiteY3" fmla="*/ 5675508 h 5675879"/>
              <a:gd name="connsiteX4" fmla="*/ 7161033 w 10607420"/>
              <a:gd name="connsiteY4" fmla="*/ 3788974 h 5675879"/>
              <a:gd name="connsiteX5" fmla="*/ 9366897 w 10607420"/>
              <a:gd name="connsiteY5" fmla="*/ 2567140 h 5675879"/>
              <a:gd name="connsiteX6" fmla="*/ 10029077 w 10607420"/>
              <a:gd name="connsiteY6" fmla="*/ 0 h 5675879"/>
              <a:gd name="connsiteX0" fmla="*/ 4530 w 10607420"/>
              <a:gd name="connsiteY0" fmla="*/ 1527956 h 5676573"/>
              <a:gd name="connsiteX1" fmla="*/ 2026070 w 10607420"/>
              <a:gd name="connsiteY1" fmla="*/ 3577604 h 5676573"/>
              <a:gd name="connsiteX2" fmla="*/ 4052859 w 10607420"/>
              <a:gd name="connsiteY2" fmla="*/ 3609222 h 5676573"/>
              <a:gd name="connsiteX3" fmla="*/ 5231700 w 10607420"/>
              <a:gd name="connsiteY3" fmla="*/ 5675508 h 5676573"/>
              <a:gd name="connsiteX4" fmla="*/ 7416113 w 10607420"/>
              <a:gd name="connsiteY4" fmla="*/ 3906394 h 5676573"/>
              <a:gd name="connsiteX5" fmla="*/ 9366897 w 10607420"/>
              <a:gd name="connsiteY5" fmla="*/ 2567140 h 5676573"/>
              <a:gd name="connsiteX6" fmla="*/ 10029077 w 10607420"/>
              <a:gd name="connsiteY6" fmla="*/ 0 h 5676573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34191"/>
              <a:gd name="connsiteY0" fmla="*/ 1527956 h 5700382"/>
              <a:gd name="connsiteX1" fmla="*/ 2026070 w 10634191"/>
              <a:gd name="connsiteY1" fmla="*/ 3577604 h 5700382"/>
              <a:gd name="connsiteX2" fmla="*/ 4052859 w 10634191"/>
              <a:gd name="connsiteY2" fmla="*/ 3609222 h 5700382"/>
              <a:gd name="connsiteX3" fmla="*/ 5231700 w 10634191"/>
              <a:gd name="connsiteY3" fmla="*/ 5675508 h 5700382"/>
              <a:gd name="connsiteX4" fmla="*/ 7416113 w 10634191"/>
              <a:gd name="connsiteY4" fmla="*/ 3906394 h 5700382"/>
              <a:gd name="connsiteX5" fmla="*/ 9449785 w 10634191"/>
              <a:gd name="connsiteY5" fmla="*/ 2644094 h 5700382"/>
              <a:gd name="connsiteX6" fmla="*/ 10029077 w 10634191"/>
              <a:gd name="connsiteY6" fmla="*/ 0 h 5700382"/>
              <a:gd name="connsiteX0" fmla="*/ 4530 w 10749956"/>
              <a:gd name="connsiteY0" fmla="*/ 1610554 h 5782980"/>
              <a:gd name="connsiteX1" fmla="*/ 2026070 w 10749956"/>
              <a:gd name="connsiteY1" fmla="*/ 3660202 h 5782980"/>
              <a:gd name="connsiteX2" fmla="*/ 4052859 w 10749956"/>
              <a:gd name="connsiteY2" fmla="*/ 3691820 h 5782980"/>
              <a:gd name="connsiteX3" fmla="*/ 5231700 w 10749956"/>
              <a:gd name="connsiteY3" fmla="*/ 5758106 h 5782980"/>
              <a:gd name="connsiteX4" fmla="*/ 7416113 w 10749956"/>
              <a:gd name="connsiteY4" fmla="*/ 3988992 h 5782980"/>
              <a:gd name="connsiteX5" fmla="*/ 9449785 w 10749956"/>
              <a:gd name="connsiteY5" fmla="*/ 2726692 h 5782980"/>
              <a:gd name="connsiteX6" fmla="*/ 10197325 w 10749956"/>
              <a:gd name="connsiteY6" fmla="*/ 0 h 5782980"/>
              <a:gd name="connsiteX0" fmla="*/ 4530 w 10749956"/>
              <a:gd name="connsiteY0" fmla="*/ 1610554 h 5760477"/>
              <a:gd name="connsiteX1" fmla="*/ 2026070 w 10749956"/>
              <a:gd name="connsiteY1" fmla="*/ 3660202 h 5760477"/>
              <a:gd name="connsiteX2" fmla="*/ 4052859 w 10749956"/>
              <a:gd name="connsiteY2" fmla="*/ 3691820 h 5760477"/>
              <a:gd name="connsiteX3" fmla="*/ 5231700 w 10749956"/>
              <a:gd name="connsiteY3" fmla="*/ 5758106 h 5760477"/>
              <a:gd name="connsiteX4" fmla="*/ 7495792 w 10749956"/>
              <a:gd name="connsiteY4" fmla="*/ 4122669 h 5760477"/>
              <a:gd name="connsiteX5" fmla="*/ 9449785 w 10749956"/>
              <a:gd name="connsiteY5" fmla="*/ 2726692 h 5760477"/>
              <a:gd name="connsiteX6" fmla="*/ 10197325 w 10749956"/>
              <a:gd name="connsiteY6" fmla="*/ 0 h 5760477"/>
              <a:gd name="connsiteX0" fmla="*/ 4530 w 10749956"/>
              <a:gd name="connsiteY0" fmla="*/ 1610554 h 5781028"/>
              <a:gd name="connsiteX1" fmla="*/ 2026070 w 10749956"/>
              <a:gd name="connsiteY1" fmla="*/ 3660202 h 5781028"/>
              <a:gd name="connsiteX2" fmla="*/ 4052859 w 10749956"/>
              <a:gd name="connsiteY2" fmla="*/ 3691820 h 5781028"/>
              <a:gd name="connsiteX3" fmla="*/ 5231700 w 10749956"/>
              <a:gd name="connsiteY3" fmla="*/ 5758106 h 5781028"/>
              <a:gd name="connsiteX4" fmla="*/ 7495792 w 10749956"/>
              <a:gd name="connsiteY4" fmla="*/ 4122669 h 5781028"/>
              <a:gd name="connsiteX5" fmla="*/ 9449785 w 10749956"/>
              <a:gd name="connsiteY5" fmla="*/ 2726692 h 5781028"/>
              <a:gd name="connsiteX6" fmla="*/ 10197325 w 10749956"/>
              <a:gd name="connsiteY6" fmla="*/ 0 h 5781028"/>
              <a:gd name="connsiteX0" fmla="*/ 4530 w 10749956"/>
              <a:gd name="connsiteY0" fmla="*/ 1610554 h 5759009"/>
              <a:gd name="connsiteX1" fmla="*/ 2026070 w 10749956"/>
              <a:gd name="connsiteY1" fmla="*/ 3660202 h 5759009"/>
              <a:gd name="connsiteX2" fmla="*/ 4052404 w 10749956"/>
              <a:gd name="connsiteY2" fmla="*/ 3860548 h 5759009"/>
              <a:gd name="connsiteX3" fmla="*/ 5231700 w 10749956"/>
              <a:gd name="connsiteY3" fmla="*/ 5758106 h 5759009"/>
              <a:gd name="connsiteX4" fmla="*/ 7495792 w 10749956"/>
              <a:gd name="connsiteY4" fmla="*/ 4122669 h 5759009"/>
              <a:gd name="connsiteX5" fmla="*/ 9449785 w 10749956"/>
              <a:gd name="connsiteY5" fmla="*/ 2726692 h 5759009"/>
              <a:gd name="connsiteX6" fmla="*/ 10197325 w 10749956"/>
              <a:gd name="connsiteY6" fmla="*/ 0 h 5759009"/>
              <a:gd name="connsiteX0" fmla="*/ 4530 w 10749956"/>
              <a:gd name="connsiteY0" fmla="*/ 1610554 h 5776620"/>
              <a:gd name="connsiteX1" fmla="*/ 2026070 w 10749956"/>
              <a:gd name="connsiteY1" fmla="*/ 3660202 h 5776620"/>
              <a:gd name="connsiteX2" fmla="*/ 4052404 w 10749956"/>
              <a:gd name="connsiteY2" fmla="*/ 3860548 h 5776620"/>
              <a:gd name="connsiteX3" fmla="*/ 5231700 w 10749956"/>
              <a:gd name="connsiteY3" fmla="*/ 5758106 h 5776620"/>
              <a:gd name="connsiteX4" fmla="*/ 7495792 w 10749956"/>
              <a:gd name="connsiteY4" fmla="*/ 4122669 h 5776620"/>
              <a:gd name="connsiteX5" fmla="*/ 9449785 w 10749956"/>
              <a:gd name="connsiteY5" fmla="*/ 2726692 h 5776620"/>
              <a:gd name="connsiteX6" fmla="*/ 10197325 w 10749956"/>
              <a:gd name="connsiteY6" fmla="*/ 0 h 5776620"/>
              <a:gd name="connsiteX0" fmla="*/ 6906 w 10124449"/>
              <a:gd name="connsiteY0" fmla="*/ 1467132 h 5776620"/>
              <a:gd name="connsiteX1" fmla="*/ 1400563 w 10124449"/>
              <a:gd name="connsiteY1" fmla="*/ 3660202 h 5776620"/>
              <a:gd name="connsiteX2" fmla="*/ 3426897 w 10124449"/>
              <a:gd name="connsiteY2" fmla="*/ 3860548 h 5776620"/>
              <a:gd name="connsiteX3" fmla="*/ 4606193 w 10124449"/>
              <a:gd name="connsiteY3" fmla="*/ 5758106 h 5776620"/>
              <a:gd name="connsiteX4" fmla="*/ 6870285 w 10124449"/>
              <a:gd name="connsiteY4" fmla="*/ 4122669 h 5776620"/>
              <a:gd name="connsiteX5" fmla="*/ 8824278 w 10124449"/>
              <a:gd name="connsiteY5" fmla="*/ 2726692 h 5776620"/>
              <a:gd name="connsiteX6" fmla="*/ 9571818 w 10124449"/>
              <a:gd name="connsiteY6" fmla="*/ 0 h 5776620"/>
              <a:gd name="connsiteX0" fmla="*/ 7588 w 10125131"/>
              <a:gd name="connsiteY0" fmla="*/ 1467132 h 5776620"/>
              <a:gd name="connsiteX1" fmla="*/ 1401245 w 10125131"/>
              <a:gd name="connsiteY1" fmla="*/ 3660202 h 5776620"/>
              <a:gd name="connsiteX2" fmla="*/ 3427579 w 10125131"/>
              <a:gd name="connsiteY2" fmla="*/ 3860548 h 5776620"/>
              <a:gd name="connsiteX3" fmla="*/ 4606875 w 10125131"/>
              <a:gd name="connsiteY3" fmla="*/ 5758106 h 5776620"/>
              <a:gd name="connsiteX4" fmla="*/ 6870967 w 10125131"/>
              <a:gd name="connsiteY4" fmla="*/ 4122669 h 5776620"/>
              <a:gd name="connsiteX5" fmla="*/ 8824960 w 10125131"/>
              <a:gd name="connsiteY5" fmla="*/ 2726692 h 5776620"/>
              <a:gd name="connsiteX6" fmla="*/ 9572500 w 10125131"/>
              <a:gd name="connsiteY6" fmla="*/ 0 h 5776620"/>
              <a:gd name="connsiteX0" fmla="*/ 7588 w 10125131"/>
              <a:gd name="connsiteY0" fmla="*/ 1467132 h 5786691"/>
              <a:gd name="connsiteX1" fmla="*/ 1401245 w 10125131"/>
              <a:gd name="connsiteY1" fmla="*/ 3660202 h 5786691"/>
              <a:gd name="connsiteX2" fmla="*/ 3427579 w 10125131"/>
              <a:gd name="connsiteY2" fmla="*/ 3860548 h 5786691"/>
              <a:gd name="connsiteX3" fmla="*/ 4606875 w 10125131"/>
              <a:gd name="connsiteY3" fmla="*/ 5758106 h 5786691"/>
              <a:gd name="connsiteX4" fmla="*/ 6870967 w 10125131"/>
              <a:gd name="connsiteY4" fmla="*/ 4122669 h 5786691"/>
              <a:gd name="connsiteX5" fmla="*/ 8824960 w 10125131"/>
              <a:gd name="connsiteY5" fmla="*/ 2726692 h 5786691"/>
              <a:gd name="connsiteX6" fmla="*/ 9572500 w 10125131"/>
              <a:gd name="connsiteY6" fmla="*/ 0 h 5786691"/>
              <a:gd name="connsiteX0" fmla="*/ 7588 w 10125131"/>
              <a:gd name="connsiteY0" fmla="*/ 1467132 h 5759981"/>
              <a:gd name="connsiteX1" fmla="*/ 1401245 w 10125131"/>
              <a:gd name="connsiteY1" fmla="*/ 3660202 h 5759981"/>
              <a:gd name="connsiteX2" fmla="*/ 3427579 w 10125131"/>
              <a:gd name="connsiteY2" fmla="*/ 3860548 h 5759981"/>
              <a:gd name="connsiteX3" fmla="*/ 4606875 w 10125131"/>
              <a:gd name="connsiteY3" fmla="*/ 5758106 h 5759981"/>
              <a:gd name="connsiteX4" fmla="*/ 6913821 w 10125131"/>
              <a:gd name="connsiteY4" fmla="*/ 4228926 h 5759981"/>
              <a:gd name="connsiteX5" fmla="*/ 8824960 w 10125131"/>
              <a:gd name="connsiteY5" fmla="*/ 2726692 h 5759981"/>
              <a:gd name="connsiteX6" fmla="*/ 9572500 w 10125131"/>
              <a:gd name="connsiteY6" fmla="*/ 0 h 5759981"/>
              <a:gd name="connsiteX0" fmla="*/ 7588 w 10125131"/>
              <a:gd name="connsiteY0" fmla="*/ 1467132 h 5786087"/>
              <a:gd name="connsiteX1" fmla="*/ 1401245 w 10125131"/>
              <a:gd name="connsiteY1" fmla="*/ 3660202 h 5786087"/>
              <a:gd name="connsiteX2" fmla="*/ 3427579 w 10125131"/>
              <a:gd name="connsiteY2" fmla="*/ 3860548 h 5786087"/>
              <a:gd name="connsiteX3" fmla="*/ 4606875 w 10125131"/>
              <a:gd name="connsiteY3" fmla="*/ 5758106 h 5786087"/>
              <a:gd name="connsiteX4" fmla="*/ 6913821 w 10125131"/>
              <a:gd name="connsiteY4" fmla="*/ 4228926 h 5786087"/>
              <a:gd name="connsiteX5" fmla="*/ 8824960 w 10125131"/>
              <a:gd name="connsiteY5" fmla="*/ 2726692 h 5786087"/>
              <a:gd name="connsiteX6" fmla="*/ 9572500 w 10125131"/>
              <a:gd name="connsiteY6" fmla="*/ 0 h 5786087"/>
              <a:gd name="connsiteX0" fmla="*/ 7588 w 10140039"/>
              <a:gd name="connsiteY0" fmla="*/ 1467132 h 5786087"/>
              <a:gd name="connsiteX1" fmla="*/ 1401245 w 10140039"/>
              <a:gd name="connsiteY1" fmla="*/ 3660202 h 5786087"/>
              <a:gd name="connsiteX2" fmla="*/ 3427579 w 10140039"/>
              <a:gd name="connsiteY2" fmla="*/ 3860548 h 5786087"/>
              <a:gd name="connsiteX3" fmla="*/ 4606875 w 10140039"/>
              <a:gd name="connsiteY3" fmla="*/ 5758106 h 5786087"/>
              <a:gd name="connsiteX4" fmla="*/ 6913821 w 10140039"/>
              <a:gd name="connsiteY4" fmla="*/ 4228926 h 5786087"/>
              <a:gd name="connsiteX5" fmla="*/ 8875186 w 10140039"/>
              <a:gd name="connsiteY5" fmla="*/ 2809397 h 5786087"/>
              <a:gd name="connsiteX6" fmla="*/ 9572500 w 10140039"/>
              <a:gd name="connsiteY6" fmla="*/ 0 h 5786087"/>
              <a:gd name="connsiteX0" fmla="*/ 7588 w 10140039"/>
              <a:gd name="connsiteY0" fmla="*/ 1467132 h 5761566"/>
              <a:gd name="connsiteX1" fmla="*/ 1401245 w 10140039"/>
              <a:gd name="connsiteY1" fmla="*/ 3660202 h 5761566"/>
              <a:gd name="connsiteX2" fmla="*/ 3427579 w 10140039"/>
              <a:gd name="connsiteY2" fmla="*/ 3860548 h 5761566"/>
              <a:gd name="connsiteX3" fmla="*/ 4606875 w 10140039"/>
              <a:gd name="connsiteY3" fmla="*/ 5758106 h 5761566"/>
              <a:gd name="connsiteX4" fmla="*/ 6874427 w 10140039"/>
              <a:gd name="connsiteY4" fmla="*/ 4346681 h 5761566"/>
              <a:gd name="connsiteX5" fmla="*/ 8875186 w 10140039"/>
              <a:gd name="connsiteY5" fmla="*/ 2809397 h 5761566"/>
              <a:gd name="connsiteX6" fmla="*/ 9572500 w 10140039"/>
              <a:gd name="connsiteY6" fmla="*/ 0 h 5761566"/>
              <a:gd name="connsiteX0" fmla="*/ 7588 w 10140039"/>
              <a:gd name="connsiteY0" fmla="*/ 1467132 h 5790587"/>
              <a:gd name="connsiteX1" fmla="*/ 1401245 w 10140039"/>
              <a:gd name="connsiteY1" fmla="*/ 3660202 h 5790587"/>
              <a:gd name="connsiteX2" fmla="*/ 3427579 w 10140039"/>
              <a:gd name="connsiteY2" fmla="*/ 3860548 h 5790587"/>
              <a:gd name="connsiteX3" fmla="*/ 4606875 w 10140039"/>
              <a:gd name="connsiteY3" fmla="*/ 5758106 h 5790587"/>
              <a:gd name="connsiteX4" fmla="*/ 6874427 w 10140039"/>
              <a:gd name="connsiteY4" fmla="*/ 4346681 h 5790587"/>
              <a:gd name="connsiteX5" fmla="*/ 8875186 w 10140039"/>
              <a:gd name="connsiteY5" fmla="*/ 2809397 h 5790587"/>
              <a:gd name="connsiteX6" fmla="*/ 9572500 w 10140039"/>
              <a:gd name="connsiteY6" fmla="*/ 0 h 5790587"/>
              <a:gd name="connsiteX0" fmla="*/ 7588 w 10143411"/>
              <a:gd name="connsiteY0" fmla="*/ 1467132 h 5790587"/>
              <a:gd name="connsiteX1" fmla="*/ 1401245 w 10143411"/>
              <a:gd name="connsiteY1" fmla="*/ 3660202 h 5790587"/>
              <a:gd name="connsiteX2" fmla="*/ 3427579 w 10143411"/>
              <a:gd name="connsiteY2" fmla="*/ 3860548 h 5790587"/>
              <a:gd name="connsiteX3" fmla="*/ 4606875 w 10143411"/>
              <a:gd name="connsiteY3" fmla="*/ 5758106 h 5790587"/>
              <a:gd name="connsiteX4" fmla="*/ 6874427 w 10143411"/>
              <a:gd name="connsiteY4" fmla="*/ 4346681 h 5790587"/>
              <a:gd name="connsiteX5" fmla="*/ 8886261 w 10143411"/>
              <a:gd name="connsiteY5" fmla="*/ 2897852 h 5790587"/>
              <a:gd name="connsiteX6" fmla="*/ 9572500 w 10143411"/>
              <a:gd name="connsiteY6" fmla="*/ 0 h 5790587"/>
              <a:gd name="connsiteX0" fmla="*/ 7588 w 10143411"/>
              <a:gd name="connsiteY0" fmla="*/ 1467132 h 5790587"/>
              <a:gd name="connsiteX1" fmla="*/ 1401245 w 10143411"/>
              <a:gd name="connsiteY1" fmla="*/ 3660202 h 5790587"/>
              <a:gd name="connsiteX2" fmla="*/ 3427579 w 10143411"/>
              <a:gd name="connsiteY2" fmla="*/ 3860548 h 5790587"/>
              <a:gd name="connsiteX3" fmla="*/ 4606875 w 10143411"/>
              <a:gd name="connsiteY3" fmla="*/ 5758106 h 5790587"/>
              <a:gd name="connsiteX4" fmla="*/ 6874427 w 10143411"/>
              <a:gd name="connsiteY4" fmla="*/ 4346681 h 5790587"/>
              <a:gd name="connsiteX5" fmla="*/ 8886261 w 10143411"/>
              <a:gd name="connsiteY5" fmla="*/ 2897852 h 5790587"/>
              <a:gd name="connsiteX6" fmla="*/ 9572500 w 10143411"/>
              <a:gd name="connsiteY6" fmla="*/ 0 h 5790587"/>
              <a:gd name="connsiteX0" fmla="*/ 7588 w 10143411"/>
              <a:gd name="connsiteY0" fmla="*/ 1467132 h 5764347"/>
              <a:gd name="connsiteX1" fmla="*/ 1401245 w 10143411"/>
              <a:gd name="connsiteY1" fmla="*/ 3660202 h 5764347"/>
              <a:gd name="connsiteX2" fmla="*/ 3427579 w 10143411"/>
              <a:gd name="connsiteY2" fmla="*/ 3860548 h 5764347"/>
              <a:gd name="connsiteX3" fmla="*/ 4606875 w 10143411"/>
              <a:gd name="connsiteY3" fmla="*/ 5758106 h 5764347"/>
              <a:gd name="connsiteX4" fmla="*/ 6816506 w 10143411"/>
              <a:gd name="connsiteY4" fmla="*/ 4489427 h 5764347"/>
              <a:gd name="connsiteX5" fmla="*/ 8886261 w 10143411"/>
              <a:gd name="connsiteY5" fmla="*/ 2897852 h 5764347"/>
              <a:gd name="connsiteX6" fmla="*/ 9572500 w 10143411"/>
              <a:gd name="connsiteY6" fmla="*/ 0 h 5764347"/>
              <a:gd name="connsiteX0" fmla="*/ 7588 w 10143411"/>
              <a:gd name="connsiteY0" fmla="*/ 1467132 h 5809787"/>
              <a:gd name="connsiteX1" fmla="*/ 1401245 w 10143411"/>
              <a:gd name="connsiteY1" fmla="*/ 3660202 h 5809787"/>
              <a:gd name="connsiteX2" fmla="*/ 3427579 w 10143411"/>
              <a:gd name="connsiteY2" fmla="*/ 3860548 h 5809787"/>
              <a:gd name="connsiteX3" fmla="*/ 4606875 w 10143411"/>
              <a:gd name="connsiteY3" fmla="*/ 5758106 h 5809787"/>
              <a:gd name="connsiteX4" fmla="*/ 6816506 w 10143411"/>
              <a:gd name="connsiteY4" fmla="*/ 4489427 h 5809787"/>
              <a:gd name="connsiteX5" fmla="*/ 8886261 w 10143411"/>
              <a:gd name="connsiteY5" fmla="*/ 2897852 h 5809787"/>
              <a:gd name="connsiteX6" fmla="*/ 9572500 w 10143411"/>
              <a:gd name="connsiteY6" fmla="*/ 0 h 5809787"/>
              <a:gd name="connsiteX0" fmla="*/ 7588 w 10143411"/>
              <a:gd name="connsiteY0" fmla="*/ 1467132 h 5806335"/>
              <a:gd name="connsiteX1" fmla="*/ 1401245 w 10143411"/>
              <a:gd name="connsiteY1" fmla="*/ 3660202 h 5806335"/>
              <a:gd name="connsiteX2" fmla="*/ 3427579 w 10143411"/>
              <a:gd name="connsiteY2" fmla="*/ 3860548 h 5806335"/>
              <a:gd name="connsiteX3" fmla="*/ 4606875 w 10143411"/>
              <a:gd name="connsiteY3" fmla="*/ 5758106 h 5806335"/>
              <a:gd name="connsiteX4" fmla="*/ 6816506 w 10143411"/>
              <a:gd name="connsiteY4" fmla="*/ 4489427 h 5806335"/>
              <a:gd name="connsiteX5" fmla="*/ 8886261 w 10143411"/>
              <a:gd name="connsiteY5" fmla="*/ 2897852 h 5806335"/>
              <a:gd name="connsiteX6" fmla="*/ 9572500 w 10143411"/>
              <a:gd name="connsiteY6" fmla="*/ 0 h 5806335"/>
              <a:gd name="connsiteX0" fmla="*/ 7588 w 10143411"/>
              <a:gd name="connsiteY0" fmla="*/ 1467132 h 5808506"/>
              <a:gd name="connsiteX1" fmla="*/ 1401245 w 10143411"/>
              <a:gd name="connsiteY1" fmla="*/ 3660202 h 5808506"/>
              <a:gd name="connsiteX2" fmla="*/ 3427579 w 10143411"/>
              <a:gd name="connsiteY2" fmla="*/ 3860548 h 5808506"/>
              <a:gd name="connsiteX3" fmla="*/ 4606875 w 10143411"/>
              <a:gd name="connsiteY3" fmla="*/ 5758106 h 5808506"/>
              <a:gd name="connsiteX4" fmla="*/ 6816506 w 10143411"/>
              <a:gd name="connsiteY4" fmla="*/ 4489427 h 5808506"/>
              <a:gd name="connsiteX5" fmla="*/ 8886261 w 10143411"/>
              <a:gd name="connsiteY5" fmla="*/ 2897852 h 5808506"/>
              <a:gd name="connsiteX6" fmla="*/ 9572500 w 10143411"/>
              <a:gd name="connsiteY6" fmla="*/ 0 h 5808506"/>
              <a:gd name="connsiteX0" fmla="*/ 6760 w 10142583"/>
              <a:gd name="connsiteY0" fmla="*/ 1467132 h 5759543"/>
              <a:gd name="connsiteX1" fmla="*/ 1400417 w 10142583"/>
              <a:gd name="connsiteY1" fmla="*/ 3660202 h 5759543"/>
              <a:gd name="connsiteX2" fmla="*/ 3295151 w 10142583"/>
              <a:gd name="connsiteY2" fmla="*/ 4193141 h 5759543"/>
              <a:gd name="connsiteX3" fmla="*/ 4606047 w 10142583"/>
              <a:gd name="connsiteY3" fmla="*/ 5758106 h 5759543"/>
              <a:gd name="connsiteX4" fmla="*/ 6815678 w 10142583"/>
              <a:gd name="connsiteY4" fmla="*/ 4489427 h 5759543"/>
              <a:gd name="connsiteX5" fmla="*/ 8885433 w 10142583"/>
              <a:gd name="connsiteY5" fmla="*/ 2897852 h 5759543"/>
              <a:gd name="connsiteX6" fmla="*/ 9571672 w 10142583"/>
              <a:gd name="connsiteY6" fmla="*/ 0 h 5759543"/>
              <a:gd name="connsiteX0" fmla="*/ 7027 w 10142850"/>
              <a:gd name="connsiteY0" fmla="*/ 1467132 h 5759543"/>
              <a:gd name="connsiteX1" fmla="*/ 1361717 w 10142850"/>
              <a:gd name="connsiteY1" fmla="*/ 3867851 h 5759543"/>
              <a:gd name="connsiteX2" fmla="*/ 3295418 w 10142850"/>
              <a:gd name="connsiteY2" fmla="*/ 4193141 h 5759543"/>
              <a:gd name="connsiteX3" fmla="*/ 4606314 w 10142850"/>
              <a:gd name="connsiteY3" fmla="*/ 5758106 h 5759543"/>
              <a:gd name="connsiteX4" fmla="*/ 6815945 w 10142850"/>
              <a:gd name="connsiteY4" fmla="*/ 4489427 h 5759543"/>
              <a:gd name="connsiteX5" fmla="*/ 8885700 w 10142850"/>
              <a:gd name="connsiteY5" fmla="*/ 2897852 h 5759543"/>
              <a:gd name="connsiteX6" fmla="*/ 9571939 w 10142850"/>
              <a:gd name="connsiteY6" fmla="*/ 0 h 5759543"/>
              <a:gd name="connsiteX0" fmla="*/ 7027 w 10142850"/>
              <a:gd name="connsiteY0" fmla="*/ 1467132 h 5761242"/>
              <a:gd name="connsiteX1" fmla="*/ 1361717 w 10142850"/>
              <a:gd name="connsiteY1" fmla="*/ 3867851 h 5761242"/>
              <a:gd name="connsiteX2" fmla="*/ 3295418 w 10142850"/>
              <a:gd name="connsiteY2" fmla="*/ 4193141 h 5761242"/>
              <a:gd name="connsiteX3" fmla="*/ 4606314 w 10142850"/>
              <a:gd name="connsiteY3" fmla="*/ 5758106 h 5761242"/>
              <a:gd name="connsiteX4" fmla="*/ 6885795 w 10142850"/>
              <a:gd name="connsiteY4" fmla="*/ 4614922 h 5761242"/>
              <a:gd name="connsiteX5" fmla="*/ 8885700 w 10142850"/>
              <a:gd name="connsiteY5" fmla="*/ 2897852 h 5761242"/>
              <a:gd name="connsiteX6" fmla="*/ 9571939 w 10142850"/>
              <a:gd name="connsiteY6" fmla="*/ 0 h 576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2850" h="5761242">
                <a:moveTo>
                  <a:pt x="7027" y="1467132"/>
                </a:moveTo>
                <a:cubicBezTo>
                  <a:pt x="-88583" y="2055885"/>
                  <a:pt x="813652" y="3413516"/>
                  <a:pt x="1361717" y="3867851"/>
                </a:cubicBezTo>
                <a:cubicBezTo>
                  <a:pt x="1909782" y="4322186"/>
                  <a:pt x="2754652" y="3878099"/>
                  <a:pt x="3295418" y="4193141"/>
                </a:cubicBezTo>
                <a:cubicBezTo>
                  <a:pt x="3836184" y="4508183"/>
                  <a:pt x="4007918" y="5687809"/>
                  <a:pt x="4606314" y="5758106"/>
                </a:cubicBezTo>
                <a:cubicBezTo>
                  <a:pt x="5204710" y="5828403"/>
                  <a:pt x="5982196" y="4694471"/>
                  <a:pt x="6885795" y="4614922"/>
                </a:cubicBezTo>
                <a:cubicBezTo>
                  <a:pt x="7789394" y="4535373"/>
                  <a:pt x="7705530" y="3062768"/>
                  <a:pt x="8885700" y="2897852"/>
                </a:cubicBezTo>
                <a:cubicBezTo>
                  <a:pt x="10065870" y="2732936"/>
                  <a:pt x="10656576" y="451714"/>
                  <a:pt x="9571939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97" name="รูปแบบอิสระ 12">
            <a:extLst>
              <a:ext uri="{FF2B5EF4-FFF2-40B4-BE49-F238E27FC236}">
                <a16:creationId xmlns:a16="http://schemas.microsoft.com/office/drawing/2014/main" id="{344B0F31-020E-4336-9988-739EE3E53F69}"/>
              </a:ext>
            </a:extLst>
          </p:cNvPr>
          <p:cNvSpPr/>
          <p:nvPr/>
        </p:nvSpPr>
        <p:spPr>
          <a:xfrm rot="444477">
            <a:off x="1639645" y="-2295197"/>
            <a:ext cx="9775919" cy="5766236"/>
          </a:xfrm>
          <a:custGeom>
            <a:avLst/>
            <a:gdLst>
              <a:gd name="connsiteX0" fmla="*/ 90711 w 8147783"/>
              <a:gd name="connsiteY0" fmla="*/ 77637 h 3036539"/>
              <a:gd name="connsiteX1" fmla="*/ 228734 w 8147783"/>
              <a:gd name="connsiteY1" fmla="*/ 1457864 h 3036539"/>
              <a:gd name="connsiteX2" fmla="*/ 2066160 w 8147783"/>
              <a:gd name="connsiteY2" fmla="*/ 1293962 h 3036539"/>
              <a:gd name="connsiteX3" fmla="*/ 2575119 w 8147783"/>
              <a:gd name="connsiteY3" fmla="*/ 1871932 h 3036539"/>
              <a:gd name="connsiteX4" fmla="*/ 2911549 w 8147783"/>
              <a:gd name="connsiteY4" fmla="*/ 2018581 h 3036539"/>
              <a:gd name="connsiteX5" fmla="*/ 3265232 w 8147783"/>
              <a:gd name="connsiteY5" fmla="*/ 3010618 h 3036539"/>
              <a:gd name="connsiteX6" fmla="*/ 4585074 w 8147783"/>
              <a:gd name="connsiteY6" fmla="*/ 2760452 h 3036539"/>
              <a:gd name="connsiteX7" fmla="*/ 5508100 w 8147783"/>
              <a:gd name="connsiteY7" fmla="*/ 2915728 h 3036539"/>
              <a:gd name="connsiteX8" fmla="*/ 6077443 w 8147783"/>
              <a:gd name="connsiteY8" fmla="*/ 2070339 h 3036539"/>
              <a:gd name="connsiteX9" fmla="*/ 7129866 w 8147783"/>
              <a:gd name="connsiteY9" fmla="*/ 1664898 h 3036539"/>
              <a:gd name="connsiteX10" fmla="*/ 7405911 w 8147783"/>
              <a:gd name="connsiteY10" fmla="*/ 293298 h 3036539"/>
              <a:gd name="connsiteX11" fmla="*/ 8147783 w 8147783"/>
              <a:gd name="connsiteY11" fmla="*/ 0 h 3036539"/>
              <a:gd name="connsiteX0" fmla="*/ 79836 w 8165485"/>
              <a:gd name="connsiteY0" fmla="*/ 68113 h 3036539"/>
              <a:gd name="connsiteX1" fmla="*/ 246436 w 8165485"/>
              <a:gd name="connsiteY1" fmla="*/ 1457864 h 3036539"/>
              <a:gd name="connsiteX2" fmla="*/ 2083862 w 8165485"/>
              <a:gd name="connsiteY2" fmla="*/ 1293962 h 3036539"/>
              <a:gd name="connsiteX3" fmla="*/ 2592821 w 8165485"/>
              <a:gd name="connsiteY3" fmla="*/ 1871932 h 3036539"/>
              <a:gd name="connsiteX4" fmla="*/ 2929251 w 8165485"/>
              <a:gd name="connsiteY4" fmla="*/ 2018581 h 3036539"/>
              <a:gd name="connsiteX5" fmla="*/ 3282934 w 8165485"/>
              <a:gd name="connsiteY5" fmla="*/ 3010618 h 3036539"/>
              <a:gd name="connsiteX6" fmla="*/ 4602776 w 8165485"/>
              <a:gd name="connsiteY6" fmla="*/ 2760452 h 3036539"/>
              <a:gd name="connsiteX7" fmla="*/ 5525802 w 8165485"/>
              <a:gd name="connsiteY7" fmla="*/ 2915728 h 3036539"/>
              <a:gd name="connsiteX8" fmla="*/ 6095145 w 8165485"/>
              <a:gd name="connsiteY8" fmla="*/ 2070339 h 3036539"/>
              <a:gd name="connsiteX9" fmla="*/ 7147568 w 8165485"/>
              <a:gd name="connsiteY9" fmla="*/ 1664898 h 3036539"/>
              <a:gd name="connsiteX10" fmla="*/ 7423613 w 8165485"/>
              <a:gd name="connsiteY10" fmla="*/ 293298 h 3036539"/>
              <a:gd name="connsiteX11" fmla="*/ 8165485 w 8165485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592304 w 8164968"/>
              <a:gd name="connsiteY3" fmla="*/ 187193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497046 w 8164968"/>
              <a:gd name="connsiteY3" fmla="*/ 182431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2061"/>
              <a:gd name="connsiteX1" fmla="*/ 245919 w 8164968"/>
              <a:gd name="connsiteY1" fmla="*/ 1457864 h 3032061"/>
              <a:gd name="connsiteX2" fmla="*/ 2073819 w 8164968"/>
              <a:gd name="connsiteY2" fmla="*/ 1351106 h 3032061"/>
              <a:gd name="connsiteX3" fmla="*/ 2497046 w 8164968"/>
              <a:gd name="connsiteY3" fmla="*/ 1824312 h 3032061"/>
              <a:gd name="connsiteX4" fmla="*/ 2909682 w 8164968"/>
              <a:gd name="connsiteY4" fmla="*/ 2104296 h 3032061"/>
              <a:gd name="connsiteX5" fmla="*/ 3282417 w 8164968"/>
              <a:gd name="connsiteY5" fmla="*/ 3010618 h 3032061"/>
              <a:gd name="connsiteX6" fmla="*/ 4602259 w 8164968"/>
              <a:gd name="connsiteY6" fmla="*/ 2760452 h 3032061"/>
              <a:gd name="connsiteX7" fmla="*/ 5525285 w 8164968"/>
              <a:gd name="connsiteY7" fmla="*/ 2915728 h 3032061"/>
              <a:gd name="connsiteX8" fmla="*/ 6094628 w 8164968"/>
              <a:gd name="connsiteY8" fmla="*/ 2070339 h 3032061"/>
              <a:gd name="connsiteX9" fmla="*/ 7147051 w 8164968"/>
              <a:gd name="connsiteY9" fmla="*/ 1664898 h 3032061"/>
              <a:gd name="connsiteX10" fmla="*/ 7423096 w 8164968"/>
              <a:gd name="connsiteY10" fmla="*/ 293298 h 3032061"/>
              <a:gd name="connsiteX11" fmla="*/ 8164968 w 8164968"/>
              <a:gd name="connsiteY11" fmla="*/ 0 h 3032061"/>
              <a:gd name="connsiteX0" fmla="*/ 79319 w 8164968"/>
              <a:gd name="connsiteY0" fmla="*/ 68113 h 3038697"/>
              <a:gd name="connsiteX1" fmla="*/ 245919 w 8164968"/>
              <a:gd name="connsiteY1" fmla="*/ 1457864 h 3038697"/>
              <a:gd name="connsiteX2" fmla="*/ 2073819 w 8164968"/>
              <a:gd name="connsiteY2" fmla="*/ 1351106 h 3038697"/>
              <a:gd name="connsiteX3" fmla="*/ 2497046 w 8164968"/>
              <a:gd name="connsiteY3" fmla="*/ 1824312 h 3038697"/>
              <a:gd name="connsiteX4" fmla="*/ 2909682 w 8164968"/>
              <a:gd name="connsiteY4" fmla="*/ 2104296 h 3038697"/>
              <a:gd name="connsiteX5" fmla="*/ 3282417 w 8164968"/>
              <a:gd name="connsiteY5" fmla="*/ 3010618 h 3038697"/>
              <a:gd name="connsiteX6" fmla="*/ 4468897 w 8164968"/>
              <a:gd name="connsiteY6" fmla="*/ 2817596 h 3038697"/>
              <a:gd name="connsiteX7" fmla="*/ 5525285 w 8164968"/>
              <a:gd name="connsiteY7" fmla="*/ 2915728 h 3038697"/>
              <a:gd name="connsiteX8" fmla="*/ 6094628 w 8164968"/>
              <a:gd name="connsiteY8" fmla="*/ 2070339 h 3038697"/>
              <a:gd name="connsiteX9" fmla="*/ 7147051 w 8164968"/>
              <a:gd name="connsiteY9" fmla="*/ 1664898 h 3038697"/>
              <a:gd name="connsiteX10" fmla="*/ 7423096 w 8164968"/>
              <a:gd name="connsiteY10" fmla="*/ 293298 h 3038697"/>
              <a:gd name="connsiteX11" fmla="*/ 8164968 w 8164968"/>
              <a:gd name="connsiteY11" fmla="*/ 0 h 303869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94628 w 8164968"/>
              <a:gd name="connsiteY8" fmla="*/ 2070339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13570 w 8164968"/>
              <a:gd name="connsiteY10" fmla="*/ 436157 h 3039837"/>
              <a:gd name="connsiteX11" fmla="*/ 8164968 w 8164968"/>
              <a:gd name="connsiteY11" fmla="*/ 0 h 3039837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909682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862053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16976"/>
              <a:gd name="connsiteX1" fmla="*/ 245919 w 8164968"/>
              <a:gd name="connsiteY1" fmla="*/ 1457864 h 3016976"/>
              <a:gd name="connsiteX2" fmla="*/ 2073819 w 8164968"/>
              <a:gd name="connsiteY2" fmla="*/ 1351106 h 3016976"/>
              <a:gd name="connsiteX3" fmla="*/ 2497046 w 8164968"/>
              <a:gd name="connsiteY3" fmla="*/ 1824312 h 3016976"/>
              <a:gd name="connsiteX4" fmla="*/ 2862053 w 8164968"/>
              <a:gd name="connsiteY4" fmla="*/ 2104296 h 3016976"/>
              <a:gd name="connsiteX5" fmla="*/ 3358624 w 8164968"/>
              <a:gd name="connsiteY5" fmla="*/ 2991571 h 3016976"/>
              <a:gd name="connsiteX6" fmla="*/ 4354587 w 8164968"/>
              <a:gd name="connsiteY6" fmla="*/ 2779501 h 3016976"/>
              <a:gd name="connsiteX7" fmla="*/ 5601492 w 8164968"/>
              <a:gd name="connsiteY7" fmla="*/ 2820489 h 3016976"/>
              <a:gd name="connsiteX8" fmla="*/ 6075577 w 8164968"/>
              <a:gd name="connsiteY8" fmla="*/ 2175102 h 3016976"/>
              <a:gd name="connsiteX9" fmla="*/ 7118474 w 8164968"/>
              <a:gd name="connsiteY9" fmla="*/ 1788709 h 3016976"/>
              <a:gd name="connsiteX10" fmla="*/ 7413570 w 8164968"/>
              <a:gd name="connsiteY10" fmla="*/ 436157 h 3016976"/>
              <a:gd name="connsiteX11" fmla="*/ 8164968 w 8164968"/>
              <a:gd name="connsiteY11" fmla="*/ 0 h 3016976"/>
              <a:gd name="connsiteX0" fmla="*/ 79319 w 8164968"/>
              <a:gd name="connsiteY0" fmla="*/ 68113 h 3016385"/>
              <a:gd name="connsiteX1" fmla="*/ 245919 w 8164968"/>
              <a:gd name="connsiteY1" fmla="*/ 1457864 h 3016385"/>
              <a:gd name="connsiteX2" fmla="*/ 2073819 w 8164968"/>
              <a:gd name="connsiteY2" fmla="*/ 1351106 h 3016385"/>
              <a:gd name="connsiteX3" fmla="*/ 2497046 w 8164968"/>
              <a:gd name="connsiteY3" fmla="*/ 1824312 h 3016385"/>
              <a:gd name="connsiteX4" fmla="*/ 2862053 w 8164968"/>
              <a:gd name="connsiteY4" fmla="*/ 2104296 h 3016385"/>
              <a:gd name="connsiteX5" fmla="*/ 3358624 w 8164968"/>
              <a:gd name="connsiteY5" fmla="*/ 2991571 h 3016385"/>
              <a:gd name="connsiteX6" fmla="*/ 4354587 w 8164968"/>
              <a:gd name="connsiteY6" fmla="*/ 2779501 h 3016385"/>
              <a:gd name="connsiteX7" fmla="*/ 5391923 w 8164968"/>
              <a:gd name="connsiteY7" fmla="*/ 2877633 h 3016385"/>
              <a:gd name="connsiteX8" fmla="*/ 6075577 w 8164968"/>
              <a:gd name="connsiteY8" fmla="*/ 2175102 h 3016385"/>
              <a:gd name="connsiteX9" fmla="*/ 7118474 w 8164968"/>
              <a:gd name="connsiteY9" fmla="*/ 1788709 h 3016385"/>
              <a:gd name="connsiteX10" fmla="*/ 7413570 w 8164968"/>
              <a:gd name="connsiteY10" fmla="*/ 436157 h 3016385"/>
              <a:gd name="connsiteX11" fmla="*/ 8164968 w 8164968"/>
              <a:gd name="connsiteY11" fmla="*/ 0 h 3016385"/>
              <a:gd name="connsiteX0" fmla="*/ 79319 w 8164968"/>
              <a:gd name="connsiteY0" fmla="*/ 68113 h 3016482"/>
              <a:gd name="connsiteX1" fmla="*/ 245919 w 8164968"/>
              <a:gd name="connsiteY1" fmla="*/ 1457864 h 3016482"/>
              <a:gd name="connsiteX2" fmla="*/ 2073819 w 8164968"/>
              <a:gd name="connsiteY2" fmla="*/ 1351106 h 3016482"/>
              <a:gd name="connsiteX3" fmla="*/ 2497046 w 8164968"/>
              <a:gd name="connsiteY3" fmla="*/ 1824312 h 3016482"/>
              <a:gd name="connsiteX4" fmla="*/ 2862053 w 8164968"/>
              <a:gd name="connsiteY4" fmla="*/ 2104296 h 3016482"/>
              <a:gd name="connsiteX5" fmla="*/ 3358624 w 8164968"/>
              <a:gd name="connsiteY5" fmla="*/ 2991571 h 3016482"/>
              <a:gd name="connsiteX6" fmla="*/ 4354587 w 8164968"/>
              <a:gd name="connsiteY6" fmla="*/ 2779501 h 3016482"/>
              <a:gd name="connsiteX7" fmla="*/ 5449079 w 8164968"/>
              <a:gd name="connsiteY7" fmla="*/ 2868109 h 3016482"/>
              <a:gd name="connsiteX8" fmla="*/ 6075577 w 8164968"/>
              <a:gd name="connsiteY8" fmla="*/ 2175102 h 3016482"/>
              <a:gd name="connsiteX9" fmla="*/ 7118474 w 8164968"/>
              <a:gd name="connsiteY9" fmla="*/ 1788709 h 3016482"/>
              <a:gd name="connsiteX10" fmla="*/ 7413570 w 8164968"/>
              <a:gd name="connsiteY10" fmla="*/ 436157 h 3016482"/>
              <a:gd name="connsiteX11" fmla="*/ 8164968 w 8164968"/>
              <a:gd name="connsiteY11" fmla="*/ 0 h 3016482"/>
              <a:gd name="connsiteX0" fmla="*/ 79319 w 8164968"/>
              <a:gd name="connsiteY0" fmla="*/ 68113 h 3014287"/>
              <a:gd name="connsiteX1" fmla="*/ 245919 w 8164968"/>
              <a:gd name="connsiteY1" fmla="*/ 1457864 h 3014287"/>
              <a:gd name="connsiteX2" fmla="*/ 2073819 w 8164968"/>
              <a:gd name="connsiteY2" fmla="*/ 1351106 h 3014287"/>
              <a:gd name="connsiteX3" fmla="*/ 2497046 w 8164968"/>
              <a:gd name="connsiteY3" fmla="*/ 1824312 h 3014287"/>
              <a:gd name="connsiteX4" fmla="*/ 2862053 w 8164968"/>
              <a:gd name="connsiteY4" fmla="*/ 2104296 h 3014287"/>
              <a:gd name="connsiteX5" fmla="*/ 3358624 w 8164968"/>
              <a:gd name="connsiteY5" fmla="*/ 2991571 h 3014287"/>
              <a:gd name="connsiteX6" fmla="*/ 4554630 w 8164968"/>
              <a:gd name="connsiteY6" fmla="*/ 2760453 h 3014287"/>
              <a:gd name="connsiteX7" fmla="*/ 5449079 w 8164968"/>
              <a:gd name="connsiteY7" fmla="*/ 2868109 h 3014287"/>
              <a:gd name="connsiteX8" fmla="*/ 6075577 w 8164968"/>
              <a:gd name="connsiteY8" fmla="*/ 2175102 h 3014287"/>
              <a:gd name="connsiteX9" fmla="*/ 7118474 w 8164968"/>
              <a:gd name="connsiteY9" fmla="*/ 1788709 h 3014287"/>
              <a:gd name="connsiteX10" fmla="*/ 7413570 w 8164968"/>
              <a:gd name="connsiteY10" fmla="*/ 436157 h 3014287"/>
              <a:gd name="connsiteX11" fmla="*/ 8164968 w 8164968"/>
              <a:gd name="connsiteY11" fmla="*/ 0 h 3014287"/>
              <a:gd name="connsiteX0" fmla="*/ 79319 w 8164968"/>
              <a:gd name="connsiteY0" fmla="*/ 68113 h 3013260"/>
              <a:gd name="connsiteX1" fmla="*/ 245919 w 8164968"/>
              <a:gd name="connsiteY1" fmla="*/ 1457864 h 3013260"/>
              <a:gd name="connsiteX2" fmla="*/ 2073819 w 8164968"/>
              <a:gd name="connsiteY2" fmla="*/ 1351106 h 3013260"/>
              <a:gd name="connsiteX3" fmla="*/ 2497046 w 8164968"/>
              <a:gd name="connsiteY3" fmla="*/ 1824312 h 3013260"/>
              <a:gd name="connsiteX4" fmla="*/ 2862053 w 8164968"/>
              <a:gd name="connsiteY4" fmla="*/ 2104296 h 3013260"/>
              <a:gd name="connsiteX5" fmla="*/ 3358624 w 8164968"/>
              <a:gd name="connsiteY5" fmla="*/ 2991571 h 3013260"/>
              <a:gd name="connsiteX6" fmla="*/ 4630837 w 8164968"/>
              <a:gd name="connsiteY6" fmla="*/ 2750929 h 3013260"/>
              <a:gd name="connsiteX7" fmla="*/ 5449079 w 8164968"/>
              <a:gd name="connsiteY7" fmla="*/ 2868109 h 3013260"/>
              <a:gd name="connsiteX8" fmla="*/ 6075577 w 8164968"/>
              <a:gd name="connsiteY8" fmla="*/ 2175102 h 3013260"/>
              <a:gd name="connsiteX9" fmla="*/ 7118474 w 8164968"/>
              <a:gd name="connsiteY9" fmla="*/ 1788709 h 3013260"/>
              <a:gd name="connsiteX10" fmla="*/ 7413570 w 8164968"/>
              <a:gd name="connsiteY10" fmla="*/ 436157 h 3013260"/>
              <a:gd name="connsiteX11" fmla="*/ 8164968 w 8164968"/>
              <a:gd name="connsiteY11" fmla="*/ 0 h 3013260"/>
              <a:gd name="connsiteX0" fmla="*/ 79319 w 8164968"/>
              <a:gd name="connsiteY0" fmla="*/ 68113 h 3004176"/>
              <a:gd name="connsiteX1" fmla="*/ 245919 w 8164968"/>
              <a:gd name="connsiteY1" fmla="*/ 1457864 h 3004176"/>
              <a:gd name="connsiteX2" fmla="*/ 2073819 w 8164968"/>
              <a:gd name="connsiteY2" fmla="*/ 1351106 h 3004176"/>
              <a:gd name="connsiteX3" fmla="*/ 2497046 w 8164968"/>
              <a:gd name="connsiteY3" fmla="*/ 1824312 h 3004176"/>
              <a:gd name="connsiteX4" fmla="*/ 2862053 w 8164968"/>
              <a:gd name="connsiteY4" fmla="*/ 2104296 h 3004176"/>
              <a:gd name="connsiteX5" fmla="*/ 3444357 w 8164968"/>
              <a:gd name="connsiteY5" fmla="*/ 2982048 h 3004176"/>
              <a:gd name="connsiteX6" fmla="*/ 4630837 w 8164968"/>
              <a:gd name="connsiteY6" fmla="*/ 2750929 h 3004176"/>
              <a:gd name="connsiteX7" fmla="*/ 5449079 w 8164968"/>
              <a:gd name="connsiteY7" fmla="*/ 2868109 h 3004176"/>
              <a:gd name="connsiteX8" fmla="*/ 6075577 w 8164968"/>
              <a:gd name="connsiteY8" fmla="*/ 2175102 h 3004176"/>
              <a:gd name="connsiteX9" fmla="*/ 7118474 w 8164968"/>
              <a:gd name="connsiteY9" fmla="*/ 1788709 h 3004176"/>
              <a:gd name="connsiteX10" fmla="*/ 7413570 w 8164968"/>
              <a:gd name="connsiteY10" fmla="*/ 436157 h 3004176"/>
              <a:gd name="connsiteX11" fmla="*/ 8164968 w 8164968"/>
              <a:gd name="connsiteY11" fmla="*/ 0 h 3004176"/>
              <a:gd name="connsiteX0" fmla="*/ 5922 w 9478478"/>
              <a:gd name="connsiteY0" fmla="*/ 569860 h 3004176"/>
              <a:gd name="connsiteX1" fmla="*/ 1559429 w 9478478"/>
              <a:gd name="connsiteY1" fmla="*/ 1457864 h 3004176"/>
              <a:gd name="connsiteX2" fmla="*/ 3387329 w 9478478"/>
              <a:gd name="connsiteY2" fmla="*/ 1351106 h 3004176"/>
              <a:gd name="connsiteX3" fmla="*/ 3810556 w 9478478"/>
              <a:gd name="connsiteY3" fmla="*/ 1824312 h 3004176"/>
              <a:gd name="connsiteX4" fmla="*/ 4175563 w 9478478"/>
              <a:gd name="connsiteY4" fmla="*/ 2104296 h 3004176"/>
              <a:gd name="connsiteX5" fmla="*/ 4757867 w 9478478"/>
              <a:gd name="connsiteY5" fmla="*/ 2982048 h 3004176"/>
              <a:gd name="connsiteX6" fmla="*/ 5944347 w 9478478"/>
              <a:gd name="connsiteY6" fmla="*/ 2750929 h 3004176"/>
              <a:gd name="connsiteX7" fmla="*/ 6762589 w 9478478"/>
              <a:gd name="connsiteY7" fmla="*/ 2868109 h 3004176"/>
              <a:gd name="connsiteX8" fmla="*/ 7389087 w 9478478"/>
              <a:gd name="connsiteY8" fmla="*/ 2175102 h 3004176"/>
              <a:gd name="connsiteX9" fmla="*/ 8431984 w 9478478"/>
              <a:gd name="connsiteY9" fmla="*/ 1788709 h 3004176"/>
              <a:gd name="connsiteX10" fmla="*/ 8727080 w 9478478"/>
              <a:gd name="connsiteY10" fmla="*/ 436157 h 3004176"/>
              <a:gd name="connsiteX11" fmla="*/ 9478478 w 9478478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3811011 w 9478933"/>
              <a:gd name="connsiteY3" fmla="*/ 1824312 h 3004176"/>
              <a:gd name="connsiteX4" fmla="*/ 4176018 w 9478933"/>
              <a:gd name="connsiteY4" fmla="*/ 2104296 h 3004176"/>
              <a:gd name="connsiteX5" fmla="*/ 4758322 w 9478933"/>
              <a:gd name="connsiteY5" fmla="*/ 2982048 h 3004176"/>
              <a:gd name="connsiteX6" fmla="*/ 5944802 w 9478933"/>
              <a:gd name="connsiteY6" fmla="*/ 2750929 h 3004176"/>
              <a:gd name="connsiteX7" fmla="*/ 6763044 w 9478933"/>
              <a:gd name="connsiteY7" fmla="*/ 2868109 h 3004176"/>
              <a:gd name="connsiteX8" fmla="*/ 7389542 w 9478933"/>
              <a:gd name="connsiteY8" fmla="*/ 2175102 h 3004176"/>
              <a:gd name="connsiteX9" fmla="*/ 8432439 w 9478933"/>
              <a:gd name="connsiteY9" fmla="*/ 1788709 h 3004176"/>
              <a:gd name="connsiteX10" fmla="*/ 8727535 w 9478933"/>
              <a:gd name="connsiteY10" fmla="*/ 436157 h 3004176"/>
              <a:gd name="connsiteX11" fmla="*/ 9478933 w 9478933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4176018 w 9478933"/>
              <a:gd name="connsiteY3" fmla="*/ 2104296 h 3004176"/>
              <a:gd name="connsiteX4" fmla="*/ 4758322 w 9478933"/>
              <a:gd name="connsiteY4" fmla="*/ 2982048 h 3004176"/>
              <a:gd name="connsiteX5" fmla="*/ 5944802 w 9478933"/>
              <a:gd name="connsiteY5" fmla="*/ 2750929 h 3004176"/>
              <a:gd name="connsiteX6" fmla="*/ 6763044 w 9478933"/>
              <a:gd name="connsiteY6" fmla="*/ 2868109 h 3004176"/>
              <a:gd name="connsiteX7" fmla="*/ 7389542 w 9478933"/>
              <a:gd name="connsiteY7" fmla="*/ 2175102 h 3004176"/>
              <a:gd name="connsiteX8" fmla="*/ 8432439 w 9478933"/>
              <a:gd name="connsiteY8" fmla="*/ 1788709 h 3004176"/>
              <a:gd name="connsiteX9" fmla="*/ 8727535 w 9478933"/>
              <a:gd name="connsiteY9" fmla="*/ 436157 h 3004176"/>
              <a:gd name="connsiteX10" fmla="*/ 9478933 w 9478933"/>
              <a:gd name="connsiteY10" fmla="*/ 0 h 3004176"/>
              <a:gd name="connsiteX0" fmla="*/ 6377 w 9478933"/>
              <a:gd name="connsiteY0" fmla="*/ 569860 h 3049483"/>
              <a:gd name="connsiteX1" fmla="*/ 1476670 w 9478933"/>
              <a:gd name="connsiteY1" fmla="*/ 2472508 h 3049483"/>
              <a:gd name="connsiteX2" fmla="*/ 3387784 w 9478933"/>
              <a:gd name="connsiteY2" fmla="*/ 1351106 h 3049483"/>
              <a:gd name="connsiteX3" fmla="*/ 4758322 w 9478933"/>
              <a:gd name="connsiteY3" fmla="*/ 2982048 h 3049483"/>
              <a:gd name="connsiteX4" fmla="*/ 5944802 w 9478933"/>
              <a:gd name="connsiteY4" fmla="*/ 2750929 h 3049483"/>
              <a:gd name="connsiteX5" fmla="*/ 6763044 w 9478933"/>
              <a:gd name="connsiteY5" fmla="*/ 2868109 h 3049483"/>
              <a:gd name="connsiteX6" fmla="*/ 7389542 w 9478933"/>
              <a:gd name="connsiteY6" fmla="*/ 2175102 h 3049483"/>
              <a:gd name="connsiteX7" fmla="*/ 8432439 w 9478933"/>
              <a:gd name="connsiteY7" fmla="*/ 1788709 h 3049483"/>
              <a:gd name="connsiteX8" fmla="*/ 8727535 w 9478933"/>
              <a:gd name="connsiteY8" fmla="*/ 436157 h 3049483"/>
              <a:gd name="connsiteX9" fmla="*/ 9478933 w 9478933"/>
              <a:gd name="connsiteY9" fmla="*/ 0 h 3049483"/>
              <a:gd name="connsiteX0" fmla="*/ 7045 w 9479601"/>
              <a:gd name="connsiteY0" fmla="*/ 569860 h 3052391"/>
              <a:gd name="connsiteX1" fmla="*/ 1477338 w 9479601"/>
              <a:gd name="connsiteY1" fmla="*/ 2472508 h 3052391"/>
              <a:gd name="connsiteX2" fmla="*/ 4017183 w 9479601"/>
              <a:gd name="connsiteY2" fmla="*/ 1306506 h 3052391"/>
              <a:gd name="connsiteX3" fmla="*/ 4758990 w 9479601"/>
              <a:gd name="connsiteY3" fmla="*/ 2982048 h 3052391"/>
              <a:gd name="connsiteX4" fmla="*/ 5945470 w 9479601"/>
              <a:gd name="connsiteY4" fmla="*/ 2750929 h 3052391"/>
              <a:gd name="connsiteX5" fmla="*/ 6763712 w 9479601"/>
              <a:gd name="connsiteY5" fmla="*/ 2868109 h 3052391"/>
              <a:gd name="connsiteX6" fmla="*/ 7390210 w 9479601"/>
              <a:gd name="connsiteY6" fmla="*/ 2175102 h 3052391"/>
              <a:gd name="connsiteX7" fmla="*/ 8433107 w 9479601"/>
              <a:gd name="connsiteY7" fmla="*/ 1788709 h 3052391"/>
              <a:gd name="connsiteX8" fmla="*/ 8728203 w 9479601"/>
              <a:gd name="connsiteY8" fmla="*/ 436157 h 3052391"/>
              <a:gd name="connsiteX9" fmla="*/ 9479601 w 9479601"/>
              <a:gd name="connsiteY9" fmla="*/ 0 h 3052391"/>
              <a:gd name="connsiteX0" fmla="*/ 5338 w 9477894"/>
              <a:gd name="connsiteY0" fmla="*/ 569860 h 3052391"/>
              <a:gd name="connsiteX1" fmla="*/ 1789996 w 9477894"/>
              <a:gd name="connsiteY1" fmla="*/ 2550558 h 3052391"/>
              <a:gd name="connsiteX2" fmla="*/ 4015476 w 9477894"/>
              <a:gd name="connsiteY2" fmla="*/ 1306506 h 3052391"/>
              <a:gd name="connsiteX3" fmla="*/ 4757283 w 9477894"/>
              <a:gd name="connsiteY3" fmla="*/ 2982048 h 3052391"/>
              <a:gd name="connsiteX4" fmla="*/ 5943763 w 9477894"/>
              <a:gd name="connsiteY4" fmla="*/ 2750929 h 3052391"/>
              <a:gd name="connsiteX5" fmla="*/ 6762005 w 9477894"/>
              <a:gd name="connsiteY5" fmla="*/ 2868109 h 3052391"/>
              <a:gd name="connsiteX6" fmla="*/ 7388503 w 9477894"/>
              <a:gd name="connsiteY6" fmla="*/ 2175102 h 3052391"/>
              <a:gd name="connsiteX7" fmla="*/ 8431400 w 9477894"/>
              <a:gd name="connsiteY7" fmla="*/ 1788709 h 3052391"/>
              <a:gd name="connsiteX8" fmla="*/ 8726496 w 9477894"/>
              <a:gd name="connsiteY8" fmla="*/ 436157 h 3052391"/>
              <a:gd name="connsiteX9" fmla="*/ 9477894 w 9477894"/>
              <a:gd name="connsiteY9" fmla="*/ 0 h 3052391"/>
              <a:gd name="connsiteX0" fmla="*/ 5403 w 9459467"/>
              <a:gd name="connsiteY0" fmla="*/ 324561 h 3052391"/>
              <a:gd name="connsiteX1" fmla="*/ 1771569 w 9459467"/>
              <a:gd name="connsiteY1" fmla="*/ 2550558 h 3052391"/>
              <a:gd name="connsiteX2" fmla="*/ 3997049 w 9459467"/>
              <a:gd name="connsiteY2" fmla="*/ 1306506 h 3052391"/>
              <a:gd name="connsiteX3" fmla="*/ 4738856 w 9459467"/>
              <a:gd name="connsiteY3" fmla="*/ 2982048 h 3052391"/>
              <a:gd name="connsiteX4" fmla="*/ 5925336 w 9459467"/>
              <a:gd name="connsiteY4" fmla="*/ 2750929 h 3052391"/>
              <a:gd name="connsiteX5" fmla="*/ 6743578 w 9459467"/>
              <a:gd name="connsiteY5" fmla="*/ 2868109 h 3052391"/>
              <a:gd name="connsiteX6" fmla="*/ 7370076 w 9459467"/>
              <a:gd name="connsiteY6" fmla="*/ 2175102 h 3052391"/>
              <a:gd name="connsiteX7" fmla="*/ 8412973 w 9459467"/>
              <a:gd name="connsiteY7" fmla="*/ 1788709 h 3052391"/>
              <a:gd name="connsiteX8" fmla="*/ 8708069 w 9459467"/>
              <a:gd name="connsiteY8" fmla="*/ 436157 h 3052391"/>
              <a:gd name="connsiteX9" fmla="*/ 9459467 w 9459467"/>
              <a:gd name="connsiteY9" fmla="*/ 0 h 3052391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412973 w 9847801"/>
              <a:gd name="connsiteY6" fmla="*/ 2134357 h 3412057"/>
              <a:gd name="connsiteX7" fmla="*/ 8708069 w 9847801"/>
              <a:gd name="connsiteY7" fmla="*/ 781805 h 3412057"/>
              <a:gd name="connsiteX8" fmla="*/ 9847801 w 9847801"/>
              <a:gd name="connsiteY8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637 h 3412485"/>
              <a:gd name="connsiteX1" fmla="*/ 1771569 w 9847801"/>
              <a:gd name="connsiteY1" fmla="*/ 2896634 h 3412485"/>
              <a:gd name="connsiteX2" fmla="*/ 3997049 w 9847801"/>
              <a:gd name="connsiteY2" fmla="*/ 1652582 h 3412485"/>
              <a:gd name="connsiteX3" fmla="*/ 4738856 w 9847801"/>
              <a:gd name="connsiteY3" fmla="*/ 3328124 h 3412485"/>
              <a:gd name="connsiteX4" fmla="*/ 5925336 w 9847801"/>
              <a:gd name="connsiteY4" fmla="*/ 3097005 h 3412485"/>
              <a:gd name="connsiteX5" fmla="*/ 7370076 w 9847801"/>
              <a:gd name="connsiteY5" fmla="*/ 2521178 h 3412485"/>
              <a:gd name="connsiteX6" fmla="*/ 8708069 w 9847801"/>
              <a:gd name="connsiteY6" fmla="*/ 782233 h 3412485"/>
              <a:gd name="connsiteX7" fmla="*/ 9847801 w 9847801"/>
              <a:gd name="connsiteY7" fmla="*/ 428 h 3412485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9847801 w 9847801"/>
              <a:gd name="connsiteY6" fmla="*/ 0 h 3412057"/>
              <a:gd name="connsiteX0" fmla="*/ 5403 w 8766014"/>
              <a:gd name="connsiteY0" fmla="*/ 480660 h 3222508"/>
              <a:gd name="connsiteX1" fmla="*/ 1771569 w 8766014"/>
              <a:gd name="connsiteY1" fmla="*/ 2706657 h 3222508"/>
              <a:gd name="connsiteX2" fmla="*/ 3997049 w 8766014"/>
              <a:gd name="connsiteY2" fmla="*/ 1462605 h 3222508"/>
              <a:gd name="connsiteX3" fmla="*/ 4738856 w 8766014"/>
              <a:gd name="connsiteY3" fmla="*/ 3138147 h 3222508"/>
              <a:gd name="connsiteX4" fmla="*/ 5925336 w 8766014"/>
              <a:gd name="connsiteY4" fmla="*/ 2907028 h 3222508"/>
              <a:gd name="connsiteX5" fmla="*/ 7370076 w 8766014"/>
              <a:gd name="connsiteY5" fmla="*/ 2331201 h 3222508"/>
              <a:gd name="connsiteX6" fmla="*/ 8766014 w 8766014"/>
              <a:gd name="connsiteY6" fmla="*/ 0 h 3222508"/>
              <a:gd name="connsiteX0" fmla="*/ 5403 w 9196960"/>
              <a:gd name="connsiteY0" fmla="*/ 480660 h 3222508"/>
              <a:gd name="connsiteX1" fmla="*/ 1771569 w 9196960"/>
              <a:gd name="connsiteY1" fmla="*/ 2706657 h 3222508"/>
              <a:gd name="connsiteX2" fmla="*/ 3997049 w 9196960"/>
              <a:gd name="connsiteY2" fmla="*/ 1462605 h 3222508"/>
              <a:gd name="connsiteX3" fmla="*/ 4738856 w 9196960"/>
              <a:gd name="connsiteY3" fmla="*/ 3138147 h 3222508"/>
              <a:gd name="connsiteX4" fmla="*/ 5925336 w 9196960"/>
              <a:gd name="connsiteY4" fmla="*/ 2907028 h 3222508"/>
              <a:gd name="connsiteX5" fmla="*/ 7370076 w 9196960"/>
              <a:gd name="connsiteY5" fmla="*/ 2331201 h 3222508"/>
              <a:gd name="connsiteX6" fmla="*/ 8766014 w 9196960"/>
              <a:gd name="connsiteY6" fmla="*/ 0 h 3222508"/>
              <a:gd name="connsiteX0" fmla="*/ 5403 w 9275775"/>
              <a:gd name="connsiteY0" fmla="*/ 480660 h 3222508"/>
              <a:gd name="connsiteX1" fmla="*/ 1771569 w 9275775"/>
              <a:gd name="connsiteY1" fmla="*/ 2706657 h 3222508"/>
              <a:gd name="connsiteX2" fmla="*/ 3997049 w 9275775"/>
              <a:gd name="connsiteY2" fmla="*/ 1462605 h 3222508"/>
              <a:gd name="connsiteX3" fmla="*/ 4738856 w 9275775"/>
              <a:gd name="connsiteY3" fmla="*/ 3138147 h 3222508"/>
              <a:gd name="connsiteX4" fmla="*/ 5925336 w 9275775"/>
              <a:gd name="connsiteY4" fmla="*/ 2907028 h 3222508"/>
              <a:gd name="connsiteX5" fmla="*/ 7370076 w 9275775"/>
              <a:gd name="connsiteY5" fmla="*/ 2331201 h 3222508"/>
              <a:gd name="connsiteX6" fmla="*/ 8766014 w 9275775"/>
              <a:gd name="connsiteY6" fmla="*/ 0 h 3222508"/>
              <a:gd name="connsiteX0" fmla="*/ 5403 w 9188236"/>
              <a:gd name="connsiteY0" fmla="*/ 480660 h 3167582"/>
              <a:gd name="connsiteX1" fmla="*/ 1771569 w 9188236"/>
              <a:gd name="connsiteY1" fmla="*/ 2706657 h 3167582"/>
              <a:gd name="connsiteX2" fmla="*/ 3997049 w 9188236"/>
              <a:gd name="connsiteY2" fmla="*/ 1462605 h 3167582"/>
              <a:gd name="connsiteX3" fmla="*/ 4738856 w 9188236"/>
              <a:gd name="connsiteY3" fmla="*/ 3138147 h 3167582"/>
              <a:gd name="connsiteX4" fmla="*/ 6378392 w 9188236"/>
              <a:gd name="connsiteY4" fmla="*/ 2516781 h 3167582"/>
              <a:gd name="connsiteX5" fmla="*/ 7370076 w 9188236"/>
              <a:gd name="connsiteY5" fmla="*/ 2331201 h 3167582"/>
              <a:gd name="connsiteX6" fmla="*/ 8766014 w 9188236"/>
              <a:gd name="connsiteY6" fmla="*/ 0 h 3167582"/>
              <a:gd name="connsiteX0" fmla="*/ 5403 w 9319751"/>
              <a:gd name="connsiteY0" fmla="*/ 480660 h 3172110"/>
              <a:gd name="connsiteX1" fmla="*/ 1771569 w 9319751"/>
              <a:gd name="connsiteY1" fmla="*/ 2706657 h 3172110"/>
              <a:gd name="connsiteX2" fmla="*/ 3997049 w 9319751"/>
              <a:gd name="connsiteY2" fmla="*/ 1462605 h 3172110"/>
              <a:gd name="connsiteX3" fmla="*/ 4738856 w 9319751"/>
              <a:gd name="connsiteY3" fmla="*/ 3138147 h 3172110"/>
              <a:gd name="connsiteX4" fmla="*/ 6378392 w 9319751"/>
              <a:gd name="connsiteY4" fmla="*/ 2516781 h 3172110"/>
              <a:gd name="connsiteX5" fmla="*/ 8183728 w 9319751"/>
              <a:gd name="connsiteY5" fmla="*/ 1662205 h 3172110"/>
              <a:gd name="connsiteX6" fmla="*/ 8766014 w 9319751"/>
              <a:gd name="connsiteY6" fmla="*/ 0 h 3172110"/>
              <a:gd name="connsiteX0" fmla="*/ 5314 w 9319662"/>
              <a:gd name="connsiteY0" fmla="*/ 480660 h 3151651"/>
              <a:gd name="connsiteX1" fmla="*/ 1771480 w 9319662"/>
              <a:gd name="connsiteY1" fmla="*/ 2706657 h 3151651"/>
              <a:gd name="connsiteX2" fmla="*/ 3867515 w 9319662"/>
              <a:gd name="connsiteY2" fmla="*/ 1919752 h 3151651"/>
              <a:gd name="connsiteX3" fmla="*/ 4738767 w 9319662"/>
              <a:gd name="connsiteY3" fmla="*/ 3138147 h 3151651"/>
              <a:gd name="connsiteX4" fmla="*/ 6378303 w 9319662"/>
              <a:gd name="connsiteY4" fmla="*/ 2516781 h 3151651"/>
              <a:gd name="connsiteX5" fmla="*/ 8183639 w 9319662"/>
              <a:gd name="connsiteY5" fmla="*/ 1662205 h 3151651"/>
              <a:gd name="connsiteX6" fmla="*/ 8765925 w 9319662"/>
              <a:gd name="connsiteY6" fmla="*/ 0 h 3151651"/>
              <a:gd name="connsiteX0" fmla="*/ 5314 w 9319662"/>
              <a:gd name="connsiteY0" fmla="*/ 480660 h 3118914"/>
              <a:gd name="connsiteX1" fmla="*/ 1771480 w 9319662"/>
              <a:gd name="connsiteY1" fmla="*/ 2706657 h 3118914"/>
              <a:gd name="connsiteX2" fmla="*/ 3867515 w 9319662"/>
              <a:gd name="connsiteY2" fmla="*/ 1919752 h 3118914"/>
              <a:gd name="connsiteX3" fmla="*/ 4923688 w 9319662"/>
              <a:gd name="connsiteY3" fmla="*/ 3104697 h 3118914"/>
              <a:gd name="connsiteX4" fmla="*/ 6378303 w 9319662"/>
              <a:gd name="connsiteY4" fmla="*/ 2516781 h 3118914"/>
              <a:gd name="connsiteX5" fmla="*/ 8183639 w 9319662"/>
              <a:gd name="connsiteY5" fmla="*/ 1662205 h 3118914"/>
              <a:gd name="connsiteX6" fmla="*/ 8765925 w 9319662"/>
              <a:gd name="connsiteY6" fmla="*/ 0 h 3118914"/>
              <a:gd name="connsiteX0" fmla="*/ 5314 w 9319662"/>
              <a:gd name="connsiteY0" fmla="*/ 480660 h 3113587"/>
              <a:gd name="connsiteX1" fmla="*/ 1771480 w 9319662"/>
              <a:gd name="connsiteY1" fmla="*/ 2706657 h 3113587"/>
              <a:gd name="connsiteX2" fmla="*/ 3867515 w 9319662"/>
              <a:gd name="connsiteY2" fmla="*/ 1919752 h 3113587"/>
              <a:gd name="connsiteX3" fmla="*/ 4923688 w 9319662"/>
              <a:gd name="connsiteY3" fmla="*/ 3104697 h 3113587"/>
              <a:gd name="connsiteX4" fmla="*/ 6378303 w 9319662"/>
              <a:gd name="connsiteY4" fmla="*/ 2516781 h 3113587"/>
              <a:gd name="connsiteX5" fmla="*/ 8183639 w 9319662"/>
              <a:gd name="connsiteY5" fmla="*/ 1662205 h 3113587"/>
              <a:gd name="connsiteX6" fmla="*/ 8765925 w 9319662"/>
              <a:gd name="connsiteY6" fmla="*/ 0 h 3113587"/>
              <a:gd name="connsiteX0" fmla="*/ 5314 w 9303860"/>
              <a:gd name="connsiteY0" fmla="*/ 480660 h 3126333"/>
              <a:gd name="connsiteX1" fmla="*/ 1771480 w 9303860"/>
              <a:gd name="connsiteY1" fmla="*/ 2706657 h 3126333"/>
              <a:gd name="connsiteX2" fmla="*/ 3867515 w 9303860"/>
              <a:gd name="connsiteY2" fmla="*/ 1919752 h 3126333"/>
              <a:gd name="connsiteX3" fmla="*/ 4923688 w 9303860"/>
              <a:gd name="connsiteY3" fmla="*/ 3104697 h 3126333"/>
              <a:gd name="connsiteX4" fmla="*/ 6905328 w 9303860"/>
              <a:gd name="connsiteY4" fmla="*/ 2750930 h 3126333"/>
              <a:gd name="connsiteX5" fmla="*/ 8183639 w 9303860"/>
              <a:gd name="connsiteY5" fmla="*/ 1662205 h 3126333"/>
              <a:gd name="connsiteX6" fmla="*/ 8765925 w 9303860"/>
              <a:gd name="connsiteY6" fmla="*/ 0 h 3126333"/>
              <a:gd name="connsiteX0" fmla="*/ 5314 w 9387365"/>
              <a:gd name="connsiteY0" fmla="*/ 480660 h 3126333"/>
              <a:gd name="connsiteX1" fmla="*/ 1771480 w 9387365"/>
              <a:gd name="connsiteY1" fmla="*/ 2706657 h 3126333"/>
              <a:gd name="connsiteX2" fmla="*/ 3867515 w 9387365"/>
              <a:gd name="connsiteY2" fmla="*/ 1919752 h 3126333"/>
              <a:gd name="connsiteX3" fmla="*/ 4923688 w 9387365"/>
              <a:gd name="connsiteY3" fmla="*/ 3104697 h 3126333"/>
              <a:gd name="connsiteX4" fmla="*/ 6905328 w 9387365"/>
              <a:gd name="connsiteY4" fmla="*/ 2750930 h 3126333"/>
              <a:gd name="connsiteX5" fmla="*/ 8183639 w 9387365"/>
              <a:gd name="connsiteY5" fmla="*/ 1662205 h 3126333"/>
              <a:gd name="connsiteX6" fmla="*/ 8765925 w 9387365"/>
              <a:gd name="connsiteY6" fmla="*/ 0 h 3126333"/>
              <a:gd name="connsiteX0" fmla="*/ 5314 w 9387365"/>
              <a:gd name="connsiteY0" fmla="*/ 480660 h 3120234"/>
              <a:gd name="connsiteX1" fmla="*/ 1771480 w 9387365"/>
              <a:gd name="connsiteY1" fmla="*/ 2706657 h 3120234"/>
              <a:gd name="connsiteX2" fmla="*/ 3867515 w 9387365"/>
              <a:gd name="connsiteY2" fmla="*/ 1919752 h 3120234"/>
              <a:gd name="connsiteX3" fmla="*/ 4923688 w 9387365"/>
              <a:gd name="connsiteY3" fmla="*/ 3104697 h 3120234"/>
              <a:gd name="connsiteX4" fmla="*/ 6905328 w 9387365"/>
              <a:gd name="connsiteY4" fmla="*/ 2750930 h 3120234"/>
              <a:gd name="connsiteX5" fmla="*/ 8183639 w 9387365"/>
              <a:gd name="connsiteY5" fmla="*/ 1662205 h 3120234"/>
              <a:gd name="connsiteX6" fmla="*/ 8765925 w 9387365"/>
              <a:gd name="connsiteY6" fmla="*/ 0 h 3120234"/>
              <a:gd name="connsiteX0" fmla="*/ 5314 w 9445748"/>
              <a:gd name="connsiteY0" fmla="*/ 480660 h 3146760"/>
              <a:gd name="connsiteX1" fmla="*/ 1771480 w 9445748"/>
              <a:gd name="connsiteY1" fmla="*/ 2706657 h 3146760"/>
              <a:gd name="connsiteX2" fmla="*/ 3867515 w 9445748"/>
              <a:gd name="connsiteY2" fmla="*/ 1919752 h 3146760"/>
              <a:gd name="connsiteX3" fmla="*/ 4923688 w 9445748"/>
              <a:gd name="connsiteY3" fmla="*/ 3104697 h 3146760"/>
              <a:gd name="connsiteX4" fmla="*/ 6905328 w 9445748"/>
              <a:gd name="connsiteY4" fmla="*/ 2750930 h 3146760"/>
              <a:gd name="connsiteX5" fmla="*/ 8396298 w 9445748"/>
              <a:gd name="connsiteY5" fmla="*/ 1506106 h 3146760"/>
              <a:gd name="connsiteX6" fmla="*/ 8765925 w 9445748"/>
              <a:gd name="connsiteY6" fmla="*/ 0 h 3146760"/>
              <a:gd name="connsiteX0" fmla="*/ 5314 w 9445748"/>
              <a:gd name="connsiteY0" fmla="*/ 480660 h 3123394"/>
              <a:gd name="connsiteX1" fmla="*/ 1771480 w 9445748"/>
              <a:gd name="connsiteY1" fmla="*/ 2706657 h 3123394"/>
              <a:gd name="connsiteX2" fmla="*/ 3867515 w 9445748"/>
              <a:gd name="connsiteY2" fmla="*/ 1919752 h 3123394"/>
              <a:gd name="connsiteX3" fmla="*/ 4923688 w 9445748"/>
              <a:gd name="connsiteY3" fmla="*/ 3104697 h 3123394"/>
              <a:gd name="connsiteX4" fmla="*/ 6905328 w 9445748"/>
              <a:gd name="connsiteY4" fmla="*/ 2750930 h 3123394"/>
              <a:gd name="connsiteX5" fmla="*/ 8396298 w 9445748"/>
              <a:gd name="connsiteY5" fmla="*/ 1506106 h 3123394"/>
              <a:gd name="connsiteX6" fmla="*/ 8765925 w 9445748"/>
              <a:gd name="connsiteY6" fmla="*/ 0 h 3123394"/>
              <a:gd name="connsiteX0" fmla="*/ 5062 w 9445496"/>
              <a:gd name="connsiteY0" fmla="*/ 480660 h 3123394"/>
              <a:gd name="connsiteX1" fmla="*/ 1835951 w 9445496"/>
              <a:gd name="connsiteY1" fmla="*/ 2405608 h 3123394"/>
              <a:gd name="connsiteX2" fmla="*/ 3867263 w 9445496"/>
              <a:gd name="connsiteY2" fmla="*/ 1919752 h 3123394"/>
              <a:gd name="connsiteX3" fmla="*/ 4923436 w 9445496"/>
              <a:gd name="connsiteY3" fmla="*/ 3104697 h 3123394"/>
              <a:gd name="connsiteX4" fmla="*/ 6905076 w 9445496"/>
              <a:gd name="connsiteY4" fmla="*/ 2750930 h 3123394"/>
              <a:gd name="connsiteX5" fmla="*/ 8396046 w 9445496"/>
              <a:gd name="connsiteY5" fmla="*/ 1506106 h 3123394"/>
              <a:gd name="connsiteX6" fmla="*/ 8765673 w 9445496"/>
              <a:gd name="connsiteY6" fmla="*/ 0 h 3123394"/>
              <a:gd name="connsiteX0" fmla="*/ 7728 w 8884154"/>
              <a:gd name="connsiteY0" fmla="*/ 0 h 3423231"/>
              <a:gd name="connsiteX1" fmla="*/ 1274609 w 8884154"/>
              <a:gd name="connsiteY1" fmla="*/ 2705445 h 3423231"/>
              <a:gd name="connsiteX2" fmla="*/ 3305921 w 8884154"/>
              <a:gd name="connsiteY2" fmla="*/ 2219589 h 3423231"/>
              <a:gd name="connsiteX3" fmla="*/ 4362094 w 8884154"/>
              <a:gd name="connsiteY3" fmla="*/ 3404534 h 3423231"/>
              <a:gd name="connsiteX4" fmla="*/ 6343734 w 8884154"/>
              <a:gd name="connsiteY4" fmla="*/ 3050767 h 3423231"/>
              <a:gd name="connsiteX5" fmla="*/ 7834704 w 8884154"/>
              <a:gd name="connsiteY5" fmla="*/ 1805943 h 3423231"/>
              <a:gd name="connsiteX6" fmla="*/ 8204331 w 8884154"/>
              <a:gd name="connsiteY6" fmla="*/ 299837 h 3423231"/>
              <a:gd name="connsiteX0" fmla="*/ 7006 w 8883432"/>
              <a:gd name="connsiteY0" fmla="*/ 0 h 3423231"/>
              <a:gd name="connsiteX1" fmla="*/ 1366347 w 8883432"/>
              <a:gd name="connsiteY1" fmla="*/ 2515897 h 3423231"/>
              <a:gd name="connsiteX2" fmla="*/ 3305199 w 8883432"/>
              <a:gd name="connsiteY2" fmla="*/ 2219589 h 3423231"/>
              <a:gd name="connsiteX3" fmla="*/ 4361372 w 8883432"/>
              <a:gd name="connsiteY3" fmla="*/ 3404534 h 3423231"/>
              <a:gd name="connsiteX4" fmla="*/ 6343012 w 8883432"/>
              <a:gd name="connsiteY4" fmla="*/ 3050767 h 3423231"/>
              <a:gd name="connsiteX5" fmla="*/ 7833982 w 8883432"/>
              <a:gd name="connsiteY5" fmla="*/ 1805943 h 3423231"/>
              <a:gd name="connsiteX6" fmla="*/ 8203609 w 8883432"/>
              <a:gd name="connsiteY6" fmla="*/ 299837 h 3423231"/>
              <a:gd name="connsiteX0" fmla="*/ 7006 w 8947971"/>
              <a:gd name="connsiteY0" fmla="*/ 0 h 3423231"/>
              <a:gd name="connsiteX1" fmla="*/ 1366347 w 8947971"/>
              <a:gd name="connsiteY1" fmla="*/ 2515897 h 3423231"/>
              <a:gd name="connsiteX2" fmla="*/ 3305199 w 8947971"/>
              <a:gd name="connsiteY2" fmla="*/ 2219589 h 3423231"/>
              <a:gd name="connsiteX3" fmla="*/ 4361372 w 8947971"/>
              <a:gd name="connsiteY3" fmla="*/ 3404534 h 3423231"/>
              <a:gd name="connsiteX4" fmla="*/ 6343012 w 8947971"/>
              <a:gd name="connsiteY4" fmla="*/ 3050767 h 3423231"/>
              <a:gd name="connsiteX5" fmla="*/ 7833982 w 8947971"/>
              <a:gd name="connsiteY5" fmla="*/ 1805943 h 3423231"/>
              <a:gd name="connsiteX6" fmla="*/ 8294137 w 8947971"/>
              <a:gd name="connsiteY6" fmla="*/ 149728 h 3423231"/>
              <a:gd name="connsiteX0" fmla="*/ 7006 w 8947971"/>
              <a:gd name="connsiteY0" fmla="*/ 0 h 3404579"/>
              <a:gd name="connsiteX1" fmla="*/ 1366347 w 8947971"/>
              <a:gd name="connsiteY1" fmla="*/ 2515897 h 3404579"/>
              <a:gd name="connsiteX2" fmla="*/ 3305199 w 8947971"/>
              <a:gd name="connsiteY2" fmla="*/ 2219589 h 3404579"/>
              <a:gd name="connsiteX3" fmla="*/ 4361372 w 8947971"/>
              <a:gd name="connsiteY3" fmla="*/ 3404534 h 3404579"/>
              <a:gd name="connsiteX4" fmla="*/ 5797126 w 8947971"/>
              <a:gd name="connsiteY4" fmla="*/ 2273616 h 3404579"/>
              <a:gd name="connsiteX5" fmla="*/ 7833982 w 8947971"/>
              <a:gd name="connsiteY5" fmla="*/ 1805943 h 3404579"/>
              <a:gd name="connsiteX6" fmla="*/ 8294137 w 8947971"/>
              <a:gd name="connsiteY6" fmla="*/ 149728 h 3404579"/>
              <a:gd name="connsiteX0" fmla="*/ 7006 w 8947971"/>
              <a:gd name="connsiteY0" fmla="*/ 0 h 3404569"/>
              <a:gd name="connsiteX1" fmla="*/ 1366347 w 8947971"/>
              <a:gd name="connsiteY1" fmla="*/ 2515897 h 3404569"/>
              <a:gd name="connsiteX2" fmla="*/ 3305199 w 8947971"/>
              <a:gd name="connsiteY2" fmla="*/ 2219589 h 3404569"/>
              <a:gd name="connsiteX3" fmla="*/ 4361372 w 8947971"/>
              <a:gd name="connsiteY3" fmla="*/ 3404534 h 3404569"/>
              <a:gd name="connsiteX4" fmla="*/ 5797126 w 8947971"/>
              <a:gd name="connsiteY4" fmla="*/ 2273616 h 3404569"/>
              <a:gd name="connsiteX5" fmla="*/ 7833982 w 8947971"/>
              <a:gd name="connsiteY5" fmla="*/ 1805943 h 3404569"/>
              <a:gd name="connsiteX6" fmla="*/ 8294137 w 8947971"/>
              <a:gd name="connsiteY6" fmla="*/ 149728 h 3404569"/>
              <a:gd name="connsiteX0" fmla="*/ 7006 w 8947971"/>
              <a:gd name="connsiteY0" fmla="*/ 0 h 3405406"/>
              <a:gd name="connsiteX1" fmla="*/ 1366347 w 8947971"/>
              <a:gd name="connsiteY1" fmla="*/ 2515897 h 3405406"/>
              <a:gd name="connsiteX2" fmla="*/ 3305199 w 8947971"/>
              <a:gd name="connsiteY2" fmla="*/ 2219589 h 3405406"/>
              <a:gd name="connsiteX3" fmla="*/ 4361372 w 8947971"/>
              <a:gd name="connsiteY3" fmla="*/ 3404534 h 3405406"/>
              <a:gd name="connsiteX4" fmla="*/ 6335431 w 8947971"/>
              <a:gd name="connsiteY4" fmla="*/ 2474762 h 3405406"/>
              <a:gd name="connsiteX5" fmla="*/ 7833982 w 8947971"/>
              <a:gd name="connsiteY5" fmla="*/ 1805943 h 3405406"/>
              <a:gd name="connsiteX6" fmla="*/ 8294137 w 8947971"/>
              <a:gd name="connsiteY6" fmla="*/ 149728 h 3405406"/>
              <a:gd name="connsiteX0" fmla="*/ 7260 w 8948225"/>
              <a:gd name="connsiteY0" fmla="*/ 0 h 3411143"/>
              <a:gd name="connsiteX1" fmla="*/ 1366601 w 8948225"/>
              <a:gd name="connsiteY1" fmla="*/ 2515897 h 3411143"/>
              <a:gd name="connsiteX2" fmla="*/ 3517742 w 8948225"/>
              <a:gd name="connsiteY2" fmla="*/ 1744155 h 3411143"/>
              <a:gd name="connsiteX3" fmla="*/ 4361626 w 8948225"/>
              <a:gd name="connsiteY3" fmla="*/ 3404534 h 3411143"/>
              <a:gd name="connsiteX4" fmla="*/ 6335685 w 8948225"/>
              <a:gd name="connsiteY4" fmla="*/ 2474762 h 3411143"/>
              <a:gd name="connsiteX5" fmla="*/ 7834236 w 8948225"/>
              <a:gd name="connsiteY5" fmla="*/ 1805943 h 3411143"/>
              <a:gd name="connsiteX6" fmla="*/ 8294391 w 8948225"/>
              <a:gd name="connsiteY6" fmla="*/ 149728 h 3411143"/>
              <a:gd name="connsiteX0" fmla="*/ 7318 w 8948283"/>
              <a:gd name="connsiteY0" fmla="*/ 0 h 3411143"/>
              <a:gd name="connsiteX1" fmla="*/ 1359077 w 8948283"/>
              <a:gd name="connsiteY1" fmla="*/ 2168465 h 3411143"/>
              <a:gd name="connsiteX2" fmla="*/ 3517800 w 8948283"/>
              <a:gd name="connsiteY2" fmla="*/ 1744155 h 3411143"/>
              <a:gd name="connsiteX3" fmla="*/ 4361684 w 8948283"/>
              <a:gd name="connsiteY3" fmla="*/ 3404534 h 3411143"/>
              <a:gd name="connsiteX4" fmla="*/ 6335743 w 8948283"/>
              <a:gd name="connsiteY4" fmla="*/ 2474762 h 3411143"/>
              <a:gd name="connsiteX5" fmla="*/ 7834294 w 8948283"/>
              <a:gd name="connsiteY5" fmla="*/ 1805943 h 3411143"/>
              <a:gd name="connsiteX6" fmla="*/ 8294449 w 8948283"/>
              <a:gd name="connsiteY6" fmla="*/ 149728 h 3411143"/>
              <a:gd name="connsiteX0" fmla="*/ 7243 w 8948208"/>
              <a:gd name="connsiteY0" fmla="*/ 0 h 3409124"/>
              <a:gd name="connsiteX1" fmla="*/ 1359002 w 8948208"/>
              <a:gd name="connsiteY1" fmla="*/ 2168465 h 3409124"/>
              <a:gd name="connsiteX2" fmla="*/ 3457071 w 8948208"/>
              <a:gd name="connsiteY2" fmla="*/ 1872156 h 3409124"/>
              <a:gd name="connsiteX3" fmla="*/ 4361609 w 8948208"/>
              <a:gd name="connsiteY3" fmla="*/ 3404534 h 3409124"/>
              <a:gd name="connsiteX4" fmla="*/ 6335668 w 8948208"/>
              <a:gd name="connsiteY4" fmla="*/ 2474762 h 3409124"/>
              <a:gd name="connsiteX5" fmla="*/ 7834219 w 8948208"/>
              <a:gd name="connsiteY5" fmla="*/ 1805943 h 3409124"/>
              <a:gd name="connsiteX6" fmla="*/ 8294374 w 8948208"/>
              <a:gd name="connsiteY6" fmla="*/ 149728 h 3409124"/>
              <a:gd name="connsiteX0" fmla="*/ 7243 w 8948208"/>
              <a:gd name="connsiteY0" fmla="*/ 0 h 3409958"/>
              <a:gd name="connsiteX1" fmla="*/ 1359002 w 8948208"/>
              <a:gd name="connsiteY1" fmla="*/ 2168465 h 3409958"/>
              <a:gd name="connsiteX2" fmla="*/ 3457071 w 8948208"/>
              <a:gd name="connsiteY2" fmla="*/ 1872156 h 3409958"/>
              <a:gd name="connsiteX3" fmla="*/ 4361609 w 8948208"/>
              <a:gd name="connsiteY3" fmla="*/ 3404534 h 3409958"/>
              <a:gd name="connsiteX4" fmla="*/ 6525212 w 8948208"/>
              <a:gd name="connsiteY4" fmla="*/ 2520477 h 3409958"/>
              <a:gd name="connsiteX5" fmla="*/ 7834219 w 8948208"/>
              <a:gd name="connsiteY5" fmla="*/ 1805943 h 3409958"/>
              <a:gd name="connsiteX6" fmla="*/ 8294374 w 8948208"/>
              <a:gd name="connsiteY6" fmla="*/ 149728 h 3409958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294374"/>
              <a:gd name="connsiteY0" fmla="*/ 0 h 3420685"/>
              <a:gd name="connsiteX1" fmla="*/ 1359002 w 8294374"/>
              <a:gd name="connsiteY1" fmla="*/ 2168465 h 3420685"/>
              <a:gd name="connsiteX2" fmla="*/ 3457071 w 8294374"/>
              <a:gd name="connsiteY2" fmla="*/ 1872156 h 3420685"/>
              <a:gd name="connsiteX3" fmla="*/ 4361609 w 8294374"/>
              <a:gd name="connsiteY3" fmla="*/ 3404534 h 3420685"/>
              <a:gd name="connsiteX4" fmla="*/ 6525212 w 8294374"/>
              <a:gd name="connsiteY4" fmla="*/ 2520477 h 3420685"/>
              <a:gd name="connsiteX5" fmla="*/ 8294374 w 8294374"/>
              <a:gd name="connsiteY5" fmla="*/ 149728 h 3420685"/>
              <a:gd name="connsiteX0" fmla="*/ 7243 w 8294374"/>
              <a:gd name="connsiteY0" fmla="*/ 0 h 3416491"/>
              <a:gd name="connsiteX1" fmla="*/ 1359002 w 8294374"/>
              <a:gd name="connsiteY1" fmla="*/ 2168465 h 3416491"/>
              <a:gd name="connsiteX2" fmla="*/ 3457071 w 8294374"/>
              <a:gd name="connsiteY2" fmla="*/ 1872156 h 3416491"/>
              <a:gd name="connsiteX3" fmla="*/ 4361609 w 8294374"/>
              <a:gd name="connsiteY3" fmla="*/ 3404534 h 3416491"/>
              <a:gd name="connsiteX4" fmla="*/ 6525212 w 8294374"/>
              <a:gd name="connsiteY4" fmla="*/ 2520477 h 3416491"/>
              <a:gd name="connsiteX5" fmla="*/ 8294374 w 8294374"/>
              <a:gd name="connsiteY5" fmla="*/ 149728 h 3416491"/>
              <a:gd name="connsiteX0" fmla="*/ 7243 w 7695415"/>
              <a:gd name="connsiteY0" fmla="*/ 270848 h 3693702"/>
              <a:gd name="connsiteX1" fmla="*/ 1359002 w 7695415"/>
              <a:gd name="connsiteY1" fmla="*/ 2439313 h 3693702"/>
              <a:gd name="connsiteX2" fmla="*/ 3457071 w 7695415"/>
              <a:gd name="connsiteY2" fmla="*/ 2143004 h 3693702"/>
              <a:gd name="connsiteX3" fmla="*/ 4361609 w 7695415"/>
              <a:gd name="connsiteY3" fmla="*/ 3675382 h 3693702"/>
              <a:gd name="connsiteX4" fmla="*/ 6525212 w 7695415"/>
              <a:gd name="connsiteY4" fmla="*/ 2791325 h 3693702"/>
              <a:gd name="connsiteX5" fmla="*/ 7695415 w 7695415"/>
              <a:gd name="connsiteY5" fmla="*/ 0 h 3693702"/>
              <a:gd name="connsiteX0" fmla="*/ 7243 w 7970725"/>
              <a:gd name="connsiteY0" fmla="*/ 270848 h 3693702"/>
              <a:gd name="connsiteX1" fmla="*/ 1359002 w 7970725"/>
              <a:gd name="connsiteY1" fmla="*/ 2439313 h 3693702"/>
              <a:gd name="connsiteX2" fmla="*/ 3457071 w 7970725"/>
              <a:gd name="connsiteY2" fmla="*/ 2143004 h 3693702"/>
              <a:gd name="connsiteX3" fmla="*/ 4361609 w 7970725"/>
              <a:gd name="connsiteY3" fmla="*/ 3675382 h 3693702"/>
              <a:gd name="connsiteX4" fmla="*/ 6525212 w 7970725"/>
              <a:gd name="connsiteY4" fmla="*/ 2791325 h 3693702"/>
              <a:gd name="connsiteX5" fmla="*/ 7695415 w 7970725"/>
              <a:gd name="connsiteY5" fmla="*/ 0 h 3693702"/>
              <a:gd name="connsiteX0" fmla="*/ 7243 w 8076322"/>
              <a:gd name="connsiteY0" fmla="*/ 270848 h 3686131"/>
              <a:gd name="connsiteX1" fmla="*/ 1359002 w 8076322"/>
              <a:gd name="connsiteY1" fmla="*/ 2439313 h 3686131"/>
              <a:gd name="connsiteX2" fmla="*/ 3457071 w 8076322"/>
              <a:gd name="connsiteY2" fmla="*/ 2143004 h 3686131"/>
              <a:gd name="connsiteX3" fmla="*/ 4361609 w 8076322"/>
              <a:gd name="connsiteY3" fmla="*/ 3675382 h 3686131"/>
              <a:gd name="connsiteX4" fmla="*/ 6525212 w 8076322"/>
              <a:gd name="connsiteY4" fmla="*/ 2791325 h 3686131"/>
              <a:gd name="connsiteX5" fmla="*/ 7695415 w 8076322"/>
              <a:gd name="connsiteY5" fmla="*/ 0 h 3686131"/>
              <a:gd name="connsiteX0" fmla="*/ 7243 w 8114621"/>
              <a:gd name="connsiteY0" fmla="*/ 270848 h 3690077"/>
              <a:gd name="connsiteX1" fmla="*/ 1359002 w 8114621"/>
              <a:gd name="connsiteY1" fmla="*/ 2439313 h 3690077"/>
              <a:gd name="connsiteX2" fmla="*/ 3457071 w 8114621"/>
              <a:gd name="connsiteY2" fmla="*/ 2143004 h 3690077"/>
              <a:gd name="connsiteX3" fmla="*/ 4361609 w 8114621"/>
              <a:gd name="connsiteY3" fmla="*/ 3675382 h 3690077"/>
              <a:gd name="connsiteX4" fmla="*/ 6692011 w 8114621"/>
              <a:gd name="connsiteY4" fmla="*/ 2873611 h 3690077"/>
              <a:gd name="connsiteX5" fmla="*/ 7695415 w 8114621"/>
              <a:gd name="connsiteY5" fmla="*/ 0 h 3690077"/>
              <a:gd name="connsiteX0" fmla="*/ 7105 w 8114483"/>
              <a:gd name="connsiteY0" fmla="*/ 270848 h 3685610"/>
              <a:gd name="connsiteX1" fmla="*/ 1358864 w 8114483"/>
              <a:gd name="connsiteY1" fmla="*/ 2439313 h 3685610"/>
              <a:gd name="connsiteX2" fmla="*/ 3343206 w 8114483"/>
              <a:gd name="connsiteY2" fmla="*/ 2280149 h 3685610"/>
              <a:gd name="connsiteX3" fmla="*/ 4361471 w 8114483"/>
              <a:gd name="connsiteY3" fmla="*/ 3675382 h 3685610"/>
              <a:gd name="connsiteX4" fmla="*/ 6691873 w 8114483"/>
              <a:gd name="connsiteY4" fmla="*/ 2873611 h 3685610"/>
              <a:gd name="connsiteX5" fmla="*/ 7695277 w 8114483"/>
              <a:gd name="connsiteY5" fmla="*/ 0 h 3685610"/>
              <a:gd name="connsiteX0" fmla="*/ 7105 w 8053287"/>
              <a:gd name="connsiteY0" fmla="*/ 270848 h 3687337"/>
              <a:gd name="connsiteX1" fmla="*/ 1358864 w 8053287"/>
              <a:gd name="connsiteY1" fmla="*/ 2439313 h 3687337"/>
              <a:gd name="connsiteX2" fmla="*/ 3343206 w 8053287"/>
              <a:gd name="connsiteY2" fmla="*/ 2280149 h 3687337"/>
              <a:gd name="connsiteX3" fmla="*/ 4361471 w 8053287"/>
              <a:gd name="connsiteY3" fmla="*/ 3675382 h 3687337"/>
              <a:gd name="connsiteX4" fmla="*/ 6411348 w 8053287"/>
              <a:gd name="connsiteY4" fmla="*/ 2910183 h 3687337"/>
              <a:gd name="connsiteX5" fmla="*/ 7695277 w 8053287"/>
              <a:gd name="connsiteY5" fmla="*/ 0 h 3687337"/>
              <a:gd name="connsiteX0" fmla="*/ 7105 w 8032272"/>
              <a:gd name="connsiteY0" fmla="*/ 270848 h 3688127"/>
              <a:gd name="connsiteX1" fmla="*/ 1358864 w 8032272"/>
              <a:gd name="connsiteY1" fmla="*/ 2439313 h 3688127"/>
              <a:gd name="connsiteX2" fmla="*/ 3343206 w 8032272"/>
              <a:gd name="connsiteY2" fmla="*/ 2280149 h 3688127"/>
              <a:gd name="connsiteX3" fmla="*/ 4361471 w 8032272"/>
              <a:gd name="connsiteY3" fmla="*/ 3675382 h 3688127"/>
              <a:gd name="connsiteX4" fmla="*/ 6411348 w 8032272"/>
              <a:gd name="connsiteY4" fmla="*/ 2910183 h 3688127"/>
              <a:gd name="connsiteX5" fmla="*/ 7977257 w 8032272"/>
              <a:gd name="connsiteY5" fmla="*/ 1871214 h 3688127"/>
              <a:gd name="connsiteX6" fmla="*/ 7695277 w 8032272"/>
              <a:gd name="connsiteY6" fmla="*/ 0 h 3688127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4361"/>
              <a:gd name="connsiteX1" fmla="*/ 1358864 w 8032272"/>
              <a:gd name="connsiteY1" fmla="*/ 2439313 h 3684361"/>
              <a:gd name="connsiteX2" fmla="*/ 3343206 w 8032272"/>
              <a:gd name="connsiteY2" fmla="*/ 2280149 h 3684361"/>
              <a:gd name="connsiteX3" fmla="*/ 4361471 w 8032272"/>
              <a:gd name="connsiteY3" fmla="*/ 3675382 h 3684361"/>
              <a:gd name="connsiteX4" fmla="*/ 6259713 w 8032272"/>
              <a:gd name="connsiteY4" fmla="*/ 2901040 h 3684361"/>
              <a:gd name="connsiteX5" fmla="*/ 7977257 w 8032272"/>
              <a:gd name="connsiteY5" fmla="*/ 1871214 h 3684361"/>
              <a:gd name="connsiteX6" fmla="*/ 7695277 w 8032272"/>
              <a:gd name="connsiteY6" fmla="*/ 0 h 3684361"/>
              <a:gd name="connsiteX0" fmla="*/ 7105 w 8029971"/>
              <a:gd name="connsiteY0" fmla="*/ 270848 h 3688135"/>
              <a:gd name="connsiteX1" fmla="*/ 1358864 w 8029971"/>
              <a:gd name="connsiteY1" fmla="*/ 2439313 h 3688135"/>
              <a:gd name="connsiteX2" fmla="*/ 3343206 w 8029971"/>
              <a:gd name="connsiteY2" fmla="*/ 2280149 h 3688135"/>
              <a:gd name="connsiteX3" fmla="*/ 4361471 w 8029971"/>
              <a:gd name="connsiteY3" fmla="*/ 3675382 h 3688135"/>
              <a:gd name="connsiteX4" fmla="*/ 6449257 w 8029971"/>
              <a:gd name="connsiteY4" fmla="*/ 2992469 h 3688135"/>
              <a:gd name="connsiteX5" fmla="*/ 7977257 w 8029971"/>
              <a:gd name="connsiteY5" fmla="*/ 1871214 h 3688135"/>
              <a:gd name="connsiteX6" fmla="*/ 7695277 w 8029971"/>
              <a:gd name="connsiteY6" fmla="*/ 0 h 3688135"/>
              <a:gd name="connsiteX0" fmla="*/ 7105 w 8274479"/>
              <a:gd name="connsiteY0" fmla="*/ 270848 h 3688135"/>
              <a:gd name="connsiteX1" fmla="*/ 1358864 w 8274479"/>
              <a:gd name="connsiteY1" fmla="*/ 2439313 h 3688135"/>
              <a:gd name="connsiteX2" fmla="*/ 3343206 w 8274479"/>
              <a:gd name="connsiteY2" fmla="*/ 2280149 h 3688135"/>
              <a:gd name="connsiteX3" fmla="*/ 4361471 w 8274479"/>
              <a:gd name="connsiteY3" fmla="*/ 3675382 h 3688135"/>
              <a:gd name="connsiteX4" fmla="*/ 6449257 w 8274479"/>
              <a:gd name="connsiteY4" fmla="*/ 2992469 h 3688135"/>
              <a:gd name="connsiteX5" fmla="*/ 7977257 w 8274479"/>
              <a:gd name="connsiteY5" fmla="*/ 1871214 h 3688135"/>
              <a:gd name="connsiteX6" fmla="*/ 7695277 w 8274479"/>
              <a:gd name="connsiteY6" fmla="*/ 0 h 3688135"/>
              <a:gd name="connsiteX0" fmla="*/ 7105 w 8438022"/>
              <a:gd name="connsiteY0" fmla="*/ 270848 h 3688135"/>
              <a:gd name="connsiteX1" fmla="*/ 1358864 w 8438022"/>
              <a:gd name="connsiteY1" fmla="*/ 2439313 h 3688135"/>
              <a:gd name="connsiteX2" fmla="*/ 3343206 w 8438022"/>
              <a:gd name="connsiteY2" fmla="*/ 2280149 h 3688135"/>
              <a:gd name="connsiteX3" fmla="*/ 4361471 w 8438022"/>
              <a:gd name="connsiteY3" fmla="*/ 3675382 h 3688135"/>
              <a:gd name="connsiteX4" fmla="*/ 6449257 w 8438022"/>
              <a:gd name="connsiteY4" fmla="*/ 2992469 h 3688135"/>
              <a:gd name="connsiteX5" fmla="*/ 7977257 w 8438022"/>
              <a:gd name="connsiteY5" fmla="*/ 1871214 h 3688135"/>
              <a:gd name="connsiteX6" fmla="*/ 7695277 w 8438022"/>
              <a:gd name="connsiteY6" fmla="*/ 0 h 3688135"/>
              <a:gd name="connsiteX0" fmla="*/ 7105 w 8506860"/>
              <a:gd name="connsiteY0" fmla="*/ 270848 h 3688135"/>
              <a:gd name="connsiteX1" fmla="*/ 1358864 w 8506860"/>
              <a:gd name="connsiteY1" fmla="*/ 2439313 h 3688135"/>
              <a:gd name="connsiteX2" fmla="*/ 3343206 w 8506860"/>
              <a:gd name="connsiteY2" fmla="*/ 2280149 h 3688135"/>
              <a:gd name="connsiteX3" fmla="*/ 4361471 w 8506860"/>
              <a:gd name="connsiteY3" fmla="*/ 3675382 h 3688135"/>
              <a:gd name="connsiteX4" fmla="*/ 6449257 w 8506860"/>
              <a:gd name="connsiteY4" fmla="*/ 2992469 h 3688135"/>
              <a:gd name="connsiteX5" fmla="*/ 7977257 w 8506860"/>
              <a:gd name="connsiteY5" fmla="*/ 1871214 h 3688135"/>
              <a:gd name="connsiteX6" fmla="*/ 7695277 w 8506860"/>
              <a:gd name="connsiteY6" fmla="*/ 0 h 3688135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683965"/>
              <a:gd name="connsiteY0" fmla="*/ 791996 h 4206838"/>
              <a:gd name="connsiteX1" fmla="*/ 1358864 w 8683965"/>
              <a:gd name="connsiteY1" fmla="*/ 2960461 h 4206838"/>
              <a:gd name="connsiteX2" fmla="*/ 3343206 w 8683965"/>
              <a:gd name="connsiteY2" fmla="*/ 2801297 h 4206838"/>
              <a:gd name="connsiteX3" fmla="*/ 4361471 w 8683965"/>
              <a:gd name="connsiteY3" fmla="*/ 4196530 h 4206838"/>
              <a:gd name="connsiteX4" fmla="*/ 6449257 w 8683965"/>
              <a:gd name="connsiteY4" fmla="*/ 3513617 h 4206838"/>
              <a:gd name="connsiteX5" fmla="*/ 7977257 w 8683965"/>
              <a:gd name="connsiteY5" fmla="*/ 2392362 h 4206838"/>
              <a:gd name="connsiteX6" fmla="*/ 8112274 w 8683965"/>
              <a:gd name="connsiteY6" fmla="*/ 0 h 4206838"/>
              <a:gd name="connsiteX0" fmla="*/ 6937 w 8683797"/>
              <a:gd name="connsiteY0" fmla="*/ 791996 h 4201594"/>
              <a:gd name="connsiteX1" fmla="*/ 1358696 w 8683797"/>
              <a:gd name="connsiteY1" fmla="*/ 2960461 h 4201594"/>
              <a:gd name="connsiteX2" fmla="*/ 3198985 w 8683797"/>
              <a:gd name="connsiteY2" fmla="*/ 3029871 h 4201594"/>
              <a:gd name="connsiteX3" fmla="*/ 4361303 w 8683797"/>
              <a:gd name="connsiteY3" fmla="*/ 4196530 h 4201594"/>
              <a:gd name="connsiteX4" fmla="*/ 6449089 w 8683797"/>
              <a:gd name="connsiteY4" fmla="*/ 3513617 h 4201594"/>
              <a:gd name="connsiteX5" fmla="*/ 7977089 w 8683797"/>
              <a:gd name="connsiteY5" fmla="*/ 2392362 h 4201594"/>
              <a:gd name="connsiteX6" fmla="*/ 8112106 w 8683797"/>
              <a:gd name="connsiteY6" fmla="*/ 0 h 4201594"/>
              <a:gd name="connsiteX0" fmla="*/ 9436 w 8686296"/>
              <a:gd name="connsiteY0" fmla="*/ 791996 h 4201594"/>
              <a:gd name="connsiteX1" fmla="*/ 1095834 w 8686296"/>
              <a:gd name="connsiteY1" fmla="*/ 3106748 h 4201594"/>
              <a:gd name="connsiteX2" fmla="*/ 3201484 w 8686296"/>
              <a:gd name="connsiteY2" fmla="*/ 3029871 h 4201594"/>
              <a:gd name="connsiteX3" fmla="*/ 4363802 w 8686296"/>
              <a:gd name="connsiteY3" fmla="*/ 4196530 h 4201594"/>
              <a:gd name="connsiteX4" fmla="*/ 6451588 w 8686296"/>
              <a:gd name="connsiteY4" fmla="*/ 3513617 h 4201594"/>
              <a:gd name="connsiteX5" fmla="*/ 7979588 w 8686296"/>
              <a:gd name="connsiteY5" fmla="*/ 2392362 h 4201594"/>
              <a:gd name="connsiteX6" fmla="*/ 8114605 w 8686296"/>
              <a:gd name="connsiteY6" fmla="*/ 0 h 4201594"/>
              <a:gd name="connsiteX0" fmla="*/ 4713 w 9561057"/>
              <a:gd name="connsiteY0" fmla="*/ 938284 h 4201594"/>
              <a:gd name="connsiteX1" fmla="*/ 1970595 w 9561057"/>
              <a:gd name="connsiteY1" fmla="*/ 3106748 h 4201594"/>
              <a:gd name="connsiteX2" fmla="*/ 4076245 w 9561057"/>
              <a:gd name="connsiteY2" fmla="*/ 3029871 h 4201594"/>
              <a:gd name="connsiteX3" fmla="*/ 5238563 w 9561057"/>
              <a:gd name="connsiteY3" fmla="*/ 4196530 h 4201594"/>
              <a:gd name="connsiteX4" fmla="*/ 7326349 w 9561057"/>
              <a:gd name="connsiteY4" fmla="*/ 3513617 h 4201594"/>
              <a:gd name="connsiteX5" fmla="*/ 8854349 w 9561057"/>
              <a:gd name="connsiteY5" fmla="*/ 2392362 h 4201594"/>
              <a:gd name="connsiteX6" fmla="*/ 8989366 w 9561057"/>
              <a:gd name="connsiteY6" fmla="*/ 0 h 4201594"/>
              <a:gd name="connsiteX0" fmla="*/ 4680 w 9561024"/>
              <a:gd name="connsiteY0" fmla="*/ 938284 h 4199285"/>
              <a:gd name="connsiteX1" fmla="*/ 1970562 w 9561024"/>
              <a:gd name="connsiteY1" fmla="*/ 3106748 h 4199285"/>
              <a:gd name="connsiteX2" fmla="*/ 4011490 w 9561024"/>
              <a:gd name="connsiteY2" fmla="*/ 3163670 h 4199285"/>
              <a:gd name="connsiteX3" fmla="*/ 5238530 w 9561024"/>
              <a:gd name="connsiteY3" fmla="*/ 4196530 h 4199285"/>
              <a:gd name="connsiteX4" fmla="*/ 7326316 w 9561024"/>
              <a:gd name="connsiteY4" fmla="*/ 3513617 h 4199285"/>
              <a:gd name="connsiteX5" fmla="*/ 8854316 w 9561024"/>
              <a:gd name="connsiteY5" fmla="*/ 2392362 h 4199285"/>
              <a:gd name="connsiteX6" fmla="*/ 8989333 w 9561024"/>
              <a:gd name="connsiteY6" fmla="*/ 0 h 4199285"/>
              <a:gd name="connsiteX0" fmla="*/ 4680 w 9896931"/>
              <a:gd name="connsiteY0" fmla="*/ 938284 h 4199285"/>
              <a:gd name="connsiteX1" fmla="*/ 1970562 w 9896931"/>
              <a:gd name="connsiteY1" fmla="*/ 3106748 h 4199285"/>
              <a:gd name="connsiteX2" fmla="*/ 4011490 w 9896931"/>
              <a:gd name="connsiteY2" fmla="*/ 3163670 h 4199285"/>
              <a:gd name="connsiteX3" fmla="*/ 5238530 w 9896931"/>
              <a:gd name="connsiteY3" fmla="*/ 4196530 h 4199285"/>
              <a:gd name="connsiteX4" fmla="*/ 7326316 w 9896931"/>
              <a:gd name="connsiteY4" fmla="*/ 3513617 h 4199285"/>
              <a:gd name="connsiteX5" fmla="*/ 8854316 w 9896931"/>
              <a:gd name="connsiteY5" fmla="*/ 2392362 h 4199285"/>
              <a:gd name="connsiteX6" fmla="*/ 8989333 w 9896931"/>
              <a:gd name="connsiteY6" fmla="*/ 0 h 4199285"/>
              <a:gd name="connsiteX0" fmla="*/ 4680 w 10045037"/>
              <a:gd name="connsiteY0" fmla="*/ 938284 h 4199285"/>
              <a:gd name="connsiteX1" fmla="*/ 1970562 w 10045037"/>
              <a:gd name="connsiteY1" fmla="*/ 3106748 h 4199285"/>
              <a:gd name="connsiteX2" fmla="*/ 4011490 w 10045037"/>
              <a:gd name="connsiteY2" fmla="*/ 3163670 h 4199285"/>
              <a:gd name="connsiteX3" fmla="*/ 5238530 w 10045037"/>
              <a:gd name="connsiteY3" fmla="*/ 4196530 h 4199285"/>
              <a:gd name="connsiteX4" fmla="*/ 7326316 w 10045037"/>
              <a:gd name="connsiteY4" fmla="*/ 3513617 h 4199285"/>
              <a:gd name="connsiteX5" fmla="*/ 8854316 w 10045037"/>
              <a:gd name="connsiteY5" fmla="*/ 2392362 h 4199285"/>
              <a:gd name="connsiteX6" fmla="*/ 8989333 w 10045037"/>
              <a:gd name="connsiteY6" fmla="*/ 0 h 4199285"/>
              <a:gd name="connsiteX0" fmla="*/ 4680 w 9940255"/>
              <a:gd name="connsiteY0" fmla="*/ 938284 h 4199285"/>
              <a:gd name="connsiteX1" fmla="*/ 1970562 w 9940255"/>
              <a:gd name="connsiteY1" fmla="*/ 3106748 h 4199285"/>
              <a:gd name="connsiteX2" fmla="*/ 4011490 w 9940255"/>
              <a:gd name="connsiteY2" fmla="*/ 3163670 h 4199285"/>
              <a:gd name="connsiteX3" fmla="*/ 5238530 w 9940255"/>
              <a:gd name="connsiteY3" fmla="*/ 4196530 h 4199285"/>
              <a:gd name="connsiteX4" fmla="*/ 7326316 w 9940255"/>
              <a:gd name="connsiteY4" fmla="*/ 3513617 h 4199285"/>
              <a:gd name="connsiteX5" fmla="*/ 8854316 w 9940255"/>
              <a:gd name="connsiteY5" fmla="*/ 2392362 h 4199285"/>
              <a:gd name="connsiteX6" fmla="*/ 8989333 w 9940255"/>
              <a:gd name="connsiteY6" fmla="*/ 0 h 4199285"/>
              <a:gd name="connsiteX0" fmla="*/ 4680 w 10429593"/>
              <a:gd name="connsiteY0" fmla="*/ 938284 h 4199285"/>
              <a:gd name="connsiteX1" fmla="*/ 1970562 w 10429593"/>
              <a:gd name="connsiteY1" fmla="*/ 3106748 h 4199285"/>
              <a:gd name="connsiteX2" fmla="*/ 4011490 w 10429593"/>
              <a:gd name="connsiteY2" fmla="*/ 3163670 h 4199285"/>
              <a:gd name="connsiteX3" fmla="*/ 5238530 w 10429593"/>
              <a:gd name="connsiteY3" fmla="*/ 4196530 h 4199285"/>
              <a:gd name="connsiteX4" fmla="*/ 7326316 w 10429593"/>
              <a:gd name="connsiteY4" fmla="*/ 3513617 h 4199285"/>
              <a:gd name="connsiteX5" fmla="*/ 8854316 w 10429593"/>
              <a:gd name="connsiteY5" fmla="*/ 2392362 h 4199285"/>
              <a:gd name="connsiteX6" fmla="*/ 9710525 w 10429593"/>
              <a:gd name="connsiteY6" fmla="*/ 0 h 4199285"/>
              <a:gd name="connsiteX0" fmla="*/ 4680 w 10289893"/>
              <a:gd name="connsiteY0" fmla="*/ 938284 h 4199285"/>
              <a:gd name="connsiteX1" fmla="*/ 1970562 w 10289893"/>
              <a:gd name="connsiteY1" fmla="*/ 3106748 h 4199285"/>
              <a:gd name="connsiteX2" fmla="*/ 4011490 w 10289893"/>
              <a:gd name="connsiteY2" fmla="*/ 3163670 h 4199285"/>
              <a:gd name="connsiteX3" fmla="*/ 5238530 w 10289893"/>
              <a:gd name="connsiteY3" fmla="*/ 4196530 h 4199285"/>
              <a:gd name="connsiteX4" fmla="*/ 7326316 w 10289893"/>
              <a:gd name="connsiteY4" fmla="*/ 3513617 h 4199285"/>
              <a:gd name="connsiteX5" fmla="*/ 8854316 w 10289893"/>
              <a:gd name="connsiteY5" fmla="*/ 2392362 h 4199285"/>
              <a:gd name="connsiteX6" fmla="*/ 9710525 w 10289893"/>
              <a:gd name="connsiteY6" fmla="*/ 0 h 4199285"/>
              <a:gd name="connsiteX0" fmla="*/ 4680 w 10289893"/>
              <a:gd name="connsiteY0" fmla="*/ 938284 h 4197033"/>
              <a:gd name="connsiteX1" fmla="*/ 1970562 w 10289893"/>
              <a:gd name="connsiteY1" fmla="*/ 3106748 h 4197033"/>
              <a:gd name="connsiteX2" fmla="*/ 4011490 w 10289893"/>
              <a:gd name="connsiteY2" fmla="*/ 3163670 h 4197033"/>
              <a:gd name="connsiteX3" fmla="*/ 5238530 w 10289893"/>
              <a:gd name="connsiteY3" fmla="*/ 4196530 h 4197033"/>
              <a:gd name="connsiteX4" fmla="*/ 7243102 w 10289893"/>
              <a:gd name="connsiteY4" fmla="*/ 3324069 h 4197033"/>
              <a:gd name="connsiteX5" fmla="*/ 8854316 w 10289893"/>
              <a:gd name="connsiteY5" fmla="*/ 2392362 h 4197033"/>
              <a:gd name="connsiteX6" fmla="*/ 9710525 w 10289893"/>
              <a:gd name="connsiteY6" fmla="*/ 0 h 4197033"/>
              <a:gd name="connsiteX0" fmla="*/ 4680 w 10308358"/>
              <a:gd name="connsiteY0" fmla="*/ 938284 h 4197033"/>
              <a:gd name="connsiteX1" fmla="*/ 1970562 w 10308358"/>
              <a:gd name="connsiteY1" fmla="*/ 3106748 h 4197033"/>
              <a:gd name="connsiteX2" fmla="*/ 4011490 w 10308358"/>
              <a:gd name="connsiteY2" fmla="*/ 3163670 h 4197033"/>
              <a:gd name="connsiteX3" fmla="*/ 5238530 w 10308358"/>
              <a:gd name="connsiteY3" fmla="*/ 4196530 h 4197033"/>
              <a:gd name="connsiteX4" fmla="*/ 7243102 w 10308358"/>
              <a:gd name="connsiteY4" fmla="*/ 3324069 h 4197033"/>
              <a:gd name="connsiteX5" fmla="*/ 8854316 w 10308358"/>
              <a:gd name="connsiteY5" fmla="*/ 2392362 h 4197033"/>
              <a:gd name="connsiteX6" fmla="*/ 9710525 w 10308358"/>
              <a:gd name="connsiteY6" fmla="*/ 0 h 4197033"/>
              <a:gd name="connsiteX0" fmla="*/ 4680 w 10440837"/>
              <a:gd name="connsiteY0" fmla="*/ 938284 h 4197436"/>
              <a:gd name="connsiteX1" fmla="*/ 1970562 w 10440837"/>
              <a:gd name="connsiteY1" fmla="*/ 3106748 h 4197436"/>
              <a:gd name="connsiteX2" fmla="*/ 4011490 w 10440837"/>
              <a:gd name="connsiteY2" fmla="*/ 3163670 h 4197436"/>
              <a:gd name="connsiteX3" fmla="*/ 5238530 w 10440837"/>
              <a:gd name="connsiteY3" fmla="*/ 4196530 h 4197436"/>
              <a:gd name="connsiteX4" fmla="*/ 7243102 w 10440837"/>
              <a:gd name="connsiteY4" fmla="*/ 3324069 h 4197436"/>
              <a:gd name="connsiteX5" fmla="*/ 9279634 w 10440837"/>
              <a:gd name="connsiteY5" fmla="*/ 2225112 h 4197436"/>
              <a:gd name="connsiteX6" fmla="*/ 9710525 w 10440837"/>
              <a:gd name="connsiteY6" fmla="*/ 0 h 4197436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656444"/>
              <a:gd name="connsiteY0" fmla="*/ 1527956 h 4786714"/>
              <a:gd name="connsiteX1" fmla="*/ 1970562 w 10656444"/>
              <a:gd name="connsiteY1" fmla="*/ 3696420 h 4786714"/>
              <a:gd name="connsiteX2" fmla="*/ 4011490 w 10656444"/>
              <a:gd name="connsiteY2" fmla="*/ 3753342 h 4786714"/>
              <a:gd name="connsiteX3" fmla="*/ 5238530 w 10656444"/>
              <a:gd name="connsiteY3" fmla="*/ 4786202 h 4786714"/>
              <a:gd name="connsiteX4" fmla="*/ 7243102 w 10656444"/>
              <a:gd name="connsiteY4" fmla="*/ 3913741 h 4786714"/>
              <a:gd name="connsiteX5" fmla="*/ 9279634 w 10656444"/>
              <a:gd name="connsiteY5" fmla="*/ 2814784 h 4786714"/>
              <a:gd name="connsiteX6" fmla="*/ 10029227 w 10656444"/>
              <a:gd name="connsiteY6" fmla="*/ 0 h 4786714"/>
              <a:gd name="connsiteX0" fmla="*/ 4682 w 10656446"/>
              <a:gd name="connsiteY0" fmla="*/ 1527956 h 4788235"/>
              <a:gd name="connsiteX1" fmla="*/ 1970564 w 10656446"/>
              <a:gd name="connsiteY1" fmla="*/ 3696420 h 4788235"/>
              <a:gd name="connsiteX2" fmla="*/ 4016428 w 10656446"/>
              <a:gd name="connsiteY2" fmla="*/ 3587436 h 4788235"/>
              <a:gd name="connsiteX3" fmla="*/ 5238532 w 10656446"/>
              <a:gd name="connsiteY3" fmla="*/ 4786202 h 4788235"/>
              <a:gd name="connsiteX4" fmla="*/ 7243104 w 10656446"/>
              <a:gd name="connsiteY4" fmla="*/ 3913741 h 4788235"/>
              <a:gd name="connsiteX5" fmla="*/ 9279636 w 10656446"/>
              <a:gd name="connsiteY5" fmla="*/ 2814784 h 4788235"/>
              <a:gd name="connsiteX6" fmla="*/ 10029229 w 10656446"/>
              <a:gd name="connsiteY6" fmla="*/ 0 h 4788235"/>
              <a:gd name="connsiteX0" fmla="*/ 4512 w 10656276"/>
              <a:gd name="connsiteY0" fmla="*/ 1527956 h 4788235"/>
              <a:gd name="connsiteX1" fmla="*/ 2026052 w 10656276"/>
              <a:gd name="connsiteY1" fmla="*/ 3577604 h 4788235"/>
              <a:gd name="connsiteX2" fmla="*/ 4016258 w 10656276"/>
              <a:gd name="connsiteY2" fmla="*/ 3587436 h 4788235"/>
              <a:gd name="connsiteX3" fmla="*/ 5238362 w 10656276"/>
              <a:gd name="connsiteY3" fmla="*/ 4786202 h 4788235"/>
              <a:gd name="connsiteX4" fmla="*/ 7242934 w 10656276"/>
              <a:gd name="connsiteY4" fmla="*/ 3913741 h 4788235"/>
              <a:gd name="connsiteX5" fmla="*/ 9279466 w 10656276"/>
              <a:gd name="connsiteY5" fmla="*/ 2814784 h 4788235"/>
              <a:gd name="connsiteX6" fmla="*/ 10029059 w 10656276"/>
              <a:gd name="connsiteY6" fmla="*/ 0 h 4788235"/>
              <a:gd name="connsiteX0" fmla="*/ 4538 w 10656302"/>
              <a:gd name="connsiteY0" fmla="*/ 1527956 h 4788342"/>
              <a:gd name="connsiteX1" fmla="*/ 2026078 w 10656302"/>
              <a:gd name="connsiteY1" fmla="*/ 3577604 h 4788342"/>
              <a:gd name="connsiteX2" fmla="*/ 4072392 w 10656302"/>
              <a:gd name="connsiteY2" fmla="*/ 3578638 h 4788342"/>
              <a:gd name="connsiteX3" fmla="*/ 5238388 w 10656302"/>
              <a:gd name="connsiteY3" fmla="*/ 4786202 h 4788342"/>
              <a:gd name="connsiteX4" fmla="*/ 7242960 w 10656302"/>
              <a:gd name="connsiteY4" fmla="*/ 3913741 h 4788342"/>
              <a:gd name="connsiteX5" fmla="*/ 9279492 w 10656302"/>
              <a:gd name="connsiteY5" fmla="*/ 2814784 h 4788342"/>
              <a:gd name="connsiteX6" fmla="*/ 10029085 w 10656302"/>
              <a:gd name="connsiteY6" fmla="*/ 0 h 4788342"/>
              <a:gd name="connsiteX0" fmla="*/ 4530 w 10656294"/>
              <a:gd name="connsiteY0" fmla="*/ 1527956 h 4787983"/>
              <a:gd name="connsiteX1" fmla="*/ 2026070 w 10656294"/>
              <a:gd name="connsiteY1" fmla="*/ 3577604 h 4787983"/>
              <a:gd name="connsiteX2" fmla="*/ 4052859 w 10656294"/>
              <a:gd name="connsiteY2" fmla="*/ 3609222 h 4787983"/>
              <a:gd name="connsiteX3" fmla="*/ 5238380 w 10656294"/>
              <a:gd name="connsiteY3" fmla="*/ 4786202 h 4787983"/>
              <a:gd name="connsiteX4" fmla="*/ 7242952 w 10656294"/>
              <a:gd name="connsiteY4" fmla="*/ 3913741 h 4787983"/>
              <a:gd name="connsiteX5" fmla="*/ 9279484 w 10656294"/>
              <a:gd name="connsiteY5" fmla="*/ 2814784 h 4787983"/>
              <a:gd name="connsiteX6" fmla="*/ 10029077 w 10656294"/>
              <a:gd name="connsiteY6" fmla="*/ 0 h 4787983"/>
              <a:gd name="connsiteX0" fmla="*/ 4530 w 10656294"/>
              <a:gd name="connsiteY0" fmla="*/ 1527956 h 4786632"/>
              <a:gd name="connsiteX1" fmla="*/ 2026070 w 10656294"/>
              <a:gd name="connsiteY1" fmla="*/ 3577604 h 4786632"/>
              <a:gd name="connsiteX2" fmla="*/ 4052859 w 10656294"/>
              <a:gd name="connsiteY2" fmla="*/ 3609222 h 4786632"/>
              <a:gd name="connsiteX3" fmla="*/ 5238380 w 10656294"/>
              <a:gd name="connsiteY3" fmla="*/ 4786202 h 4786632"/>
              <a:gd name="connsiteX4" fmla="*/ 7306914 w 10656294"/>
              <a:gd name="connsiteY4" fmla="*/ 3766101 h 4786632"/>
              <a:gd name="connsiteX5" fmla="*/ 9279484 w 10656294"/>
              <a:gd name="connsiteY5" fmla="*/ 2814784 h 4786632"/>
              <a:gd name="connsiteX6" fmla="*/ 10029077 w 10656294"/>
              <a:gd name="connsiteY6" fmla="*/ 0 h 4786632"/>
              <a:gd name="connsiteX0" fmla="*/ 4530 w 10674769"/>
              <a:gd name="connsiteY0" fmla="*/ 1527956 h 4786905"/>
              <a:gd name="connsiteX1" fmla="*/ 2026070 w 10674769"/>
              <a:gd name="connsiteY1" fmla="*/ 3577604 h 4786905"/>
              <a:gd name="connsiteX2" fmla="*/ 4052859 w 10674769"/>
              <a:gd name="connsiteY2" fmla="*/ 3609222 h 4786905"/>
              <a:gd name="connsiteX3" fmla="*/ 5238380 w 10674769"/>
              <a:gd name="connsiteY3" fmla="*/ 4786202 h 4786905"/>
              <a:gd name="connsiteX4" fmla="*/ 7306914 w 10674769"/>
              <a:gd name="connsiteY4" fmla="*/ 3766101 h 4786905"/>
              <a:gd name="connsiteX5" fmla="*/ 9342436 w 10674769"/>
              <a:gd name="connsiteY5" fmla="*/ 2763631 h 4786905"/>
              <a:gd name="connsiteX6" fmla="*/ 10029077 w 10674769"/>
              <a:gd name="connsiteY6" fmla="*/ 0 h 4786905"/>
              <a:gd name="connsiteX0" fmla="*/ 4530 w 10674769"/>
              <a:gd name="connsiteY0" fmla="*/ 1527956 h 4786667"/>
              <a:gd name="connsiteX1" fmla="*/ 2026070 w 10674769"/>
              <a:gd name="connsiteY1" fmla="*/ 3577604 h 4786667"/>
              <a:gd name="connsiteX2" fmla="*/ 4052859 w 10674769"/>
              <a:gd name="connsiteY2" fmla="*/ 3609222 h 4786667"/>
              <a:gd name="connsiteX3" fmla="*/ 5238380 w 10674769"/>
              <a:gd name="connsiteY3" fmla="*/ 4786202 h 4786667"/>
              <a:gd name="connsiteX4" fmla="*/ 7306914 w 10674769"/>
              <a:gd name="connsiteY4" fmla="*/ 3766101 h 4786667"/>
              <a:gd name="connsiteX5" fmla="*/ 9342436 w 10674769"/>
              <a:gd name="connsiteY5" fmla="*/ 2763631 h 4786667"/>
              <a:gd name="connsiteX6" fmla="*/ 10029077 w 10674769"/>
              <a:gd name="connsiteY6" fmla="*/ 0 h 4786667"/>
              <a:gd name="connsiteX0" fmla="*/ 4530 w 10682186"/>
              <a:gd name="connsiteY0" fmla="*/ 1527956 h 4786938"/>
              <a:gd name="connsiteX1" fmla="*/ 2026070 w 10682186"/>
              <a:gd name="connsiteY1" fmla="*/ 3577604 h 4786938"/>
              <a:gd name="connsiteX2" fmla="*/ 4052859 w 10682186"/>
              <a:gd name="connsiteY2" fmla="*/ 3609222 h 4786938"/>
              <a:gd name="connsiteX3" fmla="*/ 5238380 w 10682186"/>
              <a:gd name="connsiteY3" fmla="*/ 4786202 h 4786938"/>
              <a:gd name="connsiteX4" fmla="*/ 7306914 w 10682186"/>
              <a:gd name="connsiteY4" fmla="*/ 3766101 h 4786938"/>
              <a:gd name="connsiteX5" fmla="*/ 9366897 w 10682186"/>
              <a:gd name="connsiteY5" fmla="*/ 2567140 h 4786938"/>
              <a:gd name="connsiteX6" fmla="*/ 10029077 w 10682186"/>
              <a:gd name="connsiteY6" fmla="*/ 0 h 4786938"/>
              <a:gd name="connsiteX0" fmla="*/ 4530 w 10682186"/>
              <a:gd name="connsiteY0" fmla="*/ 1527956 h 4786728"/>
              <a:gd name="connsiteX1" fmla="*/ 2026070 w 10682186"/>
              <a:gd name="connsiteY1" fmla="*/ 3577604 h 4786728"/>
              <a:gd name="connsiteX2" fmla="*/ 4052859 w 10682186"/>
              <a:gd name="connsiteY2" fmla="*/ 3609222 h 4786728"/>
              <a:gd name="connsiteX3" fmla="*/ 5238380 w 10682186"/>
              <a:gd name="connsiteY3" fmla="*/ 4786202 h 4786728"/>
              <a:gd name="connsiteX4" fmla="*/ 7306914 w 10682186"/>
              <a:gd name="connsiteY4" fmla="*/ 3766101 h 4786728"/>
              <a:gd name="connsiteX5" fmla="*/ 9366897 w 10682186"/>
              <a:gd name="connsiteY5" fmla="*/ 2567140 h 4786728"/>
              <a:gd name="connsiteX6" fmla="*/ 10029077 w 10682186"/>
              <a:gd name="connsiteY6" fmla="*/ 0 h 4786728"/>
              <a:gd name="connsiteX0" fmla="*/ 4530 w 10682186"/>
              <a:gd name="connsiteY0" fmla="*/ 1527956 h 4786905"/>
              <a:gd name="connsiteX1" fmla="*/ 2026070 w 10682186"/>
              <a:gd name="connsiteY1" fmla="*/ 3577604 h 4786905"/>
              <a:gd name="connsiteX2" fmla="*/ 4052859 w 10682186"/>
              <a:gd name="connsiteY2" fmla="*/ 3609222 h 4786905"/>
              <a:gd name="connsiteX3" fmla="*/ 5238380 w 10682186"/>
              <a:gd name="connsiteY3" fmla="*/ 4786202 h 4786905"/>
              <a:gd name="connsiteX4" fmla="*/ 7161033 w 10682186"/>
              <a:gd name="connsiteY4" fmla="*/ 3788974 h 4786905"/>
              <a:gd name="connsiteX5" fmla="*/ 9366897 w 10682186"/>
              <a:gd name="connsiteY5" fmla="*/ 2567140 h 4786905"/>
              <a:gd name="connsiteX6" fmla="*/ 10029077 w 10682186"/>
              <a:gd name="connsiteY6" fmla="*/ 0 h 4786905"/>
              <a:gd name="connsiteX0" fmla="*/ 4530 w 10620513"/>
              <a:gd name="connsiteY0" fmla="*/ 1527956 h 4786905"/>
              <a:gd name="connsiteX1" fmla="*/ 2026070 w 10620513"/>
              <a:gd name="connsiteY1" fmla="*/ 3577604 h 4786905"/>
              <a:gd name="connsiteX2" fmla="*/ 4052859 w 10620513"/>
              <a:gd name="connsiteY2" fmla="*/ 3609222 h 4786905"/>
              <a:gd name="connsiteX3" fmla="*/ 5238380 w 10620513"/>
              <a:gd name="connsiteY3" fmla="*/ 4786202 h 4786905"/>
              <a:gd name="connsiteX4" fmla="*/ 7161033 w 10620513"/>
              <a:gd name="connsiteY4" fmla="*/ 3788974 h 4786905"/>
              <a:gd name="connsiteX5" fmla="*/ 9366897 w 10620513"/>
              <a:gd name="connsiteY5" fmla="*/ 2567140 h 4786905"/>
              <a:gd name="connsiteX6" fmla="*/ 10029077 w 10620513"/>
              <a:gd name="connsiteY6" fmla="*/ 0 h 4786905"/>
              <a:gd name="connsiteX0" fmla="*/ 4530 w 10607420"/>
              <a:gd name="connsiteY0" fmla="*/ 1527956 h 4786905"/>
              <a:gd name="connsiteX1" fmla="*/ 2026070 w 10607420"/>
              <a:gd name="connsiteY1" fmla="*/ 3577604 h 4786905"/>
              <a:gd name="connsiteX2" fmla="*/ 4052859 w 10607420"/>
              <a:gd name="connsiteY2" fmla="*/ 3609222 h 4786905"/>
              <a:gd name="connsiteX3" fmla="*/ 5238380 w 10607420"/>
              <a:gd name="connsiteY3" fmla="*/ 4786202 h 4786905"/>
              <a:gd name="connsiteX4" fmla="*/ 7161033 w 10607420"/>
              <a:gd name="connsiteY4" fmla="*/ 3788974 h 4786905"/>
              <a:gd name="connsiteX5" fmla="*/ 9366897 w 10607420"/>
              <a:gd name="connsiteY5" fmla="*/ 2567140 h 4786905"/>
              <a:gd name="connsiteX6" fmla="*/ 10029077 w 10607420"/>
              <a:gd name="connsiteY6" fmla="*/ 0 h 4786905"/>
              <a:gd name="connsiteX0" fmla="*/ 4530 w 10607420"/>
              <a:gd name="connsiteY0" fmla="*/ 1527956 h 5675981"/>
              <a:gd name="connsiteX1" fmla="*/ 2026070 w 10607420"/>
              <a:gd name="connsiteY1" fmla="*/ 3577604 h 5675981"/>
              <a:gd name="connsiteX2" fmla="*/ 4052859 w 10607420"/>
              <a:gd name="connsiteY2" fmla="*/ 3609222 h 5675981"/>
              <a:gd name="connsiteX3" fmla="*/ 5231700 w 10607420"/>
              <a:gd name="connsiteY3" fmla="*/ 5675508 h 5675981"/>
              <a:gd name="connsiteX4" fmla="*/ 7161033 w 10607420"/>
              <a:gd name="connsiteY4" fmla="*/ 3788974 h 5675981"/>
              <a:gd name="connsiteX5" fmla="*/ 9366897 w 10607420"/>
              <a:gd name="connsiteY5" fmla="*/ 2567140 h 5675981"/>
              <a:gd name="connsiteX6" fmla="*/ 10029077 w 10607420"/>
              <a:gd name="connsiteY6" fmla="*/ 0 h 5675981"/>
              <a:gd name="connsiteX0" fmla="*/ 4530 w 10607420"/>
              <a:gd name="connsiteY0" fmla="*/ 1527956 h 5675879"/>
              <a:gd name="connsiteX1" fmla="*/ 2026070 w 10607420"/>
              <a:gd name="connsiteY1" fmla="*/ 3577604 h 5675879"/>
              <a:gd name="connsiteX2" fmla="*/ 4052859 w 10607420"/>
              <a:gd name="connsiteY2" fmla="*/ 3609222 h 5675879"/>
              <a:gd name="connsiteX3" fmla="*/ 5231700 w 10607420"/>
              <a:gd name="connsiteY3" fmla="*/ 5675508 h 5675879"/>
              <a:gd name="connsiteX4" fmla="*/ 7161033 w 10607420"/>
              <a:gd name="connsiteY4" fmla="*/ 3788974 h 5675879"/>
              <a:gd name="connsiteX5" fmla="*/ 9366897 w 10607420"/>
              <a:gd name="connsiteY5" fmla="*/ 2567140 h 5675879"/>
              <a:gd name="connsiteX6" fmla="*/ 10029077 w 10607420"/>
              <a:gd name="connsiteY6" fmla="*/ 0 h 5675879"/>
              <a:gd name="connsiteX0" fmla="*/ 4530 w 10607420"/>
              <a:gd name="connsiteY0" fmla="*/ 1527956 h 5676573"/>
              <a:gd name="connsiteX1" fmla="*/ 2026070 w 10607420"/>
              <a:gd name="connsiteY1" fmla="*/ 3577604 h 5676573"/>
              <a:gd name="connsiteX2" fmla="*/ 4052859 w 10607420"/>
              <a:gd name="connsiteY2" fmla="*/ 3609222 h 5676573"/>
              <a:gd name="connsiteX3" fmla="*/ 5231700 w 10607420"/>
              <a:gd name="connsiteY3" fmla="*/ 5675508 h 5676573"/>
              <a:gd name="connsiteX4" fmla="*/ 7416113 w 10607420"/>
              <a:gd name="connsiteY4" fmla="*/ 3906394 h 5676573"/>
              <a:gd name="connsiteX5" fmla="*/ 9366897 w 10607420"/>
              <a:gd name="connsiteY5" fmla="*/ 2567140 h 5676573"/>
              <a:gd name="connsiteX6" fmla="*/ 10029077 w 10607420"/>
              <a:gd name="connsiteY6" fmla="*/ 0 h 5676573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34191"/>
              <a:gd name="connsiteY0" fmla="*/ 1527956 h 5700382"/>
              <a:gd name="connsiteX1" fmla="*/ 2026070 w 10634191"/>
              <a:gd name="connsiteY1" fmla="*/ 3577604 h 5700382"/>
              <a:gd name="connsiteX2" fmla="*/ 4052859 w 10634191"/>
              <a:gd name="connsiteY2" fmla="*/ 3609222 h 5700382"/>
              <a:gd name="connsiteX3" fmla="*/ 5231700 w 10634191"/>
              <a:gd name="connsiteY3" fmla="*/ 5675508 h 5700382"/>
              <a:gd name="connsiteX4" fmla="*/ 7416113 w 10634191"/>
              <a:gd name="connsiteY4" fmla="*/ 3906394 h 5700382"/>
              <a:gd name="connsiteX5" fmla="*/ 9449785 w 10634191"/>
              <a:gd name="connsiteY5" fmla="*/ 2644094 h 5700382"/>
              <a:gd name="connsiteX6" fmla="*/ 10029077 w 10634191"/>
              <a:gd name="connsiteY6" fmla="*/ 0 h 5700382"/>
              <a:gd name="connsiteX0" fmla="*/ 4530 w 10749956"/>
              <a:gd name="connsiteY0" fmla="*/ 1610554 h 5782980"/>
              <a:gd name="connsiteX1" fmla="*/ 2026070 w 10749956"/>
              <a:gd name="connsiteY1" fmla="*/ 3660202 h 5782980"/>
              <a:gd name="connsiteX2" fmla="*/ 4052859 w 10749956"/>
              <a:gd name="connsiteY2" fmla="*/ 3691820 h 5782980"/>
              <a:gd name="connsiteX3" fmla="*/ 5231700 w 10749956"/>
              <a:gd name="connsiteY3" fmla="*/ 5758106 h 5782980"/>
              <a:gd name="connsiteX4" fmla="*/ 7416113 w 10749956"/>
              <a:gd name="connsiteY4" fmla="*/ 3988992 h 5782980"/>
              <a:gd name="connsiteX5" fmla="*/ 9449785 w 10749956"/>
              <a:gd name="connsiteY5" fmla="*/ 2726692 h 5782980"/>
              <a:gd name="connsiteX6" fmla="*/ 10197325 w 10749956"/>
              <a:gd name="connsiteY6" fmla="*/ 0 h 5782980"/>
              <a:gd name="connsiteX0" fmla="*/ 4530 w 10749956"/>
              <a:gd name="connsiteY0" fmla="*/ 1610554 h 5760477"/>
              <a:gd name="connsiteX1" fmla="*/ 2026070 w 10749956"/>
              <a:gd name="connsiteY1" fmla="*/ 3660202 h 5760477"/>
              <a:gd name="connsiteX2" fmla="*/ 4052859 w 10749956"/>
              <a:gd name="connsiteY2" fmla="*/ 3691820 h 5760477"/>
              <a:gd name="connsiteX3" fmla="*/ 5231700 w 10749956"/>
              <a:gd name="connsiteY3" fmla="*/ 5758106 h 5760477"/>
              <a:gd name="connsiteX4" fmla="*/ 7495792 w 10749956"/>
              <a:gd name="connsiteY4" fmla="*/ 4122669 h 5760477"/>
              <a:gd name="connsiteX5" fmla="*/ 9449785 w 10749956"/>
              <a:gd name="connsiteY5" fmla="*/ 2726692 h 5760477"/>
              <a:gd name="connsiteX6" fmla="*/ 10197325 w 10749956"/>
              <a:gd name="connsiteY6" fmla="*/ 0 h 5760477"/>
              <a:gd name="connsiteX0" fmla="*/ 4530 w 10749956"/>
              <a:gd name="connsiteY0" fmla="*/ 1610554 h 5781028"/>
              <a:gd name="connsiteX1" fmla="*/ 2026070 w 10749956"/>
              <a:gd name="connsiteY1" fmla="*/ 3660202 h 5781028"/>
              <a:gd name="connsiteX2" fmla="*/ 4052859 w 10749956"/>
              <a:gd name="connsiteY2" fmla="*/ 3691820 h 5781028"/>
              <a:gd name="connsiteX3" fmla="*/ 5231700 w 10749956"/>
              <a:gd name="connsiteY3" fmla="*/ 5758106 h 5781028"/>
              <a:gd name="connsiteX4" fmla="*/ 7495792 w 10749956"/>
              <a:gd name="connsiteY4" fmla="*/ 4122669 h 5781028"/>
              <a:gd name="connsiteX5" fmla="*/ 9449785 w 10749956"/>
              <a:gd name="connsiteY5" fmla="*/ 2726692 h 5781028"/>
              <a:gd name="connsiteX6" fmla="*/ 10197325 w 10749956"/>
              <a:gd name="connsiteY6" fmla="*/ 0 h 5781028"/>
              <a:gd name="connsiteX0" fmla="*/ 4530 w 10749956"/>
              <a:gd name="connsiteY0" fmla="*/ 1610554 h 5759009"/>
              <a:gd name="connsiteX1" fmla="*/ 2026070 w 10749956"/>
              <a:gd name="connsiteY1" fmla="*/ 3660202 h 5759009"/>
              <a:gd name="connsiteX2" fmla="*/ 4052404 w 10749956"/>
              <a:gd name="connsiteY2" fmla="*/ 3860548 h 5759009"/>
              <a:gd name="connsiteX3" fmla="*/ 5231700 w 10749956"/>
              <a:gd name="connsiteY3" fmla="*/ 5758106 h 5759009"/>
              <a:gd name="connsiteX4" fmla="*/ 7495792 w 10749956"/>
              <a:gd name="connsiteY4" fmla="*/ 4122669 h 5759009"/>
              <a:gd name="connsiteX5" fmla="*/ 9449785 w 10749956"/>
              <a:gd name="connsiteY5" fmla="*/ 2726692 h 5759009"/>
              <a:gd name="connsiteX6" fmla="*/ 10197325 w 10749956"/>
              <a:gd name="connsiteY6" fmla="*/ 0 h 5759009"/>
              <a:gd name="connsiteX0" fmla="*/ 4530 w 10749956"/>
              <a:gd name="connsiteY0" fmla="*/ 1610554 h 5776620"/>
              <a:gd name="connsiteX1" fmla="*/ 2026070 w 10749956"/>
              <a:gd name="connsiteY1" fmla="*/ 3660202 h 5776620"/>
              <a:gd name="connsiteX2" fmla="*/ 4052404 w 10749956"/>
              <a:gd name="connsiteY2" fmla="*/ 3860548 h 5776620"/>
              <a:gd name="connsiteX3" fmla="*/ 5231700 w 10749956"/>
              <a:gd name="connsiteY3" fmla="*/ 5758106 h 5776620"/>
              <a:gd name="connsiteX4" fmla="*/ 7495792 w 10749956"/>
              <a:gd name="connsiteY4" fmla="*/ 4122669 h 5776620"/>
              <a:gd name="connsiteX5" fmla="*/ 9449785 w 10749956"/>
              <a:gd name="connsiteY5" fmla="*/ 2726692 h 5776620"/>
              <a:gd name="connsiteX6" fmla="*/ 10197325 w 10749956"/>
              <a:gd name="connsiteY6" fmla="*/ 0 h 5776620"/>
              <a:gd name="connsiteX0" fmla="*/ 6906 w 10124449"/>
              <a:gd name="connsiteY0" fmla="*/ 1467132 h 5776620"/>
              <a:gd name="connsiteX1" fmla="*/ 1400563 w 10124449"/>
              <a:gd name="connsiteY1" fmla="*/ 3660202 h 5776620"/>
              <a:gd name="connsiteX2" fmla="*/ 3426897 w 10124449"/>
              <a:gd name="connsiteY2" fmla="*/ 3860548 h 5776620"/>
              <a:gd name="connsiteX3" fmla="*/ 4606193 w 10124449"/>
              <a:gd name="connsiteY3" fmla="*/ 5758106 h 5776620"/>
              <a:gd name="connsiteX4" fmla="*/ 6870285 w 10124449"/>
              <a:gd name="connsiteY4" fmla="*/ 4122669 h 5776620"/>
              <a:gd name="connsiteX5" fmla="*/ 8824278 w 10124449"/>
              <a:gd name="connsiteY5" fmla="*/ 2726692 h 5776620"/>
              <a:gd name="connsiteX6" fmla="*/ 9571818 w 10124449"/>
              <a:gd name="connsiteY6" fmla="*/ 0 h 5776620"/>
              <a:gd name="connsiteX0" fmla="*/ 7588 w 10125131"/>
              <a:gd name="connsiteY0" fmla="*/ 1467132 h 5776620"/>
              <a:gd name="connsiteX1" fmla="*/ 1401245 w 10125131"/>
              <a:gd name="connsiteY1" fmla="*/ 3660202 h 5776620"/>
              <a:gd name="connsiteX2" fmla="*/ 3427579 w 10125131"/>
              <a:gd name="connsiteY2" fmla="*/ 3860548 h 5776620"/>
              <a:gd name="connsiteX3" fmla="*/ 4606875 w 10125131"/>
              <a:gd name="connsiteY3" fmla="*/ 5758106 h 5776620"/>
              <a:gd name="connsiteX4" fmla="*/ 6870967 w 10125131"/>
              <a:gd name="connsiteY4" fmla="*/ 4122669 h 5776620"/>
              <a:gd name="connsiteX5" fmla="*/ 8824960 w 10125131"/>
              <a:gd name="connsiteY5" fmla="*/ 2726692 h 5776620"/>
              <a:gd name="connsiteX6" fmla="*/ 9572500 w 10125131"/>
              <a:gd name="connsiteY6" fmla="*/ 0 h 5776620"/>
              <a:gd name="connsiteX0" fmla="*/ 7588 w 10125131"/>
              <a:gd name="connsiteY0" fmla="*/ 1467132 h 5786691"/>
              <a:gd name="connsiteX1" fmla="*/ 1401245 w 10125131"/>
              <a:gd name="connsiteY1" fmla="*/ 3660202 h 5786691"/>
              <a:gd name="connsiteX2" fmla="*/ 3427579 w 10125131"/>
              <a:gd name="connsiteY2" fmla="*/ 3860548 h 5786691"/>
              <a:gd name="connsiteX3" fmla="*/ 4606875 w 10125131"/>
              <a:gd name="connsiteY3" fmla="*/ 5758106 h 5786691"/>
              <a:gd name="connsiteX4" fmla="*/ 6870967 w 10125131"/>
              <a:gd name="connsiteY4" fmla="*/ 4122669 h 5786691"/>
              <a:gd name="connsiteX5" fmla="*/ 8824960 w 10125131"/>
              <a:gd name="connsiteY5" fmla="*/ 2726692 h 5786691"/>
              <a:gd name="connsiteX6" fmla="*/ 9572500 w 10125131"/>
              <a:gd name="connsiteY6" fmla="*/ 0 h 5786691"/>
              <a:gd name="connsiteX0" fmla="*/ 7588 w 10125131"/>
              <a:gd name="connsiteY0" fmla="*/ 1467132 h 5759981"/>
              <a:gd name="connsiteX1" fmla="*/ 1401245 w 10125131"/>
              <a:gd name="connsiteY1" fmla="*/ 3660202 h 5759981"/>
              <a:gd name="connsiteX2" fmla="*/ 3427579 w 10125131"/>
              <a:gd name="connsiteY2" fmla="*/ 3860548 h 5759981"/>
              <a:gd name="connsiteX3" fmla="*/ 4606875 w 10125131"/>
              <a:gd name="connsiteY3" fmla="*/ 5758106 h 5759981"/>
              <a:gd name="connsiteX4" fmla="*/ 6913821 w 10125131"/>
              <a:gd name="connsiteY4" fmla="*/ 4228926 h 5759981"/>
              <a:gd name="connsiteX5" fmla="*/ 8824960 w 10125131"/>
              <a:gd name="connsiteY5" fmla="*/ 2726692 h 5759981"/>
              <a:gd name="connsiteX6" fmla="*/ 9572500 w 10125131"/>
              <a:gd name="connsiteY6" fmla="*/ 0 h 5759981"/>
              <a:gd name="connsiteX0" fmla="*/ 7588 w 10125131"/>
              <a:gd name="connsiteY0" fmla="*/ 1467132 h 5786087"/>
              <a:gd name="connsiteX1" fmla="*/ 1401245 w 10125131"/>
              <a:gd name="connsiteY1" fmla="*/ 3660202 h 5786087"/>
              <a:gd name="connsiteX2" fmla="*/ 3427579 w 10125131"/>
              <a:gd name="connsiteY2" fmla="*/ 3860548 h 5786087"/>
              <a:gd name="connsiteX3" fmla="*/ 4606875 w 10125131"/>
              <a:gd name="connsiteY3" fmla="*/ 5758106 h 5786087"/>
              <a:gd name="connsiteX4" fmla="*/ 6913821 w 10125131"/>
              <a:gd name="connsiteY4" fmla="*/ 4228926 h 5786087"/>
              <a:gd name="connsiteX5" fmla="*/ 8824960 w 10125131"/>
              <a:gd name="connsiteY5" fmla="*/ 2726692 h 5786087"/>
              <a:gd name="connsiteX6" fmla="*/ 9572500 w 10125131"/>
              <a:gd name="connsiteY6" fmla="*/ 0 h 5786087"/>
              <a:gd name="connsiteX0" fmla="*/ 7588 w 10140039"/>
              <a:gd name="connsiteY0" fmla="*/ 1467132 h 5786087"/>
              <a:gd name="connsiteX1" fmla="*/ 1401245 w 10140039"/>
              <a:gd name="connsiteY1" fmla="*/ 3660202 h 5786087"/>
              <a:gd name="connsiteX2" fmla="*/ 3427579 w 10140039"/>
              <a:gd name="connsiteY2" fmla="*/ 3860548 h 5786087"/>
              <a:gd name="connsiteX3" fmla="*/ 4606875 w 10140039"/>
              <a:gd name="connsiteY3" fmla="*/ 5758106 h 5786087"/>
              <a:gd name="connsiteX4" fmla="*/ 6913821 w 10140039"/>
              <a:gd name="connsiteY4" fmla="*/ 4228926 h 5786087"/>
              <a:gd name="connsiteX5" fmla="*/ 8875186 w 10140039"/>
              <a:gd name="connsiteY5" fmla="*/ 2809397 h 5786087"/>
              <a:gd name="connsiteX6" fmla="*/ 9572500 w 10140039"/>
              <a:gd name="connsiteY6" fmla="*/ 0 h 5786087"/>
              <a:gd name="connsiteX0" fmla="*/ 7588 w 10140039"/>
              <a:gd name="connsiteY0" fmla="*/ 1467132 h 5761566"/>
              <a:gd name="connsiteX1" fmla="*/ 1401245 w 10140039"/>
              <a:gd name="connsiteY1" fmla="*/ 3660202 h 5761566"/>
              <a:gd name="connsiteX2" fmla="*/ 3427579 w 10140039"/>
              <a:gd name="connsiteY2" fmla="*/ 3860548 h 5761566"/>
              <a:gd name="connsiteX3" fmla="*/ 4606875 w 10140039"/>
              <a:gd name="connsiteY3" fmla="*/ 5758106 h 5761566"/>
              <a:gd name="connsiteX4" fmla="*/ 6874427 w 10140039"/>
              <a:gd name="connsiteY4" fmla="*/ 4346681 h 5761566"/>
              <a:gd name="connsiteX5" fmla="*/ 8875186 w 10140039"/>
              <a:gd name="connsiteY5" fmla="*/ 2809397 h 5761566"/>
              <a:gd name="connsiteX6" fmla="*/ 9572500 w 10140039"/>
              <a:gd name="connsiteY6" fmla="*/ 0 h 5761566"/>
              <a:gd name="connsiteX0" fmla="*/ 7588 w 10140039"/>
              <a:gd name="connsiteY0" fmla="*/ 1467132 h 5790587"/>
              <a:gd name="connsiteX1" fmla="*/ 1401245 w 10140039"/>
              <a:gd name="connsiteY1" fmla="*/ 3660202 h 5790587"/>
              <a:gd name="connsiteX2" fmla="*/ 3427579 w 10140039"/>
              <a:gd name="connsiteY2" fmla="*/ 3860548 h 5790587"/>
              <a:gd name="connsiteX3" fmla="*/ 4606875 w 10140039"/>
              <a:gd name="connsiteY3" fmla="*/ 5758106 h 5790587"/>
              <a:gd name="connsiteX4" fmla="*/ 6874427 w 10140039"/>
              <a:gd name="connsiteY4" fmla="*/ 4346681 h 5790587"/>
              <a:gd name="connsiteX5" fmla="*/ 8875186 w 10140039"/>
              <a:gd name="connsiteY5" fmla="*/ 2809397 h 5790587"/>
              <a:gd name="connsiteX6" fmla="*/ 9572500 w 10140039"/>
              <a:gd name="connsiteY6" fmla="*/ 0 h 5790587"/>
              <a:gd name="connsiteX0" fmla="*/ 7588 w 10143411"/>
              <a:gd name="connsiteY0" fmla="*/ 1467132 h 5790587"/>
              <a:gd name="connsiteX1" fmla="*/ 1401245 w 10143411"/>
              <a:gd name="connsiteY1" fmla="*/ 3660202 h 5790587"/>
              <a:gd name="connsiteX2" fmla="*/ 3427579 w 10143411"/>
              <a:gd name="connsiteY2" fmla="*/ 3860548 h 5790587"/>
              <a:gd name="connsiteX3" fmla="*/ 4606875 w 10143411"/>
              <a:gd name="connsiteY3" fmla="*/ 5758106 h 5790587"/>
              <a:gd name="connsiteX4" fmla="*/ 6874427 w 10143411"/>
              <a:gd name="connsiteY4" fmla="*/ 4346681 h 5790587"/>
              <a:gd name="connsiteX5" fmla="*/ 8886261 w 10143411"/>
              <a:gd name="connsiteY5" fmla="*/ 2897852 h 5790587"/>
              <a:gd name="connsiteX6" fmla="*/ 9572500 w 10143411"/>
              <a:gd name="connsiteY6" fmla="*/ 0 h 5790587"/>
              <a:gd name="connsiteX0" fmla="*/ 7588 w 10143411"/>
              <a:gd name="connsiteY0" fmla="*/ 1467132 h 5795438"/>
              <a:gd name="connsiteX1" fmla="*/ 1401245 w 10143411"/>
              <a:gd name="connsiteY1" fmla="*/ 3660202 h 5795438"/>
              <a:gd name="connsiteX2" fmla="*/ 3427579 w 10143411"/>
              <a:gd name="connsiteY2" fmla="*/ 3860548 h 5795438"/>
              <a:gd name="connsiteX3" fmla="*/ 4606875 w 10143411"/>
              <a:gd name="connsiteY3" fmla="*/ 5758106 h 5795438"/>
              <a:gd name="connsiteX4" fmla="*/ 6874427 w 10143411"/>
              <a:gd name="connsiteY4" fmla="*/ 4346681 h 5795438"/>
              <a:gd name="connsiteX5" fmla="*/ 8886261 w 10143411"/>
              <a:gd name="connsiteY5" fmla="*/ 2897852 h 5795438"/>
              <a:gd name="connsiteX6" fmla="*/ 9572500 w 10143411"/>
              <a:gd name="connsiteY6" fmla="*/ 0 h 5795438"/>
              <a:gd name="connsiteX0" fmla="*/ 7588 w 10143411"/>
              <a:gd name="connsiteY0" fmla="*/ 1467132 h 5762945"/>
              <a:gd name="connsiteX1" fmla="*/ 1401245 w 10143411"/>
              <a:gd name="connsiteY1" fmla="*/ 3660202 h 5762945"/>
              <a:gd name="connsiteX2" fmla="*/ 3427579 w 10143411"/>
              <a:gd name="connsiteY2" fmla="*/ 3860548 h 5762945"/>
              <a:gd name="connsiteX3" fmla="*/ 4606875 w 10143411"/>
              <a:gd name="connsiteY3" fmla="*/ 5758106 h 5762945"/>
              <a:gd name="connsiteX4" fmla="*/ 6884892 w 10143411"/>
              <a:gd name="connsiteY4" fmla="*/ 4424080 h 5762945"/>
              <a:gd name="connsiteX5" fmla="*/ 8886261 w 10143411"/>
              <a:gd name="connsiteY5" fmla="*/ 2897852 h 5762945"/>
              <a:gd name="connsiteX6" fmla="*/ 9572500 w 10143411"/>
              <a:gd name="connsiteY6" fmla="*/ 0 h 5762945"/>
              <a:gd name="connsiteX0" fmla="*/ 7588 w 10155202"/>
              <a:gd name="connsiteY0" fmla="*/ 1467132 h 5762945"/>
              <a:gd name="connsiteX1" fmla="*/ 1401245 w 10155202"/>
              <a:gd name="connsiteY1" fmla="*/ 3660202 h 5762945"/>
              <a:gd name="connsiteX2" fmla="*/ 3427579 w 10155202"/>
              <a:gd name="connsiteY2" fmla="*/ 3860548 h 5762945"/>
              <a:gd name="connsiteX3" fmla="*/ 4606875 w 10155202"/>
              <a:gd name="connsiteY3" fmla="*/ 5758106 h 5762945"/>
              <a:gd name="connsiteX4" fmla="*/ 6884892 w 10155202"/>
              <a:gd name="connsiteY4" fmla="*/ 4424080 h 5762945"/>
              <a:gd name="connsiteX5" fmla="*/ 8924208 w 10155202"/>
              <a:gd name="connsiteY5" fmla="*/ 3005547 h 5762945"/>
              <a:gd name="connsiteX6" fmla="*/ 9572500 w 10155202"/>
              <a:gd name="connsiteY6" fmla="*/ 0 h 5762945"/>
              <a:gd name="connsiteX0" fmla="*/ 7588 w 10155202"/>
              <a:gd name="connsiteY0" fmla="*/ 1467132 h 5783513"/>
              <a:gd name="connsiteX1" fmla="*/ 1401245 w 10155202"/>
              <a:gd name="connsiteY1" fmla="*/ 3660202 h 5783513"/>
              <a:gd name="connsiteX2" fmla="*/ 3427579 w 10155202"/>
              <a:gd name="connsiteY2" fmla="*/ 3860548 h 5783513"/>
              <a:gd name="connsiteX3" fmla="*/ 4606875 w 10155202"/>
              <a:gd name="connsiteY3" fmla="*/ 5758106 h 5783513"/>
              <a:gd name="connsiteX4" fmla="*/ 6884892 w 10155202"/>
              <a:gd name="connsiteY4" fmla="*/ 4424080 h 5783513"/>
              <a:gd name="connsiteX5" fmla="*/ 8924208 w 10155202"/>
              <a:gd name="connsiteY5" fmla="*/ 3005547 h 5783513"/>
              <a:gd name="connsiteX6" fmla="*/ 9572500 w 10155202"/>
              <a:gd name="connsiteY6" fmla="*/ 0 h 5783513"/>
              <a:gd name="connsiteX0" fmla="*/ 7588 w 10155202"/>
              <a:gd name="connsiteY0" fmla="*/ 1467132 h 5783513"/>
              <a:gd name="connsiteX1" fmla="*/ 1401245 w 10155202"/>
              <a:gd name="connsiteY1" fmla="*/ 3660202 h 5783513"/>
              <a:gd name="connsiteX2" fmla="*/ 3427579 w 10155202"/>
              <a:gd name="connsiteY2" fmla="*/ 3860548 h 5783513"/>
              <a:gd name="connsiteX3" fmla="*/ 4606875 w 10155202"/>
              <a:gd name="connsiteY3" fmla="*/ 5758106 h 5783513"/>
              <a:gd name="connsiteX4" fmla="*/ 6884892 w 10155202"/>
              <a:gd name="connsiteY4" fmla="*/ 4424080 h 5783513"/>
              <a:gd name="connsiteX5" fmla="*/ 8924208 w 10155202"/>
              <a:gd name="connsiteY5" fmla="*/ 3005547 h 5783513"/>
              <a:gd name="connsiteX6" fmla="*/ 9572500 w 10155202"/>
              <a:gd name="connsiteY6" fmla="*/ 0 h 5783513"/>
              <a:gd name="connsiteX0" fmla="*/ 7588 w 10155202"/>
              <a:gd name="connsiteY0" fmla="*/ 1467132 h 5767579"/>
              <a:gd name="connsiteX1" fmla="*/ 1401245 w 10155202"/>
              <a:gd name="connsiteY1" fmla="*/ 3660202 h 5767579"/>
              <a:gd name="connsiteX2" fmla="*/ 3427579 w 10155202"/>
              <a:gd name="connsiteY2" fmla="*/ 3860548 h 5767579"/>
              <a:gd name="connsiteX3" fmla="*/ 4606875 w 10155202"/>
              <a:gd name="connsiteY3" fmla="*/ 5758106 h 5767579"/>
              <a:gd name="connsiteX4" fmla="*/ 6839822 w 10155202"/>
              <a:gd name="connsiteY4" fmla="*/ 4609616 h 5767579"/>
              <a:gd name="connsiteX5" fmla="*/ 8924208 w 10155202"/>
              <a:gd name="connsiteY5" fmla="*/ 3005547 h 5767579"/>
              <a:gd name="connsiteX6" fmla="*/ 9572500 w 10155202"/>
              <a:gd name="connsiteY6" fmla="*/ 0 h 5767579"/>
              <a:gd name="connsiteX0" fmla="*/ 7588 w 10155202"/>
              <a:gd name="connsiteY0" fmla="*/ 1467132 h 5825604"/>
              <a:gd name="connsiteX1" fmla="*/ 1401245 w 10155202"/>
              <a:gd name="connsiteY1" fmla="*/ 3660202 h 5825604"/>
              <a:gd name="connsiteX2" fmla="*/ 3427579 w 10155202"/>
              <a:gd name="connsiteY2" fmla="*/ 3860548 h 5825604"/>
              <a:gd name="connsiteX3" fmla="*/ 4606875 w 10155202"/>
              <a:gd name="connsiteY3" fmla="*/ 5758106 h 5825604"/>
              <a:gd name="connsiteX4" fmla="*/ 6839822 w 10155202"/>
              <a:gd name="connsiteY4" fmla="*/ 4609616 h 5825604"/>
              <a:gd name="connsiteX5" fmla="*/ 8924208 w 10155202"/>
              <a:gd name="connsiteY5" fmla="*/ 3005547 h 5825604"/>
              <a:gd name="connsiteX6" fmla="*/ 9572500 w 10155202"/>
              <a:gd name="connsiteY6" fmla="*/ 0 h 5825604"/>
              <a:gd name="connsiteX0" fmla="*/ 7588 w 10155202"/>
              <a:gd name="connsiteY0" fmla="*/ 1467132 h 5802912"/>
              <a:gd name="connsiteX1" fmla="*/ 1401245 w 10155202"/>
              <a:gd name="connsiteY1" fmla="*/ 3660202 h 5802912"/>
              <a:gd name="connsiteX2" fmla="*/ 3427579 w 10155202"/>
              <a:gd name="connsiteY2" fmla="*/ 3860548 h 5802912"/>
              <a:gd name="connsiteX3" fmla="*/ 4606875 w 10155202"/>
              <a:gd name="connsiteY3" fmla="*/ 5758106 h 5802912"/>
              <a:gd name="connsiteX4" fmla="*/ 6839822 w 10155202"/>
              <a:gd name="connsiteY4" fmla="*/ 4609616 h 5802912"/>
              <a:gd name="connsiteX5" fmla="*/ 8924208 w 10155202"/>
              <a:gd name="connsiteY5" fmla="*/ 3005547 h 5802912"/>
              <a:gd name="connsiteX6" fmla="*/ 9572500 w 10155202"/>
              <a:gd name="connsiteY6" fmla="*/ 0 h 5802912"/>
              <a:gd name="connsiteX0" fmla="*/ 7588 w 10155202"/>
              <a:gd name="connsiteY0" fmla="*/ 1467132 h 5797203"/>
              <a:gd name="connsiteX1" fmla="*/ 1401245 w 10155202"/>
              <a:gd name="connsiteY1" fmla="*/ 3660202 h 5797203"/>
              <a:gd name="connsiteX2" fmla="*/ 3427579 w 10155202"/>
              <a:gd name="connsiteY2" fmla="*/ 3860548 h 5797203"/>
              <a:gd name="connsiteX3" fmla="*/ 4606875 w 10155202"/>
              <a:gd name="connsiteY3" fmla="*/ 5758106 h 5797203"/>
              <a:gd name="connsiteX4" fmla="*/ 6839822 w 10155202"/>
              <a:gd name="connsiteY4" fmla="*/ 4609616 h 5797203"/>
              <a:gd name="connsiteX5" fmla="*/ 8924208 w 10155202"/>
              <a:gd name="connsiteY5" fmla="*/ 3005547 h 5797203"/>
              <a:gd name="connsiteX6" fmla="*/ 9572500 w 10155202"/>
              <a:gd name="connsiteY6" fmla="*/ 0 h 5797203"/>
              <a:gd name="connsiteX0" fmla="*/ 7588 w 10155202"/>
              <a:gd name="connsiteY0" fmla="*/ 1467132 h 5768911"/>
              <a:gd name="connsiteX1" fmla="*/ 1401245 w 10155202"/>
              <a:gd name="connsiteY1" fmla="*/ 3660202 h 5768911"/>
              <a:gd name="connsiteX2" fmla="*/ 3427579 w 10155202"/>
              <a:gd name="connsiteY2" fmla="*/ 3860548 h 5768911"/>
              <a:gd name="connsiteX3" fmla="*/ 4606875 w 10155202"/>
              <a:gd name="connsiteY3" fmla="*/ 5758106 h 5768911"/>
              <a:gd name="connsiteX4" fmla="*/ 6759797 w 10155202"/>
              <a:gd name="connsiteY4" fmla="*/ 4709573 h 5768911"/>
              <a:gd name="connsiteX5" fmla="*/ 8924208 w 10155202"/>
              <a:gd name="connsiteY5" fmla="*/ 3005547 h 5768911"/>
              <a:gd name="connsiteX6" fmla="*/ 9572500 w 10155202"/>
              <a:gd name="connsiteY6" fmla="*/ 0 h 5768911"/>
              <a:gd name="connsiteX0" fmla="*/ 7588 w 10155202"/>
              <a:gd name="connsiteY0" fmla="*/ 1467132 h 5794186"/>
              <a:gd name="connsiteX1" fmla="*/ 1401245 w 10155202"/>
              <a:gd name="connsiteY1" fmla="*/ 3660202 h 5794186"/>
              <a:gd name="connsiteX2" fmla="*/ 3427579 w 10155202"/>
              <a:gd name="connsiteY2" fmla="*/ 3860548 h 5794186"/>
              <a:gd name="connsiteX3" fmla="*/ 4606875 w 10155202"/>
              <a:gd name="connsiteY3" fmla="*/ 5758106 h 5794186"/>
              <a:gd name="connsiteX4" fmla="*/ 6759797 w 10155202"/>
              <a:gd name="connsiteY4" fmla="*/ 4709573 h 5794186"/>
              <a:gd name="connsiteX5" fmla="*/ 8924208 w 10155202"/>
              <a:gd name="connsiteY5" fmla="*/ 3005547 h 5794186"/>
              <a:gd name="connsiteX6" fmla="*/ 9572500 w 10155202"/>
              <a:gd name="connsiteY6" fmla="*/ 0 h 5794186"/>
              <a:gd name="connsiteX0" fmla="*/ 7588 w 10155202"/>
              <a:gd name="connsiteY0" fmla="*/ 1467132 h 5768124"/>
              <a:gd name="connsiteX1" fmla="*/ 1401245 w 10155202"/>
              <a:gd name="connsiteY1" fmla="*/ 3660202 h 5768124"/>
              <a:gd name="connsiteX2" fmla="*/ 3427579 w 10155202"/>
              <a:gd name="connsiteY2" fmla="*/ 3860548 h 5768124"/>
              <a:gd name="connsiteX3" fmla="*/ 4606875 w 10155202"/>
              <a:gd name="connsiteY3" fmla="*/ 5758106 h 5768124"/>
              <a:gd name="connsiteX4" fmla="*/ 6697821 w 10155202"/>
              <a:gd name="connsiteY4" fmla="*/ 4683590 h 5768124"/>
              <a:gd name="connsiteX5" fmla="*/ 8924208 w 10155202"/>
              <a:gd name="connsiteY5" fmla="*/ 3005547 h 5768124"/>
              <a:gd name="connsiteX6" fmla="*/ 9572500 w 10155202"/>
              <a:gd name="connsiteY6" fmla="*/ 0 h 5768124"/>
              <a:gd name="connsiteX0" fmla="*/ 7588 w 10155202"/>
              <a:gd name="connsiteY0" fmla="*/ 1467132 h 5796701"/>
              <a:gd name="connsiteX1" fmla="*/ 1401245 w 10155202"/>
              <a:gd name="connsiteY1" fmla="*/ 3660202 h 5796701"/>
              <a:gd name="connsiteX2" fmla="*/ 3427579 w 10155202"/>
              <a:gd name="connsiteY2" fmla="*/ 3860548 h 5796701"/>
              <a:gd name="connsiteX3" fmla="*/ 4606875 w 10155202"/>
              <a:gd name="connsiteY3" fmla="*/ 5758106 h 5796701"/>
              <a:gd name="connsiteX4" fmla="*/ 6697821 w 10155202"/>
              <a:gd name="connsiteY4" fmla="*/ 4683590 h 5796701"/>
              <a:gd name="connsiteX5" fmla="*/ 8924208 w 10155202"/>
              <a:gd name="connsiteY5" fmla="*/ 3005547 h 5796701"/>
              <a:gd name="connsiteX6" fmla="*/ 9572500 w 10155202"/>
              <a:gd name="connsiteY6" fmla="*/ 0 h 5796701"/>
              <a:gd name="connsiteX0" fmla="*/ 7588 w 10155202"/>
              <a:gd name="connsiteY0" fmla="*/ 1467132 h 5797640"/>
              <a:gd name="connsiteX1" fmla="*/ 1401245 w 10155202"/>
              <a:gd name="connsiteY1" fmla="*/ 3660202 h 5797640"/>
              <a:gd name="connsiteX2" fmla="*/ 3427579 w 10155202"/>
              <a:gd name="connsiteY2" fmla="*/ 3860548 h 5797640"/>
              <a:gd name="connsiteX3" fmla="*/ 4606875 w 10155202"/>
              <a:gd name="connsiteY3" fmla="*/ 5758106 h 5797640"/>
              <a:gd name="connsiteX4" fmla="*/ 6697821 w 10155202"/>
              <a:gd name="connsiteY4" fmla="*/ 4683590 h 5797640"/>
              <a:gd name="connsiteX5" fmla="*/ 8924208 w 10155202"/>
              <a:gd name="connsiteY5" fmla="*/ 3005547 h 5797640"/>
              <a:gd name="connsiteX6" fmla="*/ 9572500 w 10155202"/>
              <a:gd name="connsiteY6" fmla="*/ 0 h 5797640"/>
              <a:gd name="connsiteX0" fmla="*/ 7588 w 10166759"/>
              <a:gd name="connsiteY0" fmla="*/ 1467132 h 5797640"/>
              <a:gd name="connsiteX1" fmla="*/ 1401245 w 10166759"/>
              <a:gd name="connsiteY1" fmla="*/ 3660202 h 5797640"/>
              <a:gd name="connsiteX2" fmla="*/ 3427579 w 10166759"/>
              <a:gd name="connsiteY2" fmla="*/ 3860548 h 5797640"/>
              <a:gd name="connsiteX3" fmla="*/ 4606875 w 10166759"/>
              <a:gd name="connsiteY3" fmla="*/ 5758106 h 5797640"/>
              <a:gd name="connsiteX4" fmla="*/ 6697821 w 10166759"/>
              <a:gd name="connsiteY4" fmla="*/ 4683590 h 5797640"/>
              <a:gd name="connsiteX5" fmla="*/ 8924208 w 10166759"/>
              <a:gd name="connsiteY5" fmla="*/ 3005547 h 5797640"/>
              <a:gd name="connsiteX6" fmla="*/ 9572500 w 10166759"/>
              <a:gd name="connsiteY6" fmla="*/ 0 h 5797640"/>
              <a:gd name="connsiteX0" fmla="*/ 7588 w 10166759"/>
              <a:gd name="connsiteY0" fmla="*/ 1467132 h 5797640"/>
              <a:gd name="connsiteX1" fmla="*/ 1401245 w 10166759"/>
              <a:gd name="connsiteY1" fmla="*/ 3660202 h 5797640"/>
              <a:gd name="connsiteX2" fmla="*/ 3427579 w 10166759"/>
              <a:gd name="connsiteY2" fmla="*/ 3860548 h 5797640"/>
              <a:gd name="connsiteX3" fmla="*/ 4606875 w 10166759"/>
              <a:gd name="connsiteY3" fmla="*/ 5758106 h 5797640"/>
              <a:gd name="connsiteX4" fmla="*/ 6697821 w 10166759"/>
              <a:gd name="connsiteY4" fmla="*/ 4683590 h 5797640"/>
              <a:gd name="connsiteX5" fmla="*/ 8924208 w 10166759"/>
              <a:gd name="connsiteY5" fmla="*/ 3005547 h 5797640"/>
              <a:gd name="connsiteX6" fmla="*/ 9572500 w 10166759"/>
              <a:gd name="connsiteY6" fmla="*/ 0 h 5797640"/>
              <a:gd name="connsiteX0" fmla="*/ 7588 w 10187417"/>
              <a:gd name="connsiteY0" fmla="*/ 1467132 h 5797640"/>
              <a:gd name="connsiteX1" fmla="*/ 1401245 w 10187417"/>
              <a:gd name="connsiteY1" fmla="*/ 3660202 h 5797640"/>
              <a:gd name="connsiteX2" fmla="*/ 3427579 w 10187417"/>
              <a:gd name="connsiteY2" fmla="*/ 3860548 h 5797640"/>
              <a:gd name="connsiteX3" fmla="*/ 4606875 w 10187417"/>
              <a:gd name="connsiteY3" fmla="*/ 5758106 h 5797640"/>
              <a:gd name="connsiteX4" fmla="*/ 6697821 w 10187417"/>
              <a:gd name="connsiteY4" fmla="*/ 4683590 h 5797640"/>
              <a:gd name="connsiteX5" fmla="*/ 8924208 w 10187417"/>
              <a:gd name="connsiteY5" fmla="*/ 3005547 h 5797640"/>
              <a:gd name="connsiteX6" fmla="*/ 9572500 w 10187417"/>
              <a:gd name="connsiteY6" fmla="*/ 0 h 5797640"/>
              <a:gd name="connsiteX0" fmla="*/ 7588 w 10187416"/>
              <a:gd name="connsiteY0" fmla="*/ 1467132 h 5801011"/>
              <a:gd name="connsiteX1" fmla="*/ 1401245 w 10187416"/>
              <a:gd name="connsiteY1" fmla="*/ 3660202 h 5801011"/>
              <a:gd name="connsiteX2" fmla="*/ 3427579 w 10187416"/>
              <a:gd name="connsiteY2" fmla="*/ 3860548 h 5801011"/>
              <a:gd name="connsiteX3" fmla="*/ 4606875 w 10187416"/>
              <a:gd name="connsiteY3" fmla="*/ 5758106 h 5801011"/>
              <a:gd name="connsiteX4" fmla="*/ 6697821 w 10187416"/>
              <a:gd name="connsiteY4" fmla="*/ 4683590 h 5801011"/>
              <a:gd name="connsiteX5" fmla="*/ 8924208 w 10187416"/>
              <a:gd name="connsiteY5" fmla="*/ 3005547 h 5801011"/>
              <a:gd name="connsiteX6" fmla="*/ 9572500 w 10187416"/>
              <a:gd name="connsiteY6" fmla="*/ 0 h 5801011"/>
              <a:gd name="connsiteX0" fmla="*/ 6804 w 10186632"/>
              <a:gd name="connsiteY0" fmla="*/ 1467132 h 5762032"/>
              <a:gd name="connsiteX1" fmla="*/ 1400461 w 10186632"/>
              <a:gd name="connsiteY1" fmla="*/ 3660202 h 5762032"/>
              <a:gd name="connsiteX2" fmla="*/ 3335161 w 10186632"/>
              <a:gd name="connsiteY2" fmla="*/ 4220563 h 5762032"/>
              <a:gd name="connsiteX3" fmla="*/ 4606091 w 10186632"/>
              <a:gd name="connsiteY3" fmla="*/ 5758106 h 5762032"/>
              <a:gd name="connsiteX4" fmla="*/ 6697037 w 10186632"/>
              <a:gd name="connsiteY4" fmla="*/ 4683590 h 5762032"/>
              <a:gd name="connsiteX5" fmla="*/ 8923424 w 10186632"/>
              <a:gd name="connsiteY5" fmla="*/ 3005547 h 5762032"/>
              <a:gd name="connsiteX6" fmla="*/ 9571716 w 10186632"/>
              <a:gd name="connsiteY6" fmla="*/ 0 h 5762032"/>
              <a:gd name="connsiteX0" fmla="*/ 7256 w 10187084"/>
              <a:gd name="connsiteY0" fmla="*/ 1467132 h 5762032"/>
              <a:gd name="connsiteX1" fmla="*/ 1337332 w 10187084"/>
              <a:gd name="connsiteY1" fmla="*/ 3881783 h 5762032"/>
              <a:gd name="connsiteX2" fmla="*/ 3335613 w 10187084"/>
              <a:gd name="connsiteY2" fmla="*/ 4220563 h 5762032"/>
              <a:gd name="connsiteX3" fmla="*/ 4606543 w 10187084"/>
              <a:gd name="connsiteY3" fmla="*/ 5758106 h 5762032"/>
              <a:gd name="connsiteX4" fmla="*/ 6697489 w 10187084"/>
              <a:gd name="connsiteY4" fmla="*/ 4683590 h 5762032"/>
              <a:gd name="connsiteX5" fmla="*/ 8923876 w 10187084"/>
              <a:gd name="connsiteY5" fmla="*/ 3005547 h 5762032"/>
              <a:gd name="connsiteX6" fmla="*/ 9572168 w 10187084"/>
              <a:gd name="connsiteY6" fmla="*/ 0 h 5762032"/>
              <a:gd name="connsiteX0" fmla="*/ 7256 w 10004128"/>
              <a:gd name="connsiteY0" fmla="*/ 1467132 h 5766976"/>
              <a:gd name="connsiteX1" fmla="*/ 1337332 w 10004128"/>
              <a:gd name="connsiteY1" fmla="*/ 3881783 h 5766976"/>
              <a:gd name="connsiteX2" fmla="*/ 3335613 w 10004128"/>
              <a:gd name="connsiteY2" fmla="*/ 4220563 h 5766976"/>
              <a:gd name="connsiteX3" fmla="*/ 4606543 w 10004128"/>
              <a:gd name="connsiteY3" fmla="*/ 5758106 h 5766976"/>
              <a:gd name="connsiteX4" fmla="*/ 6617926 w 10004128"/>
              <a:gd name="connsiteY4" fmla="*/ 4873438 h 5766976"/>
              <a:gd name="connsiteX5" fmla="*/ 8923876 w 10004128"/>
              <a:gd name="connsiteY5" fmla="*/ 3005547 h 5766976"/>
              <a:gd name="connsiteX6" fmla="*/ 9572168 w 10004128"/>
              <a:gd name="connsiteY6" fmla="*/ 0 h 5766976"/>
              <a:gd name="connsiteX0" fmla="*/ 7256 w 10208395"/>
              <a:gd name="connsiteY0" fmla="*/ 1467132 h 5766976"/>
              <a:gd name="connsiteX1" fmla="*/ 1337332 w 10208395"/>
              <a:gd name="connsiteY1" fmla="*/ 3881783 h 5766976"/>
              <a:gd name="connsiteX2" fmla="*/ 3335613 w 10208395"/>
              <a:gd name="connsiteY2" fmla="*/ 4220563 h 5766976"/>
              <a:gd name="connsiteX3" fmla="*/ 4606543 w 10208395"/>
              <a:gd name="connsiteY3" fmla="*/ 5758106 h 5766976"/>
              <a:gd name="connsiteX4" fmla="*/ 6617926 w 10208395"/>
              <a:gd name="connsiteY4" fmla="*/ 4873438 h 5766976"/>
              <a:gd name="connsiteX5" fmla="*/ 8923876 w 10208395"/>
              <a:gd name="connsiteY5" fmla="*/ 3005547 h 5766976"/>
              <a:gd name="connsiteX6" fmla="*/ 9572168 w 10208395"/>
              <a:gd name="connsiteY6" fmla="*/ 0 h 5766976"/>
              <a:gd name="connsiteX0" fmla="*/ 7256 w 10001760"/>
              <a:gd name="connsiteY0" fmla="*/ 1467132 h 5766643"/>
              <a:gd name="connsiteX1" fmla="*/ 1337332 w 10001760"/>
              <a:gd name="connsiteY1" fmla="*/ 3881783 h 5766643"/>
              <a:gd name="connsiteX2" fmla="*/ 3335613 w 10001760"/>
              <a:gd name="connsiteY2" fmla="*/ 4220563 h 5766643"/>
              <a:gd name="connsiteX3" fmla="*/ 4606543 w 10001760"/>
              <a:gd name="connsiteY3" fmla="*/ 5758106 h 5766643"/>
              <a:gd name="connsiteX4" fmla="*/ 6698413 w 10001760"/>
              <a:gd name="connsiteY4" fmla="*/ 4863375 h 5766643"/>
              <a:gd name="connsiteX5" fmla="*/ 8923876 w 10001760"/>
              <a:gd name="connsiteY5" fmla="*/ 3005547 h 5766643"/>
              <a:gd name="connsiteX6" fmla="*/ 9572168 w 10001760"/>
              <a:gd name="connsiteY6" fmla="*/ 0 h 5766643"/>
              <a:gd name="connsiteX0" fmla="*/ 7256 w 10144285"/>
              <a:gd name="connsiteY0" fmla="*/ 1467132 h 5766643"/>
              <a:gd name="connsiteX1" fmla="*/ 1337332 w 10144285"/>
              <a:gd name="connsiteY1" fmla="*/ 3881783 h 5766643"/>
              <a:gd name="connsiteX2" fmla="*/ 3335613 w 10144285"/>
              <a:gd name="connsiteY2" fmla="*/ 4220563 h 5766643"/>
              <a:gd name="connsiteX3" fmla="*/ 4606543 w 10144285"/>
              <a:gd name="connsiteY3" fmla="*/ 5758106 h 5766643"/>
              <a:gd name="connsiteX4" fmla="*/ 6698413 w 10144285"/>
              <a:gd name="connsiteY4" fmla="*/ 4863375 h 5766643"/>
              <a:gd name="connsiteX5" fmla="*/ 8923876 w 10144285"/>
              <a:gd name="connsiteY5" fmla="*/ 3005547 h 5766643"/>
              <a:gd name="connsiteX6" fmla="*/ 9572168 w 10144285"/>
              <a:gd name="connsiteY6" fmla="*/ 0 h 5766643"/>
              <a:gd name="connsiteX0" fmla="*/ 7256 w 10144285"/>
              <a:gd name="connsiteY0" fmla="*/ 1467132 h 5766179"/>
              <a:gd name="connsiteX1" fmla="*/ 1337332 w 10144285"/>
              <a:gd name="connsiteY1" fmla="*/ 3881783 h 5766179"/>
              <a:gd name="connsiteX2" fmla="*/ 3335613 w 10144285"/>
              <a:gd name="connsiteY2" fmla="*/ 4220563 h 5766179"/>
              <a:gd name="connsiteX3" fmla="*/ 4606543 w 10144285"/>
              <a:gd name="connsiteY3" fmla="*/ 5758106 h 5766179"/>
              <a:gd name="connsiteX4" fmla="*/ 6698413 w 10144285"/>
              <a:gd name="connsiteY4" fmla="*/ 4863375 h 5766179"/>
              <a:gd name="connsiteX5" fmla="*/ 8923876 w 10144285"/>
              <a:gd name="connsiteY5" fmla="*/ 3005547 h 5766179"/>
              <a:gd name="connsiteX6" fmla="*/ 9572168 w 10144285"/>
              <a:gd name="connsiteY6" fmla="*/ 0 h 5766179"/>
              <a:gd name="connsiteX0" fmla="*/ 7256 w 10144285"/>
              <a:gd name="connsiteY0" fmla="*/ 1467132 h 5766475"/>
              <a:gd name="connsiteX1" fmla="*/ 1337332 w 10144285"/>
              <a:gd name="connsiteY1" fmla="*/ 3881783 h 5766475"/>
              <a:gd name="connsiteX2" fmla="*/ 3335613 w 10144285"/>
              <a:gd name="connsiteY2" fmla="*/ 4220563 h 5766475"/>
              <a:gd name="connsiteX3" fmla="*/ 4606543 w 10144285"/>
              <a:gd name="connsiteY3" fmla="*/ 5758106 h 5766475"/>
              <a:gd name="connsiteX4" fmla="*/ 6698413 w 10144285"/>
              <a:gd name="connsiteY4" fmla="*/ 4863375 h 5766475"/>
              <a:gd name="connsiteX5" fmla="*/ 8923876 w 10144285"/>
              <a:gd name="connsiteY5" fmla="*/ 3005547 h 5766475"/>
              <a:gd name="connsiteX6" fmla="*/ 9572168 w 10144285"/>
              <a:gd name="connsiteY6" fmla="*/ 0 h 5766475"/>
              <a:gd name="connsiteX0" fmla="*/ 7256 w 10000168"/>
              <a:gd name="connsiteY0" fmla="*/ 1467132 h 5765577"/>
              <a:gd name="connsiteX1" fmla="*/ 1337332 w 10000168"/>
              <a:gd name="connsiteY1" fmla="*/ 3881783 h 5765577"/>
              <a:gd name="connsiteX2" fmla="*/ 3335613 w 10000168"/>
              <a:gd name="connsiteY2" fmla="*/ 4220563 h 5765577"/>
              <a:gd name="connsiteX3" fmla="*/ 4606543 w 10000168"/>
              <a:gd name="connsiteY3" fmla="*/ 5758106 h 5765577"/>
              <a:gd name="connsiteX4" fmla="*/ 6752914 w 10000168"/>
              <a:gd name="connsiteY4" fmla="*/ 4834073 h 5765577"/>
              <a:gd name="connsiteX5" fmla="*/ 8923876 w 10000168"/>
              <a:gd name="connsiteY5" fmla="*/ 3005547 h 5765577"/>
              <a:gd name="connsiteX6" fmla="*/ 9572168 w 10000168"/>
              <a:gd name="connsiteY6" fmla="*/ 0 h 5765577"/>
              <a:gd name="connsiteX0" fmla="*/ 7256 w 10164904"/>
              <a:gd name="connsiteY0" fmla="*/ 1467132 h 5765577"/>
              <a:gd name="connsiteX1" fmla="*/ 1337332 w 10164904"/>
              <a:gd name="connsiteY1" fmla="*/ 3881783 h 5765577"/>
              <a:gd name="connsiteX2" fmla="*/ 3335613 w 10164904"/>
              <a:gd name="connsiteY2" fmla="*/ 4220563 h 5765577"/>
              <a:gd name="connsiteX3" fmla="*/ 4606543 w 10164904"/>
              <a:gd name="connsiteY3" fmla="*/ 5758106 h 5765577"/>
              <a:gd name="connsiteX4" fmla="*/ 6752914 w 10164904"/>
              <a:gd name="connsiteY4" fmla="*/ 4834073 h 5765577"/>
              <a:gd name="connsiteX5" fmla="*/ 8923876 w 10164904"/>
              <a:gd name="connsiteY5" fmla="*/ 3005547 h 5765577"/>
              <a:gd name="connsiteX6" fmla="*/ 9572168 w 10164904"/>
              <a:gd name="connsiteY6" fmla="*/ 0 h 576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64904" h="5765577">
                <a:moveTo>
                  <a:pt x="7256" y="1467132"/>
                </a:moveTo>
                <a:cubicBezTo>
                  <a:pt x="-88354" y="2055885"/>
                  <a:pt x="782606" y="3422878"/>
                  <a:pt x="1337332" y="3881783"/>
                </a:cubicBezTo>
                <a:cubicBezTo>
                  <a:pt x="1892058" y="4340688"/>
                  <a:pt x="2790744" y="3907842"/>
                  <a:pt x="3335613" y="4220563"/>
                </a:cubicBezTo>
                <a:cubicBezTo>
                  <a:pt x="3880482" y="4533284"/>
                  <a:pt x="4036993" y="5655854"/>
                  <a:pt x="4606543" y="5758106"/>
                </a:cubicBezTo>
                <a:cubicBezTo>
                  <a:pt x="5176093" y="5860358"/>
                  <a:pt x="5938716" y="4880005"/>
                  <a:pt x="6752914" y="4834073"/>
                </a:cubicBezTo>
                <a:cubicBezTo>
                  <a:pt x="7567112" y="4788141"/>
                  <a:pt x="7705918" y="3207642"/>
                  <a:pt x="8923876" y="3005547"/>
                </a:cubicBezTo>
                <a:cubicBezTo>
                  <a:pt x="10141834" y="2803452"/>
                  <a:pt x="10656805" y="451714"/>
                  <a:pt x="9572168" y="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98" name="รูปแบบอิสระ 12">
            <a:extLst>
              <a:ext uri="{FF2B5EF4-FFF2-40B4-BE49-F238E27FC236}">
                <a16:creationId xmlns:a16="http://schemas.microsoft.com/office/drawing/2014/main" id="{2B110800-E452-4C47-B738-1142CEB7C8FE}"/>
              </a:ext>
            </a:extLst>
          </p:cNvPr>
          <p:cNvSpPr/>
          <p:nvPr/>
        </p:nvSpPr>
        <p:spPr>
          <a:xfrm rot="444477">
            <a:off x="2136459" y="-2845763"/>
            <a:ext cx="9100034" cy="5835478"/>
          </a:xfrm>
          <a:custGeom>
            <a:avLst/>
            <a:gdLst>
              <a:gd name="connsiteX0" fmla="*/ 90711 w 8147783"/>
              <a:gd name="connsiteY0" fmla="*/ 77637 h 3036539"/>
              <a:gd name="connsiteX1" fmla="*/ 228734 w 8147783"/>
              <a:gd name="connsiteY1" fmla="*/ 1457864 h 3036539"/>
              <a:gd name="connsiteX2" fmla="*/ 2066160 w 8147783"/>
              <a:gd name="connsiteY2" fmla="*/ 1293962 h 3036539"/>
              <a:gd name="connsiteX3" fmla="*/ 2575119 w 8147783"/>
              <a:gd name="connsiteY3" fmla="*/ 1871932 h 3036539"/>
              <a:gd name="connsiteX4" fmla="*/ 2911549 w 8147783"/>
              <a:gd name="connsiteY4" fmla="*/ 2018581 h 3036539"/>
              <a:gd name="connsiteX5" fmla="*/ 3265232 w 8147783"/>
              <a:gd name="connsiteY5" fmla="*/ 3010618 h 3036539"/>
              <a:gd name="connsiteX6" fmla="*/ 4585074 w 8147783"/>
              <a:gd name="connsiteY6" fmla="*/ 2760452 h 3036539"/>
              <a:gd name="connsiteX7" fmla="*/ 5508100 w 8147783"/>
              <a:gd name="connsiteY7" fmla="*/ 2915728 h 3036539"/>
              <a:gd name="connsiteX8" fmla="*/ 6077443 w 8147783"/>
              <a:gd name="connsiteY8" fmla="*/ 2070339 h 3036539"/>
              <a:gd name="connsiteX9" fmla="*/ 7129866 w 8147783"/>
              <a:gd name="connsiteY9" fmla="*/ 1664898 h 3036539"/>
              <a:gd name="connsiteX10" fmla="*/ 7405911 w 8147783"/>
              <a:gd name="connsiteY10" fmla="*/ 293298 h 3036539"/>
              <a:gd name="connsiteX11" fmla="*/ 8147783 w 8147783"/>
              <a:gd name="connsiteY11" fmla="*/ 0 h 3036539"/>
              <a:gd name="connsiteX0" fmla="*/ 79836 w 8165485"/>
              <a:gd name="connsiteY0" fmla="*/ 68113 h 3036539"/>
              <a:gd name="connsiteX1" fmla="*/ 246436 w 8165485"/>
              <a:gd name="connsiteY1" fmla="*/ 1457864 h 3036539"/>
              <a:gd name="connsiteX2" fmla="*/ 2083862 w 8165485"/>
              <a:gd name="connsiteY2" fmla="*/ 1293962 h 3036539"/>
              <a:gd name="connsiteX3" fmla="*/ 2592821 w 8165485"/>
              <a:gd name="connsiteY3" fmla="*/ 1871932 h 3036539"/>
              <a:gd name="connsiteX4" fmla="*/ 2929251 w 8165485"/>
              <a:gd name="connsiteY4" fmla="*/ 2018581 h 3036539"/>
              <a:gd name="connsiteX5" fmla="*/ 3282934 w 8165485"/>
              <a:gd name="connsiteY5" fmla="*/ 3010618 h 3036539"/>
              <a:gd name="connsiteX6" fmla="*/ 4602776 w 8165485"/>
              <a:gd name="connsiteY6" fmla="*/ 2760452 h 3036539"/>
              <a:gd name="connsiteX7" fmla="*/ 5525802 w 8165485"/>
              <a:gd name="connsiteY7" fmla="*/ 2915728 h 3036539"/>
              <a:gd name="connsiteX8" fmla="*/ 6095145 w 8165485"/>
              <a:gd name="connsiteY8" fmla="*/ 2070339 h 3036539"/>
              <a:gd name="connsiteX9" fmla="*/ 7147568 w 8165485"/>
              <a:gd name="connsiteY9" fmla="*/ 1664898 h 3036539"/>
              <a:gd name="connsiteX10" fmla="*/ 7423613 w 8165485"/>
              <a:gd name="connsiteY10" fmla="*/ 293298 h 3036539"/>
              <a:gd name="connsiteX11" fmla="*/ 8165485 w 8165485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592304 w 8164968"/>
              <a:gd name="connsiteY3" fmla="*/ 187193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497046 w 8164968"/>
              <a:gd name="connsiteY3" fmla="*/ 182431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2061"/>
              <a:gd name="connsiteX1" fmla="*/ 245919 w 8164968"/>
              <a:gd name="connsiteY1" fmla="*/ 1457864 h 3032061"/>
              <a:gd name="connsiteX2" fmla="*/ 2073819 w 8164968"/>
              <a:gd name="connsiteY2" fmla="*/ 1351106 h 3032061"/>
              <a:gd name="connsiteX3" fmla="*/ 2497046 w 8164968"/>
              <a:gd name="connsiteY3" fmla="*/ 1824312 h 3032061"/>
              <a:gd name="connsiteX4" fmla="*/ 2909682 w 8164968"/>
              <a:gd name="connsiteY4" fmla="*/ 2104296 h 3032061"/>
              <a:gd name="connsiteX5" fmla="*/ 3282417 w 8164968"/>
              <a:gd name="connsiteY5" fmla="*/ 3010618 h 3032061"/>
              <a:gd name="connsiteX6" fmla="*/ 4602259 w 8164968"/>
              <a:gd name="connsiteY6" fmla="*/ 2760452 h 3032061"/>
              <a:gd name="connsiteX7" fmla="*/ 5525285 w 8164968"/>
              <a:gd name="connsiteY7" fmla="*/ 2915728 h 3032061"/>
              <a:gd name="connsiteX8" fmla="*/ 6094628 w 8164968"/>
              <a:gd name="connsiteY8" fmla="*/ 2070339 h 3032061"/>
              <a:gd name="connsiteX9" fmla="*/ 7147051 w 8164968"/>
              <a:gd name="connsiteY9" fmla="*/ 1664898 h 3032061"/>
              <a:gd name="connsiteX10" fmla="*/ 7423096 w 8164968"/>
              <a:gd name="connsiteY10" fmla="*/ 293298 h 3032061"/>
              <a:gd name="connsiteX11" fmla="*/ 8164968 w 8164968"/>
              <a:gd name="connsiteY11" fmla="*/ 0 h 3032061"/>
              <a:gd name="connsiteX0" fmla="*/ 79319 w 8164968"/>
              <a:gd name="connsiteY0" fmla="*/ 68113 h 3038697"/>
              <a:gd name="connsiteX1" fmla="*/ 245919 w 8164968"/>
              <a:gd name="connsiteY1" fmla="*/ 1457864 h 3038697"/>
              <a:gd name="connsiteX2" fmla="*/ 2073819 w 8164968"/>
              <a:gd name="connsiteY2" fmla="*/ 1351106 h 3038697"/>
              <a:gd name="connsiteX3" fmla="*/ 2497046 w 8164968"/>
              <a:gd name="connsiteY3" fmla="*/ 1824312 h 3038697"/>
              <a:gd name="connsiteX4" fmla="*/ 2909682 w 8164968"/>
              <a:gd name="connsiteY4" fmla="*/ 2104296 h 3038697"/>
              <a:gd name="connsiteX5" fmla="*/ 3282417 w 8164968"/>
              <a:gd name="connsiteY5" fmla="*/ 3010618 h 3038697"/>
              <a:gd name="connsiteX6" fmla="*/ 4468897 w 8164968"/>
              <a:gd name="connsiteY6" fmla="*/ 2817596 h 3038697"/>
              <a:gd name="connsiteX7" fmla="*/ 5525285 w 8164968"/>
              <a:gd name="connsiteY7" fmla="*/ 2915728 h 3038697"/>
              <a:gd name="connsiteX8" fmla="*/ 6094628 w 8164968"/>
              <a:gd name="connsiteY8" fmla="*/ 2070339 h 3038697"/>
              <a:gd name="connsiteX9" fmla="*/ 7147051 w 8164968"/>
              <a:gd name="connsiteY9" fmla="*/ 1664898 h 3038697"/>
              <a:gd name="connsiteX10" fmla="*/ 7423096 w 8164968"/>
              <a:gd name="connsiteY10" fmla="*/ 293298 h 3038697"/>
              <a:gd name="connsiteX11" fmla="*/ 8164968 w 8164968"/>
              <a:gd name="connsiteY11" fmla="*/ 0 h 303869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94628 w 8164968"/>
              <a:gd name="connsiteY8" fmla="*/ 2070339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13570 w 8164968"/>
              <a:gd name="connsiteY10" fmla="*/ 436157 h 3039837"/>
              <a:gd name="connsiteX11" fmla="*/ 8164968 w 8164968"/>
              <a:gd name="connsiteY11" fmla="*/ 0 h 3039837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909682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862053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16976"/>
              <a:gd name="connsiteX1" fmla="*/ 245919 w 8164968"/>
              <a:gd name="connsiteY1" fmla="*/ 1457864 h 3016976"/>
              <a:gd name="connsiteX2" fmla="*/ 2073819 w 8164968"/>
              <a:gd name="connsiteY2" fmla="*/ 1351106 h 3016976"/>
              <a:gd name="connsiteX3" fmla="*/ 2497046 w 8164968"/>
              <a:gd name="connsiteY3" fmla="*/ 1824312 h 3016976"/>
              <a:gd name="connsiteX4" fmla="*/ 2862053 w 8164968"/>
              <a:gd name="connsiteY4" fmla="*/ 2104296 h 3016976"/>
              <a:gd name="connsiteX5" fmla="*/ 3358624 w 8164968"/>
              <a:gd name="connsiteY5" fmla="*/ 2991571 h 3016976"/>
              <a:gd name="connsiteX6" fmla="*/ 4354587 w 8164968"/>
              <a:gd name="connsiteY6" fmla="*/ 2779501 h 3016976"/>
              <a:gd name="connsiteX7" fmla="*/ 5601492 w 8164968"/>
              <a:gd name="connsiteY7" fmla="*/ 2820489 h 3016976"/>
              <a:gd name="connsiteX8" fmla="*/ 6075577 w 8164968"/>
              <a:gd name="connsiteY8" fmla="*/ 2175102 h 3016976"/>
              <a:gd name="connsiteX9" fmla="*/ 7118474 w 8164968"/>
              <a:gd name="connsiteY9" fmla="*/ 1788709 h 3016976"/>
              <a:gd name="connsiteX10" fmla="*/ 7413570 w 8164968"/>
              <a:gd name="connsiteY10" fmla="*/ 436157 h 3016976"/>
              <a:gd name="connsiteX11" fmla="*/ 8164968 w 8164968"/>
              <a:gd name="connsiteY11" fmla="*/ 0 h 3016976"/>
              <a:gd name="connsiteX0" fmla="*/ 79319 w 8164968"/>
              <a:gd name="connsiteY0" fmla="*/ 68113 h 3016385"/>
              <a:gd name="connsiteX1" fmla="*/ 245919 w 8164968"/>
              <a:gd name="connsiteY1" fmla="*/ 1457864 h 3016385"/>
              <a:gd name="connsiteX2" fmla="*/ 2073819 w 8164968"/>
              <a:gd name="connsiteY2" fmla="*/ 1351106 h 3016385"/>
              <a:gd name="connsiteX3" fmla="*/ 2497046 w 8164968"/>
              <a:gd name="connsiteY3" fmla="*/ 1824312 h 3016385"/>
              <a:gd name="connsiteX4" fmla="*/ 2862053 w 8164968"/>
              <a:gd name="connsiteY4" fmla="*/ 2104296 h 3016385"/>
              <a:gd name="connsiteX5" fmla="*/ 3358624 w 8164968"/>
              <a:gd name="connsiteY5" fmla="*/ 2991571 h 3016385"/>
              <a:gd name="connsiteX6" fmla="*/ 4354587 w 8164968"/>
              <a:gd name="connsiteY6" fmla="*/ 2779501 h 3016385"/>
              <a:gd name="connsiteX7" fmla="*/ 5391923 w 8164968"/>
              <a:gd name="connsiteY7" fmla="*/ 2877633 h 3016385"/>
              <a:gd name="connsiteX8" fmla="*/ 6075577 w 8164968"/>
              <a:gd name="connsiteY8" fmla="*/ 2175102 h 3016385"/>
              <a:gd name="connsiteX9" fmla="*/ 7118474 w 8164968"/>
              <a:gd name="connsiteY9" fmla="*/ 1788709 h 3016385"/>
              <a:gd name="connsiteX10" fmla="*/ 7413570 w 8164968"/>
              <a:gd name="connsiteY10" fmla="*/ 436157 h 3016385"/>
              <a:gd name="connsiteX11" fmla="*/ 8164968 w 8164968"/>
              <a:gd name="connsiteY11" fmla="*/ 0 h 3016385"/>
              <a:gd name="connsiteX0" fmla="*/ 79319 w 8164968"/>
              <a:gd name="connsiteY0" fmla="*/ 68113 h 3016482"/>
              <a:gd name="connsiteX1" fmla="*/ 245919 w 8164968"/>
              <a:gd name="connsiteY1" fmla="*/ 1457864 h 3016482"/>
              <a:gd name="connsiteX2" fmla="*/ 2073819 w 8164968"/>
              <a:gd name="connsiteY2" fmla="*/ 1351106 h 3016482"/>
              <a:gd name="connsiteX3" fmla="*/ 2497046 w 8164968"/>
              <a:gd name="connsiteY3" fmla="*/ 1824312 h 3016482"/>
              <a:gd name="connsiteX4" fmla="*/ 2862053 w 8164968"/>
              <a:gd name="connsiteY4" fmla="*/ 2104296 h 3016482"/>
              <a:gd name="connsiteX5" fmla="*/ 3358624 w 8164968"/>
              <a:gd name="connsiteY5" fmla="*/ 2991571 h 3016482"/>
              <a:gd name="connsiteX6" fmla="*/ 4354587 w 8164968"/>
              <a:gd name="connsiteY6" fmla="*/ 2779501 h 3016482"/>
              <a:gd name="connsiteX7" fmla="*/ 5449079 w 8164968"/>
              <a:gd name="connsiteY7" fmla="*/ 2868109 h 3016482"/>
              <a:gd name="connsiteX8" fmla="*/ 6075577 w 8164968"/>
              <a:gd name="connsiteY8" fmla="*/ 2175102 h 3016482"/>
              <a:gd name="connsiteX9" fmla="*/ 7118474 w 8164968"/>
              <a:gd name="connsiteY9" fmla="*/ 1788709 h 3016482"/>
              <a:gd name="connsiteX10" fmla="*/ 7413570 w 8164968"/>
              <a:gd name="connsiteY10" fmla="*/ 436157 h 3016482"/>
              <a:gd name="connsiteX11" fmla="*/ 8164968 w 8164968"/>
              <a:gd name="connsiteY11" fmla="*/ 0 h 3016482"/>
              <a:gd name="connsiteX0" fmla="*/ 79319 w 8164968"/>
              <a:gd name="connsiteY0" fmla="*/ 68113 h 3014287"/>
              <a:gd name="connsiteX1" fmla="*/ 245919 w 8164968"/>
              <a:gd name="connsiteY1" fmla="*/ 1457864 h 3014287"/>
              <a:gd name="connsiteX2" fmla="*/ 2073819 w 8164968"/>
              <a:gd name="connsiteY2" fmla="*/ 1351106 h 3014287"/>
              <a:gd name="connsiteX3" fmla="*/ 2497046 w 8164968"/>
              <a:gd name="connsiteY3" fmla="*/ 1824312 h 3014287"/>
              <a:gd name="connsiteX4" fmla="*/ 2862053 w 8164968"/>
              <a:gd name="connsiteY4" fmla="*/ 2104296 h 3014287"/>
              <a:gd name="connsiteX5" fmla="*/ 3358624 w 8164968"/>
              <a:gd name="connsiteY5" fmla="*/ 2991571 h 3014287"/>
              <a:gd name="connsiteX6" fmla="*/ 4554630 w 8164968"/>
              <a:gd name="connsiteY6" fmla="*/ 2760453 h 3014287"/>
              <a:gd name="connsiteX7" fmla="*/ 5449079 w 8164968"/>
              <a:gd name="connsiteY7" fmla="*/ 2868109 h 3014287"/>
              <a:gd name="connsiteX8" fmla="*/ 6075577 w 8164968"/>
              <a:gd name="connsiteY8" fmla="*/ 2175102 h 3014287"/>
              <a:gd name="connsiteX9" fmla="*/ 7118474 w 8164968"/>
              <a:gd name="connsiteY9" fmla="*/ 1788709 h 3014287"/>
              <a:gd name="connsiteX10" fmla="*/ 7413570 w 8164968"/>
              <a:gd name="connsiteY10" fmla="*/ 436157 h 3014287"/>
              <a:gd name="connsiteX11" fmla="*/ 8164968 w 8164968"/>
              <a:gd name="connsiteY11" fmla="*/ 0 h 3014287"/>
              <a:gd name="connsiteX0" fmla="*/ 79319 w 8164968"/>
              <a:gd name="connsiteY0" fmla="*/ 68113 h 3013260"/>
              <a:gd name="connsiteX1" fmla="*/ 245919 w 8164968"/>
              <a:gd name="connsiteY1" fmla="*/ 1457864 h 3013260"/>
              <a:gd name="connsiteX2" fmla="*/ 2073819 w 8164968"/>
              <a:gd name="connsiteY2" fmla="*/ 1351106 h 3013260"/>
              <a:gd name="connsiteX3" fmla="*/ 2497046 w 8164968"/>
              <a:gd name="connsiteY3" fmla="*/ 1824312 h 3013260"/>
              <a:gd name="connsiteX4" fmla="*/ 2862053 w 8164968"/>
              <a:gd name="connsiteY4" fmla="*/ 2104296 h 3013260"/>
              <a:gd name="connsiteX5" fmla="*/ 3358624 w 8164968"/>
              <a:gd name="connsiteY5" fmla="*/ 2991571 h 3013260"/>
              <a:gd name="connsiteX6" fmla="*/ 4630837 w 8164968"/>
              <a:gd name="connsiteY6" fmla="*/ 2750929 h 3013260"/>
              <a:gd name="connsiteX7" fmla="*/ 5449079 w 8164968"/>
              <a:gd name="connsiteY7" fmla="*/ 2868109 h 3013260"/>
              <a:gd name="connsiteX8" fmla="*/ 6075577 w 8164968"/>
              <a:gd name="connsiteY8" fmla="*/ 2175102 h 3013260"/>
              <a:gd name="connsiteX9" fmla="*/ 7118474 w 8164968"/>
              <a:gd name="connsiteY9" fmla="*/ 1788709 h 3013260"/>
              <a:gd name="connsiteX10" fmla="*/ 7413570 w 8164968"/>
              <a:gd name="connsiteY10" fmla="*/ 436157 h 3013260"/>
              <a:gd name="connsiteX11" fmla="*/ 8164968 w 8164968"/>
              <a:gd name="connsiteY11" fmla="*/ 0 h 3013260"/>
              <a:gd name="connsiteX0" fmla="*/ 79319 w 8164968"/>
              <a:gd name="connsiteY0" fmla="*/ 68113 h 3004176"/>
              <a:gd name="connsiteX1" fmla="*/ 245919 w 8164968"/>
              <a:gd name="connsiteY1" fmla="*/ 1457864 h 3004176"/>
              <a:gd name="connsiteX2" fmla="*/ 2073819 w 8164968"/>
              <a:gd name="connsiteY2" fmla="*/ 1351106 h 3004176"/>
              <a:gd name="connsiteX3" fmla="*/ 2497046 w 8164968"/>
              <a:gd name="connsiteY3" fmla="*/ 1824312 h 3004176"/>
              <a:gd name="connsiteX4" fmla="*/ 2862053 w 8164968"/>
              <a:gd name="connsiteY4" fmla="*/ 2104296 h 3004176"/>
              <a:gd name="connsiteX5" fmla="*/ 3444357 w 8164968"/>
              <a:gd name="connsiteY5" fmla="*/ 2982048 h 3004176"/>
              <a:gd name="connsiteX6" fmla="*/ 4630837 w 8164968"/>
              <a:gd name="connsiteY6" fmla="*/ 2750929 h 3004176"/>
              <a:gd name="connsiteX7" fmla="*/ 5449079 w 8164968"/>
              <a:gd name="connsiteY7" fmla="*/ 2868109 h 3004176"/>
              <a:gd name="connsiteX8" fmla="*/ 6075577 w 8164968"/>
              <a:gd name="connsiteY8" fmla="*/ 2175102 h 3004176"/>
              <a:gd name="connsiteX9" fmla="*/ 7118474 w 8164968"/>
              <a:gd name="connsiteY9" fmla="*/ 1788709 h 3004176"/>
              <a:gd name="connsiteX10" fmla="*/ 7413570 w 8164968"/>
              <a:gd name="connsiteY10" fmla="*/ 436157 h 3004176"/>
              <a:gd name="connsiteX11" fmla="*/ 8164968 w 8164968"/>
              <a:gd name="connsiteY11" fmla="*/ 0 h 3004176"/>
              <a:gd name="connsiteX0" fmla="*/ 5922 w 9478478"/>
              <a:gd name="connsiteY0" fmla="*/ 569860 h 3004176"/>
              <a:gd name="connsiteX1" fmla="*/ 1559429 w 9478478"/>
              <a:gd name="connsiteY1" fmla="*/ 1457864 h 3004176"/>
              <a:gd name="connsiteX2" fmla="*/ 3387329 w 9478478"/>
              <a:gd name="connsiteY2" fmla="*/ 1351106 h 3004176"/>
              <a:gd name="connsiteX3" fmla="*/ 3810556 w 9478478"/>
              <a:gd name="connsiteY3" fmla="*/ 1824312 h 3004176"/>
              <a:gd name="connsiteX4" fmla="*/ 4175563 w 9478478"/>
              <a:gd name="connsiteY4" fmla="*/ 2104296 h 3004176"/>
              <a:gd name="connsiteX5" fmla="*/ 4757867 w 9478478"/>
              <a:gd name="connsiteY5" fmla="*/ 2982048 h 3004176"/>
              <a:gd name="connsiteX6" fmla="*/ 5944347 w 9478478"/>
              <a:gd name="connsiteY6" fmla="*/ 2750929 h 3004176"/>
              <a:gd name="connsiteX7" fmla="*/ 6762589 w 9478478"/>
              <a:gd name="connsiteY7" fmla="*/ 2868109 h 3004176"/>
              <a:gd name="connsiteX8" fmla="*/ 7389087 w 9478478"/>
              <a:gd name="connsiteY8" fmla="*/ 2175102 h 3004176"/>
              <a:gd name="connsiteX9" fmla="*/ 8431984 w 9478478"/>
              <a:gd name="connsiteY9" fmla="*/ 1788709 h 3004176"/>
              <a:gd name="connsiteX10" fmla="*/ 8727080 w 9478478"/>
              <a:gd name="connsiteY10" fmla="*/ 436157 h 3004176"/>
              <a:gd name="connsiteX11" fmla="*/ 9478478 w 9478478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3811011 w 9478933"/>
              <a:gd name="connsiteY3" fmla="*/ 1824312 h 3004176"/>
              <a:gd name="connsiteX4" fmla="*/ 4176018 w 9478933"/>
              <a:gd name="connsiteY4" fmla="*/ 2104296 h 3004176"/>
              <a:gd name="connsiteX5" fmla="*/ 4758322 w 9478933"/>
              <a:gd name="connsiteY5" fmla="*/ 2982048 h 3004176"/>
              <a:gd name="connsiteX6" fmla="*/ 5944802 w 9478933"/>
              <a:gd name="connsiteY6" fmla="*/ 2750929 h 3004176"/>
              <a:gd name="connsiteX7" fmla="*/ 6763044 w 9478933"/>
              <a:gd name="connsiteY7" fmla="*/ 2868109 h 3004176"/>
              <a:gd name="connsiteX8" fmla="*/ 7389542 w 9478933"/>
              <a:gd name="connsiteY8" fmla="*/ 2175102 h 3004176"/>
              <a:gd name="connsiteX9" fmla="*/ 8432439 w 9478933"/>
              <a:gd name="connsiteY9" fmla="*/ 1788709 h 3004176"/>
              <a:gd name="connsiteX10" fmla="*/ 8727535 w 9478933"/>
              <a:gd name="connsiteY10" fmla="*/ 436157 h 3004176"/>
              <a:gd name="connsiteX11" fmla="*/ 9478933 w 9478933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4176018 w 9478933"/>
              <a:gd name="connsiteY3" fmla="*/ 2104296 h 3004176"/>
              <a:gd name="connsiteX4" fmla="*/ 4758322 w 9478933"/>
              <a:gd name="connsiteY4" fmla="*/ 2982048 h 3004176"/>
              <a:gd name="connsiteX5" fmla="*/ 5944802 w 9478933"/>
              <a:gd name="connsiteY5" fmla="*/ 2750929 h 3004176"/>
              <a:gd name="connsiteX6" fmla="*/ 6763044 w 9478933"/>
              <a:gd name="connsiteY6" fmla="*/ 2868109 h 3004176"/>
              <a:gd name="connsiteX7" fmla="*/ 7389542 w 9478933"/>
              <a:gd name="connsiteY7" fmla="*/ 2175102 h 3004176"/>
              <a:gd name="connsiteX8" fmla="*/ 8432439 w 9478933"/>
              <a:gd name="connsiteY8" fmla="*/ 1788709 h 3004176"/>
              <a:gd name="connsiteX9" fmla="*/ 8727535 w 9478933"/>
              <a:gd name="connsiteY9" fmla="*/ 436157 h 3004176"/>
              <a:gd name="connsiteX10" fmla="*/ 9478933 w 9478933"/>
              <a:gd name="connsiteY10" fmla="*/ 0 h 3004176"/>
              <a:gd name="connsiteX0" fmla="*/ 6377 w 9478933"/>
              <a:gd name="connsiteY0" fmla="*/ 569860 h 3049483"/>
              <a:gd name="connsiteX1" fmla="*/ 1476670 w 9478933"/>
              <a:gd name="connsiteY1" fmla="*/ 2472508 h 3049483"/>
              <a:gd name="connsiteX2" fmla="*/ 3387784 w 9478933"/>
              <a:gd name="connsiteY2" fmla="*/ 1351106 h 3049483"/>
              <a:gd name="connsiteX3" fmla="*/ 4758322 w 9478933"/>
              <a:gd name="connsiteY3" fmla="*/ 2982048 h 3049483"/>
              <a:gd name="connsiteX4" fmla="*/ 5944802 w 9478933"/>
              <a:gd name="connsiteY4" fmla="*/ 2750929 h 3049483"/>
              <a:gd name="connsiteX5" fmla="*/ 6763044 w 9478933"/>
              <a:gd name="connsiteY5" fmla="*/ 2868109 h 3049483"/>
              <a:gd name="connsiteX6" fmla="*/ 7389542 w 9478933"/>
              <a:gd name="connsiteY6" fmla="*/ 2175102 h 3049483"/>
              <a:gd name="connsiteX7" fmla="*/ 8432439 w 9478933"/>
              <a:gd name="connsiteY7" fmla="*/ 1788709 h 3049483"/>
              <a:gd name="connsiteX8" fmla="*/ 8727535 w 9478933"/>
              <a:gd name="connsiteY8" fmla="*/ 436157 h 3049483"/>
              <a:gd name="connsiteX9" fmla="*/ 9478933 w 9478933"/>
              <a:gd name="connsiteY9" fmla="*/ 0 h 3049483"/>
              <a:gd name="connsiteX0" fmla="*/ 7045 w 9479601"/>
              <a:gd name="connsiteY0" fmla="*/ 569860 h 3052391"/>
              <a:gd name="connsiteX1" fmla="*/ 1477338 w 9479601"/>
              <a:gd name="connsiteY1" fmla="*/ 2472508 h 3052391"/>
              <a:gd name="connsiteX2" fmla="*/ 4017183 w 9479601"/>
              <a:gd name="connsiteY2" fmla="*/ 1306506 h 3052391"/>
              <a:gd name="connsiteX3" fmla="*/ 4758990 w 9479601"/>
              <a:gd name="connsiteY3" fmla="*/ 2982048 h 3052391"/>
              <a:gd name="connsiteX4" fmla="*/ 5945470 w 9479601"/>
              <a:gd name="connsiteY4" fmla="*/ 2750929 h 3052391"/>
              <a:gd name="connsiteX5" fmla="*/ 6763712 w 9479601"/>
              <a:gd name="connsiteY5" fmla="*/ 2868109 h 3052391"/>
              <a:gd name="connsiteX6" fmla="*/ 7390210 w 9479601"/>
              <a:gd name="connsiteY6" fmla="*/ 2175102 h 3052391"/>
              <a:gd name="connsiteX7" fmla="*/ 8433107 w 9479601"/>
              <a:gd name="connsiteY7" fmla="*/ 1788709 h 3052391"/>
              <a:gd name="connsiteX8" fmla="*/ 8728203 w 9479601"/>
              <a:gd name="connsiteY8" fmla="*/ 436157 h 3052391"/>
              <a:gd name="connsiteX9" fmla="*/ 9479601 w 9479601"/>
              <a:gd name="connsiteY9" fmla="*/ 0 h 3052391"/>
              <a:gd name="connsiteX0" fmla="*/ 5338 w 9477894"/>
              <a:gd name="connsiteY0" fmla="*/ 569860 h 3052391"/>
              <a:gd name="connsiteX1" fmla="*/ 1789996 w 9477894"/>
              <a:gd name="connsiteY1" fmla="*/ 2550558 h 3052391"/>
              <a:gd name="connsiteX2" fmla="*/ 4015476 w 9477894"/>
              <a:gd name="connsiteY2" fmla="*/ 1306506 h 3052391"/>
              <a:gd name="connsiteX3" fmla="*/ 4757283 w 9477894"/>
              <a:gd name="connsiteY3" fmla="*/ 2982048 h 3052391"/>
              <a:gd name="connsiteX4" fmla="*/ 5943763 w 9477894"/>
              <a:gd name="connsiteY4" fmla="*/ 2750929 h 3052391"/>
              <a:gd name="connsiteX5" fmla="*/ 6762005 w 9477894"/>
              <a:gd name="connsiteY5" fmla="*/ 2868109 h 3052391"/>
              <a:gd name="connsiteX6" fmla="*/ 7388503 w 9477894"/>
              <a:gd name="connsiteY6" fmla="*/ 2175102 h 3052391"/>
              <a:gd name="connsiteX7" fmla="*/ 8431400 w 9477894"/>
              <a:gd name="connsiteY7" fmla="*/ 1788709 h 3052391"/>
              <a:gd name="connsiteX8" fmla="*/ 8726496 w 9477894"/>
              <a:gd name="connsiteY8" fmla="*/ 436157 h 3052391"/>
              <a:gd name="connsiteX9" fmla="*/ 9477894 w 9477894"/>
              <a:gd name="connsiteY9" fmla="*/ 0 h 3052391"/>
              <a:gd name="connsiteX0" fmla="*/ 5403 w 9459467"/>
              <a:gd name="connsiteY0" fmla="*/ 324561 h 3052391"/>
              <a:gd name="connsiteX1" fmla="*/ 1771569 w 9459467"/>
              <a:gd name="connsiteY1" fmla="*/ 2550558 h 3052391"/>
              <a:gd name="connsiteX2" fmla="*/ 3997049 w 9459467"/>
              <a:gd name="connsiteY2" fmla="*/ 1306506 h 3052391"/>
              <a:gd name="connsiteX3" fmla="*/ 4738856 w 9459467"/>
              <a:gd name="connsiteY3" fmla="*/ 2982048 h 3052391"/>
              <a:gd name="connsiteX4" fmla="*/ 5925336 w 9459467"/>
              <a:gd name="connsiteY4" fmla="*/ 2750929 h 3052391"/>
              <a:gd name="connsiteX5" fmla="*/ 6743578 w 9459467"/>
              <a:gd name="connsiteY5" fmla="*/ 2868109 h 3052391"/>
              <a:gd name="connsiteX6" fmla="*/ 7370076 w 9459467"/>
              <a:gd name="connsiteY6" fmla="*/ 2175102 h 3052391"/>
              <a:gd name="connsiteX7" fmla="*/ 8412973 w 9459467"/>
              <a:gd name="connsiteY7" fmla="*/ 1788709 h 3052391"/>
              <a:gd name="connsiteX8" fmla="*/ 8708069 w 9459467"/>
              <a:gd name="connsiteY8" fmla="*/ 436157 h 3052391"/>
              <a:gd name="connsiteX9" fmla="*/ 9459467 w 9459467"/>
              <a:gd name="connsiteY9" fmla="*/ 0 h 3052391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412973 w 9847801"/>
              <a:gd name="connsiteY6" fmla="*/ 2134357 h 3412057"/>
              <a:gd name="connsiteX7" fmla="*/ 8708069 w 9847801"/>
              <a:gd name="connsiteY7" fmla="*/ 781805 h 3412057"/>
              <a:gd name="connsiteX8" fmla="*/ 9847801 w 9847801"/>
              <a:gd name="connsiteY8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637 h 3412485"/>
              <a:gd name="connsiteX1" fmla="*/ 1771569 w 9847801"/>
              <a:gd name="connsiteY1" fmla="*/ 2896634 h 3412485"/>
              <a:gd name="connsiteX2" fmla="*/ 3997049 w 9847801"/>
              <a:gd name="connsiteY2" fmla="*/ 1652582 h 3412485"/>
              <a:gd name="connsiteX3" fmla="*/ 4738856 w 9847801"/>
              <a:gd name="connsiteY3" fmla="*/ 3328124 h 3412485"/>
              <a:gd name="connsiteX4" fmla="*/ 5925336 w 9847801"/>
              <a:gd name="connsiteY4" fmla="*/ 3097005 h 3412485"/>
              <a:gd name="connsiteX5" fmla="*/ 7370076 w 9847801"/>
              <a:gd name="connsiteY5" fmla="*/ 2521178 h 3412485"/>
              <a:gd name="connsiteX6" fmla="*/ 8708069 w 9847801"/>
              <a:gd name="connsiteY6" fmla="*/ 782233 h 3412485"/>
              <a:gd name="connsiteX7" fmla="*/ 9847801 w 9847801"/>
              <a:gd name="connsiteY7" fmla="*/ 428 h 3412485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9847801 w 9847801"/>
              <a:gd name="connsiteY6" fmla="*/ 0 h 3412057"/>
              <a:gd name="connsiteX0" fmla="*/ 5403 w 8766014"/>
              <a:gd name="connsiteY0" fmla="*/ 480660 h 3222508"/>
              <a:gd name="connsiteX1" fmla="*/ 1771569 w 8766014"/>
              <a:gd name="connsiteY1" fmla="*/ 2706657 h 3222508"/>
              <a:gd name="connsiteX2" fmla="*/ 3997049 w 8766014"/>
              <a:gd name="connsiteY2" fmla="*/ 1462605 h 3222508"/>
              <a:gd name="connsiteX3" fmla="*/ 4738856 w 8766014"/>
              <a:gd name="connsiteY3" fmla="*/ 3138147 h 3222508"/>
              <a:gd name="connsiteX4" fmla="*/ 5925336 w 8766014"/>
              <a:gd name="connsiteY4" fmla="*/ 2907028 h 3222508"/>
              <a:gd name="connsiteX5" fmla="*/ 7370076 w 8766014"/>
              <a:gd name="connsiteY5" fmla="*/ 2331201 h 3222508"/>
              <a:gd name="connsiteX6" fmla="*/ 8766014 w 8766014"/>
              <a:gd name="connsiteY6" fmla="*/ 0 h 3222508"/>
              <a:gd name="connsiteX0" fmla="*/ 5403 w 9196960"/>
              <a:gd name="connsiteY0" fmla="*/ 480660 h 3222508"/>
              <a:gd name="connsiteX1" fmla="*/ 1771569 w 9196960"/>
              <a:gd name="connsiteY1" fmla="*/ 2706657 h 3222508"/>
              <a:gd name="connsiteX2" fmla="*/ 3997049 w 9196960"/>
              <a:gd name="connsiteY2" fmla="*/ 1462605 h 3222508"/>
              <a:gd name="connsiteX3" fmla="*/ 4738856 w 9196960"/>
              <a:gd name="connsiteY3" fmla="*/ 3138147 h 3222508"/>
              <a:gd name="connsiteX4" fmla="*/ 5925336 w 9196960"/>
              <a:gd name="connsiteY4" fmla="*/ 2907028 h 3222508"/>
              <a:gd name="connsiteX5" fmla="*/ 7370076 w 9196960"/>
              <a:gd name="connsiteY5" fmla="*/ 2331201 h 3222508"/>
              <a:gd name="connsiteX6" fmla="*/ 8766014 w 9196960"/>
              <a:gd name="connsiteY6" fmla="*/ 0 h 3222508"/>
              <a:gd name="connsiteX0" fmla="*/ 5403 w 9275775"/>
              <a:gd name="connsiteY0" fmla="*/ 480660 h 3222508"/>
              <a:gd name="connsiteX1" fmla="*/ 1771569 w 9275775"/>
              <a:gd name="connsiteY1" fmla="*/ 2706657 h 3222508"/>
              <a:gd name="connsiteX2" fmla="*/ 3997049 w 9275775"/>
              <a:gd name="connsiteY2" fmla="*/ 1462605 h 3222508"/>
              <a:gd name="connsiteX3" fmla="*/ 4738856 w 9275775"/>
              <a:gd name="connsiteY3" fmla="*/ 3138147 h 3222508"/>
              <a:gd name="connsiteX4" fmla="*/ 5925336 w 9275775"/>
              <a:gd name="connsiteY4" fmla="*/ 2907028 h 3222508"/>
              <a:gd name="connsiteX5" fmla="*/ 7370076 w 9275775"/>
              <a:gd name="connsiteY5" fmla="*/ 2331201 h 3222508"/>
              <a:gd name="connsiteX6" fmla="*/ 8766014 w 9275775"/>
              <a:gd name="connsiteY6" fmla="*/ 0 h 3222508"/>
              <a:gd name="connsiteX0" fmla="*/ 5403 w 9188236"/>
              <a:gd name="connsiteY0" fmla="*/ 480660 h 3167582"/>
              <a:gd name="connsiteX1" fmla="*/ 1771569 w 9188236"/>
              <a:gd name="connsiteY1" fmla="*/ 2706657 h 3167582"/>
              <a:gd name="connsiteX2" fmla="*/ 3997049 w 9188236"/>
              <a:gd name="connsiteY2" fmla="*/ 1462605 h 3167582"/>
              <a:gd name="connsiteX3" fmla="*/ 4738856 w 9188236"/>
              <a:gd name="connsiteY3" fmla="*/ 3138147 h 3167582"/>
              <a:gd name="connsiteX4" fmla="*/ 6378392 w 9188236"/>
              <a:gd name="connsiteY4" fmla="*/ 2516781 h 3167582"/>
              <a:gd name="connsiteX5" fmla="*/ 7370076 w 9188236"/>
              <a:gd name="connsiteY5" fmla="*/ 2331201 h 3167582"/>
              <a:gd name="connsiteX6" fmla="*/ 8766014 w 9188236"/>
              <a:gd name="connsiteY6" fmla="*/ 0 h 3167582"/>
              <a:gd name="connsiteX0" fmla="*/ 5403 w 9319751"/>
              <a:gd name="connsiteY0" fmla="*/ 480660 h 3172110"/>
              <a:gd name="connsiteX1" fmla="*/ 1771569 w 9319751"/>
              <a:gd name="connsiteY1" fmla="*/ 2706657 h 3172110"/>
              <a:gd name="connsiteX2" fmla="*/ 3997049 w 9319751"/>
              <a:gd name="connsiteY2" fmla="*/ 1462605 h 3172110"/>
              <a:gd name="connsiteX3" fmla="*/ 4738856 w 9319751"/>
              <a:gd name="connsiteY3" fmla="*/ 3138147 h 3172110"/>
              <a:gd name="connsiteX4" fmla="*/ 6378392 w 9319751"/>
              <a:gd name="connsiteY4" fmla="*/ 2516781 h 3172110"/>
              <a:gd name="connsiteX5" fmla="*/ 8183728 w 9319751"/>
              <a:gd name="connsiteY5" fmla="*/ 1662205 h 3172110"/>
              <a:gd name="connsiteX6" fmla="*/ 8766014 w 9319751"/>
              <a:gd name="connsiteY6" fmla="*/ 0 h 3172110"/>
              <a:gd name="connsiteX0" fmla="*/ 5314 w 9319662"/>
              <a:gd name="connsiteY0" fmla="*/ 480660 h 3151651"/>
              <a:gd name="connsiteX1" fmla="*/ 1771480 w 9319662"/>
              <a:gd name="connsiteY1" fmla="*/ 2706657 h 3151651"/>
              <a:gd name="connsiteX2" fmla="*/ 3867515 w 9319662"/>
              <a:gd name="connsiteY2" fmla="*/ 1919752 h 3151651"/>
              <a:gd name="connsiteX3" fmla="*/ 4738767 w 9319662"/>
              <a:gd name="connsiteY3" fmla="*/ 3138147 h 3151651"/>
              <a:gd name="connsiteX4" fmla="*/ 6378303 w 9319662"/>
              <a:gd name="connsiteY4" fmla="*/ 2516781 h 3151651"/>
              <a:gd name="connsiteX5" fmla="*/ 8183639 w 9319662"/>
              <a:gd name="connsiteY5" fmla="*/ 1662205 h 3151651"/>
              <a:gd name="connsiteX6" fmla="*/ 8765925 w 9319662"/>
              <a:gd name="connsiteY6" fmla="*/ 0 h 3151651"/>
              <a:gd name="connsiteX0" fmla="*/ 5314 w 9319662"/>
              <a:gd name="connsiteY0" fmla="*/ 480660 h 3118914"/>
              <a:gd name="connsiteX1" fmla="*/ 1771480 w 9319662"/>
              <a:gd name="connsiteY1" fmla="*/ 2706657 h 3118914"/>
              <a:gd name="connsiteX2" fmla="*/ 3867515 w 9319662"/>
              <a:gd name="connsiteY2" fmla="*/ 1919752 h 3118914"/>
              <a:gd name="connsiteX3" fmla="*/ 4923688 w 9319662"/>
              <a:gd name="connsiteY3" fmla="*/ 3104697 h 3118914"/>
              <a:gd name="connsiteX4" fmla="*/ 6378303 w 9319662"/>
              <a:gd name="connsiteY4" fmla="*/ 2516781 h 3118914"/>
              <a:gd name="connsiteX5" fmla="*/ 8183639 w 9319662"/>
              <a:gd name="connsiteY5" fmla="*/ 1662205 h 3118914"/>
              <a:gd name="connsiteX6" fmla="*/ 8765925 w 9319662"/>
              <a:gd name="connsiteY6" fmla="*/ 0 h 3118914"/>
              <a:gd name="connsiteX0" fmla="*/ 5314 w 9319662"/>
              <a:gd name="connsiteY0" fmla="*/ 480660 h 3113587"/>
              <a:gd name="connsiteX1" fmla="*/ 1771480 w 9319662"/>
              <a:gd name="connsiteY1" fmla="*/ 2706657 h 3113587"/>
              <a:gd name="connsiteX2" fmla="*/ 3867515 w 9319662"/>
              <a:gd name="connsiteY2" fmla="*/ 1919752 h 3113587"/>
              <a:gd name="connsiteX3" fmla="*/ 4923688 w 9319662"/>
              <a:gd name="connsiteY3" fmla="*/ 3104697 h 3113587"/>
              <a:gd name="connsiteX4" fmla="*/ 6378303 w 9319662"/>
              <a:gd name="connsiteY4" fmla="*/ 2516781 h 3113587"/>
              <a:gd name="connsiteX5" fmla="*/ 8183639 w 9319662"/>
              <a:gd name="connsiteY5" fmla="*/ 1662205 h 3113587"/>
              <a:gd name="connsiteX6" fmla="*/ 8765925 w 9319662"/>
              <a:gd name="connsiteY6" fmla="*/ 0 h 3113587"/>
              <a:gd name="connsiteX0" fmla="*/ 5314 w 9303860"/>
              <a:gd name="connsiteY0" fmla="*/ 480660 h 3126333"/>
              <a:gd name="connsiteX1" fmla="*/ 1771480 w 9303860"/>
              <a:gd name="connsiteY1" fmla="*/ 2706657 h 3126333"/>
              <a:gd name="connsiteX2" fmla="*/ 3867515 w 9303860"/>
              <a:gd name="connsiteY2" fmla="*/ 1919752 h 3126333"/>
              <a:gd name="connsiteX3" fmla="*/ 4923688 w 9303860"/>
              <a:gd name="connsiteY3" fmla="*/ 3104697 h 3126333"/>
              <a:gd name="connsiteX4" fmla="*/ 6905328 w 9303860"/>
              <a:gd name="connsiteY4" fmla="*/ 2750930 h 3126333"/>
              <a:gd name="connsiteX5" fmla="*/ 8183639 w 9303860"/>
              <a:gd name="connsiteY5" fmla="*/ 1662205 h 3126333"/>
              <a:gd name="connsiteX6" fmla="*/ 8765925 w 9303860"/>
              <a:gd name="connsiteY6" fmla="*/ 0 h 3126333"/>
              <a:gd name="connsiteX0" fmla="*/ 5314 w 9387365"/>
              <a:gd name="connsiteY0" fmla="*/ 480660 h 3126333"/>
              <a:gd name="connsiteX1" fmla="*/ 1771480 w 9387365"/>
              <a:gd name="connsiteY1" fmla="*/ 2706657 h 3126333"/>
              <a:gd name="connsiteX2" fmla="*/ 3867515 w 9387365"/>
              <a:gd name="connsiteY2" fmla="*/ 1919752 h 3126333"/>
              <a:gd name="connsiteX3" fmla="*/ 4923688 w 9387365"/>
              <a:gd name="connsiteY3" fmla="*/ 3104697 h 3126333"/>
              <a:gd name="connsiteX4" fmla="*/ 6905328 w 9387365"/>
              <a:gd name="connsiteY4" fmla="*/ 2750930 h 3126333"/>
              <a:gd name="connsiteX5" fmla="*/ 8183639 w 9387365"/>
              <a:gd name="connsiteY5" fmla="*/ 1662205 h 3126333"/>
              <a:gd name="connsiteX6" fmla="*/ 8765925 w 9387365"/>
              <a:gd name="connsiteY6" fmla="*/ 0 h 3126333"/>
              <a:gd name="connsiteX0" fmla="*/ 5314 w 9387365"/>
              <a:gd name="connsiteY0" fmla="*/ 480660 h 3120234"/>
              <a:gd name="connsiteX1" fmla="*/ 1771480 w 9387365"/>
              <a:gd name="connsiteY1" fmla="*/ 2706657 h 3120234"/>
              <a:gd name="connsiteX2" fmla="*/ 3867515 w 9387365"/>
              <a:gd name="connsiteY2" fmla="*/ 1919752 h 3120234"/>
              <a:gd name="connsiteX3" fmla="*/ 4923688 w 9387365"/>
              <a:gd name="connsiteY3" fmla="*/ 3104697 h 3120234"/>
              <a:gd name="connsiteX4" fmla="*/ 6905328 w 9387365"/>
              <a:gd name="connsiteY4" fmla="*/ 2750930 h 3120234"/>
              <a:gd name="connsiteX5" fmla="*/ 8183639 w 9387365"/>
              <a:gd name="connsiteY5" fmla="*/ 1662205 h 3120234"/>
              <a:gd name="connsiteX6" fmla="*/ 8765925 w 9387365"/>
              <a:gd name="connsiteY6" fmla="*/ 0 h 3120234"/>
              <a:gd name="connsiteX0" fmla="*/ 5314 w 9445748"/>
              <a:gd name="connsiteY0" fmla="*/ 480660 h 3146760"/>
              <a:gd name="connsiteX1" fmla="*/ 1771480 w 9445748"/>
              <a:gd name="connsiteY1" fmla="*/ 2706657 h 3146760"/>
              <a:gd name="connsiteX2" fmla="*/ 3867515 w 9445748"/>
              <a:gd name="connsiteY2" fmla="*/ 1919752 h 3146760"/>
              <a:gd name="connsiteX3" fmla="*/ 4923688 w 9445748"/>
              <a:gd name="connsiteY3" fmla="*/ 3104697 h 3146760"/>
              <a:gd name="connsiteX4" fmla="*/ 6905328 w 9445748"/>
              <a:gd name="connsiteY4" fmla="*/ 2750930 h 3146760"/>
              <a:gd name="connsiteX5" fmla="*/ 8396298 w 9445748"/>
              <a:gd name="connsiteY5" fmla="*/ 1506106 h 3146760"/>
              <a:gd name="connsiteX6" fmla="*/ 8765925 w 9445748"/>
              <a:gd name="connsiteY6" fmla="*/ 0 h 3146760"/>
              <a:gd name="connsiteX0" fmla="*/ 5314 w 9445748"/>
              <a:gd name="connsiteY0" fmla="*/ 480660 h 3123394"/>
              <a:gd name="connsiteX1" fmla="*/ 1771480 w 9445748"/>
              <a:gd name="connsiteY1" fmla="*/ 2706657 h 3123394"/>
              <a:gd name="connsiteX2" fmla="*/ 3867515 w 9445748"/>
              <a:gd name="connsiteY2" fmla="*/ 1919752 h 3123394"/>
              <a:gd name="connsiteX3" fmla="*/ 4923688 w 9445748"/>
              <a:gd name="connsiteY3" fmla="*/ 3104697 h 3123394"/>
              <a:gd name="connsiteX4" fmla="*/ 6905328 w 9445748"/>
              <a:gd name="connsiteY4" fmla="*/ 2750930 h 3123394"/>
              <a:gd name="connsiteX5" fmla="*/ 8396298 w 9445748"/>
              <a:gd name="connsiteY5" fmla="*/ 1506106 h 3123394"/>
              <a:gd name="connsiteX6" fmla="*/ 8765925 w 9445748"/>
              <a:gd name="connsiteY6" fmla="*/ 0 h 3123394"/>
              <a:gd name="connsiteX0" fmla="*/ 5062 w 9445496"/>
              <a:gd name="connsiteY0" fmla="*/ 480660 h 3123394"/>
              <a:gd name="connsiteX1" fmla="*/ 1835951 w 9445496"/>
              <a:gd name="connsiteY1" fmla="*/ 2405608 h 3123394"/>
              <a:gd name="connsiteX2" fmla="*/ 3867263 w 9445496"/>
              <a:gd name="connsiteY2" fmla="*/ 1919752 h 3123394"/>
              <a:gd name="connsiteX3" fmla="*/ 4923436 w 9445496"/>
              <a:gd name="connsiteY3" fmla="*/ 3104697 h 3123394"/>
              <a:gd name="connsiteX4" fmla="*/ 6905076 w 9445496"/>
              <a:gd name="connsiteY4" fmla="*/ 2750930 h 3123394"/>
              <a:gd name="connsiteX5" fmla="*/ 8396046 w 9445496"/>
              <a:gd name="connsiteY5" fmla="*/ 1506106 h 3123394"/>
              <a:gd name="connsiteX6" fmla="*/ 8765673 w 9445496"/>
              <a:gd name="connsiteY6" fmla="*/ 0 h 3123394"/>
              <a:gd name="connsiteX0" fmla="*/ 7728 w 8884154"/>
              <a:gd name="connsiteY0" fmla="*/ 0 h 3423231"/>
              <a:gd name="connsiteX1" fmla="*/ 1274609 w 8884154"/>
              <a:gd name="connsiteY1" fmla="*/ 2705445 h 3423231"/>
              <a:gd name="connsiteX2" fmla="*/ 3305921 w 8884154"/>
              <a:gd name="connsiteY2" fmla="*/ 2219589 h 3423231"/>
              <a:gd name="connsiteX3" fmla="*/ 4362094 w 8884154"/>
              <a:gd name="connsiteY3" fmla="*/ 3404534 h 3423231"/>
              <a:gd name="connsiteX4" fmla="*/ 6343734 w 8884154"/>
              <a:gd name="connsiteY4" fmla="*/ 3050767 h 3423231"/>
              <a:gd name="connsiteX5" fmla="*/ 7834704 w 8884154"/>
              <a:gd name="connsiteY5" fmla="*/ 1805943 h 3423231"/>
              <a:gd name="connsiteX6" fmla="*/ 8204331 w 8884154"/>
              <a:gd name="connsiteY6" fmla="*/ 299837 h 3423231"/>
              <a:gd name="connsiteX0" fmla="*/ 7006 w 8883432"/>
              <a:gd name="connsiteY0" fmla="*/ 0 h 3423231"/>
              <a:gd name="connsiteX1" fmla="*/ 1366347 w 8883432"/>
              <a:gd name="connsiteY1" fmla="*/ 2515897 h 3423231"/>
              <a:gd name="connsiteX2" fmla="*/ 3305199 w 8883432"/>
              <a:gd name="connsiteY2" fmla="*/ 2219589 h 3423231"/>
              <a:gd name="connsiteX3" fmla="*/ 4361372 w 8883432"/>
              <a:gd name="connsiteY3" fmla="*/ 3404534 h 3423231"/>
              <a:gd name="connsiteX4" fmla="*/ 6343012 w 8883432"/>
              <a:gd name="connsiteY4" fmla="*/ 3050767 h 3423231"/>
              <a:gd name="connsiteX5" fmla="*/ 7833982 w 8883432"/>
              <a:gd name="connsiteY5" fmla="*/ 1805943 h 3423231"/>
              <a:gd name="connsiteX6" fmla="*/ 8203609 w 8883432"/>
              <a:gd name="connsiteY6" fmla="*/ 299837 h 3423231"/>
              <a:gd name="connsiteX0" fmla="*/ 7006 w 8947971"/>
              <a:gd name="connsiteY0" fmla="*/ 0 h 3423231"/>
              <a:gd name="connsiteX1" fmla="*/ 1366347 w 8947971"/>
              <a:gd name="connsiteY1" fmla="*/ 2515897 h 3423231"/>
              <a:gd name="connsiteX2" fmla="*/ 3305199 w 8947971"/>
              <a:gd name="connsiteY2" fmla="*/ 2219589 h 3423231"/>
              <a:gd name="connsiteX3" fmla="*/ 4361372 w 8947971"/>
              <a:gd name="connsiteY3" fmla="*/ 3404534 h 3423231"/>
              <a:gd name="connsiteX4" fmla="*/ 6343012 w 8947971"/>
              <a:gd name="connsiteY4" fmla="*/ 3050767 h 3423231"/>
              <a:gd name="connsiteX5" fmla="*/ 7833982 w 8947971"/>
              <a:gd name="connsiteY5" fmla="*/ 1805943 h 3423231"/>
              <a:gd name="connsiteX6" fmla="*/ 8294137 w 8947971"/>
              <a:gd name="connsiteY6" fmla="*/ 149728 h 3423231"/>
              <a:gd name="connsiteX0" fmla="*/ 7006 w 8947971"/>
              <a:gd name="connsiteY0" fmla="*/ 0 h 3404579"/>
              <a:gd name="connsiteX1" fmla="*/ 1366347 w 8947971"/>
              <a:gd name="connsiteY1" fmla="*/ 2515897 h 3404579"/>
              <a:gd name="connsiteX2" fmla="*/ 3305199 w 8947971"/>
              <a:gd name="connsiteY2" fmla="*/ 2219589 h 3404579"/>
              <a:gd name="connsiteX3" fmla="*/ 4361372 w 8947971"/>
              <a:gd name="connsiteY3" fmla="*/ 3404534 h 3404579"/>
              <a:gd name="connsiteX4" fmla="*/ 5797126 w 8947971"/>
              <a:gd name="connsiteY4" fmla="*/ 2273616 h 3404579"/>
              <a:gd name="connsiteX5" fmla="*/ 7833982 w 8947971"/>
              <a:gd name="connsiteY5" fmla="*/ 1805943 h 3404579"/>
              <a:gd name="connsiteX6" fmla="*/ 8294137 w 8947971"/>
              <a:gd name="connsiteY6" fmla="*/ 149728 h 3404579"/>
              <a:gd name="connsiteX0" fmla="*/ 7006 w 8947971"/>
              <a:gd name="connsiteY0" fmla="*/ 0 h 3404569"/>
              <a:gd name="connsiteX1" fmla="*/ 1366347 w 8947971"/>
              <a:gd name="connsiteY1" fmla="*/ 2515897 h 3404569"/>
              <a:gd name="connsiteX2" fmla="*/ 3305199 w 8947971"/>
              <a:gd name="connsiteY2" fmla="*/ 2219589 h 3404569"/>
              <a:gd name="connsiteX3" fmla="*/ 4361372 w 8947971"/>
              <a:gd name="connsiteY3" fmla="*/ 3404534 h 3404569"/>
              <a:gd name="connsiteX4" fmla="*/ 5797126 w 8947971"/>
              <a:gd name="connsiteY4" fmla="*/ 2273616 h 3404569"/>
              <a:gd name="connsiteX5" fmla="*/ 7833982 w 8947971"/>
              <a:gd name="connsiteY5" fmla="*/ 1805943 h 3404569"/>
              <a:gd name="connsiteX6" fmla="*/ 8294137 w 8947971"/>
              <a:gd name="connsiteY6" fmla="*/ 149728 h 3404569"/>
              <a:gd name="connsiteX0" fmla="*/ 7006 w 8947971"/>
              <a:gd name="connsiteY0" fmla="*/ 0 h 3405406"/>
              <a:gd name="connsiteX1" fmla="*/ 1366347 w 8947971"/>
              <a:gd name="connsiteY1" fmla="*/ 2515897 h 3405406"/>
              <a:gd name="connsiteX2" fmla="*/ 3305199 w 8947971"/>
              <a:gd name="connsiteY2" fmla="*/ 2219589 h 3405406"/>
              <a:gd name="connsiteX3" fmla="*/ 4361372 w 8947971"/>
              <a:gd name="connsiteY3" fmla="*/ 3404534 h 3405406"/>
              <a:gd name="connsiteX4" fmla="*/ 6335431 w 8947971"/>
              <a:gd name="connsiteY4" fmla="*/ 2474762 h 3405406"/>
              <a:gd name="connsiteX5" fmla="*/ 7833982 w 8947971"/>
              <a:gd name="connsiteY5" fmla="*/ 1805943 h 3405406"/>
              <a:gd name="connsiteX6" fmla="*/ 8294137 w 8947971"/>
              <a:gd name="connsiteY6" fmla="*/ 149728 h 3405406"/>
              <a:gd name="connsiteX0" fmla="*/ 7260 w 8948225"/>
              <a:gd name="connsiteY0" fmla="*/ 0 h 3411143"/>
              <a:gd name="connsiteX1" fmla="*/ 1366601 w 8948225"/>
              <a:gd name="connsiteY1" fmla="*/ 2515897 h 3411143"/>
              <a:gd name="connsiteX2" fmla="*/ 3517742 w 8948225"/>
              <a:gd name="connsiteY2" fmla="*/ 1744155 h 3411143"/>
              <a:gd name="connsiteX3" fmla="*/ 4361626 w 8948225"/>
              <a:gd name="connsiteY3" fmla="*/ 3404534 h 3411143"/>
              <a:gd name="connsiteX4" fmla="*/ 6335685 w 8948225"/>
              <a:gd name="connsiteY4" fmla="*/ 2474762 h 3411143"/>
              <a:gd name="connsiteX5" fmla="*/ 7834236 w 8948225"/>
              <a:gd name="connsiteY5" fmla="*/ 1805943 h 3411143"/>
              <a:gd name="connsiteX6" fmla="*/ 8294391 w 8948225"/>
              <a:gd name="connsiteY6" fmla="*/ 149728 h 3411143"/>
              <a:gd name="connsiteX0" fmla="*/ 7318 w 8948283"/>
              <a:gd name="connsiteY0" fmla="*/ 0 h 3411143"/>
              <a:gd name="connsiteX1" fmla="*/ 1359077 w 8948283"/>
              <a:gd name="connsiteY1" fmla="*/ 2168465 h 3411143"/>
              <a:gd name="connsiteX2" fmla="*/ 3517800 w 8948283"/>
              <a:gd name="connsiteY2" fmla="*/ 1744155 h 3411143"/>
              <a:gd name="connsiteX3" fmla="*/ 4361684 w 8948283"/>
              <a:gd name="connsiteY3" fmla="*/ 3404534 h 3411143"/>
              <a:gd name="connsiteX4" fmla="*/ 6335743 w 8948283"/>
              <a:gd name="connsiteY4" fmla="*/ 2474762 h 3411143"/>
              <a:gd name="connsiteX5" fmla="*/ 7834294 w 8948283"/>
              <a:gd name="connsiteY5" fmla="*/ 1805943 h 3411143"/>
              <a:gd name="connsiteX6" fmla="*/ 8294449 w 8948283"/>
              <a:gd name="connsiteY6" fmla="*/ 149728 h 3411143"/>
              <a:gd name="connsiteX0" fmla="*/ 7243 w 8948208"/>
              <a:gd name="connsiteY0" fmla="*/ 0 h 3409124"/>
              <a:gd name="connsiteX1" fmla="*/ 1359002 w 8948208"/>
              <a:gd name="connsiteY1" fmla="*/ 2168465 h 3409124"/>
              <a:gd name="connsiteX2" fmla="*/ 3457071 w 8948208"/>
              <a:gd name="connsiteY2" fmla="*/ 1872156 h 3409124"/>
              <a:gd name="connsiteX3" fmla="*/ 4361609 w 8948208"/>
              <a:gd name="connsiteY3" fmla="*/ 3404534 h 3409124"/>
              <a:gd name="connsiteX4" fmla="*/ 6335668 w 8948208"/>
              <a:gd name="connsiteY4" fmla="*/ 2474762 h 3409124"/>
              <a:gd name="connsiteX5" fmla="*/ 7834219 w 8948208"/>
              <a:gd name="connsiteY5" fmla="*/ 1805943 h 3409124"/>
              <a:gd name="connsiteX6" fmla="*/ 8294374 w 8948208"/>
              <a:gd name="connsiteY6" fmla="*/ 149728 h 3409124"/>
              <a:gd name="connsiteX0" fmla="*/ 7243 w 8948208"/>
              <a:gd name="connsiteY0" fmla="*/ 0 h 3409958"/>
              <a:gd name="connsiteX1" fmla="*/ 1359002 w 8948208"/>
              <a:gd name="connsiteY1" fmla="*/ 2168465 h 3409958"/>
              <a:gd name="connsiteX2" fmla="*/ 3457071 w 8948208"/>
              <a:gd name="connsiteY2" fmla="*/ 1872156 h 3409958"/>
              <a:gd name="connsiteX3" fmla="*/ 4361609 w 8948208"/>
              <a:gd name="connsiteY3" fmla="*/ 3404534 h 3409958"/>
              <a:gd name="connsiteX4" fmla="*/ 6525212 w 8948208"/>
              <a:gd name="connsiteY4" fmla="*/ 2520477 h 3409958"/>
              <a:gd name="connsiteX5" fmla="*/ 7834219 w 8948208"/>
              <a:gd name="connsiteY5" fmla="*/ 1805943 h 3409958"/>
              <a:gd name="connsiteX6" fmla="*/ 8294374 w 8948208"/>
              <a:gd name="connsiteY6" fmla="*/ 149728 h 3409958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294374"/>
              <a:gd name="connsiteY0" fmla="*/ 0 h 3420685"/>
              <a:gd name="connsiteX1" fmla="*/ 1359002 w 8294374"/>
              <a:gd name="connsiteY1" fmla="*/ 2168465 h 3420685"/>
              <a:gd name="connsiteX2" fmla="*/ 3457071 w 8294374"/>
              <a:gd name="connsiteY2" fmla="*/ 1872156 h 3420685"/>
              <a:gd name="connsiteX3" fmla="*/ 4361609 w 8294374"/>
              <a:gd name="connsiteY3" fmla="*/ 3404534 h 3420685"/>
              <a:gd name="connsiteX4" fmla="*/ 6525212 w 8294374"/>
              <a:gd name="connsiteY4" fmla="*/ 2520477 h 3420685"/>
              <a:gd name="connsiteX5" fmla="*/ 8294374 w 8294374"/>
              <a:gd name="connsiteY5" fmla="*/ 149728 h 3420685"/>
              <a:gd name="connsiteX0" fmla="*/ 7243 w 8294374"/>
              <a:gd name="connsiteY0" fmla="*/ 0 h 3416491"/>
              <a:gd name="connsiteX1" fmla="*/ 1359002 w 8294374"/>
              <a:gd name="connsiteY1" fmla="*/ 2168465 h 3416491"/>
              <a:gd name="connsiteX2" fmla="*/ 3457071 w 8294374"/>
              <a:gd name="connsiteY2" fmla="*/ 1872156 h 3416491"/>
              <a:gd name="connsiteX3" fmla="*/ 4361609 w 8294374"/>
              <a:gd name="connsiteY3" fmla="*/ 3404534 h 3416491"/>
              <a:gd name="connsiteX4" fmla="*/ 6525212 w 8294374"/>
              <a:gd name="connsiteY4" fmla="*/ 2520477 h 3416491"/>
              <a:gd name="connsiteX5" fmla="*/ 8294374 w 8294374"/>
              <a:gd name="connsiteY5" fmla="*/ 149728 h 3416491"/>
              <a:gd name="connsiteX0" fmla="*/ 7243 w 7695415"/>
              <a:gd name="connsiteY0" fmla="*/ 270848 h 3693702"/>
              <a:gd name="connsiteX1" fmla="*/ 1359002 w 7695415"/>
              <a:gd name="connsiteY1" fmla="*/ 2439313 h 3693702"/>
              <a:gd name="connsiteX2" fmla="*/ 3457071 w 7695415"/>
              <a:gd name="connsiteY2" fmla="*/ 2143004 h 3693702"/>
              <a:gd name="connsiteX3" fmla="*/ 4361609 w 7695415"/>
              <a:gd name="connsiteY3" fmla="*/ 3675382 h 3693702"/>
              <a:gd name="connsiteX4" fmla="*/ 6525212 w 7695415"/>
              <a:gd name="connsiteY4" fmla="*/ 2791325 h 3693702"/>
              <a:gd name="connsiteX5" fmla="*/ 7695415 w 7695415"/>
              <a:gd name="connsiteY5" fmla="*/ 0 h 3693702"/>
              <a:gd name="connsiteX0" fmla="*/ 7243 w 7970725"/>
              <a:gd name="connsiteY0" fmla="*/ 270848 h 3693702"/>
              <a:gd name="connsiteX1" fmla="*/ 1359002 w 7970725"/>
              <a:gd name="connsiteY1" fmla="*/ 2439313 h 3693702"/>
              <a:gd name="connsiteX2" fmla="*/ 3457071 w 7970725"/>
              <a:gd name="connsiteY2" fmla="*/ 2143004 h 3693702"/>
              <a:gd name="connsiteX3" fmla="*/ 4361609 w 7970725"/>
              <a:gd name="connsiteY3" fmla="*/ 3675382 h 3693702"/>
              <a:gd name="connsiteX4" fmla="*/ 6525212 w 7970725"/>
              <a:gd name="connsiteY4" fmla="*/ 2791325 h 3693702"/>
              <a:gd name="connsiteX5" fmla="*/ 7695415 w 7970725"/>
              <a:gd name="connsiteY5" fmla="*/ 0 h 3693702"/>
              <a:gd name="connsiteX0" fmla="*/ 7243 w 8076322"/>
              <a:gd name="connsiteY0" fmla="*/ 270848 h 3686131"/>
              <a:gd name="connsiteX1" fmla="*/ 1359002 w 8076322"/>
              <a:gd name="connsiteY1" fmla="*/ 2439313 h 3686131"/>
              <a:gd name="connsiteX2" fmla="*/ 3457071 w 8076322"/>
              <a:gd name="connsiteY2" fmla="*/ 2143004 h 3686131"/>
              <a:gd name="connsiteX3" fmla="*/ 4361609 w 8076322"/>
              <a:gd name="connsiteY3" fmla="*/ 3675382 h 3686131"/>
              <a:gd name="connsiteX4" fmla="*/ 6525212 w 8076322"/>
              <a:gd name="connsiteY4" fmla="*/ 2791325 h 3686131"/>
              <a:gd name="connsiteX5" fmla="*/ 7695415 w 8076322"/>
              <a:gd name="connsiteY5" fmla="*/ 0 h 3686131"/>
              <a:gd name="connsiteX0" fmla="*/ 7243 w 8114621"/>
              <a:gd name="connsiteY0" fmla="*/ 270848 h 3690077"/>
              <a:gd name="connsiteX1" fmla="*/ 1359002 w 8114621"/>
              <a:gd name="connsiteY1" fmla="*/ 2439313 h 3690077"/>
              <a:gd name="connsiteX2" fmla="*/ 3457071 w 8114621"/>
              <a:gd name="connsiteY2" fmla="*/ 2143004 h 3690077"/>
              <a:gd name="connsiteX3" fmla="*/ 4361609 w 8114621"/>
              <a:gd name="connsiteY3" fmla="*/ 3675382 h 3690077"/>
              <a:gd name="connsiteX4" fmla="*/ 6692011 w 8114621"/>
              <a:gd name="connsiteY4" fmla="*/ 2873611 h 3690077"/>
              <a:gd name="connsiteX5" fmla="*/ 7695415 w 8114621"/>
              <a:gd name="connsiteY5" fmla="*/ 0 h 3690077"/>
              <a:gd name="connsiteX0" fmla="*/ 7105 w 8114483"/>
              <a:gd name="connsiteY0" fmla="*/ 270848 h 3685610"/>
              <a:gd name="connsiteX1" fmla="*/ 1358864 w 8114483"/>
              <a:gd name="connsiteY1" fmla="*/ 2439313 h 3685610"/>
              <a:gd name="connsiteX2" fmla="*/ 3343206 w 8114483"/>
              <a:gd name="connsiteY2" fmla="*/ 2280149 h 3685610"/>
              <a:gd name="connsiteX3" fmla="*/ 4361471 w 8114483"/>
              <a:gd name="connsiteY3" fmla="*/ 3675382 h 3685610"/>
              <a:gd name="connsiteX4" fmla="*/ 6691873 w 8114483"/>
              <a:gd name="connsiteY4" fmla="*/ 2873611 h 3685610"/>
              <a:gd name="connsiteX5" fmla="*/ 7695277 w 8114483"/>
              <a:gd name="connsiteY5" fmla="*/ 0 h 3685610"/>
              <a:gd name="connsiteX0" fmla="*/ 7105 w 8053287"/>
              <a:gd name="connsiteY0" fmla="*/ 270848 h 3687337"/>
              <a:gd name="connsiteX1" fmla="*/ 1358864 w 8053287"/>
              <a:gd name="connsiteY1" fmla="*/ 2439313 h 3687337"/>
              <a:gd name="connsiteX2" fmla="*/ 3343206 w 8053287"/>
              <a:gd name="connsiteY2" fmla="*/ 2280149 h 3687337"/>
              <a:gd name="connsiteX3" fmla="*/ 4361471 w 8053287"/>
              <a:gd name="connsiteY3" fmla="*/ 3675382 h 3687337"/>
              <a:gd name="connsiteX4" fmla="*/ 6411348 w 8053287"/>
              <a:gd name="connsiteY4" fmla="*/ 2910183 h 3687337"/>
              <a:gd name="connsiteX5" fmla="*/ 7695277 w 8053287"/>
              <a:gd name="connsiteY5" fmla="*/ 0 h 3687337"/>
              <a:gd name="connsiteX0" fmla="*/ 7105 w 8032272"/>
              <a:gd name="connsiteY0" fmla="*/ 270848 h 3688127"/>
              <a:gd name="connsiteX1" fmla="*/ 1358864 w 8032272"/>
              <a:gd name="connsiteY1" fmla="*/ 2439313 h 3688127"/>
              <a:gd name="connsiteX2" fmla="*/ 3343206 w 8032272"/>
              <a:gd name="connsiteY2" fmla="*/ 2280149 h 3688127"/>
              <a:gd name="connsiteX3" fmla="*/ 4361471 w 8032272"/>
              <a:gd name="connsiteY3" fmla="*/ 3675382 h 3688127"/>
              <a:gd name="connsiteX4" fmla="*/ 6411348 w 8032272"/>
              <a:gd name="connsiteY4" fmla="*/ 2910183 h 3688127"/>
              <a:gd name="connsiteX5" fmla="*/ 7977257 w 8032272"/>
              <a:gd name="connsiteY5" fmla="*/ 1871214 h 3688127"/>
              <a:gd name="connsiteX6" fmla="*/ 7695277 w 8032272"/>
              <a:gd name="connsiteY6" fmla="*/ 0 h 3688127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4361"/>
              <a:gd name="connsiteX1" fmla="*/ 1358864 w 8032272"/>
              <a:gd name="connsiteY1" fmla="*/ 2439313 h 3684361"/>
              <a:gd name="connsiteX2" fmla="*/ 3343206 w 8032272"/>
              <a:gd name="connsiteY2" fmla="*/ 2280149 h 3684361"/>
              <a:gd name="connsiteX3" fmla="*/ 4361471 w 8032272"/>
              <a:gd name="connsiteY3" fmla="*/ 3675382 h 3684361"/>
              <a:gd name="connsiteX4" fmla="*/ 6259713 w 8032272"/>
              <a:gd name="connsiteY4" fmla="*/ 2901040 h 3684361"/>
              <a:gd name="connsiteX5" fmla="*/ 7977257 w 8032272"/>
              <a:gd name="connsiteY5" fmla="*/ 1871214 h 3684361"/>
              <a:gd name="connsiteX6" fmla="*/ 7695277 w 8032272"/>
              <a:gd name="connsiteY6" fmla="*/ 0 h 3684361"/>
              <a:gd name="connsiteX0" fmla="*/ 7105 w 8029971"/>
              <a:gd name="connsiteY0" fmla="*/ 270848 h 3688135"/>
              <a:gd name="connsiteX1" fmla="*/ 1358864 w 8029971"/>
              <a:gd name="connsiteY1" fmla="*/ 2439313 h 3688135"/>
              <a:gd name="connsiteX2" fmla="*/ 3343206 w 8029971"/>
              <a:gd name="connsiteY2" fmla="*/ 2280149 h 3688135"/>
              <a:gd name="connsiteX3" fmla="*/ 4361471 w 8029971"/>
              <a:gd name="connsiteY3" fmla="*/ 3675382 h 3688135"/>
              <a:gd name="connsiteX4" fmla="*/ 6449257 w 8029971"/>
              <a:gd name="connsiteY4" fmla="*/ 2992469 h 3688135"/>
              <a:gd name="connsiteX5" fmla="*/ 7977257 w 8029971"/>
              <a:gd name="connsiteY5" fmla="*/ 1871214 h 3688135"/>
              <a:gd name="connsiteX6" fmla="*/ 7695277 w 8029971"/>
              <a:gd name="connsiteY6" fmla="*/ 0 h 3688135"/>
              <a:gd name="connsiteX0" fmla="*/ 7105 w 8274479"/>
              <a:gd name="connsiteY0" fmla="*/ 270848 h 3688135"/>
              <a:gd name="connsiteX1" fmla="*/ 1358864 w 8274479"/>
              <a:gd name="connsiteY1" fmla="*/ 2439313 h 3688135"/>
              <a:gd name="connsiteX2" fmla="*/ 3343206 w 8274479"/>
              <a:gd name="connsiteY2" fmla="*/ 2280149 h 3688135"/>
              <a:gd name="connsiteX3" fmla="*/ 4361471 w 8274479"/>
              <a:gd name="connsiteY3" fmla="*/ 3675382 h 3688135"/>
              <a:gd name="connsiteX4" fmla="*/ 6449257 w 8274479"/>
              <a:gd name="connsiteY4" fmla="*/ 2992469 h 3688135"/>
              <a:gd name="connsiteX5" fmla="*/ 7977257 w 8274479"/>
              <a:gd name="connsiteY5" fmla="*/ 1871214 h 3688135"/>
              <a:gd name="connsiteX6" fmla="*/ 7695277 w 8274479"/>
              <a:gd name="connsiteY6" fmla="*/ 0 h 3688135"/>
              <a:gd name="connsiteX0" fmla="*/ 7105 w 8438022"/>
              <a:gd name="connsiteY0" fmla="*/ 270848 h 3688135"/>
              <a:gd name="connsiteX1" fmla="*/ 1358864 w 8438022"/>
              <a:gd name="connsiteY1" fmla="*/ 2439313 h 3688135"/>
              <a:gd name="connsiteX2" fmla="*/ 3343206 w 8438022"/>
              <a:gd name="connsiteY2" fmla="*/ 2280149 h 3688135"/>
              <a:gd name="connsiteX3" fmla="*/ 4361471 w 8438022"/>
              <a:gd name="connsiteY3" fmla="*/ 3675382 h 3688135"/>
              <a:gd name="connsiteX4" fmla="*/ 6449257 w 8438022"/>
              <a:gd name="connsiteY4" fmla="*/ 2992469 h 3688135"/>
              <a:gd name="connsiteX5" fmla="*/ 7977257 w 8438022"/>
              <a:gd name="connsiteY5" fmla="*/ 1871214 h 3688135"/>
              <a:gd name="connsiteX6" fmla="*/ 7695277 w 8438022"/>
              <a:gd name="connsiteY6" fmla="*/ 0 h 3688135"/>
              <a:gd name="connsiteX0" fmla="*/ 7105 w 8506860"/>
              <a:gd name="connsiteY0" fmla="*/ 270848 h 3688135"/>
              <a:gd name="connsiteX1" fmla="*/ 1358864 w 8506860"/>
              <a:gd name="connsiteY1" fmla="*/ 2439313 h 3688135"/>
              <a:gd name="connsiteX2" fmla="*/ 3343206 w 8506860"/>
              <a:gd name="connsiteY2" fmla="*/ 2280149 h 3688135"/>
              <a:gd name="connsiteX3" fmla="*/ 4361471 w 8506860"/>
              <a:gd name="connsiteY3" fmla="*/ 3675382 h 3688135"/>
              <a:gd name="connsiteX4" fmla="*/ 6449257 w 8506860"/>
              <a:gd name="connsiteY4" fmla="*/ 2992469 h 3688135"/>
              <a:gd name="connsiteX5" fmla="*/ 7977257 w 8506860"/>
              <a:gd name="connsiteY5" fmla="*/ 1871214 h 3688135"/>
              <a:gd name="connsiteX6" fmla="*/ 7695277 w 8506860"/>
              <a:gd name="connsiteY6" fmla="*/ 0 h 3688135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683965"/>
              <a:gd name="connsiteY0" fmla="*/ 791996 h 4206838"/>
              <a:gd name="connsiteX1" fmla="*/ 1358864 w 8683965"/>
              <a:gd name="connsiteY1" fmla="*/ 2960461 h 4206838"/>
              <a:gd name="connsiteX2" fmla="*/ 3343206 w 8683965"/>
              <a:gd name="connsiteY2" fmla="*/ 2801297 h 4206838"/>
              <a:gd name="connsiteX3" fmla="*/ 4361471 w 8683965"/>
              <a:gd name="connsiteY3" fmla="*/ 4196530 h 4206838"/>
              <a:gd name="connsiteX4" fmla="*/ 6449257 w 8683965"/>
              <a:gd name="connsiteY4" fmla="*/ 3513617 h 4206838"/>
              <a:gd name="connsiteX5" fmla="*/ 7977257 w 8683965"/>
              <a:gd name="connsiteY5" fmla="*/ 2392362 h 4206838"/>
              <a:gd name="connsiteX6" fmla="*/ 8112274 w 8683965"/>
              <a:gd name="connsiteY6" fmla="*/ 0 h 4206838"/>
              <a:gd name="connsiteX0" fmla="*/ 6937 w 8683797"/>
              <a:gd name="connsiteY0" fmla="*/ 791996 h 4201594"/>
              <a:gd name="connsiteX1" fmla="*/ 1358696 w 8683797"/>
              <a:gd name="connsiteY1" fmla="*/ 2960461 h 4201594"/>
              <a:gd name="connsiteX2" fmla="*/ 3198985 w 8683797"/>
              <a:gd name="connsiteY2" fmla="*/ 3029871 h 4201594"/>
              <a:gd name="connsiteX3" fmla="*/ 4361303 w 8683797"/>
              <a:gd name="connsiteY3" fmla="*/ 4196530 h 4201594"/>
              <a:gd name="connsiteX4" fmla="*/ 6449089 w 8683797"/>
              <a:gd name="connsiteY4" fmla="*/ 3513617 h 4201594"/>
              <a:gd name="connsiteX5" fmla="*/ 7977089 w 8683797"/>
              <a:gd name="connsiteY5" fmla="*/ 2392362 h 4201594"/>
              <a:gd name="connsiteX6" fmla="*/ 8112106 w 8683797"/>
              <a:gd name="connsiteY6" fmla="*/ 0 h 4201594"/>
              <a:gd name="connsiteX0" fmla="*/ 9436 w 8686296"/>
              <a:gd name="connsiteY0" fmla="*/ 791996 h 4201594"/>
              <a:gd name="connsiteX1" fmla="*/ 1095834 w 8686296"/>
              <a:gd name="connsiteY1" fmla="*/ 3106748 h 4201594"/>
              <a:gd name="connsiteX2" fmla="*/ 3201484 w 8686296"/>
              <a:gd name="connsiteY2" fmla="*/ 3029871 h 4201594"/>
              <a:gd name="connsiteX3" fmla="*/ 4363802 w 8686296"/>
              <a:gd name="connsiteY3" fmla="*/ 4196530 h 4201594"/>
              <a:gd name="connsiteX4" fmla="*/ 6451588 w 8686296"/>
              <a:gd name="connsiteY4" fmla="*/ 3513617 h 4201594"/>
              <a:gd name="connsiteX5" fmla="*/ 7979588 w 8686296"/>
              <a:gd name="connsiteY5" fmla="*/ 2392362 h 4201594"/>
              <a:gd name="connsiteX6" fmla="*/ 8114605 w 8686296"/>
              <a:gd name="connsiteY6" fmla="*/ 0 h 4201594"/>
              <a:gd name="connsiteX0" fmla="*/ 4713 w 9561057"/>
              <a:gd name="connsiteY0" fmla="*/ 938284 h 4201594"/>
              <a:gd name="connsiteX1" fmla="*/ 1970595 w 9561057"/>
              <a:gd name="connsiteY1" fmla="*/ 3106748 h 4201594"/>
              <a:gd name="connsiteX2" fmla="*/ 4076245 w 9561057"/>
              <a:gd name="connsiteY2" fmla="*/ 3029871 h 4201594"/>
              <a:gd name="connsiteX3" fmla="*/ 5238563 w 9561057"/>
              <a:gd name="connsiteY3" fmla="*/ 4196530 h 4201594"/>
              <a:gd name="connsiteX4" fmla="*/ 7326349 w 9561057"/>
              <a:gd name="connsiteY4" fmla="*/ 3513617 h 4201594"/>
              <a:gd name="connsiteX5" fmla="*/ 8854349 w 9561057"/>
              <a:gd name="connsiteY5" fmla="*/ 2392362 h 4201594"/>
              <a:gd name="connsiteX6" fmla="*/ 8989366 w 9561057"/>
              <a:gd name="connsiteY6" fmla="*/ 0 h 4201594"/>
              <a:gd name="connsiteX0" fmla="*/ 4680 w 9561024"/>
              <a:gd name="connsiteY0" fmla="*/ 938284 h 4199285"/>
              <a:gd name="connsiteX1" fmla="*/ 1970562 w 9561024"/>
              <a:gd name="connsiteY1" fmla="*/ 3106748 h 4199285"/>
              <a:gd name="connsiteX2" fmla="*/ 4011490 w 9561024"/>
              <a:gd name="connsiteY2" fmla="*/ 3163670 h 4199285"/>
              <a:gd name="connsiteX3" fmla="*/ 5238530 w 9561024"/>
              <a:gd name="connsiteY3" fmla="*/ 4196530 h 4199285"/>
              <a:gd name="connsiteX4" fmla="*/ 7326316 w 9561024"/>
              <a:gd name="connsiteY4" fmla="*/ 3513617 h 4199285"/>
              <a:gd name="connsiteX5" fmla="*/ 8854316 w 9561024"/>
              <a:gd name="connsiteY5" fmla="*/ 2392362 h 4199285"/>
              <a:gd name="connsiteX6" fmla="*/ 8989333 w 9561024"/>
              <a:gd name="connsiteY6" fmla="*/ 0 h 4199285"/>
              <a:gd name="connsiteX0" fmla="*/ 4680 w 9896931"/>
              <a:gd name="connsiteY0" fmla="*/ 938284 h 4199285"/>
              <a:gd name="connsiteX1" fmla="*/ 1970562 w 9896931"/>
              <a:gd name="connsiteY1" fmla="*/ 3106748 h 4199285"/>
              <a:gd name="connsiteX2" fmla="*/ 4011490 w 9896931"/>
              <a:gd name="connsiteY2" fmla="*/ 3163670 h 4199285"/>
              <a:gd name="connsiteX3" fmla="*/ 5238530 w 9896931"/>
              <a:gd name="connsiteY3" fmla="*/ 4196530 h 4199285"/>
              <a:gd name="connsiteX4" fmla="*/ 7326316 w 9896931"/>
              <a:gd name="connsiteY4" fmla="*/ 3513617 h 4199285"/>
              <a:gd name="connsiteX5" fmla="*/ 8854316 w 9896931"/>
              <a:gd name="connsiteY5" fmla="*/ 2392362 h 4199285"/>
              <a:gd name="connsiteX6" fmla="*/ 8989333 w 9896931"/>
              <a:gd name="connsiteY6" fmla="*/ 0 h 4199285"/>
              <a:gd name="connsiteX0" fmla="*/ 4680 w 10045037"/>
              <a:gd name="connsiteY0" fmla="*/ 938284 h 4199285"/>
              <a:gd name="connsiteX1" fmla="*/ 1970562 w 10045037"/>
              <a:gd name="connsiteY1" fmla="*/ 3106748 h 4199285"/>
              <a:gd name="connsiteX2" fmla="*/ 4011490 w 10045037"/>
              <a:gd name="connsiteY2" fmla="*/ 3163670 h 4199285"/>
              <a:gd name="connsiteX3" fmla="*/ 5238530 w 10045037"/>
              <a:gd name="connsiteY3" fmla="*/ 4196530 h 4199285"/>
              <a:gd name="connsiteX4" fmla="*/ 7326316 w 10045037"/>
              <a:gd name="connsiteY4" fmla="*/ 3513617 h 4199285"/>
              <a:gd name="connsiteX5" fmla="*/ 8854316 w 10045037"/>
              <a:gd name="connsiteY5" fmla="*/ 2392362 h 4199285"/>
              <a:gd name="connsiteX6" fmla="*/ 8989333 w 10045037"/>
              <a:gd name="connsiteY6" fmla="*/ 0 h 4199285"/>
              <a:gd name="connsiteX0" fmla="*/ 4680 w 9940255"/>
              <a:gd name="connsiteY0" fmla="*/ 938284 h 4199285"/>
              <a:gd name="connsiteX1" fmla="*/ 1970562 w 9940255"/>
              <a:gd name="connsiteY1" fmla="*/ 3106748 h 4199285"/>
              <a:gd name="connsiteX2" fmla="*/ 4011490 w 9940255"/>
              <a:gd name="connsiteY2" fmla="*/ 3163670 h 4199285"/>
              <a:gd name="connsiteX3" fmla="*/ 5238530 w 9940255"/>
              <a:gd name="connsiteY3" fmla="*/ 4196530 h 4199285"/>
              <a:gd name="connsiteX4" fmla="*/ 7326316 w 9940255"/>
              <a:gd name="connsiteY4" fmla="*/ 3513617 h 4199285"/>
              <a:gd name="connsiteX5" fmla="*/ 8854316 w 9940255"/>
              <a:gd name="connsiteY5" fmla="*/ 2392362 h 4199285"/>
              <a:gd name="connsiteX6" fmla="*/ 8989333 w 9940255"/>
              <a:gd name="connsiteY6" fmla="*/ 0 h 4199285"/>
              <a:gd name="connsiteX0" fmla="*/ 4680 w 10429593"/>
              <a:gd name="connsiteY0" fmla="*/ 938284 h 4199285"/>
              <a:gd name="connsiteX1" fmla="*/ 1970562 w 10429593"/>
              <a:gd name="connsiteY1" fmla="*/ 3106748 h 4199285"/>
              <a:gd name="connsiteX2" fmla="*/ 4011490 w 10429593"/>
              <a:gd name="connsiteY2" fmla="*/ 3163670 h 4199285"/>
              <a:gd name="connsiteX3" fmla="*/ 5238530 w 10429593"/>
              <a:gd name="connsiteY3" fmla="*/ 4196530 h 4199285"/>
              <a:gd name="connsiteX4" fmla="*/ 7326316 w 10429593"/>
              <a:gd name="connsiteY4" fmla="*/ 3513617 h 4199285"/>
              <a:gd name="connsiteX5" fmla="*/ 8854316 w 10429593"/>
              <a:gd name="connsiteY5" fmla="*/ 2392362 h 4199285"/>
              <a:gd name="connsiteX6" fmla="*/ 9710525 w 10429593"/>
              <a:gd name="connsiteY6" fmla="*/ 0 h 4199285"/>
              <a:gd name="connsiteX0" fmla="*/ 4680 w 10289893"/>
              <a:gd name="connsiteY0" fmla="*/ 938284 h 4199285"/>
              <a:gd name="connsiteX1" fmla="*/ 1970562 w 10289893"/>
              <a:gd name="connsiteY1" fmla="*/ 3106748 h 4199285"/>
              <a:gd name="connsiteX2" fmla="*/ 4011490 w 10289893"/>
              <a:gd name="connsiteY2" fmla="*/ 3163670 h 4199285"/>
              <a:gd name="connsiteX3" fmla="*/ 5238530 w 10289893"/>
              <a:gd name="connsiteY3" fmla="*/ 4196530 h 4199285"/>
              <a:gd name="connsiteX4" fmla="*/ 7326316 w 10289893"/>
              <a:gd name="connsiteY4" fmla="*/ 3513617 h 4199285"/>
              <a:gd name="connsiteX5" fmla="*/ 8854316 w 10289893"/>
              <a:gd name="connsiteY5" fmla="*/ 2392362 h 4199285"/>
              <a:gd name="connsiteX6" fmla="*/ 9710525 w 10289893"/>
              <a:gd name="connsiteY6" fmla="*/ 0 h 4199285"/>
              <a:gd name="connsiteX0" fmla="*/ 4680 w 10289893"/>
              <a:gd name="connsiteY0" fmla="*/ 938284 h 4197033"/>
              <a:gd name="connsiteX1" fmla="*/ 1970562 w 10289893"/>
              <a:gd name="connsiteY1" fmla="*/ 3106748 h 4197033"/>
              <a:gd name="connsiteX2" fmla="*/ 4011490 w 10289893"/>
              <a:gd name="connsiteY2" fmla="*/ 3163670 h 4197033"/>
              <a:gd name="connsiteX3" fmla="*/ 5238530 w 10289893"/>
              <a:gd name="connsiteY3" fmla="*/ 4196530 h 4197033"/>
              <a:gd name="connsiteX4" fmla="*/ 7243102 w 10289893"/>
              <a:gd name="connsiteY4" fmla="*/ 3324069 h 4197033"/>
              <a:gd name="connsiteX5" fmla="*/ 8854316 w 10289893"/>
              <a:gd name="connsiteY5" fmla="*/ 2392362 h 4197033"/>
              <a:gd name="connsiteX6" fmla="*/ 9710525 w 10289893"/>
              <a:gd name="connsiteY6" fmla="*/ 0 h 4197033"/>
              <a:gd name="connsiteX0" fmla="*/ 4680 w 10308358"/>
              <a:gd name="connsiteY0" fmla="*/ 938284 h 4197033"/>
              <a:gd name="connsiteX1" fmla="*/ 1970562 w 10308358"/>
              <a:gd name="connsiteY1" fmla="*/ 3106748 h 4197033"/>
              <a:gd name="connsiteX2" fmla="*/ 4011490 w 10308358"/>
              <a:gd name="connsiteY2" fmla="*/ 3163670 h 4197033"/>
              <a:gd name="connsiteX3" fmla="*/ 5238530 w 10308358"/>
              <a:gd name="connsiteY3" fmla="*/ 4196530 h 4197033"/>
              <a:gd name="connsiteX4" fmla="*/ 7243102 w 10308358"/>
              <a:gd name="connsiteY4" fmla="*/ 3324069 h 4197033"/>
              <a:gd name="connsiteX5" fmla="*/ 8854316 w 10308358"/>
              <a:gd name="connsiteY5" fmla="*/ 2392362 h 4197033"/>
              <a:gd name="connsiteX6" fmla="*/ 9710525 w 10308358"/>
              <a:gd name="connsiteY6" fmla="*/ 0 h 4197033"/>
              <a:gd name="connsiteX0" fmla="*/ 4680 w 10440837"/>
              <a:gd name="connsiteY0" fmla="*/ 938284 h 4197436"/>
              <a:gd name="connsiteX1" fmla="*/ 1970562 w 10440837"/>
              <a:gd name="connsiteY1" fmla="*/ 3106748 h 4197436"/>
              <a:gd name="connsiteX2" fmla="*/ 4011490 w 10440837"/>
              <a:gd name="connsiteY2" fmla="*/ 3163670 h 4197436"/>
              <a:gd name="connsiteX3" fmla="*/ 5238530 w 10440837"/>
              <a:gd name="connsiteY3" fmla="*/ 4196530 h 4197436"/>
              <a:gd name="connsiteX4" fmla="*/ 7243102 w 10440837"/>
              <a:gd name="connsiteY4" fmla="*/ 3324069 h 4197436"/>
              <a:gd name="connsiteX5" fmla="*/ 9279634 w 10440837"/>
              <a:gd name="connsiteY5" fmla="*/ 2225112 h 4197436"/>
              <a:gd name="connsiteX6" fmla="*/ 9710525 w 10440837"/>
              <a:gd name="connsiteY6" fmla="*/ 0 h 4197436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656444"/>
              <a:gd name="connsiteY0" fmla="*/ 1527956 h 4786714"/>
              <a:gd name="connsiteX1" fmla="*/ 1970562 w 10656444"/>
              <a:gd name="connsiteY1" fmla="*/ 3696420 h 4786714"/>
              <a:gd name="connsiteX2" fmla="*/ 4011490 w 10656444"/>
              <a:gd name="connsiteY2" fmla="*/ 3753342 h 4786714"/>
              <a:gd name="connsiteX3" fmla="*/ 5238530 w 10656444"/>
              <a:gd name="connsiteY3" fmla="*/ 4786202 h 4786714"/>
              <a:gd name="connsiteX4" fmla="*/ 7243102 w 10656444"/>
              <a:gd name="connsiteY4" fmla="*/ 3913741 h 4786714"/>
              <a:gd name="connsiteX5" fmla="*/ 9279634 w 10656444"/>
              <a:gd name="connsiteY5" fmla="*/ 2814784 h 4786714"/>
              <a:gd name="connsiteX6" fmla="*/ 10029227 w 10656444"/>
              <a:gd name="connsiteY6" fmla="*/ 0 h 4786714"/>
              <a:gd name="connsiteX0" fmla="*/ 4682 w 10656446"/>
              <a:gd name="connsiteY0" fmla="*/ 1527956 h 4788235"/>
              <a:gd name="connsiteX1" fmla="*/ 1970564 w 10656446"/>
              <a:gd name="connsiteY1" fmla="*/ 3696420 h 4788235"/>
              <a:gd name="connsiteX2" fmla="*/ 4016428 w 10656446"/>
              <a:gd name="connsiteY2" fmla="*/ 3587436 h 4788235"/>
              <a:gd name="connsiteX3" fmla="*/ 5238532 w 10656446"/>
              <a:gd name="connsiteY3" fmla="*/ 4786202 h 4788235"/>
              <a:gd name="connsiteX4" fmla="*/ 7243104 w 10656446"/>
              <a:gd name="connsiteY4" fmla="*/ 3913741 h 4788235"/>
              <a:gd name="connsiteX5" fmla="*/ 9279636 w 10656446"/>
              <a:gd name="connsiteY5" fmla="*/ 2814784 h 4788235"/>
              <a:gd name="connsiteX6" fmla="*/ 10029229 w 10656446"/>
              <a:gd name="connsiteY6" fmla="*/ 0 h 4788235"/>
              <a:gd name="connsiteX0" fmla="*/ 4512 w 10656276"/>
              <a:gd name="connsiteY0" fmla="*/ 1527956 h 4788235"/>
              <a:gd name="connsiteX1" fmla="*/ 2026052 w 10656276"/>
              <a:gd name="connsiteY1" fmla="*/ 3577604 h 4788235"/>
              <a:gd name="connsiteX2" fmla="*/ 4016258 w 10656276"/>
              <a:gd name="connsiteY2" fmla="*/ 3587436 h 4788235"/>
              <a:gd name="connsiteX3" fmla="*/ 5238362 w 10656276"/>
              <a:gd name="connsiteY3" fmla="*/ 4786202 h 4788235"/>
              <a:gd name="connsiteX4" fmla="*/ 7242934 w 10656276"/>
              <a:gd name="connsiteY4" fmla="*/ 3913741 h 4788235"/>
              <a:gd name="connsiteX5" fmla="*/ 9279466 w 10656276"/>
              <a:gd name="connsiteY5" fmla="*/ 2814784 h 4788235"/>
              <a:gd name="connsiteX6" fmla="*/ 10029059 w 10656276"/>
              <a:gd name="connsiteY6" fmla="*/ 0 h 4788235"/>
              <a:gd name="connsiteX0" fmla="*/ 4538 w 10656302"/>
              <a:gd name="connsiteY0" fmla="*/ 1527956 h 4788342"/>
              <a:gd name="connsiteX1" fmla="*/ 2026078 w 10656302"/>
              <a:gd name="connsiteY1" fmla="*/ 3577604 h 4788342"/>
              <a:gd name="connsiteX2" fmla="*/ 4072392 w 10656302"/>
              <a:gd name="connsiteY2" fmla="*/ 3578638 h 4788342"/>
              <a:gd name="connsiteX3" fmla="*/ 5238388 w 10656302"/>
              <a:gd name="connsiteY3" fmla="*/ 4786202 h 4788342"/>
              <a:gd name="connsiteX4" fmla="*/ 7242960 w 10656302"/>
              <a:gd name="connsiteY4" fmla="*/ 3913741 h 4788342"/>
              <a:gd name="connsiteX5" fmla="*/ 9279492 w 10656302"/>
              <a:gd name="connsiteY5" fmla="*/ 2814784 h 4788342"/>
              <a:gd name="connsiteX6" fmla="*/ 10029085 w 10656302"/>
              <a:gd name="connsiteY6" fmla="*/ 0 h 4788342"/>
              <a:gd name="connsiteX0" fmla="*/ 4530 w 10656294"/>
              <a:gd name="connsiteY0" fmla="*/ 1527956 h 4787983"/>
              <a:gd name="connsiteX1" fmla="*/ 2026070 w 10656294"/>
              <a:gd name="connsiteY1" fmla="*/ 3577604 h 4787983"/>
              <a:gd name="connsiteX2" fmla="*/ 4052859 w 10656294"/>
              <a:gd name="connsiteY2" fmla="*/ 3609222 h 4787983"/>
              <a:gd name="connsiteX3" fmla="*/ 5238380 w 10656294"/>
              <a:gd name="connsiteY3" fmla="*/ 4786202 h 4787983"/>
              <a:gd name="connsiteX4" fmla="*/ 7242952 w 10656294"/>
              <a:gd name="connsiteY4" fmla="*/ 3913741 h 4787983"/>
              <a:gd name="connsiteX5" fmla="*/ 9279484 w 10656294"/>
              <a:gd name="connsiteY5" fmla="*/ 2814784 h 4787983"/>
              <a:gd name="connsiteX6" fmla="*/ 10029077 w 10656294"/>
              <a:gd name="connsiteY6" fmla="*/ 0 h 4787983"/>
              <a:gd name="connsiteX0" fmla="*/ 4530 w 10656294"/>
              <a:gd name="connsiteY0" fmla="*/ 1527956 h 4786632"/>
              <a:gd name="connsiteX1" fmla="*/ 2026070 w 10656294"/>
              <a:gd name="connsiteY1" fmla="*/ 3577604 h 4786632"/>
              <a:gd name="connsiteX2" fmla="*/ 4052859 w 10656294"/>
              <a:gd name="connsiteY2" fmla="*/ 3609222 h 4786632"/>
              <a:gd name="connsiteX3" fmla="*/ 5238380 w 10656294"/>
              <a:gd name="connsiteY3" fmla="*/ 4786202 h 4786632"/>
              <a:gd name="connsiteX4" fmla="*/ 7306914 w 10656294"/>
              <a:gd name="connsiteY4" fmla="*/ 3766101 h 4786632"/>
              <a:gd name="connsiteX5" fmla="*/ 9279484 w 10656294"/>
              <a:gd name="connsiteY5" fmla="*/ 2814784 h 4786632"/>
              <a:gd name="connsiteX6" fmla="*/ 10029077 w 10656294"/>
              <a:gd name="connsiteY6" fmla="*/ 0 h 4786632"/>
              <a:gd name="connsiteX0" fmla="*/ 4530 w 10674769"/>
              <a:gd name="connsiteY0" fmla="*/ 1527956 h 4786905"/>
              <a:gd name="connsiteX1" fmla="*/ 2026070 w 10674769"/>
              <a:gd name="connsiteY1" fmla="*/ 3577604 h 4786905"/>
              <a:gd name="connsiteX2" fmla="*/ 4052859 w 10674769"/>
              <a:gd name="connsiteY2" fmla="*/ 3609222 h 4786905"/>
              <a:gd name="connsiteX3" fmla="*/ 5238380 w 10674769"/>
              <a:gd name="connsiteY3" fmla="*/ 4786202 h 4786905"/>
              <a:gd name="connsiteX4" fmla="*/ 7306914 w 10674769"/>
              <a:gd name="connsiteY4" fmla="*/ 3766101 h 4786905"/>
              <a:gd name="connsiteX5" fmla="*/ 9342436 w 10674769"/>
              <a:gd name="connsiteY5" fmla="*/ 2763631 h 4786905"/>
              <a:gd name="connsiteX6" fmla="*/ 10029077 w 10674769"/>
              <a:gd name="connsiteY6" fmla="*/ 0 h 4786905"/>
              <a:gd name="connsiteX0" fmla="*/ 4530 w 10674769"/>
              <a:gd name="connsiteY0" fmla="*/ 1527956 h 4786667"/>
              <a:gd name="connsiteX1" fmla="*/ 2026070 w 10674769"/>
              <a:gd name="connsiteY1" fmla="*/ 3577604 h 4786667"/>
              <a:gd name="connsiteX2" fmla="*/ 4052859 w 10674769"/>
              <a:gd name="connsiteY2" fmla="*/ 3609222 h 4786667"/>
              <a:gd name="connsiteX3" fmla="*/ 5238380 w 10674769"/>
              <a:gd name="connsiteY3" fmla="*/ 4786202 h 4786667"/>
              <a:gd name="connsiteX4" fmla="*/ 7306914 w 10674769"/>
              <a:gd name="connsiteY4" fmla="*/ 3766101 h 4786667"/>
              <a:gd name="connsiteX5" fmla="*/ 9342436 w 10674769"/>
              <a:gd name="connsiteY5" fmla="*/ 2763631 h 4786667"/>
              <a:gd name="connsiteX6" fmla="*/ 10029077 w 10674769"/>
              <a:gd name="connsiteY6" fmla="*/ 0 h 4786667"/>
              <a:gd name="connsiteX0" fmla="*/ 4530 w 10682186"/>
              <a:gd name="connsiteY0" fmla="*/ 1527956 h 4786938"/>
              <a:gd name="connsiteX1" fmla="*/ 2026070 w 10682186"/>
              <a:gd name="connsiteY1" fmla="*/ 3577604 h 4786938"/>
              <a:gd name="connsiteX2" fmla="*/ 4052859 w 10682186"/>
              <a:gd name="connsiteY2" fmla="*/ 3609222 h 4786938"/>
              <a:gd name="connsiteX3" fmla="*/ 5238380 w 10682186"/>
              <a:gd name="connsiteY3" fmla="*/ 4786202 h 4786938"/>
              <a:gd name="connsiteX4" fmla="*/ 7306914 w 10682186"/>
              <a:gd name="connsiteY4" fmla="*/ 3766101 h 4786938"/>
              <a:gd name="connsiteX5" fmla="*/ 9366897 w 10682186"/>
              <a:gd name="connsiteY5" fmla="*/ 2567140 h 4786938"/>
              <a:gd name="connsiteX6" fmla="*/ 10029077 w 10682186"/>
              <a:gd name="connsiteY6" fmla="*/ 0 h 4786938"/>
              <a:gd name="connsiteX0" fmla="*/ 4530 w 10682186"/>
              <a:gd name="connsiteY0" fmla="*/ 1527956 h 4786728"/>
              <a:gd name="connsiteX1" fmla="*/ 2026070 w 10682186"/>
              <a:gd name="connsiteY1" fmla="*/ 3577604 h 4786728"/>
              <a:gd name="connsiteX2" fmla="*/ 4052859 w 10682186"/>
              <a:gd name="connsiteY2" fmla="*/ 3609222 h 4786728"/>
              <a:gd name="connsiteX3" fmla="*/ 5238380 w 10682186"/>
              <a:gd name="connsiteY3" fmla="*/ 4786202 h 4786728"/>
              <a:gd name="connsiteX4" fmla="*/ 7306914 w 10682186"/>
              <a:gd name="connsiteY4" fmla="*/ 3766101 h 4786728"/>
              <a:gd name="connsiteX5" fmla="*/ 9366897 w 10682186"/>
              <a:gd name="connsiteY5" fmla="*/ 2567140 h 4786728"/>
              <a:gd name="connsiteX6" fmla="*/ 10029077 w 10682186"/>
              <a:gd name="connsiteY6" fmla="*/ 0 h 4786728"/>
              <a:gd name="connsiteX0" fmla="*/ 4530 w 10682186"/>
              <a:gd name="connsiteY0" fmla="*/ 1527956 h 4786905"/>
              <a:gd name="connsiteX1" fmla="*/ 2026070 w 10682186"/>
              <a:gd name="connsiteY1" fmla="*/ 3577604 h 4786905"/>
              <a:gd name="connsiteX2" fmla="*/ 4052859 w 10682186"/>
              <a:gd name="connsiteY2" fmla="*/ 3609222 h 4786905"/>
              <a:gd name="connsiteX3" fmla="*/ 5238380 w 10682186"/>
              <a:gd name="connsiteY3" fmla="*/ 4786202 h 4786905"/>
              <a:gd name="connsiteX4" fmla="*/ 7161033 w 10682186"/>
              <a:gd name="connsiteY4" fmla="*/ 3788974 h 4786905"/>
              <a:gd name="connsiteX5" fmla="*/ 9366897 w 10682186"/>
              <a:gd name="connsiteY5" fmla="*/ 2567140 h 4786905"/>
              <a:gd name="connsiteX6" fmla="*/ 10029077 w 10682186"/>
              <a:gd name="connsiteY6" fmla="*/ 0 h 4786905"/>
              <a:gd name="connsiteX0" fmla="*/ 4530 w 10620513"/>
              <a:gd name="connsiteY0" fmla="*/ 1527956 h 4786905"/>
              <a:gd name="connsiteX1" fmla="*/ 2026070 w 10620513"/>
              <a:gd name="connsiteY1" fmla="*/ 3577604 h 4786905"/>
              <a:gd name="connsiteX2" fmla="*/ 4052859 w 10620513"/>
              <a:gd name="connsiteY2" fmla="*/ 3609222 h 4786905"/>
              <a:gd name="connsiteX3" fmla="*/ 5238380 w 10620513"/>
              <a:gd name="connsiteY3" fmla="*/ 4786202 h 4786905"/>
              <a:gd name="connsiteX4" fmla="*/ 7161033 w 10620513"/>
              <a:gd name="connsiteY4" fmla="*/ 3788974 h 4786905"/>
              <a:gd name="connsiteX5" fmla="*/ 9366897 w 10620513"/>
              <a:gd name="connsiteY5" fmla="*/ 2567140 h 4786905"/>
              <a:gd name="connsiteX6" fmla="*/ 10029077 w 10620513"/>
              <a:gd name="connsiteY6" fmla="*/ 0 h 4786905"/>
              <a:gd name="connsiteX0" fmla="*/ 4530 w 10607420"/>
              <a:gd name="connsiteY0" fmla="*/ 1527956 h 4786905"/>
              <a:gd name="connsiteX1" fmla="*/ 2026070 w 10607420"/>
              <a:gd name="connsiteY1" fmla="*/ 3577604 h 4786905"/>
              <a:gd name="connsiteX2" fmla="*/ 4052859 w 10607420"/>
              <a:gd name="connsiteY2" fmla="*/ 3609222 h 4786905"/>
              <a:gd name="connsiteX3" fmla="*/ 5238380 w 10607420"/>
              <a:gd name="connsiteY3" fmla="*/ 4786202 h 4786905"/>
              <a:gd name="connsiteX4" fmla="*/ 7161033 w 10607420"/>
              <a:gd name="connsiteY4" fmla="*/ 3788974 h 4786905"/>
              <a:gd name="connsiteX5" fmla="*/ 9366897 w 10607420"/>
              <a:gd name="connsiteY5" fmla="*/ 2567140 h 4786905"/>
              <a:gd name="connsiteX6" fmla="*/ 10029077 w 10607420"/>
              <a:gd name="connsiteY6" fmla="*/ 0 h 4786905"/>
              <a:gd name="connsiteX0" fmla="*/ 4530 w 10607420"/>
              <a:gd name="connsiteY0" fmla="*/ 1527956 h 5675981"/>
              <a:gd name="connsiteX1" fmla="*/ 2026070 w 10607420"/>
              <a:gd name="connsiteY1" fmla="*/ 3577604 h 5675981"/>
              <a:gd name="connsiteX2" fmla="*/ 4052859 w 10607420"/>
              <a:gd name="connsiteY2" fmla="*/ 3609222 h 5675981"/>
              <a:gd name="connsiteX3" fmla="*/ 5231700 w 10607420"/>
              <a:gd name="connsiteY3" fmla="*/ 5675508 h 5675981"/>
              <a:gd name="connsiteX4" fmla="*/ 7161033 w 10607420"/>
              <a:gd name="connsiteY4" fmla="*/ 3788974 h 5675981"/>
              <a:gd name="connsiteX5" fmla="*/ 9366897 w 10607420"/>
              <a:gd name="connsiteY5" fmla="*/ 2567140 h 5675981"/>
              <a:gd name="connsiteX6" fmla="*/ 10029077 w 10607420"/>
              <a:gd name="connsiteY6" fmla="*/ 0 h 5675981"/>
              <a:gd name="connsiteX0" fmla="*/ 4530 w 10607420"/>
              <a:gd name="connsiteY0" fmla="*/ 1527956 h 5675879"/>
              <a:gd name="connsiteX1" fmla="*/ 2026070 w 10607420"/>
              <a:gd name="connsiteY1" fmla="*/ 3577604 h 5675879"/>
              <a:gd name="connsiteX2" fmla="*/ 4052859 w 10607420"/>
              <a:gd name="connsiteY2" fmla="*/ 3609222 h 5675879"/>
              <a:gd name="connsiteX3" fmla="*/ 5231700 w 10607420"/>
              <a:gd name="connsiteY3" fmla="*/ 5675508 h 5675879"/>
              <a:gd name="connsiteX4" fmla="*/ 7161033 w 10607420"/>
              <a:gd name="connsiteY4" fmla="*/ 3788974 h 5675879"/>
              <a:gd name="connsiteX5" fmla="*/ 9366897 w 10607420"/>
              <a:gd name="connsiteY5" fmla="*/ 2567140 h 5675879"/>
              <a:gd name="connsiteX6" fmla="*/ 10029077 w 10607420"/>
              <a:gd name="connsiteY6" fmla="*/ 0 h 5675879"/>
              <a:gd name="connsiteX0" fmla="*/ 4530 w 10607420"/>
              <a:gd name="connsiteY0" fmla="*/ 1527956 h 5676573"/>
              <a:gd name="connsiteX1" fmla="*/ 2026070 w 10607420"/>
              <a:gd name="connsiteY1" fmla="*/ 3577604 h 5676573"/>
              <a:gd name="connsiteX2" fmla="*/ 4052859 w 10607420"/>
              <a:gd name="connsiteY2" fmla="*/ 3609222 h 5676573"/>
              <a:gd name="connsiteX3" fmla="*/ 5231700 w 10607420"/>
              <a:gd name="connsiteY3" fmla="*/ 5675508 h 5676573"/>
              <a:gd name="connsiteX4" fmla="*/ 7416113 w 10607420"/>
              <a:gd name="connsiteY4" fmla="*/ 3906394 h 5676573"/>
              <a:gd name="connsiteX5" fmla="*/ 9366897 w 10607420"/>
              <a:gd name="connsiteY5" fmla="*/ 2567140 h 5676573"/>
              <a:gd name="connsiteX6" fmla="*/ 10029077 w 10607420"/>
              <a:gd name="connsiteY6" fmla="*/ 0 h 5676573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34191"/>
              <a:gd name="connsiteY0" fmla="*/ 1527956 h 5700382"/>
              <a:gd name="connsiteX1" fmla="*/ 2026070 w 10634191"/>
              <a:gd name="connsiteY1" fmla="*/ 3577604 h 5700382"/>
              <a:gd name="connsiteX2" fmla="*/ 4052859 w 10634191"/>
              <a:gd name="connsiteY2" fmla="*/ 3609222 h 5700382"/>
              <a:gd name="connsiteX3" fmla="*/ 5231700 w 10634191"/>
              <a:gd name="connsiteY3" fmla="*/ 5675508 h 5700382"/>
              <a:gd name="connsiteX4" fmla="*/ 7416113 w 10634191"/>
              <a:gd name="connsiteY4" fmla="*/ 3906394 h 5700382"/>
              <a:gd name="connsiteX5" fmla="*/ 9449785 w 10634191"/>
              <a:gd name="connsiteY5" fmla="*/ 2644094 h 5700382"/>
              <a:gd name="connsiteX6" fmla="*/ 10029077 w 10634191"/>
              <a:gd name="connsiteY6" fmla="*/ 0 h 5700382"/>
              <a:gd name="connsiteX0" fmla="*/ 4530 w 10749956"/>
              <a:gd name="connsiteY0" fmla="*/ 1610554 h 5782980"/>
              <a:gd name="connsiteX1" fmla="*/ 2026070 w 10749956"/>
              <a:gd name="connsiteY1" fmla="*/ 3660202 h 5782980"/>
              <a:gd name="connsiteX2" fmla="*/ 4052859 w 10749956"/>
              <a:gd name="connsiteY2" fmla="*/ 3691820 h 5782980"/>
              <a:gd name="connsiteX3" fmla="*/ 5231700 w 10749956"/>
              <a:gd name="connsiteY3" fmla="*/ 5758106 h 5782980"/>
              <a:gd name="connsiteX4" fmla="*/ 7416113 w 10749956"/>
              <a:gd name="connsiteY4" fmla="*/ 3988992 h 5782980"/>
              <a:gd name="connsiteX5" fmla="*/ 9449785 w 10749956"/>
              <a:gd name="connsiteY5" fmla="*/ 2726692 h 5782980"/>
              <a:gd name="connsiteX6" fmla="*/ 10197325 w 10749956"/>
              <a:gd name="connsiteY6" fmla="*/ 0 h 5782980"/>
              <a:gd name="connsiteX0" fmla="*/ 4530 w 10749956"/>
              <a:gd name="connsiteY0" fmla="*/ 1610554 h 5760477"/>
              <a:gd name="connsiteX1" fmla="*/ 2026070 w 10749956"/>
              <a:gd name="connsiteY1" fmla="*/ 3660202 h 5760477"/>
              <a:gd name="connsiteX2" fmla="*/ 4052859 w 10749956"/>
              <a:gd name="connsiteY2" fmla="*/ 3691820 h 5760477"/>
              <a:gd name="connsiteX3" fmla="*/ 5231700 w 10749956"/>
              <a:gd name="connsiteY3" fmla="*/ 5758106 h 5760477"/>
              <a:gd name="connsiteX4" fmla="*/ 7495792 w 10749956"/>
              <a:gd name="connsiteY4" fmla="*/ 4122669 h 5760477"/>
              <a:gd name="connsiteX5" fmla="*/ 9449785 w 10749956"/>
              <a:gd name="connsiteY5" fmla="*/ 2726692 h 5760477"/>
              <a:gd name="connsiteX6" fmla="*/ 10197325 w 10749956"/>
              <a:gd name="connsiteY6" fmla="*/ 0 h 5760477"/>
              <a:gd name="connsiteX0" fmla="*/ 4530 w 10749956"/>
              <a:gd name="connsiteY0" fmla="*/ 1610554 h 5781028"/>
              <a:gd name="connsiteX1" fmla="*/ 2026070 w 10749956"/>
              <a:gd name="connsiteY1" fmla="*/ 3660202 h 5781028"/>
              <a:gd name="connsiteX2" fmla="*/ 4052859 w 10749956"/>
              <a:gd name="connsiteY2" fmla="*/ 3691820 h 5781028"/>
              <a:gd name="connsiteX3" fmla="*/ 5231700 w 10749956"/>
              <a:gd name="connsiteY3" fmla="*/ 5758106 h 5781028"/>
              <a:gd name="connsiteX4" fmla="*/ 7495792 w 10749956"/>
              <a:gd name="connsiteY4" fmla="*/ 4122669 h 5781028"/>
              <a:gd name="connsiteX5" fmla="*/ 9449785 w 10749956"/>
              <a:gd name="connsiteY5" fmla="*/ 2726692 h 5781028"/>
              <a:gd name="connsiteX6" fmla="*/ 10197325 w 10749956"/>
              <a:gd name="connsiteY6" fmla="*/ 0 h 5781028"/>
              <a:gd name="connsiteX0" fmla="*/ 4530 w 10749956"/>
              <a:gd name="connsiteY0" fmla="*/ 1610554 h 5759009"/>
              <a:gd name="connsiteX1" fmla="*/ 2026070 w 10749956"/>
              <a:gd name="connsiteY1" fmla="*/ 3660202 h 5759009"/>
              <a:gd name="connsiteX2" fmla="*/ 4052404 w 10749956"/>
              <a:gd name="connsiteY2" fmla="*/ 3860548 h 5759009"/>
              <a:gd name="connsiteX3" fmla="*/ 5231700 w 10749956"/>
              <a:gd name="connsiteY3" fmla="*/ 5758106 h 5759009"/>
              <a:gd name="connsiteX4" fmla="*/ 7495792 w 10749956"/>
              <a:gd name="connsiteY4" fmla="*/ 4122669 h 5759009"/>
              <a:gd name="connsiteX5" fmla="*/ 9449785 w 10749956"/>
              <a:gd name="connsiteY5" fmla="*/ 2726692 h 5759009"/>
              <a:gd name="connsiteX6" fmla="*/ 10197325 w 10749956"/>
              <a:gd name="connsiteY6" fmla="*/ 0 h 5759009"/>
              <a:gd name="connsiteX0" fmla="*/ 4530 w 10749956"/>
              <a:gd name="connsiteY0" fmla="*/ 1610554 h 5776620"/>
              <a:gd name="connsiteX1" fmla="*/ 2026070 w 10749956"/>
              <a:gd name="connsiteY1" fmla="*/ 3660202 h 5776620"/>
              <a:gd name="connsiteX2" fmla="*/ 4052404 w 10749956"/>
              <a:gd name="connsiteY2" fmla="*/ 3860548 h 5776620"/>
              <a:gd name="connsiteX3" fmla="*/ 5231700 w 10749956"/>
              <a:gd name="connsiteY3" fmla="*/ 5758106 h 5776620"/>
              <a:gd name="connsiteX4" fmla="*/ 7495792 w 10749956"/>
              <a:gd name="connsiteY4" fmla="*/ 4122669 h 5776620"/>
              <a:gd name="connsiteX5" fmla="*/ 9449785 w 10749956"/>
              <a:gd name="connsiteY5" fmla="*/ 2726692 h 5776620"/>
              <a:gd name="connsiteX6" fmla="*/ 10197325 w 10749956"/>
              <a:gd name="connsiteY6" fmla="*/ 0 h 5776620"/>
              <a:gd name="connsiteX0" fmla="*/ 6906 w 10124449"/>
              <a:gd name="connsiteY0" fmla="*/ 1467132 h 5776620"/>
              <a:gd name="connsiteX1" fmla="*/ 1400563 w 10124449"/>
              <a:gd name="connsiteY1" fmla="*/ 3660202 h 5776620"/>
              <a:gd name="connsiteX2" fmla="*/ 3426897 w 10124449"/>
              <a:gd name="connsiteY2" fmla="*/ 3860548 h 5776620"/>
              <a:gd name="connsiteX3" fmla="*/ 4606193 w 10124449"/>
              <a:gd name="connsiteY3" fmla="*/ 5758106 h 5776620"/>
              <a:gd name="connsiteX4" fmla="*/ 6870285 w 10124449"/>
              <a:gd name="connsiteY4" fmla="*/ 4122669 h 5776620"/>
              <a:gd name="connsiteX5" fmla="*/ 8824278 w 10124449"/>
              <a:gd name="connsiteY5" fmla="*/ 2726692 h 5776620"/>
              <a:gd name="connsiteX6" fmla="*/ 9571818 w 10124449"/>
              <a:gd name="connsiteY6" fmla="*/ 0 h 5776620"/>
              <a:gd name="connsiteX0" fmla="*/ 7588 w 10125131"/>
              <a:gd name="connsiteY0" fmla="*/ 1467132 h 5776620"/>
              <a:gd name="connsiteX1" fmla="*/ 1401245 w 10125131"/>
              <a:gd name="connsiteY1" fmla="*/ 3660202 h 5776620"/>
              <a:gd name="connsiteX2" fmla="*/ 3427579 w 10125131"/>
              <a:gd name="connsiteY2" fmla="*/ 3860548 h 5776620"/>
              <a:gd name="connsiteX3" fmla="*/ 4606875 w 10125131"/>
              <a:gd name="connsiteY3" fmla="*/ 5758106 h 5776620"/>
              <a:gd name="connsiteX4" fmla="*/ 6870967 w 10125131"/>
              <a:gd name="connsiteY4" fmla="*/ 4122669 h 5776620"/>
              <a:gd name="connsiteX5" fmla="*/ 8824960 w 10125131"/>
              <a:gd name="connsiteY5" fmla="*/ 2726692 h 5776620"/>
              <a:gd name="connsiteX6" fmla="*/ 9572500 w 10125131"/>
              <a:gd name="connsiteY6" fmla="*/ 0 h 5776620"/>
              <a:gd name="connsiteX0" fmla="*/ 7588 w 10125131"/>
              <a:gd name="connsiteY0" fmla="*/ 1467132 h 5786691"/>
              <a:gd name="connsiteX1" fmla="*/ 1401245 w 10125131"/>
              <a:gd name="connsiteY1" fmla="*/ 3660202 h 5786691"/>
              <a:gd name="connsiteX2" fmla="*/ 3427579 w 10125131"/>
              <a:gd name="connsiteY2" fmla="*/ 3860548 h 5786691"/>
              <a:gd name="connsiteX3" fmla="*/ 4606875 w 10125131"/>
              <a:gd name="connsiteY3" fmla="*/ 5758106 h 5786691"/>
              <a:gd name="connsiteX4" fmla="*/ 6870967 w 10125131"/>
              <a:gd name="connsiteY4" fmla="*/ 4122669 h 5786691"/>
              <a:gd name="connsiteX5" fmla="*/ 8824960 w 10125131"/>
              <a:gd name="connsiteY5" fmla="*/ 2726692 h 5786691"/>
              <a:gd name="connsiteX6" fmla="*/ 9572500 w 10125131"/>
              <a:gd name="connsiteY6" fmla="*/ 0 h 5786691"/>
              <a:gd name="connsiteX0" fmla="*/ 7588 w 10125131"/>
              <a:gd name="connsiteY0" fmla="*/ 1467132 h 5759981"/>
              <a:gd name="connsiteX1" fmla="*/ 1401245 w 10125131"/>
              <a:gd name="connsiteY1" fmla="*/ 3660202 h 5759981"/>
              <a:gd name="connsiteX2" fmla="*/ 3427579 w 10125131"/>
              <a:gd name="connsiteY2" fmla="*/ 3860548 h 5759981"/>
              <a:gd name="connsiteX3" fmla="*/ 4606875 w 10125131"/>
              <a:gd name="connsiteY3" fmla="*/ 5758106 h 5759981"/>
              <a:gd name="connsiteX4" fmla="*/ 6913821 w 10125131"/>
              <a:gd name="connsiteY4" fmla="*/ 4228926 h 5759981"/>
              <a:gd name="connsiteX5" fmla="*/ 8824960 w 10125131"/>
              <a:gd name="connsiteY5" fmla="*/ 2726692 h 5759981"/>
              <a:gd name="connsiteX6" fmla="*/ 9572500 w 10125131"/>
              <a:gd name="connsiteY6" fmla="*/ 0 h 5759981"/>
              <a:gd name="connsiteX0" fmla="*/ 7588 w 10125131"/>
              <a:gd name="connsiteY0" fmla="*/ 1467132 h 5786087"/>
              <a:gd name="connsiteX1" fmla="*/ 1401245 w 10125131"/>
              <a:gd name="connsiteY1" fmla="*/ 3660202 h 5786087"/>
              <a:gd name="connsiteX2" fmla="*/ 3427579 w 10125131"/>
              <a:gd name="connsiteY2" fmla="*/ 3860548 h 5786087"/>
              <a:gd name="connsiteX3" fmla="*/ 4606875 w 10125131"/>
              <a:gd name="connsiteY3" fmla="*/ 5758106 h 5786087"/>
              <a:gd name="connsiteX4" fmla="*/ 6913821 w 10125131"/>
              <a:gd name="connsiteY4" fmla="*/ 4228926 h 5786087"/>
              <a:gd name="connsiteX5" fmla="*/ 8824960 w 10125131"/>
              <a:gd name="connsiteY5" fmla="*/ 2726692 h 5786087"/>
              <a:gd name="connsiteX6" fmla="*/ 9572500 w 10125131"/>
              <a:gd name="connsiteY6" fmla="*/ 0 h 5786087"/>
              <a:gd name="connsiteX0" fmla="*/ 7588 w 10140039"/>
              <a:gd name="connsiteY0" fmla="*/ 1467132 h 5786087"/>
              <a:gd name="connsiteX1" fmla="*/ 1401245 w 10140039"/>
              <a:gd name="connsiteY1" fmla="*/ 3660202 h 5786087"/>
              <a:gd name="connsiteX2" fmla="*/ 3427579 w 10140039"/>
              <a:gd name="connsiteY2" fmla="*/ 3860548 h 5786087"/>
              <a:gd name="connsiteX3" fmla="*/ 4606875 w 10140039"/>
              <a:gd name="connsiteY3" fmla="*/ 5758106 h 5786087"/>
              <a:gd name="connsiteX4" fmla="*/ 6913821 w 10140039"/>
              <a:gd name="connsiteY4" fmla="*/ 4228926 h 5786087"/>
              <a:gd name="connsiteX5" fmla="*/ 8875186 w 10140039"/>
              <a:gd name="connsiteY5" fmla="*/ 2809397 h 5786087"/>
              <a:gd name="connsiteX6" fmla="*/ 9572500 w 10140039"/>
              <a:gd name="connsiteY6" fmla="*/ 0 h 5786087"/>
              <a:gd name="connsiteX0" fmla="*/ 7588 w 10140039"/>
              <a:gd name="connsiteY0" fmla="*/ 1467132 h 5761566"/>
              <a:gd name="connsiteX1" fmla="*/ 1401245 w 10140039"/>
              <a:gd name="connsiteY1" fmla="*/ 3660202 h 5761566"/>
              <a:gd name="connsiteX2" fmla="*/ 3427579 w 10140039"/>
              <a:gd name="connsiteY2" fmla="*/ 3860548 h 5761566"/>
              <a:gd name="connsiteX3" fmla="*/ 4606875 w 10140039"/>
              <a:gd name="connsiteY3" fmla="*/ 5758106 h 5761566"/>
              <a:gd name="connsiteX4" fmla="*/ 6874427 w 10140039"/>
              <a:gd name="connsiteY4" fmla="*/ 4346681 h 5761566"/>
              <a:gd name="connsiteX5" fmla="*/ 8875186 w 10140039"/>
              <a:gd name="connsiteY5" fmla="*/ 2809397 h 5761566"/>
              <a:gd name="connsiteX6" fmla="*/ 9572500 w 10140039"/>
              <a:gd name="connsiteY6" fmla="*/ 0 h 5761566"/>
              <a:gd name="connsiteX0" fmla="*/ 7588 w 10140039"/>
              <a:gd name="connsiteY0" fmla="*/ 1467132 h 5790587"/>
              <a:gd name="connsiteX1" fmla="*/ 1401245 w 10140039"/>
              <a:gd name="connsiteY1" fmla="*/ 3660202 h 5790587"/>
              <a:gd name="connsiteX2" fmla="*/ 3427579 w 10140039"/>
              <a:gd name="connsiteY2" fmla="*/ 3860548 h 5790587"/>
              <a:gd name="connsiteX3" fmla="*/ 4606875 w 10140039"/>
              <a:gd name="connsiteY3" fmla="*/ 5758106 h 5790587"/>
              <a:gd name="connsiteX4" fmla="*/ 6874427 w 10140039"/>
              <a:gd name="connsiteY4" fmla="*/ 4346681 h 5790587"/>
              <a:gd name="connsiteX5" fmla="*/ 8875186 w 10140039"/>
              <a:gd name="connsiteY5" fmla="*/ 2809397 h 5790587"/>
              <a:gd name="connsiteX6" fmla="*/ 9572500 w 10140039"/>
              <a:gd name="connsiteY6" fmla="*/ 0 h 5790587"/>
              <a:gd name="connsiteX0" fmla="*/ 7588 w 10143411"/>
              <a:gd name="connsiteY0" fmla="*/ 1467132 h 5790587"/>
              <a:gd name="connsiteX1" fmla="*/ 1401245 w 10143411"/>
              <a:gd name="connsiteY1" fmla="*/ 3660202 h 5790587"/>
              <a:gd name="connsiteX2" fmla="*/ 3427579 w 10143411"/>
              <a:gd name="connsiteY2" fmla="*/ 3860548 h 5790587"/>
              <a:gd name="connsiteX3" fmla="*/ 4606875 w 10143411"/>
              <a:gd name="connsiteY3" fmla="*/ 5758106 h 5790587"/>
              <a:gd name="connsiteX4" fmla="*/ 6874427 w 10143411"/>
              <a:gd name="connsiteY4" fmla="*/ 4346681 h 5790587"/>
              <a:gd name="connsiteX5" fmla="*/ 8886261 w 10143411"/>
              <a:gd name="connsiteY5" fmla="*/ 2897852 h 5790587"/>
              <a:gd name="connsiteX6" fmla="*/ 9572500 w 10143411"/>
              <a:gd name="connsiteY6" fmla="*/ 0 h 5790587"/>
              <a:gd name="connsiteX0" fmla="*/ 7588 w 10143411"/>
              <a:gd name="connsiteY0" fmla="*/ 1467132 h 5795438"/>
              <a:gd name="connsiteX1" fmla="*/ 1401245 w 10143411"/>
              <a:gd name="connsiteY1" fmla="*/ 3660202 h 5795438"/>
              <a:gd name="connsiteX2" fmla="*/ 3427579 w 10143411"/>
              <a:gd name="connsiteY2" fmla="*/ 3860548 h 5795438"/>
              <a:gd name="connsiteX3" fmla="*/ 4606875 w 10143411"/>
              <a:gd name="connsiteY3" fmla="*/ 5758106 h 5795438"/>
              <a:gd name="connsiteX4" fmla="*/ 6874427 w 10143411"/>
              <a:gd name="connsiteY4" fmla="*/ 4346681 h 5795438"/>
              <a:gd name="connsiteX5" fmla="*/ 8886261 w 10143411"/>
              <a:gd name="connsiteY5" fmla="*/ 2897852 h 5795438"/>
              <a:gd name="connsiteX6" fmla="*/ 9572500 w 10143411"/>
              <a:gd name="connsiteY6" fmla="*/ 0 h 5795438"/>
              <a:gd name="connsiteX0" fmla="*/ 7588 w 10143411"/>
              <a:gd name="connsiteY0" fmla="*/ 1467132 h 5762945"/>
              <a:gd name="connsiteX1" fmla="*/ 1401245 w 10143411"/>
              <a:gd name="connsiteY1" fmla="*/ 3660202 h 5762945"/>
              <a:gd name="connsiteX2" fmla="*/ 3427579 w 10143411"/>
              <a:gd name="connsiteY2" fmla="*/ 3860548 h 5762945"/>
              <a:gd name="connsiteX3" fmla="*/ 4606875 w 10143411"/>
              <a:gd name="connsiteY3" fmla="*/ 5758106 h 5762945"/>
              <a:gd name="connsiteX4" fmla="*/ 6884892 w 10143411"/>
              <a:gd name="connsiteY4" fmla="*/ 4424080 h 5762945"/>
              <a:gd name="connsiteX5" fmla="*/ 8886261 w 10143411"/>
              <a:gd name="connsiteY5" fmla="*/ 2897852 h 5762945"/>
              <a:gd name="connsiteX6" fmla="*/ 9572500 w 10143411"/>
              <a:gd name="connsiteY6" fmla="*/ 0 h 5762945"/>
              <a:gd name="connsiteX0" fmla="*/ 7588 w 10155202"/>
              <a:gd name="connsiteY0" fmla="*/ 1467132 h 5762945"/>
              <a:gd name="connsiteX1" fmla="*/ 1401245 w 10155202"/>
              <a:gd name="connsiteY1" fmla="*/ 3660202 h 5762945"/>
              <a:gd name="connsiteX2" fmla="*/ 3427579 w 10155202"/>
              <a:gd name="connsiteY2" fmla="*/ 3860548 h 5762945"/>
              <a:gd name="connsiteX3" fmla="*/ 4606875 w 10155202"/>
              <a:gd name="connsiteY3" fmla="*/ 5758106 h 5762945"/>
              <a:gd name="connsiteX4" fmla="*/ 6884892 w 10155202"/>
              <a:gd name="connsiteY4" fmla="*/ 4424080 h 5762945"/>
              <a:gd name="connsiteX5" fmla="*/ 8924208 w 10155202"/>
              <a:gd name="connsiteY5" fmla="*/ 3005547 h 5762945"/>
              <a:gd name="connsiteX6" fmla="*/ 9572500 w 10155202"/>
              <a:gd name="connsiteY6" fmla="*/ 0 h 5762945"/>
              <a:gd name="connsiteX0" fmla="*/ 7588 w 10155202"/>
              <a:gd name="connsiteY0" fmla="*/ 1467132 h 5783513"/>
              <a:gd name="connsiteX1" fmla="*/ 1401245 w 10155202"/>
              <a:gd name="connsiteY1" fmla="*/ 3660202 h 5783513"/>
              <a:gd name="connsiteX2" fmla="*/ 3427579 w 10155202"/>
              <a:gd name="connsiteY2" fmla="*/ 3860548 h 5783513"/>
              <a:gd name="connsiteX3" fmla="*/ 4606875 w 10155202"/>
              <a:gd name="connsiteY3" fmla="*/ 5758106 h 5783513"/>
              <a:gd name="connsiteX4" fmla="*/ 6884892 w 10155202"/>
              <a:gd name="connsiteY4" fmla="*/ 4424080 h 5783513"/>
              <a:gd name="connsiteX5" fmla="*/ 8924208 w 10155202"/>
              <a:gd name="connsiteY5" fmla="*/ 3005547 h 5783513"/>
              <a:gd name="connsiteX6" fmla="*/ 9572500 w 10155202"/>
              <a:gd name="connsiteY6" fmla="*/ 0 h 5783513"/>
              <a:gd name="connsiteX0" fmla="*/ 7588 w 10155202"/>
              <a:gd name="connsiteY0" fmla="*/ 1467132 h 5783513"/>
              <a:gd name="connsiteX1" fmla="*/ 1401245 w 10155202"/>
              <a:gd name="connsiteY1" fmla="*/ 3660202 h 5783513"/>
              <a:gd name="connsiteX2" fmla="*/ 3427579 w 10155202"/>
              <a:gd name="connsiteY2" fmla="*/ 3860548 h 5783513"/>
              <a:gd name="connsiteX3" fmla="*/ 4606875 w 10155202"/>
              <a:gd name="connsiteY3" fmla="*/ 5758106 h 5783513"/>
              <a:gd name="connsiteX4" fmla="*/ 6884892 w 10155202"/>
              <a:gd name="connsiteY4" fmla="*/ 4424080 h 5783513"/>
              <a:gd name="connsiteX5" fmla="*/ 8924208 w 10155202"/>
              <a:gd name="connsiteY5" fmla="*/ 3005547 h 5783513"/>
              <a:gd name="connsiteX6" fmla="*/ 9572500 w 10155202"/>
              <a:gd name="connsiteY6" fmla="*/ 0 h 5783513"/>
              <a:gd name="connsiteX0" fmla="*/ 7588 w 10155202"/>
              <a:gd name="connsiteY0" fmla="*/ 1467132 h 5767579"/>
              <a:gd name="connsiteX1" fmla="*/ 1401245 w 10155202"/>
              <a:gd name="connsiteY1" fmla="*/ 3660202 h 5767579"/>
              <a:gd name="connsiteX2" fmla="*/ 3427579 w 10155202"/>
              <a:gd name="connsiteY2" fmla="*/ 3860548 h 5767579"/>
              <a:gd name="connsiteX3" fmla="*/ 4606875 w 10155202"/>
              <a:gd name="connsiteY3" fmla="*/ 5758106 h 5767579"/>
              <a:gd name="connsiteX4" fmla="*/ 6839822 w 10155202"/>
              <a:gd name="connsiteY4" fmla="*/ 4609616 h 5767579"/>
              <a:gd name="connsiteX5" fmla="*/ 8924208 w 10155202"/>
              <a:gd name="connsiteY5" fmla="*/ 3005547 h 5767579"/>
              <a:gd name="connsiteX6" fmla="*/ 9572500 w 10155202"/>
              <a:gd name="connsiteY6" fmla="*/ 0 h 5767579"/>
              <a:gd name="connsiteX0" fmla="*/ 7588 w 10155202"/>
              <a:gd name="connsiteY0" fmla="*/ 1467132 h 5825604"/>
              <a:gd name="connsiteX1" fmla="*/ 1401245 w 10155202"/>
              <a:gd name="connsiteY1" fmla="*/ 3660202 h 5825604"/>
              <a:gd name="connsiteX2" fmla="*/ 3427579 w 10155202"/>
              <a:gd name="connsiteY2" fmla="*/ 3860548 h 5825604"/>
              <a:gd name="connsiteX3" fmla="*/ 4606875 w 10155202"/>
              <a:gd name="connsiteY3" fmla="*/ 5758106 h 5825604"/>
              <a:gd name="connsiteX4" fmla="*/ 6839822 w 10155202"/>
              <a:gd name="connsiteY4" fmla="*/ 4609616 h 5825604"/>
              <a:gd name="connsiteX5" fmla="*/ 8924208 w 10155202"/>
              <a:gd name="connsiteY5" fmla="*/ 3005547 h 5825604"/>
              <a:gd name="connsiteX6" fmla="*/ 9572500 w 10155202"/>
              <a:gd name="connsiteY6" fmla="*/ 0 h 5825604"/>
              <a:gd name="connsiteX0" fmla="*/ 7588 w 10155202"/>
              <a:gd name="connsiteY0" fmla="*/ 1467132 h 5802912"/>
              <a:gd name="connsiteX1" fmla="*/ 1401245 w 10155202"/>
              <a:gd name="connsiteY1" fmla="*/ 3660202 h 5802912"/>
              <a:gd name="connsiteX2" fmla="*/ 3427579 w 10155202"/>
              <a:gd name="connsiteY2" fmla="*/ 3860548 h 5802912"/>
              <a:gd name="connsiteX3" fmla="*/ 4606875 w 10155202"/>
              <a:gd name="connsiteY3" fmla="*/ 5758106 h 5802912"/>
              <a:gd name="connsiteX4" fmla="*/ 6839822 w 10155202"/>
              <a:gd name="connsiteY4" fmla="*/ 4609616 h 5802912"/>
              <a:gd name="connsiteX5" fmla="*/ 8924208 w 10155202"/>
              <a:gd name="connsiteY5" fmla="*/ 3005547 h 5802912"/>
              <a:gd name="connsiteX6" fmla="*/ 9572500 w 10155202"/>
              <a:gd name="connsiteY6" fmla="*/ 0 h 5802912"/>
              <a:gd name="connsiteX0" fmla="*/ 7588 w 10155202"/>
              <a:gd name="connsiteY0" fmla="*/ 1467132 h 5797203"/>
              <a:gd name="connsiteX1" fmla="*/ 1401245 w 10155202"/>
              <a:gd name="connsiteY1" fmla="*/ 3660202 h 5797203"/>
              <a:gd name="connsiteX2" fmla="*/ 3427579 w 10155202"/>
              <a:gd name="connsiteY2" fmla="*/ 3860548 h 5797203"/>
              <a:gd name="connsiteX3" fmla="*/ 4606875 w 10155202"/>
              <a:gd name="connsiteY3" fmla="*/ 5758106 h 5797203"/>
              <a:gd name="connsiteX4" fmla="*/ 6839822 w 10155202"/>
              <a:gd name="connsiteY4" fmla="*/ 4609616 h 5797203"/>
              <a:gd name="connsiteX5" fmla="*/ 8924208 w 10155202"/>
              <a:gd name="connsiteY5" fmla="*/ 3005547 h 5797203"/>
              <a:gd name="connsiteX6" fmla="*/ 9572500 w 10155202"/>
              <a:gd name="connsiteY6" fmla="*/ 0 h 5797203"/>
              <a:gd name="connsiteX0" fmla="*/ 7588 w 10155202"/>
              <a:gd name="connsiteY0" fmla="*/ 1467132 h 5768911"/>
              <a:gd name="connsiteX1" fmla="*/ 1401245 w 10155202"/>
              <a:gd name="connsiteY1" fmla="*/ 3660202 h 5768911"/>
              <a:gd name="connsiteX2" fmla="*/ 3427579 w 10155202"/>
              <a:gd name="connsiteY2" fmla="*/ 3860548 h 5768911"/>
              <a:gd name="connsiteX3" fmla="*/ 4606875 w 10155202"/>
              <a:gd name="connsiteY3" fmla="*/ 5758106 h 5768911"/>
              <a:gd name="connsiteX4" fmla="*/ 6759797 w 10155202"/>
              <a:gd name="connsiteY4" fmla="*/ 4709573 h 5768911"/>
              <a:gd name="connsiteX5" fmla="*/ 8924208 w 10155202"/>
              <a:gd name="connsiteY5" fmla="*/ 3005547 h 5768911"/>
              <a:gd name="connsiteX6" fmla="*/ 9572500 w 10155202"/>
              <a:gd name="connsiteY6" fmla="*/ 0 h 5768911"/>
              <a:gd name="connsiteX0" fmla="*/ 7588 w 10155202"/>
              <a:gd name="connsiteY0" fmla="*/ 1467132 h 5794186"/>
              <a:gd name="connsiteX1" fmla="*/ 1401245 w 10155202"/>
              <a:gd name="connsiteY1" fmla="*/ 3660202 h 5794186"/>
              <a:gd name="connsiteX2" fmla="*/ 3427579 w 10155202"/>
              <a:gd name="connsiteY2" fmla="*/ 3860548 h 5794186"/>
              <a:gd name="connsiteX3" fmla="*/ 4606875 w 10155202"/>
              <a:gd name="connsiteY3" fmla="*/ 5758106 h 5794186"/>
              <a:gd name="connsiteX4" fmla="*/ 6759797 w 10155202"/>
              <a:gd name="connsiteY4" fmla="*/ 4709573 h 5794186"/>
              <a:gd name="connsiteX5" fmla="*/ 8924208 w 10155202"/>
              <a:gd name="connsiteY5" fmla="*/ 3005547 h 5794186"/>
              <a:gd name="connsiteX6" fmla="*/ 9572500 w 10155202"/>
              <a:gd name="connsiteY6" fmla="*/ 0 h 5794186"/>
              <a:gd name="connsiteX0" fmla="*/ 7588 w 10155202"/>
              <a:gd name="connsiteY0" fmla="*/ 1467132 h 5768124"/>
              <a:gd name="connsiteX1" fmla="*/ 1401245 w 10155202"/>
              <a:gd name="connsiteY1" fmla="*/ 3660202 h 5768124"/>
              <a:gd name="connsiteX2" fmla="*/ 3427579 w 10155202"/>
              <a:gd name="connsiteY2" fmla="*/ 3860548 h 5768124"/>
              <a:gd name="connsiteX3" fmla="*/ 4606875 w 10155202"/>
              <a:gd name="connsiteY3" fmla="*/ 5758106 h 5768124"/>
              <a:gd name="connsiteX4" fmla="*/ 6697821 w 10155202"/>
              <a:gd name="connsiteY4" fmla="*/ 4683590 h 5768124"/>
              <a:gd name="connsiteX5" fmla="*/ 8924208 w 10155202"/>
              <a:gd name="connsiteY5" fmla="*/ 3005547 h 5768124"/>
              <a:gd name="connsiteX6" fmla="*/ 9572500 w 10155202"/>
              <a:gd name="connsiteY6" fmla="*/ 0 h 5768124"/>
              <a:gd name="connsiteX0" fmla="*/ 7588 w 10155202"/>
              <a:gd name="connsiteY0" fmla="*/ 1467132 h 5796701"/>
              <a:gd name="connsiteX1" fmla="*/ 1401245 w 10155202"/>
              <a:gd name="connsiteY1" fmla="*/ 3660202 h 5796701"/>
              <a:gd name="connsiteX2" fmla="*/ 3427579 w 10155202"/>
              <a:gd name="connsiteY2" fmla="*/ 3860548 h 5796701"/>
              <a:gd name="connsiteX3" fmla="*/ 4606875 w 10155202"/>
              <a:gd name="connsiteY3" fmla="*/ 5758106 h 5796701"/>
              <a:gd name="connsiteX4" fmla="*/ 6697821 w 10155202"/>
              <a:gd name="connsiteY4" fmla="*/ 4683590 h 5796701"/>
              <a:gd name="connsiteX5" fmla="*/ 8924208 w 10155202"/>
              <a:gd name="connsiteY5" fmla="*/ 3005547 h 5796701"/>
              <a:gd name="connsiteX6" fmla="*/ 9572500 w 10155202"/>
              <a:gd name="connsiteY6" fmla="*/ 0 h 5796701"/>
              <a:gd name="connsiteX0" fmla="*/ 7588 w 10155202"/>
              <a:gd name="connsiteY0" fmla="*/ 1467132 h 5797640"/>
              <a:gd name="connsiteX1" fmla="*/ 1401245 w 10155202"/>
              <a:gd name="connsiteY1" fmla="*/ 3660202 h 5797640"/>
              <a:gd name="connsiteX2" fmla="*/ 3427579 w 10155202"/>
              <a:gd name="connsiteY2" fmla="*/ 3860548 h 5797640"/>
              <a:gd name="connsiteX3" fmla="*/ 4606875 w 10155202"/>
              <a:gd name="connsiteY3" fmla="*/ 5758106 h 5797640"/>
              <a:gd name="connsiteX4" fmla="*/ 6697821 w 10155202"/>
              <a:gd name="connsiteY4" fmla="*/ 4683590 h 5797640"/>
              <a:gd name="connsiteX5" fmla="*/ 8924208 w 10155202"/>
              <a:gd name="connsiteY5" fmla="*/ 3005547 h 5797640"/>
              <a:gd name="connsiteX6" fmla="*/ 9572500 w 10155202"/>
              <a:gd name="connsiteY6" fmla="*/ 0 h 5797640"/>
              <a:gd name="connsiteX0" fmla="*/ 7588 w 10166759"/>
              <a:gd name="connsiteY0" fmla="*/ 1467132 h 5797640"/>
              <a:gd name="connsiteX1" fmla="*/ 1401245 w 10166759"/>
              <a:gd name="connsiteY1" fmla="*/ 3660202 h 5797640"/>
              <a:gd name="connsiteX2" fmla="*/ 3427579 w 10166759"/>
              <a:gd name="connsiteY2" fmla="*/ 3860548 h 5797640"/>
              <a:gd name="connsiteX3" fmla="*/ 4606875 w 10166759"/>
              <a:gd name="connsiteY3" fmla="*/ 5758106 h 5797640"/>
              <a:gd name="connsiteX4" fmla="*/ 6697821 w 10166759"/>
              <a:gd name="connsiteY4" fmla="*/ 4683590 h 5797640"/>
              <a:gd name="connsiteX5" fmla="*/ 8924208 w 10166759"/>
              <a:gd name="connsiteY5" fmla="*/ 3005547 h 5797640"/>
              <a:gd name="connsiteX6" fmla="*/ 9572500 w 10166759"/>
              <a:gd name="connsiteY6" fmla="*/ 0 h 5797640"/>
              <a:gd name="connsiteX0" fmla="*/ 7588 w 10166759"/>
              <a:gd name="connsiteY0" fmla="*/ 1467132 h 5797640"/>
              <a:gd name="connsiteX1" fmla="*/ 1401245 w 10166759"/>
              <a:gd name="connsiteY1" fmla="*/ 3660202 h 5797640"/>
              <a:gd name="connsiteX2" fmla="*/ 3427579 w 10166759"/>
              <a:gd name="connsiteY2" fmla="*/ 3860548 h 5797640"/>
              <a:gd name="connsiteX3" fmla="*/ 4606875 w 10166759"/>
              <a:gd name="connsiteY3" fmla="*/ 5758106 h 5797640"/>
              <a:gd name="connsiteX4" fmla="*/ 6697821 w 10166759"/>
              <a:gd name="connsiteY4" fmla="*/ 4683590 h 5797640"/>
              <a:gd name="connsiteX5" fmla="*/ 8924208 w 10166759"/>
              <a:gd name="connsiteY5" fmla="*/ 3005547 h 5797640"/>
              <a:gd name="connsiteX6" fmla="*/ 9572500 w 10166759"/>
              <a:gd name="connsiteY6" fmla="*/ 0 h 5797640"/>
              <a:gd name="connsiteX0" fmla="*/ 7588 w 10187417"/>
              <a:gd name="connsiteY0" fmla="*/ 1467132 h 5797640"/>
              <a:gd name="connsiteX1" fmla="*/ 1401245 w 10187417"/>
              <a:gd name="connsiteY1" fmla="*/ 3660202 h 5797640"/>
              <a:gd name="connsiteX2" fmla="*/ 3427579 w 10187417"/>
              <a:gd name="connsiteY2" fmla="*/ 3860548 h 5797640"/>
              <a:gd name="connsiteX3" fmla="*/ 4606875 w 10187417"/>
              <a:gd name="connsiteY3" fmla="*/ 5758106 h 5797640"/>
              <a:gd name="connsiteX4" fmla="*/ 6697821 w 10187417"/>
              <a:gd name="connsiteY4" fmla="*/ 4683590 h 5797640"/>
              <a:gd name="connsiteX5" fmla="*/ 8924208 w 10187417"/>
              <a:gd name="connsiteY5" fmla="*/ 3005547 h 5797640"/>
              <a:gd name="connsiteX6" fmla="*/ 9572500 w 10187417"/>
              <a:gd name="connsiteY6" fmla="*/ 0 h 5797640"/>
              <a:gd name="connsiteX0" fmla="*/ 7588 w 10187416"/>
              <a:gd name="connsiteY0" fmla="*/ 1467132 h 5801011"/>
              <a:gd name="connsiteX1" fmla="*/ 1401245 w 10187416"/>
              <a:gd name="connsiteY1" fmla="*/ 3660202 h 5801011"/>
              <a:gd name="connsiteX2" fmla="*/ 3427579 w 10187416"/>
              <a:gd name="connsiteY2" fmla="*/ 3860548 h 5801011"/>
              <a:gd name="connsiteX3" fmla="*/ 4606875 w 10187416"/>
              <a:gd name="connsiteY3" fmla="*/ 5758106 h 5801011"/>
              <a:gd name="connsiteX4" fmla="*/ 6697821 w 10187416"/>
              <a:gd name="connsiteY4" fmla="*/ 4683590 h 5801011"/>
              <a:gd name="connsiteX5" fmla="*/ 8924208 w 10187416"/>
              <a:gd name="connsiteY5" fmla="*/ 3005547 h 5801011"/>
              <a:gd name="connsiteX6" fmla="*/ 9572500 w 10187416"/>
              <a:gd name="connsiteY6" fmla="*/ 0 h 5801011"/>
              <a:gd name="connsiteX0" fmla="*/ 7588 w 10007757"/>
              <a:gd name="connsiteY0" fmla="*/ 1467132 h 5779962"/>
              <a:gd name="connsiteX1" fmla="*/ 1401245 w 10007757"/>
              <a:gd name="connsiteY1" fmla="*/ 3660202 h 5779962"/>
              <a:gd name="connsiteX2" fmla="*/ 3427579 w 10007757"/>
              <a:gd name="connsiteY2" fmla="*/ 3860548 h 5779962"/>
              <a:gd name="connsiteX3" fmla="*/ 4606875 w 10007757"/>
              <a:gd name="connsiteY3" fmla="*/ 5758106 h 5779962"/>
              <a:gd name="connsiteX4" fmla="*/ 6507318 w 10007757"/>
              <a:gd name="connsiteY4" fmla="*/ 4919548 h 5779962"/>
              <a:gd name="connsiteX5" fmla="*/ 8924208 w 10007757"/>
              <a:gd name="connsiteY5" fmla="*/ 3005547 h 5779962"/>
              <a:gd name="connsiteX6" fmla="*/ 9572500 w 10007757"/>
              <a:gd name="connsiteY6" fmla="*/ 0 h 5779962"/>
              <a:gd name="connsiteX0" fmla="*/ 7588 w 9921510"/>
              <a:gd name="connsiteY0" fmla="*/ 1467132 h 5789113"/>
              <a:gd name="connsiteX1" fmla="*/ 1401245 w 9921510"/>
              <a:gd name="connsiteY1" fmla="*/ 3660202 h 5789113"/>
              <a:gd name="connsiteX2" fmla="*/ 3427579 w 9921510"/>
              <a:gd name="connsiteY2" fmla="*/ 3860548 h 5789113"/>
              <a:gd name="connsiteX3" fmla="*/ 4606875 w 9921510"/>
              <a:gd name="connsiteY3" fmla="*/ 5758106 h 5789113"/>
              <a:gd name="connsiteX4" fmla="*/ 6507318 w 9921510"/>
              <a:gd name="connsiteY4" fmla="*/ 4919548 h 5789113"/>
              <a:gd name="connsiteX5" fmla="*/ 8402983 w 9921510"/>
              <a:gd name="connsiteY5" fmla="*/ 3370212 h 5789113"/>
              <a:gd name="connsiteX6" fmla="*/ 9572500 w 9921510"/>
              <a:gd name="connsiteY6" fmla="*/ 0 h 5789113"/>
              <a:gd name="connsiteX0" fmla="*/ 7588 w 9921510"/>
              <a:gd name="connsiteY0" fmla="*/ 1467132 h 5782654"/>
              <a:gd name="connsiteX1" fmla="*/ 1401245 w 9921510"/>
              <a:gd name="connsiteY1" fmla="*/ 3660202 h 5782654"/>
              <a:gd name="connsiteX2" fmla="*/ 3427579 w 9921510"/>
              <a:gd name="connsiteY2" fmla="*/ 3860548 h 5782654"/>
              <a:gd name="connsiteX3" fmla="*/ 4606875 w 9921510"/>
              <a:gd name="connsiteY3" fmla="*/ 5758106 h 5782654"/>
              <a:gd name="connsiteX4" fmla="*/ 6507318 w 9921510"/>
              <a:gd name="connsiteY4" fmla="*/ 4919548 h 5782654"/>
              <a:gd name="connsiteX5" fmla="*/ 8402983 w 9921510"/>
              <a:gd name="connsiteY5" fmla="*/ 3370212 h 5782654"/>
              <a:gd name="connsiteX6" fmla="*/ 9572500 w 9921510"/>
              <a:gd name="connsiteY6" fmla="*/ 0 h 5782654"/>
              <a:gd name="connsiteX0" fmla="*/ 7588 w 10013182"/>
              <a:gd name="connsiteY0" fmla="*/ 1467132 h 5782654"/>
              <a:gd name="connsiteX1" fmla="*/ 1401245 w 10013182"/>
              <a:gd name="connsiteY1" fmla="*/ 3660202 h 5782654"/>
              <a:gd name="connsiteX2" fmla="*/ 3427579 w 10013182"/>
              <a:gd name="connsiteY2" fmla="*/ 3860548 h 5782654"/>
              <a:gd name="connsiteX3" fmla="*/ 4606875 w 10013182"/>
              <a:gd name="connsiteY3" fmla="*/ 5758106 h 5782654"/>
              <a:gd name="connsiteX4" fmla="*/ 6507318 w 10013182"/>
              <a:gd name="connsiteY4" fmla="*/ 4919548 h 5782654"/>
              <a:gd name="connsiteX5" fmla="*/ 8402983 w 10013182"/>
              <a:gd name="connsiteY5" fmla="*/ 3370212 h 5782654"/>
              <a:gd name="connsiteX6" fmla="*/ 9572500 w 10013182"/>
              <a:gd name="connsiteY6" fmla="*/ 0 h 5782654"/>
              <a:gd name="connsiteX0" fmla="*/ 7588 w 10013182"/>
              <a:gd name="connsiteY0" fmla="*/ 1467132 h 5838993"/>
              <a:gd name="connsiteX1" fmla="*/ 1401245 w 10013182"/>
              <a:gd name="connsiteY1" fmla="*/ 3660202 h 5838993"/>
              <a:gd name="connsiteX2" fmla="*/ 3427579 w 10013182"/>
              <a:gd name="connsiteY2" fmla="*/ 3860548 h 5838993"/>
              <a:gd name="connsiteX3" fmla="*/ 4606875 w 10013182"/>
              <a:gd name="connsiteY3" fmla="*/ 5758106 h 5838993"/>
              <a:gd name="connsiteX4" fmla="*/ 6507318 w 10013182"/>
              <a:gd name="connsiteY4" fmla="*/ 4919548 h 5838993"/>
              <a:gd name="connsiteX5" fmla="*/ 8402983 w 10013182"/>
              <a:gd name="connsiteY5" fmla="*/ 3370212 h 5838993"/>
              <a:gd name="connsiteX6" fmla="*/ 9572500 w 10013182"/>
              <a:gd name="connsiteY6" fmla="*/ 0 h 5838993"/>
              <a:gd name="connsiteX0" fmla="*/ 7588 w 10013182"/>
              <a:gd name="connsiteY0" fmla="*/ 1467132 h 5820929"/>
              <a:gd name="connsiteX1" fmla="*/ 1401245 w 10013182"/>
              <a:gd name="connsiteY1" fmla="*/ 3660202 h 5820929"/>
              <a:gd name="connsiteX2" fmla="*/ 3427579 w 10013182"/>
              <a:gd name="connsiteY2" fmla="*/ 3860548 h 5820929"/>
              <a:gd name="connsiteX3" fmla="*/ 4606875 w 10013182"/>
              <a:gd name="connsiteY3" fmla="*/ 5758106 h 5820929"/>
              <a:gd name="connsiteX4" fmla="*/ 6507318 w 10013182"/>
              <a:gd name="connsiteY4" fmla="*/ 4919548 h 5820929"/>
              <a:gd name="connsiteX5" fmla="*/ 8402983 w 10013182"/>
              <a:gd name="connsiteY5" fmla="*/ 3370212 h 5820929"/>
              <a:gd name="connsiteX6" fmla="*/ 9572500 w 10013182"/>
              <a:gd name="connsiteY6" fmla="*/ 0 h 5820929"/>
              <a:gd name="connsiteX0" fmla="*/ 7588 w 9923732"/>
              <a:gd name="connsiteY0" fmla="*/ 1467132 h 5784245"/>
              <a:gd name="connsiteX1" fmla="*/ 1401245 w 9923732"/>
              <a:gd name="connsiteY1" fmla="*/ 3660202 h 5784245"/>
              <a:gd name="connsiteX2" fmla="*/ 3427579 w 9923732"/>
              <a:gd name="connsiteY2" fmla="*/ 3860548 h 5784245"/>
              <a:gd name="connsiteX3" fmla="*/ 4606875 w 9923732"/>
              <a:gd name="connsiteY3" fmla="*/ 5758106 h 5784245"/>
              <a:gd name="connsiteX4" fmla="*/ 6398508 w 9923732"/>
              <a:gd name="connsiteY4" fmla="*/ 4943543 h 5784245"/>
              <a:gd name="connsiteX5" fmla="*/ 8402983 w 9923732"/>
              <a:gd name="connsiteY5" fmla="*/ 3370212 h 5784245"/>
              <a:gd name="connsiteX6" fmla="*/ 9572500 w 9923732"/>
              <a:gd name="connsiteY6" fmla="*/ 0 h 5784245"/>
              <a:gd name="connsiteX0" fmla="*/ 7588 w 9923732"/>
              <a:gd name="connsiteY0" fmla="*/ 1467132 h 5845543"/>
              <a:gd name="connsiteX1" fmla="*/ 1401245 w 9923732"/>
              <a:gd name="connsiteY1" fmla="*/ 3660202 h 5845543"/>
              <a:gd name="connsiteX2" fmla="*/ 3427579 w 9923732"/>
              <a:gd name="connsiteY2" fmla="*/ 3860548 h 5845543"/>
              <a:gd name="connsiteX3" fmla="*/ 4606875 w 9923732"/>
              <a:gd name="connsiteY3" fmla="*/ 5758106 h 5845543"/>
              <a:gd name="connsiteX4" fmla="*/ 6398508 w 9923732"/>
              <a:gd name="connsiteY4" fmla="*/ 4943543 h 5845543"/>
              <a:gd name="connsiteX5" fmla="*/ 8402983 w 9923732"/>
              <a:gd name="connsiteY5" fmla="*/ 3370212 h 5845543"/>
              <a:gd name="connsiteX6" fmla="*/ 9572500 w 9923732"/>
              <a:gd name="connsiteY6" fmla="*/ 0 h 5845543"/>
              <a:gd name="connsiteX0" fmla="*/ 7588 w 9923732"/>
              <a:gd name="connsiteY0" fmla="*/ 1467132 h 5799180"/>
              <a:gd name="connsiteX1" fmla="*/ 1401245 w 9923732"/>
              <a:gd name="connsiteY1" fmla="*/ 3660202 h 5799180"/>
              <a:gd name="connsiteX2" fmla="*/ 3427579 w 9923732"/>
              <a:gd name="connsiteY2" fmla="*/ 3860548 h 5799180"/>
              <a:gd name="connsiteX3" fmla="*/ 4606875 w 9923732"/>
              <a:gd name="connsiteY3" fmla="*/ 5758106 h 5799180"/>
              <a:gd name="connsiteX4" fmla="*/ 6398508 w 9923732"/>
              <a:gd name="connsiteY4" fmla="*/ 4943543 h 5799180"/>
              <a:gd name="connsiteX5" fmla="*/ 8402983 w 9923732"/>
              <a:gd name="connsiteY5" fmla="*/ 3370212 h 5799180"/>
              <a:gd name="connsiteX6" fmla="*/ 9572500 w 9923732"/>
              <a:gd name="connsiteY6" fmla="*/ 0 h 5799180"/>
              <a:gd name="connsiteX0" fmla="*/ 7588 w 10035447"/>
              <a:gd name="connsiteY0" fmla="*/ 1467132 h 5799180"/>
              <a:gd name="connsiteX1" fmla="*/ 1401245 w 10035447"/>
              <a:gd name="connsiteY1" fmla="*/ 3660202 h 5799180"/>
              <a:gd name="connsiteX2" fmla="*/ 3427579 w 10035447"/>
              <a:gd name="connsiteY2" fmla="*/ 3860548 h 5799180"/>
              <a:gd name="connsiteX3" fmla="*/ 4606875 w 10035447"/>
              <a:gd name="connsiteY3" fmla="*/ 5758106 h 5799180"/>
              <a:gd name="connsiteX4" fmla="*/ 6398508 w 10035447"/>
              <a:gd name="connsiteY4" fmla="*/ 4943543 h 5799180"/>
              <a:gd name="connsiteX5" fmla="*/ 8402983 w 10035447"/>
              <a:gd name="connsiteY5" fmla="*/ 3370212 h 5799180"/>
              <a:gd name="connsiteX6" fmla="*/ 9572500 w 10035447"/>
              <a:gd name="connsiteY6" fmla="*/ 0 h 5799180"/>
              <a:gd name="connsiteX0" fmla="*/ 7588 w 10035447"/>
              <a:gd name="connsiteY0" fmla="*/ 1467132 h 5799180"/>
              <a:gd name="connsiteX1" fmla="*/ 1401245 w 10035447"/>
              <a:gd name="connsiteY1" fmla="*/ 3660202 h 5799180"/>
              <a:gd name="connsiteX2" fmla="*/ 3427579 w 10035447"/>
              <a:gd name="connsiteY2" fmla="*/ 3860548 h 5799180"/>
              <a:gd name="connsiteX3" fmla="*/ 4606875 w 10035447"/>
              <a:gd name="connsiteY3" fmla="*/ 5758106 h 5799180"/>
              <a:gd name="connsiteX4" fmla="*/ 6398508 w 10035447"/>
              <a:gd name="connsiteY4" fmla="*/ 4943543 h 5799180"/>
              <a:gd name="connsiteX5" fmla="*/ 8402983 w 10035447"/>
              <a:gd name="connsiteY5" fmla="*/ 3370212 h 5799180"/>
              <a:gd name="connsiteX6" fmla="*/ 9572500 w 10035447"/>
              <a:gd name="connsiteY6" fmla="*/ 0 h 5799180"/>
              <a:gd name="connsiteX0" fmla="*/ 7588 w 10078266"/>
              <a:gd name="connsiteY0" fmla="*/ 1467132 h 5799180"/>
              <a:gd name="connsiteX1" fmla="*/ 1401245 w 10078266"/>
              <a:gd name="connsiteY1" fmla="*/ 3660202 h 5799180"/>
              <a:gd name="connsiteX2" fmla="*/ 3427579 w 10078266"/>
              <a:gd name="connsiteY2" fmla="*/ 3860548 h 5799180"/>
              <a:gd name="connsiteX3" fmla="*/ 4606875 w 10078266"/>
              <a:gd name="connsiteY3" fmla="*/ 5758106 h 5799180"/>
              <a:gd name="connsiteX4" fmla="*/ 6398508 w 10078266"/>
              <a:gd name="connsiteY4" fmla="*/ 4943543 h 5799180"/>
              <a:gd name="connsiteX5" fmla="*/ 8402983 w 10078266"/>
              <a:gd name="connsiteY5" fmla="*/ 3370212 h 5799180"/>
              <a:gd name="connsiteX6" fmla="*/ 9572500 w 10078266"/>
              <a:gd name="connsiteY6" fmla="*/ 0 h 5799180"/>
              <a:gd name="connsiteX0" fmla="*/ 6724 w 10077402"/>
              <a:gd name="connsiteY0" fmla="*/ 1467132 h 5769551"/>
              <a:gd name="connsiteX1" fmla="*/ 1400381 w 10077402"/>
              <a:gd name="connsiteY1" fmla="*/ 3660202 h 5769551"/>
              <a:gd name="connsiteX2" fmla="*/ 3261730 w 10077402"/>
              <a:gd name="connsiteY2" fmla="*/ 4273416 h 5769551"/>
              <a:gd name="connsiteX3" fmla="*/ 4606011 w 10077402"/>
              <a:gd name="connsiteY3" fmla="*/ 5758106 h 5769551"/>
              <a:gd name="connsiteX4" fmla="*/ 6397644 w 10077402"/>
              <a:gd name="connsiteY4" fmla="*/ 4943543 h 5769551"/>
              <a:gd name="connsiteX5" fmla="*/ 8402119 w 10077402"/>
              <a:gd name="connsiteY5" fmla="*/ 3370212 h 5769551"/>
              <a:gd name="connsiteX6" fmla="*/ 9571636 w 10077402"/>
              <a:gd name="connsiteY6" fmla="*/ 0 h 5769551"/>
              <a:gd name="connsiteX0" fmla="*/ 8839 w 10079517"/>
              <a:gd name="connsiteY0" fmla="*/ 1467132 h 5769551"/>
              <a:gd name="connsiteX1" fmla="*/ 1155440 w 10079517"/>
              <a:gd name="connsiteY1" fmla="*/ 3936518 h 5769551"/>
              <a:gd name="connsiteX2" fmla="*/ 3263845 w 10079517"/>
              <a:gd name="connsiteY2" fmla="*/ 4273416 h 5769551"/>
              <a:gd name="connsiteX3" fmla="*/ 4608126 w 10079517"/>
              <a:gd name="connsiteY3" fmla="*/ 5758106 h 5769551"/>
              <a:gd name="connsiteX4" fmla="*/ 6399759 w 10079517"/>
              <a:gd name="connsiteY4" fmla="*/ 4943543 h 5769551"/>
              <a:gd name="connsiteX5" fmla="*/ 8404234 w 10079517"/>
              <a:gd name="connsiteY5" fmla="*/ 3370212 h 5769551"/>
              <a:gd name="connsiteX6" fmla="*/ 9573751 w 10079517"/>
              <a:gd name="connsiteY6" fmla="*/ 0 h 5769551"/>
              <a:gd name="connsiteX0" fmla="*/ 8839 w 10079517"/>
              <a:gd name="connsiteY0" fmla="*/ 1467132 h 5778693"/>
              <a:gd name="connsiteX1" fmla="*/ 1155440 w 10079517"/>
              <a:gd name="connsiteY1" fmla="*/ 3936518 h 5778693"/>
              <a:gd name="connsiteX2" fmla="*/ 3263845 w 10079517"/>
              <a:gd name="connsiteY2" fmla="*/ 4273416 h 5778693"/>
              <a:gd name="connsiteX3" fmla="*/ 4608126 w 10079517"/>
              <a:gd name="connsiteY3" fmla="*/ 5758106 h 5778693"/>
              <a:gd name="connsiteX4" fmla="*/ 6448218 w 10079517"/>
              <a:gd name="connsiteY4" fmla="*/ 5106521 h 5778693"/>
              <a:gd name="connsiteX5" fmla="*/ 8404234 w 10079517"/>
              <a:gd name="connsiteY5" fmla="*/ 3370212 h 5778693"/>
              <a:gd name="connsiteX6" fmla="*/ 9573751 w 10079517"/>
              <a:gd name="connsiteY6" fmla="*/ 0 h 5778693"/>
              <a:gd name="connsiteX0" fmla="*/ 8839 w 10079517"/>
              <a:gd name="connsiteY0" fmla="*/ 1467132 h 5776487"/>
              <a:gd name="connsiteX1" fmla="*/ 1155440 w 10079517"/>
              <a:gd name="connsiteY1" fmla="*/ 3936518 h 5776487"/>
              <a:gd name="connsiteX2" fmla="*/ 3263845 w 10079517"/>
              <a:gd name="connsiteY2" fmla="*/ 4273416 h 5776487"/>
              <a:gd name="connsiteX3" fmla="*/ 4608126 w 10079517"/>
              <a:gd name="connsiteY3" fmla="*/ 5758106 h 5776487"/>
              <a:gd name="connsiteX4" fmla="*/ 6448218 w 10079517"/>
              <a:gd name="connsiteY4" fmla="*/ 5106521 h 5776487"/>
              <a:gd name="connsiteX5" fmla="*/ 8404234 w 10079517"/>
              <a:gd name="connsiteY5" fmla="*/ 3370212 h 5776487"/>
              <a:gd name="connsiteX6" fmla="*/ 9573751 w 10079517"/>
              <a:gd name="connsiteY6" fmla="*/ 0 h 5776487"/>
              <a:gd name="connsiteX0" fmla="*/ 8839 w 10104304"/>
              <a:gd name="connsiteY0" fmla="*/ 1467132 h 5786065"/>
              <a:gd name="connsiteX1" fmla="*/ 1155440 w 10104304"/>
              <a:gd name="connsiteY1" fmla="*/ 3936518 h 5786065"/>
              <a:gd name="connsiteX2" fmla="*/ 3263845 w 10104304"/>
              <a:gd name="connsiteY2" fmla="*/ 4273416 h 5786065"/>
              <a:gd name="connsiteX3" fmla="*/ 4608126 w 10104304"/>
              <a:gd name="connsiteY3" fmla="*/ 5758106 h 5786065"/>
              <a:gd name="connsiteX4" fmla="*/ 6448218 w 10104304"/>
              <a:gd name="connsiteY4" fmla="*/ 5106521 h 5786065"/>
              <a:gd name="connsiteX5" fmla="*/ 8501270 w 10104304"/>
              <a:gd name="connsiteY5" fmla="*/ 3437547 h 5786065"/>
              <a:gd name="connsiteX6" fmla="*/ 9573751 w 10104304"/>
              <a:gd name="connsiteY6" fmla="*/ 0 h 5786065"/>
              <a:gd name="connsiteX0" fmla="*/ 8839 w 10104304"/>
              <a:gd name="connsiteY0" fmla="*/ 1467132 h 5776981"/>
              <a:gd name="connsiteX1" fmla="*/ 1155440 w 10104304"/>
              <a:gd name="connsiteY1" fmla="*/ 3936518 h 5776981"/>
              <a:gd name="connsiteX2" fmla="*/ 3263845 w 10104304"/>
              <a:gd name="connsiteY2" fmla="*/ 4273416 h 5776981"/>
              <a:gd name="connsiteX3" fmla="*/ 4608126 w 10104304"/>
              <a:gd name="connsiteY3" fmla="*/ 5758106 h 5776981"/>
              <a:gd name="connsiteX4" fmla="*/ 6448218 w 10104304"/>
              <a:gd name="connsiteY4" fmla="*/ 5106521 h 5776981"/>
              <a:gd name="connsiteX5" fmla="*/ 8501270 w 10104304"/>
              <a:gd name="connsiteY5" fmla="*/ 3437547 h 5776981"/>
              <a:gd name="connsiteX6" fmla="*/ 9573751 w 10104304"/>
              <a:gd name="connsiteY6" fmla="*/ 0 h 5776981"/>
              <a:gd name="connsiteX0" fmla="*/ 8839 w 10104304"/>
              <a:gd name="connsiteY0" fmla="*/ 1467132 h 5775949"/>
              <a:gd name="connsiteX1" fmla="*/ 1155440 w 10104304"/>
              <a:gd name="connsiteY1" fmla="*/ 3936518 h 5775949"/>
              <a:gd name="connsiteX2" fmla="*/ 3263845 w 10104304"/>
              <a:gd name="connsiteY2" fmla="*/ 4273416 h 5775949"/>
              <a:gd name="connsiteX3" fmla="*/ 4608126 w 10104304"/>
              <a:gd name="connsiteY3" fmla="*/ 5758106 h 5775949"/>
              <a:gd name="connsiteX4" fmla="*/ 6495694 w 10104304"/>
              <a:gd name="connsiteY4" fmla="*/ 5089714 h 5775949"/>
              <a:gd name="connsiteX5" fmla="*/ 8501270 w 10104304"/>
              <a:gd name="connsiteY5" fmla="*/ 3437547 h 5775949"/>
              <a:gd name="connsiteX6" fmla="*/ 9573751 w 10104304"/>
              <a:gd name="connsiteY6" fmla="*/ 0 h 5775949"/>
              <a:gd name="connsiteX0" fmla="*/ 8839 w 10104304"/>
              <a:gd name="connsiteY0" fmla="*/ 1467132 h 5840392"/>
              <a:gd name="connsiteX1" fmla="*/ 1155440 w 10104304"/>
              <a:gd name="connsiteY1" fmla="*/ 3936518 h 5840392"/>
              <a:gd name="connsiteX2" fmla="*/ 3263845 w 10104304"/>
              <a:gd name="connsiteY2" fmla="*/ 4273416 h 5840392"/>
              <a:gd name="connsiteX3" fmla="*/ 4591566 w 10104304"/>
              <a:gd name="connsiteY3" fmla="*/ 5816266 h 5840392"/>
              <a:gd name="connsiteX4" fmla="*/ 6495694 w 10104304"/>
              <a:gd name="connsiteY4" fmla="*/ 5089714 h 5840392"/>
              <a:gd name="connsiteX5" fmla="*/ 8501270 w 10104304"/>
              <a:gd name="connsiteY5" fmla="*/ 3437547 h 5840392"/>
              <a:gd name="connsiteX6" fmla="*/ 9573751 w 10104304"/>
              <a:gd name="connsiteY6" fmla="*/ 0 h 5840392"/>
              <a:gd name="connsiteX0" fmla="*/ 8839 w 10104304"/>
              <a:gd name="connsiteY0" fmla="*/ 1467132 h 5834861"/>
              <a:gd name="connsiteX1" fmla="*/ 1155440 w 10104304"/>
              <a:gd name="connsiteY1" fmla="*/ 3936518 h 5834861"/>
              <a:gd name="connsiteX2" fmla="*/ 3263845 w 10104304"/>
              <a:gd name="connsiteY2" fmla="*/ 4273416 h 5834861"/>
              <a:gd name="connsiteX3" fmla="*/ 4591566 w 10104304"/>
              <a:gd name="connsiteY3" fmla="*/ 5816266 h 5834861"/>
              <a:gd name="connsiteX4" fmla="*/ 6495694 w 10104304"/>
              <a:gd name="connsiteY4" fmla="*/ 5089714 h 5834861"/>
              <a:gd name="connsiteX5" fmla="*/ 8501270 w 10104304"/>
              <a:gd name="connsiteY5" fmla="*/ 3437547 h 5834861"/>
              <a:gd name="connsiteX6" fmla="*/ 9573751 w 10104304"/>
              <a:gd name="connsiteY6" fmla="*/ 0 h 5834861"/>
              <a:gd name="connsiteX0" fmla="*/ 8839 w 10104304"/>
              <a:gd name="connsiteY0" fmla="*/ 1467132 h 5833578"/>
              <a:gd name="connsiteX1" fmla="*/ 1155440 w 10104304"/>
              <a:gd name="connsiteY1" fmla="*/ 3936518 h 5833578"/>
              <a:gd name="connsiteX2" fmla="*/ 3263845 w 10104304"/>
              <a:gd name="connsiteY2" fmla="*/ 4273416 h 5833578"/>
              <a:gd name="connsiteX3" fmla="*/ 4591566 w 10104304"/>
              <a:gd name="connsiteY3" fmla="*/ 5816266 h 5833578"/>
              <a:gd name="connsiteX4" fmla="*/ 6495694 w 10104304"/>
              <a:gd name="connsiteY4" fmla="*/ 5089714 h 5833578"/>
              <a:gd name="connsiteX5" fmla="*/ 8501270 w 10104304"/>
              <a:gd name="connsiteY5" fmla="*/ 3437547 h 5833578"/>
              <a:gd name="connsiteX6" fmla="*/ 9573751 w 10104304"/>
              <a:gd name="connsiteY6" fmla="*/ 0 h 5833578"/>
              <a:gd name="connsiteX0" fmla="*/ 8839 w 10094965"/>
              <a:gd name="connsiteY0" fmla="*/ 1467132 h 5840881"/>
              <a:gd name="connsiteX1" fmla="*/ 1155440 w 10094965"/>
              <a:gd name="connsiteY1" fmla="*/ 3936518 h 5840881"/>
              <a:gd name="connsiteX2" fmla="*/ 3263845 w 10094965"/>
              <a:gd name="connsiteY2" fmla="*/ 4273416 h 5840881"/>
              <a:gd name="connsiteX3" fmla="*/ 4591566 w 10094965"/>
              <a:gd name="connsiteY3" fmla="*/ 5816266 h 5840881"/>
              <a:gd name="connsiteX4" fmla="*/ 6495694 w 10094965"/>
              <a:gd name="connsiteY4" fmla="*/ 5089714 h 5840881"/>
              <a:gd name="connsiteX5" fmla="*/ 8465570 w 10094965"/>
              <a:gd name="connsiteY5" fmla="*/ 3363025 h 5840881"/>
              <a:gd name="connsiteX6" fmla="*/ 9573751 w 10094965"/>
              <a:gd name="connsiteY6" fmla="*/ 0 h 5840881"/>
              <a:gd name="connsiteX0" fmla="*/ 8839 w 10094964"/>
              <a:gd name="connsiteY0" fmla="*/ 1467132 h 5834812"/>
              <a:gd name="connsiteX1" fmla="*/ 1155440 w 10094964"/>
              <a:gd name="connsiteY1" fmla="*/ 3936518 h 5834812"/>
              <a:gd name="connsiteX2" fmla="*/ 3263845 w 10094964"/>
              <a:gd name="connsiteY2" fmla="*/ 4273416 h 5834812"/>
              <a:gd name="connsiteX3" fmla="*/ 4591566 w 10094964"/>
              <a:gd name="connsiteY3" fmla="*/ 5816266 h 5834812"/>
              <a:gd name="connsiteX4" fmla="*/ 6495694 w 10094964"/>
              <a:gd name="connsiteY4" fmla="*/ 5089714 h 5834812"/>
              <a:gd name="connsiteX5" fmla="*/ 8465570 w 10094964"/>
              <a:gd name="connsiteY5" fmla="*/ 3363025 h 5834812"/>
              <a:gd name="connsiteX6" fmla="*/ 9573751 w 10094964"/>
              <a:gd name="connsiteY6" fmla="*/ 0 h 583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4964" h="5834812">
                <a:moveTo>
                  <a:pt x="8839" y="1467132"/>
                </a:moveTo>
                <a:cubicBezTo>
                  <a:pt x="-86771" y="2055885"/>
                  <a:pt x="612939" y="3468804"/>
                  <a:pt x="1155440" y="3936518"/>
                </a:cubicBezTo>
                <a:cubicBezTo>
                  <a:pt x="1697941" y="4404232"/>
                  <a:pt x="2691157" y="3960125"/>
                  <a:pt x="3263845" y="4273416"/>
                </a:cubicBezTo>
                <a:cubicBezTo>
                  <a:pt x="3836533" y="4586707"/>
                  <a:pt x="4052925" y="5680216"/>
                  <a:pt x="4591566" y="5816266"/>
                </a:cubicBezTo>
                <a:cubicBezTo>
                  <a:pt x="5130208" y="5952316"/>
                  <a:pt x="5509854" y="5302332"/>
                  <a:pt x="6495694" y="5089714"/>
                </a:cubicBezTo>
                <a:cubicBezTo>
                  <a:pt x="7481534" y="4877096"/>
                  <a:pt x="7210345" y="3822303"/>
                  <a:pt x="8465570" y="3363025"/>
                </a:cubicBezTo>
                <a:cubicBezTo>
                  <a:pt x="9934615" y="3002370"/>
                  <a:pt x="10658388" y="451714"/>
                  <a:pt x="9573751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99" name="รูปแบบอิสระ 12">
            <a:extLst>
              <a:ext uri="{FF2B5EF4-FFF2-40B4-BE49-F238E27FC236}">
                <a16:creationId xmlns:a16="http://schemas.microsoft.com/office/drawing/2014/main" id="{FCA017B7-CA91-4884-BF39-A7B6B25A67E7}"/>
              </a:ext>
            </a:extLst>
          </p:cNvPr>
          <p:cNvSpPr/>
          <p:nvPr/>
        </p:nvSpPr>
        <p:spPr>
          <a:xfrm rot="444477">
            <a:off x="2875215" y="-3130814"/>
            <a:ext cx="7819818" cy="5783460"/>
          </a:xfrm>
          <a:custGeom>
            <a:avLst/>
            <a:gdLst>
              <a:gd name="connsiteX0" fmla="*/ 90711 w 8147783"/>
              <a:gd name="connsiteY0" fmla="*/ 77637 h 3036539"/>
              <a:gd name="connsiteX1" fmla="*/ 228734 w 8147783"/>
              <a:gd name="connsiteY1" fmla="*/ 1457864 h 3036539"/>
              <a:gd name="connsiteX2" fmla="*/ 2066160 w 8147783"/>
              <a:gd name="connsiteY2" fmla="*/ 1293962 h 3036539"/>
              <a:gd name="connsiteX3" fmla="*/ 2575119 w 8147783"/>
              <a:gd name="connsiteY3" fmla="*/ 1871932 h 3036539"/>
              <a:gd name="connsiteX4" fmla="*/ 2911549 w 8147783"/>
              <a:gd name="connsiteY4" fmla="*/ 2018581 h 3036539"/>
              <a:gd name="connsiteX5" fmla="*/ 3265232 w 8147783"/>
              <a:gd name="connsiteY5" fmla="*/ 3010618 h 3036539"/>
              <a:gd name="connsiteX6" fmla="*/ 4585074 w 8147783"/>
              <a:gd name="connsiteY6" fmla="*/ 2760452 h 3036539"/>
              <a:gd name="connsiteX7" fmla="*/ 5508100 w 8147783"/>
              <a:gd name="connsiteY7" fmla="*/ 2915728 h 3036539"/>
              <a:gd name="connsiteX8" fmla="*/ 6077443 w 8147783"/>
              <a:gd name="connsiteY8" fmla="*/ 2070339 h 3036539"/>
              <a:gd name="connsiteX9" fmla="*/ 7129866 w 8147783"/>
              <a:gd name="connsiteY9" fmla="*/ 1664898 h 3036539"/>
              <a:gd name="connsiteX10" fmla="*/ 7405911 w 8147783"/>
              <a:gd name="connsiteY10" fmla="*/ 293298 h 3036539"/>
              <a:gd name="connsiteX11" fmla="*/ 8147783 w 8147783"/>
              <a:gd name="connsiteY11" fmla="*/ 0 h 3036539"/>
              <a:gd name="connsiteX0" fmla="*/ 79836 w 8165485"/>
              <a:gd name="connsiteY0" fmla="*/ 68113 h 3036539"/>
              <a:gd name="connsiteX1" fmla="*/ 246436 w 8165485"/>
              <a:gd name="connsiteY1" fmla="*/ 1457864 h 3036539"/>
              <a:gd name="connsiteX2" fmla="*/ 2083862 w 8165485"/>
              <a:gd name="connsiteY2" fmla="*/ 1293962 h 3036539"/>
              <a:gd name="connsiteX3" fmla="*/ 2592821 w 8165485"/>
              <a:gd name="connsiteY3" fmla="*/ 1871932 h 3036539"/>
              <a:gd name="connsiteX4" fmla="*/ 2929251 w 8165485"/>
              <a:gd name="connsiteY4" fmla="*/ 2018581 h 3036539"/>
              <a:gd name="connsiteX5" fmla="*/ 3282934 w 8165485"/>
              <a:gd name="connsiteY5" fmla="*/ 3010618 h 3036539"/>
              <a:gd name="connsiteX6" fmla="*/ 4602776 w 8165485"/>
              <a:gd name="connsiteY6" fmla="*/ 2760452 h 3036539"/>
              <a:gd name="connsiteX7" fmla="*/ 5525802 w 8165485"/>
              <a:gd name="connsiteY7" fmla="*/ 2915728 h 3036539"/>
              <a:gd name="connsiteX8" fmla="*/ 6095145 w 8165485"/>
              <a:gd name="connsiteY8" fmla="*/ 2070339 h 3036539"/>
              <a:gd name="connsiteX9" fmla="*/ 7147568 w 8165485"/>
              <a:gd name="connsiteY9" fmla="*/ 1664898 h 3036539"/>
              <a:gd name="connsiteX10" fmla="*/ 7423613 w 8165485"/>
              <a:gd name="connsiteY10" fmla="*/ 293298 h 3036539"/>
              <a:gd name="connsiteX11" fmla="*/ 8165485 w 8165485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592304 w 8164968"/>
              <a:gd name="connsiteY3" fmla="*/ 187193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497046 w 8164968"/>
              <a:gd name="connsiteY3" fmla="*/ 182431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2061"/>
              <a:gd name="connsiteX1" fmla="*/ 245919 w 8164968"/>
              <a:gd name="connsiteY1" fmla="*/ 1457864 h 3032061"/>
              <a:gd name="connsiteX2" fmla="*/ 2073819 w 8164968"/>
              <a:gd name="connsiteY2" fmla="*/ 1351106 h 3032061"/>
              <a:gd name="connsiteX3" fmla="*/ 2497046 w 8164968"/>
              <a:gd name="connsiteY3" fmla="*/ 1824312 h 3032061"/>
              <a:gd name="connsiteX4" fmla="*/ 2909682 w 8164968"/>
              <a:gd name="connsiteY4" fmla="*/ 2104296 h 3032061"/>
              <a:gd name="connsiteX5" fmla="*/ 3282417 w 8164968"/>
              <a:gd name="connsiteY5" fmla="*/ 3010618 h 3032061"/>
              <a:gd name="connsiteX6" fmla="*/ 4602259 w 8164968"/>
              <a:gd name="connsiteY6" fmla="*/ 2760452 h 3032061"/>
              <a:gd name="connsiteX7" fmla="*/ 5525285 w 8164968"/>
              <a:gd name="connsiteY7" fmla="*/ 2915728 h 3032061"/>
              <a:gd name="connsiteX8" fmla="*/ 6094628 w 8164968"/>
              <a:gd name="connsiteY8" fmla="*/ 2070339 h 3032061"/>
              <a:gd name="connsiteX9" fmla="*/ 7147051 w 8164968"/>
              <a:gd name="connsiteY9" fmla="*/ 1664898 h 3032061"/>
              <a:gd name="connsiteX10" fmla="*/ 7423096 w 8164968"/>
              <a:gd name="connsiteY10" fmla="*/ 293298 h 3032061"/>
              <a:gd name="connsiteX11" fmla="*/ 8164968 w 8164968"/>
              <a:gd name="connsiteY11" fmla="*/ 0 h 3032061"/>
              <a:gd name="connsiteX0" fmla="*/ 79319 w 8164968"/>
              <a:gd name="connsiteY0" fmla="*/ 68113 h 3038697"/>
              <a:gd name="connsiteX1" fmla="*/ 245919 w 8164968"/>
              <a:gd name="connsiteY1" fmla="*/ 1457864 h 3038697"/>
              <a:gd name="connsiteX2" fmla="*/ 2073819 w 8164968"/>
              <a:gd name="connsiteY2" fmla="*/ 1351106 h 3038697"/>
              <a:gd name="connsiteX3" fmla="*/ 2497046 w 8164968"/>
              <a:gd name="connsiteY3" fmla="*/ 1824312 h 3038697"/>
              <a:gd name="connsiteX4" fmla="*/ 2909682 w 8164968"/>
              <a:gd name="connsiteY4" fmla="*/ 2104296 h 3038697"/>
              <a:gd name="connsiteX5" fmla="*/ 3282417 w 8164968"/>
              <a:gd name="connsiteY5" fmla="*/ 3010618 h 3038697"/>
              <a:gd name="connsiteX6" fmla="*/ 4468897 w 8164968"/>
              <a:gd name="connsiteY6" fmla="*/ 2817596 h 3038697"/>
              <a:gd name="connsiteX7" fmla="*/ 5525285 w 8164968"/>
              <a:gd name="connsiteY7" fmla="*/ 2915728 h 3038697"/>
              <a:gd name="connsiteX8" fmla="*/ 6094628 w 8164968"/>
              <a:gd name="connsiteY8" fmla="*/ 2070339 h 3038697"/>
              <a:gd name="connsiteX9" fmla="*/ 7147051 w 8164968"/>
              <a:gd name="connsiteY9" fmla="*/ 1664898 h 3038697"/>
              <a:gd name="connsiteX10" fmla="*/ 7423096 w 8164968"/>
              <a:gd name="connsiteY10" fmla="*/ 293298 h 3038697"/>
              <a:gd name="connsiteX11" fmla="*/ 8164968 w 8164968"/>
              <a:gd name="connsiteY11" fmla="*/ 0 h 303869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94628 w 8164968"/>
              <a:gd name="connsiteY8" fmla="*/ 2070339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13570 w 8164968"/>
              <a:gd name="connsiteY10" fmla="*/ 436157 h 3039837"/>
              <a:gd name="connsiteX11" fmla="*/ 8164968 w 8164968"/>
              <a:gd name="connsiteY11" fmla="*/ 0 h 3039837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909682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862053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16976"/>
              <a:gd name="connsiteX1" fmla="*/ 245919 w 8164968"/>
              <a:gd name="connsiteY1" fmla="*/ 1457864 h 3016976"/>
              <a:gd name="connsiteX2" fmla="*/ 2073819 w 8164968"/>
              <a:gd name="connsiteY2" fmla="*/ 1351106 h 3016976"/>
              <a:gd name="connsiteX3" fmla="*/ 2497046 w 8164968"/>
              <a:gd name="connsiteY3" fmla="*/ 1824312 h 3016976"/>
              <a:gd name="connsiteX4" fmla="*/ 2862053 w 8164968"/>
              <a:gd name="connsiteY4" fmla="*/ 2104296 h 3016976"/>
              <a:gd name="connsiteX5" fmla="*/ 3358624 w 8164968"/>
              <a:gd name="connsiteY5" fmla="*/ 2991571 h 3016976"/>
              <a:gd name="connsiteX6" fmla="*/ 4354587 w 8164968"/>
              <a:gd name="connsiteY6" fmla="*/ 2779501 h 3016976"/>
              <a:gd name="connsiteX7" fmla="*/ 5601492 w 8164968"/>
              <a:gd name="connsiteY7" fmla="*/ 2820489 h 3016976"/>
              <a:gd name="connsiteX8" fmla="*/ 6075577 w 8164968"/>
              <a:gd name="connsiteY8" fmla="*/ 2175102 h 3016976"/>
              <a:gd name="connsiteX9" fmla="*/ 7118474 w 8164968"/>
              <a:gd name="connsiteY9" fmla="*/ 1788709 h 3016976"/>
              <a:gd name="connsiteX10" fmla="*/ 7413570 w 8164968"/>
              <a:gd name="connsiteY10" fmla="*/ 436157 h 3016976"/>
              <a:gd name="connsiteX11" fmla="*/ 8164968 w 8164968"/>
              <a:gd name="connsiteY11" fmla="*/ 0 h 3016976"/>
              <a:gd name="connsiteX0" fmla="*/ 79319 w 8164968"/>
              <a:gd name="connsiteY0" fmla="*/ 68113 h 3016385"/>
              <a:gd name="connsiteX1" fmla="*/ 245919 w 8164968"/>
              <a:gd name="connsiteY1" fmla="*/ 1457864 h 3016385"/>
              <a:gd name="connsiteX2" fmla="*/ 2073819 w 8164968"/>
              <a:gd name="connsiteY2" fmla="*/ 1351106 h 3016385"/>
              <a:gd name="connsiteX3" fmla="*/ 2497046 w 8164968"/>
              <a:gd name="connsiteY3" fmla="*/ 1824312 h 3016385"/>
              <a:gd name="connsiteX4" fmla="*/ 2862053 w 8164968"/>
              <a:gd name="connsiteY4" fmla="*/ 2104296 h 3016385"/>
              <a:gd name="connsiteX5" fmla="*/ 3358624 w 8164968"/>
              <a:gd name="connsiteY5" fmla="*/ 2991571 h 3016385"/>
              <a:gd name="connsiteX6" fmla="*/ 4354587 w 8164968"/>
              <a:gd name="connsiteY6" fmla="*/ 2779501 h 3016385"/>
              <a:gd name="connsiteX7" fmla="*/ 5391923 w 8164968"/>
              <a:gd name="connsiteY7" fmla="*/ 2877633 h 3016385"/>
              <a:gd name="connsiteX8" fmla="*/ 6075577 w 8164968"/>
              <a:gd name="connsiteY8" fmla="*/ 2175102 h 3016385"/>
              <a:gd name="connsiteX9" fmla="*/ 7118474 w 8164968"/>
              <a:gd name="connsiteY9" fmla="*/ 1788709 h 3016385"/>
              <a:gd name="connsiteX10" fmla="*/ 7413570 w 8164968"/>
              <a:gd name="connsiteY10" fmla="*/ 436157 h 3016385"/>
              <a:gd name="connsiteX11" fmla="*/ 8164968 w 8164968"/>
              <a:gd name="connsiteY11" fmla="*/ 0 h 3016385"/>
              <a:gd name="connsiteX0" fmla="*/ 79319 w 8164968"/>
              <a:gd name="connsiteY0" fmla="*/ 68113 h 3016482"/>
              <a:gd name="connsiteX1" fmla="*/ 245919 w 8164968"/>
              <a:gd name="connsiteY1" fmla="*/ 1457864 h 3016482"/>
              <a:gd name="connsiteX2" fmla="*/ 2073819 w 8164968"/>
              <a:gd name="connsiteY2" fmla="*/ 1351106 h 3016482"/>
              <a:gd name="connsiteX3" fmla="*/ 2497046 w 8164968"/>
              <a:gd name="connsiteY3" fmla="*/ 1824312 h 3016482"/>
              <a:gd name="connsiteX4" fmla="*/ 2862053 w 8164968"/>
              <a:gd name="connsiteY4" fmla="*/ 2104296 h 3016482"/>
              <a:gd name="connsiteX5" fmla="*/ 3358624 w 8164968"/>
              <a:gd name="connsiteY5" fmla="*/ 2991571 h 3016482"/>
              <a:gd name="connsiteX6" fmla="*/ 4354587 w 8164968"/>
              <a:gd name="connsiteY6" fmla="*/ 2779501 h 3016482"/>
              <a:gd name="connsiteX7" fmla="*/ 5449079 w 8164968"/>
              <a:gd name="connsiteY7" fmla="*/ 2868109 h 3016482"/>
              <a:gd name="connsiteX8" fmla="*/ 6075577 w 8164968"/>
              <a:gd name="connsiteY8" fmla="*/ 2175102 h 3016482"/>
              <a:gd name="connsiteX9" fmla="*/ 7118474 w 8164968"/>
              <a:gd name="connsiteY9" fmla="*/ 1788709 h 3016482"/>
              <a:gd name="connsiteX10" fmla="*/ 7413570 w 8164968"/>
              <a:gd name="connsiteY10" fmla="*/ 436157 h 3016482"/>
              <a:gd name="connsiteX11" fmla="*/ 8164968 w 8164968"/>
              <a:gd name="connsiteY11" fmla="*/ 0 h 3016482"/>
              <a:gd name="connsiteX0" fmla="*/ 79319 w 8164968"/>
              <a:gd name="connsiteY0" fmla="*/ 68113 h 3014287"/>
              <a:gd name="connsiteX1" fmla="*/ 245919 w 8164968"/>
              <a:gd name="connsiteY1" fmla="*/ 1457864 h 3014287"/>
              <a:gd name="connsiteX2" fmla="*/ 2073819 w 8164968"/>
              <a:gd name="connsiteY2" fmla="*/ 1351106 h 3014287"/>
              <a:gd name="connsiteX3" fmla="*/ 2497046 w 8164968"/>
              <a:gd name="connsiteY3" fmla="*/ 1824312 h 3014287"/>
              <a:gd name="connsiteX4" fmla="*/ 2862053 w 8164968"/>
              <a:gd name="connsiteY4" fmla="*/ 2104296 h 3014287"/>
              <a:gd name="connsiteX5" fmla="*/ 3358624 w 8164968"/>
              <a:gd name="connsiteY5" fmla="*/ 2991571 h 3014287"/>
              <a:gd name="connsiteX6" fmla="*/ 4554630 w 8164968"/>
              <a:gd name="connsiteY6" fmla="*/ 2760453 h 3014287"/>
              <a:gd name="connsiteX7" fmla="*/ 5449079 w 8164968"/>
              <a:gd name="connsiteY7" fmla="*/ 2868109 h 3014287"/>
              <a:gd name="connsiteX8" fmla="*/ 6075577 w 8164968"/>
              <a:gd name="connsiteY8" fmla="*/ 2175102 h 3014287"/>
              <a:gd name="connsiteX9" fmla="*/ 7118474 w 8164968"/>
              <a:gd name="connsiteY9" fmla="*/ 1788709 h 3014287"/>
              <a:gd name="connsiteX10" fmla="*/ 7413570 w 8164968"/>
              <a:gd name="connsiteY10" fmla="*/ 436157 h 3014287"/>
              <a:gd name="connsiteX11" fmla="*/ 8164968 w 8164968"/>
              <a:gd name="connsiteY11" fmla="*/ 0 h 3014287"/>
              <a:gd name="connsiteX0" fmla="*/ 79319 w 8164968"/>
              <a:gd name="connsiteY0" fmla="*/ 68113 h 3013260"/>
              <a:gd name="connsiteX1" fmla="*/ 245919 w 8164968"/>
              <a:gd name="connsiteY1" fmla="*/ 1457864 h 3013260"/>
              <a:gd name="connsiteX2" fmla="*/ 2073819 w 8164968"/>
              <a:gd name="connsiteY2" fmla="*/ 1351106 h 3013260"/>
              <a:gd name="connsiteX3" fmla="*/ 2497046 w 8164968"/>
              <a:gd name="connsiteY3" fmla="*/ 1824312 h 3013260"/>
              <a:gd name="connsiteX4" fmla="*/ 2862053 w 8164968"/>
              <a:gd name="connsiteY4" fmla="*/ 2104296 h 3013260"/>
              <a:gd name="connsiteX5" fmla="*/ 3358624 w 8164968"/>
              <a:gd name="connsiteY5" fmla="*/ 2991571 h 3013260"/>
              <a:gd name="connsiteX6" fmla="*/ 4630837 w 8164968"/>
              <a:gd name="connsiteY6" fmla="*/ 2750929 h 3013260"/>
              <a:gd name="connsiteX7" fmla="*/ 5449079 w 8164968"/>
              <a:gd name="connsiteY7" fmla="*/ 2868109 h 3013260"/>
              <a:gd name="connsiteX8" fmla="*/ 6075577 w 8164968"/>
              <a:gd name="connsiteY8" fmla="*/ 2175102 h 3013260"/>
              <a:gd name="connsiteX9" fmla="*/ 7118474 w 8164968"/>
              <a:gd name="connsiteY9" fmla="*/ 1788709 h 3013260"/>
              <a:gd name="connsiteX10" fmla="*/ 7413570 w 8164968"/>
              <a:gd name="connsiteY10" fmla="*/ 436157 h 3013260"/>
              <a:gd name="connsiteX11" fmla="*/ 8164968 w 8164968"/>
              <a:gd name="connsiteY11" fmla="*/ 0 h 3013260"/>
              <a:gd name="connsiteX0" fmla="*/ 79319 w 8164968"/>
              <a:gd name="connsiteY0" fmla="*/ 68113 h 3004176"/>
              <a:gd name="connsiteX1" fmla="*/ 245919 w 8164968"/>
              <a:gd name="connsiteY1" fmla="*/ 1457864 h 3004176"/>
              <a:gd name="connsiteX2" fmla="*/ 2073819 w 8164968"/>
              <a:gd name="connsiteY2" fmla="*/ 1351106 h 3004176"/>
              <a:gd name="connsiteX3" fmla="*/ 2497046 w 8164968"/>
              <a:gd name="connsiteY3" fmla="*/ 1824312 h 3004176"/>
              <a:gd name="connsiteX4" fmla="*/ 2862053 w 8164968"/>
              <a:gd name="connsiteY4" fmla="*/ 2104296 h 3004176"/>
              <a:gd name="connsiteX5" fmla="*/ 3444357 w 8164968"/>
              <a:gd name="connsiteY5" fmla="*/ 2982048 h 3004176"/>
              <a:gd name="connsiteX6" fmla="*/ 4630837 w 8164968"/>
              <a:gd name="connsiteY6" fmla="*/ 2750929 h 3004176"/>
              <a:gd name="connsiteX7" fmla="*/ 5449079 w 8164968"/>
              <a:gd name="connsiteY7" fmla="*/ 2868109 h 3004176"/>
              <a:gd name="connsiteX8" fmla="*/ 6075577 w 8164968"/>
              <a:gd name="connsiteY8" fmla="*/ 2175102 h 3004176"/>
              <a:gd name="connsiteX9" fmla="*/ 7118474 w 8164968"/>
              <a:gd name="connsiteY9" fmla="*/ 1788709 h 3004176"/>
              <a:gd name="connsiteX10" fmla="*/ 7413570 w 8164968"/>
              <a:gd name="connsiteY10" fmla="*/ 436157 h 3004176"/>
              <a:gd name="connsiteX11" fmla="*/ 8164968 w 8164968"/>
              <a:gd name="connsiteY11" fmla="*/ 0 h 3004176"/>
              <a:gd name="connsiteX0" fmla="*/ 5922 w 9478478"/>
              <a:gd name="connsiteY0" fmla="*/ 569860 h 3004176"/>
              <a:gd name="connsiteX1" fmla="*/ 1559429 w 9478478"/>
              <a:gd name="connsiteY1" fmla="*/ 1457864 h 3004176"/>
              <a:gd name="connsiteX2" fmla="*/ 3387329 w 9478478"/>
              <a:gd name="connsiteY2" fmla="*/ 1351106 h 3004176"/>
              <a:gd name="connsiteX3" fmla="*/ 3810556 w 9478478"/>
              <a:gd name="connsiteY3" fmla="*/ 1824312 h 3004176"/>
              <a:gd name="connsiteX4" fmla="*/ 4175563 w 9478478"/>
              <a:gd name="connsiteY4" fmla="*/ 2104296 h 3004176"/>
              <a:gd name="connsiteX5" fmla="*/ 4757867 w 9478478"/>
              <a:gd name="connsiteY5" fmla="*/ 2982048 h 3004176"/>
              <a:gd name="connsiteX6" fmla="*/ 5944347 w 9478478"/>
              <a:gd name="connsiteY6" fmla="*/ 2750929 h 3004176"/>
              <a:gd name="connsiteX7" fmla="*/ 6762589 w 9478478"/>
              <a:gd name="connsiteY7" fmla="*/ 2868109 h 3004176"/>
              <a:gd name="connsiteX8" fmla="*/ 7389087 w 9478478"/>
              <a:gd name="connsiteY8" fmla="*/ 2175102 h 3004176"/>
              <a:gd name="connsiteX9" fmla="*/ 8431984 w 9478478"/>
              <a:gd name="connsiteY9" fmla="*/ 1788709 h 3004176"/>
              <a:gd name="connsiteX10" fmla="*/ 8727080 w 9478478"/>
              <a:gd name="connsiteY10" fmla="*/ 436157 h 3004176"/>
              <a:gd name="connsiteX11" fmla="*/ 9478478 w 9478478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3811011 w 9478933"/>
              <a:gd name="connsiteY3" fmla="*/ 1824312 h 3004176"/>
              <a:gd name="connsiteX4" fmla="*/ 4176018 w 9478933"/>
              <a:gd name="connsiteY4" fmla="*/ 2104296 h 3004176"/>
              <a:gd name="connsiteX5" fmla="*/ 4758322 w 9478933"/>
              <a:gd name="connsiteY5" fmla="*/ 2982048 h 3004176"/>
              <a:gd name="connsiteX6" fmla="*/ 5944802 w 9478933"/>
              <a:gd name="connsiteY6" fmla="*/ 2750929 h 3004176"/>
              <a:gd name="connsiteX7" fmla="*/ 6763044 w 9478933"/>
              <a:gd name="connsiteY7" fmla="*/ 2868109 h 3004176"/>
              <a:gd name="connsiteX8" fmla="*/ 7389542 w 9478933"/>
              <a:gd name="connsiteY8" fmla="*/ 2175102 h 3004176"/>
              <a:gd name="connsiteX9" fmla="*/ 8432439 w 9478933"/>
              <a:gd name="connsiteY9" fmla="*/ 1788709 h 3004176"/>
              <a:gd name="connsiteX10" fmla="*/ 8727535 w 9478933"/>
              <a:gd name="connsiteY10" fmla="*/ 436157 h 3004176"/>
              <a:gd name="connsiteX11" fmla="*/ 9478933 w 9478933"/>
              <a:gd name="connsiteY11" fmla="*/ 0 h 3004176"/>
              <a:gd name="connsiteX0" fmla="*/ 6377 w 9478933"/>
              <a:gd name="connsiteY0" fmla="*/ 569860 h 3004176"/>
              <a:gd name="connsiteX1" fmla="*/ 1476670 w 9478933"/>
              <a:gd name="connsiteY1" fmla="*/ 2472508 h 3004176"/>
              <a:gd name="connsiteX2" fmla="*/ 3387784 w 9478933"/>
              <a:gd name="connsiteY2" fmla="*/ 1351106 h 3004176"/>
              <a:gd name="connsiteX3" fmla="*/ 4176018 w 9478933"/>
              <a:gd name="connsiteY3" fmla="*/ 2104296 h 3004176"/>
              <a:gd name="connsiteX4" fmla="*/ 4758322 w 9478933"/>
              <a:gd name="connsiteY4" fmla="*/ 2982048 h 3004176"/>
              <a:gd name="connsiteX5" fmla="*/ 5944802 w 9478933"/>
              <a:gd name="connsiteY5" fmla="*/ 2750929 h 3004176"/>
              <a:gd name="connsiteX6" fmla="*/ 6763044 w 9478933"/>
              <a:gd name="connsiteY6" fmla="*/ 2868109 h 3004176"/>
              <a:gd name="connsiteX7" fmla="*/ 7389542 w 9478933"/>
              <a:gd name="connsiteY7" fmla="*/ 2175102 h 3004176"/>
              <a:gd name="connsiteX8" fmla="*/ 8432439 w 9478933"/>
              <a:gd name="connsiteY8" fmla="*/ 1788709 h 3004176"/>
              <a:gd name="connsiteX9" fmla="*/ 8727535 w 9478933"/>
              <a:gd name="connsiteY9" fmla="*/ 436157 h 3004176"/>
              <a:gd name="connsiteX10" fmla="*/ 9478933 w 9478933"/>
              <a:gd name="connsiteY10" fmla="*/ 0 h 3004176"/>
              <a:gd name="connsiteX0" fmla="*/ 6377 w 9478933"/>
              <a:gd name="connsiteY0" fmla="*/ 569860 h 3049483"/>
              <a:gd name="connsiteX1" fmla="*/ 1476670 w 9478933"/>
              <a:gd name="connsiteY1" fmla="*/ 2472508 h 3049483"/>
              <a:gd name="connsiteX2" fmla="*/ 3387784 w 9478933"/>
              <a:gd name="connsiteY2" fmla="*/ 1351106 h 3049483"/>
              <a:gd name="connsiteX3" fmla="*/ 4758322 w 9478933"/>
              <a:gd name="connsiteY3" fmla="*/ 2982048 h 3049483"/>
              <a:gd name="connsiteX4" fmla="*/ 5944802 w 9478933"/>
              <a:gd name="connsiteY4" fmla="*/ 2750929 h 3049483"/>
              <a:gd name="connsiteX5" fmla="*/ 6763044 w 9478933"/>
              <a:gd name="connsiteY5" fmla="*/ 2868109 h 3049483"/>
              <a:gd name="connsiteX6" fmla="*/ 7389542 w 9478933"/>
              <a:gd name="connsiteY6" fmla="*/ 2175102 h 3049483"/>
              <a:gd name="connsiteX7" fmla="*/ 8432439 w 9478933"/>
              <a:gd name="connsiteY7" fmla="*/ 1788709 h 3049483"/>
              <a:gd name="connsiteX8" fmla="*/ 8727535 w 9478933"/>
              <a:gd name="connsiteY8" fmla="*/ 436157 h 3049483"/>
              <a:gd name="connsiteX9" fmla="*/ 9478933 w 9478933"/>
              <a:gd name="connsiteY9" fmla="*/ 0 h 3049483"/>
              <a:gd name="connsiteX0" fmla="*/ 7045 w 9479601"/>
              <a:gd name="connsiteY0" fmla="*/ 569860 h 3052391"/>
              <a:gd name="connsiteX1" fmla="*/ 1477338 w 9479601"/>
              <a:gd name="connsiteY1" fmla="*/ 2472508 h 3052391"/>
              <a:gd name="connsiteX2" fmla="*/ 4017183 w 9479601"/>
              <a:gd name="connsiteY2" fmla="*/ 1306506 h 3052391"/>
              <a:gd name="connsiteX3" fmla="*/ 4758990 w 9479601"/>
              <a:gd name="connsiteY3" fmla="*/ 2982048 h 3052391"/>
              <a:gd name="connsiteX4" fmla="*/ 5945470 w 9479601"/>
              <a:gd name="connsiteY4" fmla="*/ 2750929 h 3052391"/>
              <a:gd name="connsiteX5" fmla="*/ 6763712 w 9479601"/>
              <a:gd name="connsiteY5" fmla="*/ 2868109 h 3052391"/>
              <a:gd name="connsiteX6" fmla="*/ 7390210 w 9479601"/>
              <a:gd name="connsiteY6" fmla="*/ 2175102 h 3052391"/>
              <a:gd name="connsiteX7" fmla="*/ 8433107 w 9479601"/>
              <a:gd name="connsiteY7" fmla="*/ 1788709 h 3052391"/>
              <a:gd name="connsiteX8" fmla="*/ 8728203 w 9479601"/>
              <a:gd name="connsiteY8" fmla="*/ 436157 h 3052391"/>
              <a:gd name="connsiteX9" fmla="*/ 9479601 w 9479601"/>
              <a:gd name="connsiteY9" fmla="*/ 0 h 3052391"/>
              <a:gd name="connsiteX0" fmla="*/ 5338 w 9477894"/>
              <a:gd name="connsiteY0" fmla="*/ 569860 h 3052391"/>
              <a:gd name="connsiteX1" fmla="*/ 1789996 w 9477894"/>
              <a:gd name="connsiteY1" fmla="*/ 2550558 h 3052391"/>
              <a:gd name="connsiteX2" fmla="*/ 4015476 w 9477894"/>
              <a:gd name="connsiteY2" fmla="*/ 1306506 h 3052391"/>
              <a:gd name="connsiteX3" fmla="*/ 4757283 w 9477894"/>
              <a:gd name="connsiteY3" fmla="*/ 2982048 h 3052391"/>
              <a:gd name="connsiteX4" fmla="*/ 5943763 w 9477894"/>
              <a:gd name="connsiteY4" fmla="*/ 2750929 h 3052391"/>
              <a:gd name="connsiteX5" fmla="*/ 6762005 w 9477894"/>
              <a:gd name="connsiteY5" fmla="*/ 2868109 h 3052391"/>
              <a:gd name="connsiteX6" fmla="*/ 7388503 w 9477894"/>
              <a:gd name="connsiteY6" fmla="*/ 2175102 h 3052391"/>
              <a:gd name="connsiteX7" fmla="*/ 8431400 w 9477894"/>
              <a:gd name="connsiteY7" fmla="*/ 1788709 h 3052391"/>
              <a:gd name="connsiteX8" fmla="*/ 8726496 w 9477894"/>
              <a:gd name="connsiteY8" fmla="*/ 436157 h 3052391"/>
              <a:gd name="connsiteX9" fmla="*/ 9477894 w 9477894"/>
              <a:gd name="connsiteY9" fmla="*/ 0 h 3052391"/>
              <a:gd name="connsiteX0" fmla="*/ 5403 w 9459467"/>
              <a:gd name="connsiteY0" fmla="*/ 324561 h 3052391"/>
              <a:gd name="connsiteX1" fmla="*/ 1771569 w 9459467"/>
              <a:gd name="connsiteY1" fmla="*/ 2550558 h 3052391"/>
              <a:gd name="connsiteX2" fmla="*/ 3997049 w 9459467"/>
              <a:gd name="connsiteY2" fmla="*/ 1306506 h 3052391"/>
              <a:gd name="connsiteX3" fmla="*/ 4738856 w 9459467"/>
              <a:gd name="connsiteY3" fmla="*/ 2982048 h 3052391"/>
              <a:gd name="connsiteX4" fmla="*/ 5925336 w 9459467"/>
              <a:gd name="connsiteY4" fmla="*/ 2750929 h 3052391"/>
              <a:gd name="connsiteX5" fmla="*/ 6743578 w 9459467"/>
              <a:gd name="connsiteY5" fmla="*/ 2868109 h 3052391"/>
              <a:gd name="connsiteX6" fmla="*/ 7370076 w 9459467"/>
              <a:gd name="connsiteY6" fmla="*/ 2175102 h 3052391"/>
              <a:gd name="connsiteX7" fmla="*/ 8412973 w 9459467"/>
              <a:gd name="connsiteY7" fmla="*/ 1788709 h 3052391"/>
              <a:gd name="connsiteX8" fmla="*/ 8708069 w 9459467"/>
              <a:gd name="connsiteY8" fmla="*/ 436157 h 3052391"/>
              <a:gd name="connsiteX9" fmla="*/ 9459467 w 9459467"/>
              <a:gd name="connsiteY9" fmla="*/ 0 h 3052391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459467"/>
              <a:gd name="connsiteY0" fmla="*/ 324561 h 3066409"/>
              <a:gd name="connsiteX1" fmla="*/ 1771569 w 9459467"/>
              <a:gd name="connsiteY1" fmla="*/ 2550558 h 3066409"/>
              <a:gd name="connsiteX2" fmla="*/ 3997049 w 9459467"/>
              <a:gd name="connsiteY2" fmla="*/ 1306506 h 3066409"/>
              <a:gd name="connsiteX3" fmla="*/ 4738856 w 9459467"/>
              <a:gd name="connsiteY3" fmla="*/ 2982048 h 3066409"/>
              <a:gd name="connsiteX4" fmla="*/ 5925336 w 9459467"/>
              <a:gd name="connsiteY4" fmla="*/ 2750929 h 3066409"/>
              <a:gd name="connsiteX5" fmla="*/ 7370076 w 9459467"/>
              <a:gd name="connsiteY5" fmla="*/ 2175102 h 3066409"/>
              <a:gd name="connsiteX6" fmla="*/ 8412973 w 9459467"/>
              <a:gd name="connsiteY6" fmla="*/ 1788709 h 3066409"/>
              <a:gd name="connsiteX7" fmla="*/ 8708069 w 9459467"/>
              <a:gd name="connsiteY7" fmla="*/ 436157 h 3066409"/>
              <a:gd name="connsiteX8" fmla="*/ 9459467 w 9459467"/>
              <a:gd name="connsiteY8" fmla="*/ 0 h 3066409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412973 w 9847801"/>
              <a:gd name="connsiteY6" fmla="*/ 2134357 h 3412057"/>
              <a:gd name="connsiteX7" fmla="*/ 8708069 w 9847801"/>
              <a:gd name="connsiteY7" fmla="*/ 781805 h 3412057"/>
              <a:gd name="connsiteX8" fmla="*/ 9847801 w 9847801"/>
              <a:gd name="connsiteY8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8708069 w 9847801"/>
              <a:gd name="connsiteY6" fmla="*/ 781805 h 3412057"/>
              <a:gd name="connsiteX7" fmla="*/ 9847801 w 9847801"/>
              <a:gd name="connsiteY7" fmla="*/ 0 h 3412057"/>
              <a:gd name="connsiteX0" fmla="*/ 5403 w 9847801"/>
              <a:gd name="connsiteY0" fmla="*/ 670637 h 3412485"/>
              <a:gd name="connsiteX1" fmla="*/ 1771569 w 9847801"/>
              <a:gd name="connsiteY1" fmla="*/ 2896634 h 3412485"/>
              <a:gd name="connsiteX2" fmla="*/ 3997049 w 9847801"/>
              <a:gd name="connsiteY2" fmla="*/ 1652582 h 3412485"/>
              <a:gd name="connsiteX3" fmla="*/ 4738856 w 9847801"/>
              <a:gd name="connsiteY3" fmla="*/ 3328124 h 3412485"/>
              <a:gd name="connsiteX4" fmla="*/ 5925336 w 9847801"/>
              <a:gd name="connsiteY4" fmla="*/ 3097005 h 3412485"/>
              <a:gd name="connsiteX5" fmla="*/ 7370076 w 9847801"/>
              <a:gd name="connsiteY5" fmla="*/ 2521178 h 3412485"/>
              <a:gd name="connsiteX6" fmla="*/ 8708069 w 9847801"/>
              <a:gd name="connsiteY6" fmla="*/ 782233 h 3412485"/>
              <a:gd name="connsiteX7" fmla="*/ 9847801 w 9847801"/>
              <a:gd name="connsiteY7" fmla="*/ 428 h 3412485"/>
              <a:gd name="connsiteX0" fmla="*/ 5403 w 9847801"/>
              <a:gd name="connsiteY0" fmla="*/ 670209 h 3412057"/>
              <a:gd name="connsiteX1" fmla="*/ 1771569 w 9847801"/>
              <a:gd name="connsiteY1" fmla="*/ 2896206 h 3412057"/>
              <a:gd name="connsiteX2" fmla="*/ 3997049 w 9847801"/>
              <a:gd name="connsiteY2" fmla="*/ 1652154 h 3412057"/>
              <a:gd name="connsiteX3" fmla="*/ 4738856 w 9847801"/>
              <a:gd name="connsiteY3" fmla="*/ 3327696 h 3412057"/>
              <a:gd name="connsiteX4" fmla="*/ 5925336 w 9847801"/>
              <a:gd name="connsiteY4" fmla="*/ 3096577 h 3412057"/>
              <a:gd name="connsiteX5" fmla="*/ 7370076 w 9847801"/>
              <a:gd name="connsiteY5" fmla="*/ 2520750 h 3412057"/>
              <a:gd name="connsiteX6" fmla="*/ 9847801 w 9847801"/>
              <a:gd name="connsiteY6" fmla="*/ 0 h 3412057"/>
              <a:gd name="connsiteX0" fmla="*/ 5403 w 8766014"/>
              <a:gd name="connsiteY0" fmla="*/ 480660 h 3222508"/>
              <a:gd name="connsiteX1" fmla="*/ 1771569 w 8766014"/>
              <a:gd name="connsiteY1" fmla="*/ 2706657 h 3222508"/>
              <a:gd name="connsiteX2" fmla="*/ 3997049 w 8766014"/>
              <a:gd name="connsiteY2" fmla="*/ 1462605 h 3222508"/>
              <a:gd name="connsiteX3" fmla="*/ 4738856 w 8766014"/>
              <a:gd name="connsiteY3" fmla="*/ 3138147 h 3222508"/>
              <a:gd name="connsiteX4" fmla="*/ 5925336 w 8766014"/>
              <a:gd name="connsiteY4" fmla="*/ 2907028 h 3222508"/>
              <a:gd name="connsiteX5" fmla="*/ 7370076 w 8766014"/>
              <a:gd name="connsiteY5" fmla="*/ 2331201 h 3222508"/>
              <a:gd name="connsiteX6" fmla="*/ 8766014 w 8766014"/>
              <a:gd name="connsiteY6" fmla="*/ 0 h 3222508"/>
              <a:gd name="connsiteX0" fmla="*/ 5403 w 9196960"/>
              <a:gd name="connsiteY0" fmla="*/ 480660 h 3222508"/>
              <a:gd name="connsiteX1" fmla="*/ 1771569 w 9196960"/>
              <a:gd name="connsiteY1" fmla="*/ 2706657 h 3222508"/>
              <a:gd name="connsiteX2" fmla="*/ 3997049 w 9196960"/>
              <a:gd name="connsiteY2" fmla="*/ 1462605 h 3222508"/>
              <a:gd name="connsiteX3" fmla="*/ 4738856 w 9196960"/>
              <a:gd name="connsiteY3" fmla="*/ 3138147 h 3222508"/>
              <a:gd name="connsiteX4" fmla="*/ 5925336 w 9196960"/>
              <a:gd name="connsiteY4" fmla="*/ 2907028 h 3222508"/>
              <a:gd name="connsiteX5" fmla="*/ 7370076 w 9196960"/>
              <a:gd name="connsiteY5" fmla="*/ 2331201 h 3222508"/>
              <a:gd name="connsiteX6" fmla="*/ 8766014 w 9196960"/>
              <a:gd name="connsiteY6" fmla="*/ 0 h 3222508"/>
              <a:gd name="connsiteX0" fmla="*/ 5403 w 9275775"/>
              <a:gd name="connsiteY0" fmla="*/ 480660 h 3222508"/>
              <a:gd name="connsiteX1" fmla="*/ 1771569 w 9275775"/>
              <a:gd name="connsiteY1" fmla="*/ 2706657 h 3222508"/>
              <a:gd name="connsiteX2" fmla="*/ 3997049 w 9275775"/>
              <a:gd name="connsiteY2" fmla="*/ 1462605 h 3222508"/>
              <a:gd name="connsiteX3" fmla="*/ 4738856 w 9275775"/>
              <a:gd name="connsiteY3" fmla="*/ 3138147 h 3222508"/>
              <a:gd name="connsiteX4" fmla="*/ 5925336 w 9275775"/>
              <a:gd name="connsiteY4" fmla="*/ 2907028 h 3222508"/>
              <a:gd name="connsiteX5" fmla="*/ 7370076 w 9275775"/>
              <a:gd name="connsiteY5" fmla="*/ 2331201 h 3222508"/>
              <a:gd name="connsiteX6" fmla="*/ 8766014 w 9275775"/>
              <a:gd name="connsiteY6" fmla="*/ 0 h 3222508"/>
              <a:gd name="connsiteX0" fmla="*/ 5403 w 9188236"/>
              <a:gd name="connsiteY0" fmla="*/ 480660 h 3167582"/>
              <a:gd name="connsiteX1" fmla="*/ 1771569 w 9188236"/>
              <a:gd name="connsiteY1" fmla="*/ 2706657 h 3167582"/>
              <a:gd name="connsiteX2" fmla="*/ 3997049 w 9188236"/>
              <a:gd name="connsiteY2" fmla="*/ 1462605 h 3167582"/>
              <a:gd name="connsiteX3" fmla="*/ 4738856 w 9188236"/>
              <a:gd name="connsiteY3" fmla="*/ 3138147 h 3167582"/>
              <a:gd name="connsiteX4" fmla="*/ 6378392 w 9188236"/>
              <a:gd name="connsiteY4" fmla="*/ 2516781 h 3167582"/>
              <a:gd name="connsiteX5" fmla="*/ 7370076 w 9188236"/>
              <a:gd name="connsiteY5" fmla="*/ 2331201 h 3167582"/>
              <a:gd name="connsiteX6" fmla="*/ 8766014 w 9188236"/>
              <a:gd name="connsiteY6" fmla="*/ 0 h 3167582"/>
              <a:gd name="connsiteX0" fmla="*/ 5403 w 9319751"/>
              <a:gd name="connsiteY0" fmla="*/ 480660 h 3172110"/>
              <a:gd name="connsiteX1" fmla="*/ 1771569 w 9319751"/>
              <a:gd name="connsiteY1" fmla="*/ 2706657 h 3172110"/>
              <a:gd name="connsiteX2" fmla="*/ 3997049 w 9319751"/>
              <a:gd name="connsiteY2" fmla="*/ 1462605 h 3172110"/>
              <a:gd name="connsiteX3" fmla="*/ 4738856 w 9319751"/>
              <a:gd name="connsiteY3" fmla="*/ 3138147 h 3172110"/>
              <a:gd name="connsiteX4" fmla="*/ 6378392 w 9319751"/>
              <a:gd name="connsiteY4" fmla="*/ 2516781 h 3172110"/>
              <a:gd name="connsiteX5" fmla="*/ 8183728 w 9319751"/>
              <a:gd name="connsiteY5" fmla="*/ 1662205 h 3172110"/>
              <a:gd name="connsiteX6" fmla="*/ 8766014 w 9319751"/>
              <a:gd name="connsiteY6" fmla="*/ 0 h 3172110"/>
              <a:gd name="connsiteX0" fmla="*/ 5314 w 9319662"/>
              <a:gd name="connsiteY0" fmla="*/ 480660 h 3151651"/>
              <a:gd name="connsiteX1" fmla="*/ 1771480 w 9319662"/>
              <a:gd name="connsiteY1" fmla="*/ 2706657 h 3151651"/>
              <a:gd name="connsiteX2" fmla="*/ 3867515 w 9319662"/>
              <a:gd name="connsiteY2" fmla="*/ 1919752 h 3151651"/>
              <a:gd name="connsiteX3" fmla="*/ 4738767 w 9319662"/>
              <a:gd name="connsiteY3" fmla="*/ 3138147 h 3151651"/>
              <a:gd name="connsiteX4" fmla="*/ 6378303 w 9319662"/>
              <a:gd name="connsiteY4" fmla="*/ 2516781 h 3151651"/>
              <a:gd name="connsiteX5" fmla="*/ 8183639 w 9319662"/>
              <a:gd name="connsiteY5" fmla="*/ 1662205 h 3151651"/>
              <a:gd name="connsiteX6" fmla="*/ 8765925 w 9319662"/>
              <a:gd name="connsiteY6" fmla="*/ 0 h 3151651"/>
              <a:gd name="connsiteX0" fmla="*/ 5314 w 9319662"/>
              <a:gd name="connsiteY0" fmla="*/ 480660 h 3118914"/>
              <a:gd name="connsiteX1" fmla="*/ 1771480 w 9319662"/>
              <a:gd name="connsiteY1" fmla="*/ 2706657 h 3118914"/>
              <a:gd name="connsiteX2" fmla="*/ 3867515 w 9319662"/>
              <a:gd name="connsiteY2" fmla="*/ 1919752 h 3118914"/>
              <a:gd name="connsiteX3" fmla="*/ 4923688 w 9319662"/>
              <a:gd name="connsiteY3" fmla="*/ 3104697 h 3118914"/>
              <a:gd name="connsiteX4" fmla="*/ 6378303 w 9319662"/>
              <a:gd name="connsiteY4" fmla="*/ 2516781 h 3118914"/>
              <a:gd name="connsiteX5" fmla="*/ 8183639 w 9319662"/>
              <a:gd name="connsiteY5" fmla="*/ 1662205 h 3118914"/>
              <a:gd name="connsiteX6" fmla="*/ 8765925 w 9319662"/>
              <a:gd name="connsiteY6" fmla="*/ 0 h 3118914"/>
              <a:gd name="connsiteX0" fmla="*/ 5314 w 9319662"/>
              <a:gd name="connsiteY0" fmla="*/ 480660 h 3113587"/>
              <a:gd name="connsiteX1" fmla="*/ 1771480 w 9319662"/>
              <a:gd name="connsiteY1" fmla="*/ 2706657 h 3113587"/>
              <a:gd name="connsiteX2" fmla="*/ 3867515 w 9319662"/>
              <a:gd name="connsiteY2" fmla="*/ 1919752 h 3113587"/>
              <a:gd name="connsiteX3" fmla="*/ 4923688 w 9319662"/>
              <a:gd name="connsiteY3" fmla="*/ 3104697 h 3113587"/>
              <a:gd name="connsiteX4" fmla="*/ 6378303 w 9319662"/>
              <a:gd name="connsiteY4" fmla="*/ 2516781 h 3113587"/>
              <a:gd name="connsiteX5" fmla="*/ 8183639 w 9319662"/>
              <a:gd name="connsiteY5" fmla="*/ 1662205 h 3113587"/>
              <a:gd name="connsiteX6" fmla="*/ 8765925 w 9319662"/>
              <a:gd name="connsiteY6" fmla="*/ 0 h 3113587"/>
              <a:gd name="connsiteX0" fmla="*/ 5314 w 9303860"/>
              <a:gd name="connsiteY0" fmla="*/ 480660 h 3126333"/>
              <a:gd name="connsiteX1" fmla="*/ 1771480 w 9303860"/>
              <a:gd name="connsiteY1" fmla="*/ 2706657 h 3126333"/>
              <a:gd name="connsiteX2" fmla="*/ 3867515 w 9303860"/>
              <a:gd name="connsiteY2" fmla="*/ 1919752 h 3126333"/>
              <a:gd name="connsiteX3" fmla="*/ 4923688 w 9303860"/>
              <a:gd name="connsiteY3" fmla="*/ 3104697 h 3126333"/>
              <a:gd name="connsiteX4" fmla="*/ 6905328 w 9303860"/>
              <a:gd name="connsiteY4" fmla="*/ 2750930 h 3126333"/>
              <a:gd name="connsiteX5" fmla="*/ 8183639 w 9303860"/>
              <a:gd name="connsiteY5" fmla="*/ 1662205 h 3126333"/>
              <a:gd name="connsiteX6" fmla="*/ 8765925 w 9303860"/>
              <a:gd name="connsiteY6" fmla="*/ 0 h 3126333"/>
              <a:gd name="connsiteX0" fmla="*/ 5314 w 9387365"/>
              <a:gd name="connsiteY0" fmla="*/ 480660 h 3126333"/>
              <a:gd name="connsiteX1" fmla="*/ 1771480 w 9387365"/>
              <a:gd name="connsiteY1" fmla="*/ 2706657 h 3126333"/>
              <a:gd name="connsiteX2" fmla="*/ 3867515 w 9387365"/>
              <a:gd name="connsiteY2" fmla="*/ 1919752 h 3126333"/>
              <a:gd name="connsiteX3" fmla="*/ 4923688 w 9387365"/>
              <a:gd name="connsiteY3" fmla="*/ 3104697 h 3126333"/>
              <a:gd name="connsiteX4" fmla="*/ 6905328 w 9387365"/>
              <a:gd name="connsiteY4" fmla="*/ 2750930 h 3126333"/>
              <a:gd name="connsiteX5" fmla="*/ 8183639 w 9387365"/>
              <a:gd name="connsiteY5" fmla="*/ 1662205 h 3126333"/>
              <a:gd name="connsiteX6" fmla="*/ 8765925 w 9387365"/>
              <a:gd name="connsiteY6" fmla="*/ 0 h 3126333"/>
              <a:gd name="connsiteX0" fmla="*/ 5314 w 9387365"/>
              <a:gd name="connsiteY0" fmla="*/ 480660 h 3120234"/>
              <a:gd name="connsiteX1" fmla="*/ 1771480 w 9387365"/>
              <a:gd name="connsiteY1" fmla="*/ 2706657 h 3120234"/>
              <a:gd name="connsiteX2" fmla="*/ 3867515 w 9387365"/>
              <a:gd name="connsiteY2" fmla="*/ 1919752 h 3120234"/>
              <a:gd name="connsiteX3" fmla="*/ 4923688 w 9387365"/>
              <a:gd name="connsiteY3" fmla="*/ 3104697 h 3120234"/>
              <a:gd name="connsiteX4" fmla="*/ 6905328 w 9387365"/>
              <a:gd name="connsiteY4" fmla="*/ 2750930 h 3120234"/>
              <a:gd name="connsiteX5" fmla="*/ 8183639 w 9387365"/>
              <a:gd name="connsiteY5" fmla="*/ 1662205 h 3120234"/>
              <a:gd name="connsiteX6" fmla="*/ 8765925 w 9387365"/>
              <a:gd name="connsiteY6" fmla="*/ 0 h 3120234"/>
              <a:gd name="connsiteX0" fmla="*/ 5314 w 9445748"/>
              <a:gd name="connsiteY0" fmla="*/ 480660 h 3146760"/>
              <a:gd name="connsiteX1" fmla="*/ 1771480 w 9445748"/>
              <a:gd name="connsiteY1" fmla="*/ 2706657 h 3146760"/>
              <a:gd name="connsiteX2" fmla="*/ 3867515 w 9445748"/>
              <a:gd name="connsiteY2" fmla="*/ 1919752 h 3146760"/>
              <a:gd name="connsiteX3" fmla="*/ 4923688 w 9445748"/>
              <a:gd name="connsiteY3" fmla="*/ 3104697 h 3146760"/>
              <a:gd name="connsiteX4" fmla="*/ 6905328 w 9445748"/>
              <a:gd name="connsiteY4" fmla="*/ 2750930 h 3146760"/>
              <a:gd name="connsiteX5" fmla="*/ 8396298 w 9445748"/>
              <a:gd name="connsiteY5" fmla="*/ 1506106 h 3146760"/>
              <a:gd name="connsiteX6" fmla="*/ 8765925 w 9445748"/>
              <a:gd name="connsiteY6" fmla="*/ 0 h 3146760"/>
              <a:gd name="connsiteX0" fmla="*/ 5314 w 9445748"/>
              <a:gd name="connsiteY0" fmla="*/ 480660 h 3123394"/>
              <a:gd name="connsiteX1" fmla="*/ 1771480 w 9445748"/>
              <a:gd name="connsiteY1" fmla="*/ 2706657 h 3123394"/>
              <a:gd name="connsiteX2" fmla="*/ 3867515 w 9445748"/>
              <a:gd name="connsiteY2" fmla="*/ 1919752 h 3123394"/>
              <a:gd name="connsiteX3" fmla="*/ 4923688 w 9445748"/>
              <a:gd name="connsiteY3" fmla="*/ 3104697 h 3123394"/>
              <a:gd name="connsiteX4" fmla="*/ 6905328 w 9445748"/>
              <a:gd name="connsiteY4" fmla="*/ 2750930 h 3123394"/>
              <a:gd name="connsiteX5" fmla="*/ 8396298 w 9445748"/>
              <a:gd name="connsiteY5" fmla="*/ 1506106 h 3123394"/>
              <a:gd name="connsiteX6" fmla="*/ 8765925 w 9445748"/>
              <a:gd name="connsiteY6" fmla="*/ 0 h 3123394"/>
              <a:gd name="connsiteX0" fmla="*/ 5062 w 9445496"/>
              <a:gd name="connsiteY0" fmla="*/ 480660 h 3123394"/>
              <a:gd name="connsiteX1" fmla="*/ 1835951 w 9445496"/>
              <a:gd name="connsiteY1" fmla="*/ 2405608 h 3123394"/>
              <a:gd name="connsiteX2" fmla="*/ 3867263 w 9445496"/>
              <a:gd name="connsiteY2" fmla="*/ 1919752 h 3123394"/>
              <a:gd name="connsiteX3" fmla="*/ 4923436 w 9445496"/>
              <a:gd name="connsiteY3" fmla="*/ 3104697 h 3123394"/>
              <a:gd name="connsiteX4" fmla="*/ 6905076 w 9445496"/>
              <a:gd name="connsiteY4" fmla="*/ 2750930 h 3123394"/>
              <a:gd name="connsiteX5" fmla="*/ 8396046 w 9445496"/>
              <a:gd name="connsiteY5" fmla="*/ 1506106 h 3123394"/>
              <a:gd name="connsiteX6" fmla="*/ 8765673 w 9445496"/>
              <a:gd name="connsiteY6" fmla="*/ 0 h 3123394"/>
              <a:gd name="connsiteX0" fmla="*/ 7728 w 8884154"/>
              <a:gd name="connsiteY0" fmla="*/ 0 h 3423231"/>
              <a:gd name="connsiteX1" fmla="*/ 1274609 w 8884154"/>
              <a:gd name="connsiteY1" fmla="*/ 2705445 h 3423231"/>
              <a:gd name="connsiteX2" fmla="*/ 3305921 w 8884154"/>
              <a:gd name="connsiteY2" fmla="*/ 2219589 h 3423231"/>
              <a:gd name="connsiteX3" fmla="*/ 4362094 w 8884154"/>
              <a:gd name="connsiteY3" fmla="*/ 3404534 h 3423231"/>
              <a:gd name="connsiteX4" fmla="*/ 6343734 w 8884154"/>
              <a:gd name="connsiteY4" fmla="*/ 3050767 h 3423231"/>
              <a:gd name="connsiteX5" fmla="*/ 7834704 w 8884154"/>
              <a:gd name="connsiteY5" fmla="*/ 1805943 h 3423231"/>
              <a:gd name="connsiteX6" fmla="*/ 8204331 w 8884154"/>
              <a:gd name="connsiteY6" fmla="*/ 299837 h 3423231"/>
              <a:gd name="connsiteX0" fmla="*/ 7006 w 8883432"/>
              <a:gd name="connsiteY0" fmla="*/ 0 h 3423231"/>
              <a:gd name="connsiteX1" fmla="*/ 1366347 w 8883432"/>
              <a:gd name="connsiteY1" fmla="*/ 2515897 h 3423231"/>
              <a:gd name="connsiteX2" fmla="*/ 3305199 w 8883432"/>
              <a:gd name="connsiteY2" fmla="*/ 2219589 h 3423231"/>
              <a:gd name="connsiteX3" fmla="*/ 4361372 w 8883432"/>
              <a:gd name="connsiteY3" fmla="*/ 3404534 h 3423231"/>
              <a:gd name="connsiteX4" fmla="*/ 6343012 w 8883432"/>
              <a:gd name="connsiteY4" fmla="*/ 3050767 h 3423231"/>
              <a:gd name="connsiteX5" fmla="*/ 7833982 w 8883432"/>
              <a:gd name="connsiteY5" fmla="*/ 1805943 h 3423231"/>
              <a:gd name="connsiteX6" fmla="*/ 8203609 w 8883432"/>
              <a:gd name="connsiteY6" fmla="*/ 299837 h 3423231"/>
              <a:gd name="connsiteX0" fmla="*/ 7006 w 8947971"/>
              <a:gd name="connsiteY0" fmla="*/ 0 h 3423231"/>
              <a:gd name="connsiteX1" fmla="*/ 1366347 w 8947971"/>
              <a:gd name="connsiteY1" fmla="*/ 2515897 h 3423231"/>
              <a:gd name="connsiteX2" fmla="*/ 3305199 w 8947971"/>
              <a:gd name="connsiteY2" fmla="*/ 2219589 h 3423231"/>
              <a:gd name="connsiteX3" fmla="*/ 4361372 w 8947971"/>
              <a:gd name="connsiteY3" fmla="*/ 3404534 h 3423231"/>
              <a:gd name="connsiteX4" fmla="*/ 6343012 w 8947971"/>
              <a:gd name="connsiteY4" fmla="*/ 3050767 h 3423231"/>
              <a:gd name="connsiteX5" fmla="*/ 7833982 w 8947971"/>
              <a:gd name="connsiteY5" fmla="*/ 1805943 h 3423231"/>
              <a:gd name="connsiteX6" fmla="*/ 8294137 w 8947971"/>
              <a:gd name="connsiteY6" fmla="*/ 149728 h 3423231"/>
              <a:gd name="connsiteX0" fmla="*/ 7006 w 8947971"/>
              <a:gd name="connsiteY0" fmla="*/ 0 h 3404579"/>
              <a:gd name="connsiteX1" fmla="*/ 1366347 w 8947971"/>
              <a:gd name="connsiteY1" fmla="*/ 2515897 h 3404579"/>
              <a:gd name="connsiteX2" fmla="*/ 3305199 w 8947971"/>
              <a:gd name="connsiteY2" fmla="*/ 2219589 h 3404579"/>
              <a:gd name="connsiteX3" fmla="*/ 4361372 w 8947971"/>
              <a:gd name="connsiteY3" fmla="*/ 3404534 h 3404579"/>
              <a:gd name="connsiteX4" fmla="*/ 5797126 w 8947971"/>
              <a:gd name="connsiteY4" fmla="*/ 2273616 h 3404579"/>
              <a:gd name="connsiteX5" fmla="*/ 7833982 w 8947971"/>
              <a:gd name="connsiteY5" fmla="*/ 1805943 h 3404579"/>
              <a:gd name="connsiteX6" fmla="*/ 8294137 w 8947971"/>
              <a:gd name="connsiteY6" fmla="*/ 149728 h 3404579"/>
              <a:gd name="connsiteX0" fmla="*/ 7006 w 8947971"/>
              <a:gd name="connsiteY0" fmla="*/ 0 h 3404569"/>
              <a:gd name="connsiteX1" fmla="*/ 1366347 w 8947971"/>
              <a:gd name="connsiteY1" fmla="*/ 2515897 h 3404569"/>
              <a:gd name="connsiteX2" fmla="*/ 3305199 w 8947971"/>
              <a:gd name="connsiteY2" fmla="*/ 2219589 h 3404569"/>
              <a:gd name="connsiteX3" fmla="*/ 4361372 w 8947971"/>
              <a:gd name="connsiteY3" fmla="*/ 3404534 h 3404569"/>
              <a:gd name="connsiteX4" fmla="*/ 5797126 w 8947971"/>
              <a:gd name="connsiteY4" fmla="*/ 2273616 h 3404569"/>
              <a:gd name="connsiteX5" fmla="*/ 7833982 w 8947971"/>
              <a:gd name="connsiteY5" fmla="*/ 1805943 h 3404569"/>
              <a:gd name="connsiteX6" fmla="*/ 8294137 w 8947971"/>
              <a:gd name="connsiteY6" fmla="*/ 149728 h 3404569"/>
              <a:gd name="connsiteX0" fmla="*/ 7006 w 8947971"/>
              <a:gd name="connsiteY0" fmla="*/ 0 h 3405406"/>
              <a:gd name="connsiteX1" fmla="*/ 1366347 w 8947971"/>
              <a:gd name="connsiteY1" fmla="*/ 2515897 h 3405406"/>
              <a:gd name="connsiteX2" fmla="*/ 3305199 w 8947971"/>
              <a:gd name="connsiteY2" fmla="*/ 2219589 h 3405406"/>
              <a:gd name="connsiteX3" fmla="*/ 4361372 w 8947971"/>
              <a:gd name="connsiteY3" fmla="*/ 3404534 h 3405406"/>
              <a:gd name="connsiteX4" fmla="*/ 6335431 w 8947971"/>
              <a:gd name="connsiteY4" fmla="*/ 2474762 h 3405406"/>
              <a:gd name="connsiteX5" fmla="*/ 7833982 w 8947971"/>
              <a:gd name="connsiteY5" fmla="*/ 1805943 h 3405406"/>
              <a:gd name="connsiteX6" fmla="*/ 8294137 w 8947971"/>
              <a:gd name="connsiteY6" fmla="*/ 149728 h 3405406"/>
              <a:gd name="connsiteX0" fmla="*/ 7260 w 8948225"/>
              <a:gd name="connsiteY0" fmla="*/ 0 h 3411143"/>
              <a:gd name="connsiteX1" fmla="*/ 1366601 w 8948225"/>
              <a:gd name="connsiteY1" fmla="*/ 2515897 h 3411143"/>
              <a:gd name="connsiteX2" fmla="*/ 3517742 w 8948225"/>
              <a:gd name="connsiteY2" fmla="*/ 1744155 h 3411143"/>
              <a:gd name="connsiteX3" fmla="*/ 4361626 w 8948225"/>
              <a:gd name="connsiteY3" fmla="*/ 3404534 h 3411143"/>
              <a:gd name="connsiteX4" fmla="*/ 6335685 w 8948225"/>
              <a:gd name="connsiteY4" fmla="*/ 2474762 h 3411143"/>
              <a:gd name="connsiteX5" fmla="*/ 7834236 w 8948225"/>
              <a:gd name="connsiteY5" fmla="*/ 1805943 h 3411143"/>
              <a:gd name="connsiteX6" fmla="*/ 8294391 w 8948225"/>
              <a:gd name="connsiteY6" fmla="*/ 149728 h 3411143"/>
              <a:gd name="connsiteX0" fmla="*/ 7318 w 8948283"/>
              <a:gd name="connsiteY0" fmla="*/ 0 h 3411143"/>
              <a:gd name="connsiteX1" fmla="*/ 1359077 w 8948283"/>
              <a:gd name="connsiteY1" fmla="*/ 2168465 h 3411143"/>
              <a:gd name="connsiteX2" fmla="*/ 3517800 w 8948283"/>
              <a:gd name="connsiteY2" fmla="*/ 1744155 h 3411143"/>
              <a:gd name="connsiteX3" fmla="*/ 4361684 w 8948283"/>
              <a:gd name="connsiteY3" fmla="*/ 3404534 h 3411143"/>
              <a:gd name="connsiteX4" fmla="*/ 6335743 w 8948283"/>
              <a:gd name="connsiteY4" fmla="*/ 2474762 h 3411143"/>
              <a:gd name="connsiteX5" fmla="*/ 7834294 w 8948283"/>
              <a:gd name="connsiteY5" fmla="*/ 1805943 h 3411143"/>
              <a:gd name="connsiteX6" fmla="*/ 8294449 w 8948283"/>
              <a:gd name="connsiteY6" fmla="*/ 149728 h 3411143"/>
              <a:gd name="connsiteX0" fmla="*/ 7243 w 8948208"/>
              <a:gd name="connsiteY0" fmla="*/ 0 h 3409124"/>
              <a:gd name="connsiteX1" fmla="*/ 1359002 w 8948208"/>
              <a:gd name="connsiteY1" fmla="*/ 2168465 h 3409124"/>
              <a:gd name="connsiteX2" fmla="*/ 3457071 w 8948208"/>
              <a:gd name="connsiteY2" fmla="*/ 1872156 h 3409124"/>
              <a:gd name="connsiteX3" fmla="*/ 4361609 w 8948208"/>
              <a:gd name="connsiteY3" fmla="*/ 3404534 h 3409124"/>
              <a:gd name="connsiteX4" fmla="*/ 6335668 w 8948208"/>
              <a:gd name="connsiteY4" fmla="*/ 2474762 h 3409124"/>
              <a:gd name="connsiteX5" fmla="*/ 7834219 w 8948208"/>
              <a:gd name="connsiteY5" fmla="*/ 1805943 h 3409124"/>
              <a:gd name="connsiteX6" fmla="*/ 8294374 w 8948208"/>
              <a:gd name="connsiteY6" fmla="*/ 149728 h 3409124"/>
              <a:gd name="connsiteX0" fmla="*/ 7243 w 8948208"/>
              <a:gd name="connsiteY0" fmla="*/ 0 h 3409958"/>
              <a:gd name="connsiteX1" fmla="*/ 1359002 w 8948208"/>
              <a:gd name="connsiteY1" fmla="*/ 2168465 h 3409958"/>
              <a:gd name="connsiteX2" fmla="*/ 3457071 w 8948208"/>
              <a:gd name="connsiteY2" fmla="*/ 1872156 h 3409958"/>
              <a:gd name="connsiteX3" fmla="*/ 4361609 w 8948208"/>
              <a:gd name="connsiteY3" fmla="*/ 3404534 h 3409958"/>
              <a:gd name="connsiteX4" fmla="*/ 6525212 w 8948208"/>
              <a:gd name="connsiteY4" fmla="*/ 2520477 h 3409958"/>
              <a:gd name="connsiteX5" fmla="*/ 7834219 w 8948208"/>
              <a:gd name="connsiteY5" fmla="*/ 1805943 h 3409958"/>
              <a:gd name="connsiteX6" fmla="*/ 8294374 w 8948208"/>
              <a:gd name="connsiteY6" fmla="*/ 149728 h 3409958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948208"/>
              <a:gd name="connsiteY0" fmla="*/ 0 h 3413960"/>
              <a:gd name="connsiteX1" fmla="*/ 1359002 w 8948208"/>
              <a:gd name="connsiteY1" fmla="*/ 2168465 h 3413960"/>
              <a:gd name="connsiteX2" fmla="*/ 3457071 w 8948208"/>
              <a:gd name="connsiteY2" fmla="*/ 1872156 h 3413960"/>
              <a:gd name="connsiteX3" fmla="*/ 4361609 w 8948208"/>
              <a:gd name="connsiteY3" fmla="*/ 3404534 h 3413960"/>
              <a:gd name="connsiteX4" fmla="*/ 6525212 w 8948208"/>
              <a:gd name="connsiteY4" fmla="*/ 2520477 h 3413960"/>
              <a:gd name="connsiteX5" fmla="*/ 7834219 w 8948208"/>
              <a:gd name="connsiteY5" fmla="*/ 1805943 h 3413960"/>
              <a:gd name="connsiteX6" fmla="*/ 8294374 w 8948208"/>
              <a:gd name="connsiteY6" fmla="*/ 149728 h 3413960"/>
              <a:gd name="connsiteX0" fmla="*/ 7243 w 8294374"/>
              <a:gd name="connsiteY0" fmla="*/ 0 h 3420685"/>
              <a:gd name="connsiteX1" fmla="*/ 1359002 w 8294374"/>
              <a:gd name="connsiteY1" fmla="*/ 2168465 h 3420685"/>
              <a:gd name="connsiteX2" fmla="*/ 3457071 w 8294374"/>
              <a:gd name="connsiteY2" fmla="*/ 1872156 h 3420685"/>
              <a:gd name="connsiteX3" fmla="*/ 4361609 w 8294374"/>
              <a:gd name="connsiteY3" fmla="*/ 3404534 h 3420685"/>
              <a:gd name="connsiteX4" fmla="*/ 6525212 w 8294374"/>
              <a:gd name="connsiteY4" fmla="*/ 2520477 h 3420685"/>
              <a:gd name="connsiteX5" fmla="*/ 8294374 w 8294374"/>
              <a:gd name="connsiteY5" fmla="*/ 149728 h 3420685"/>
              <a:gd name="connsiteX0" fmla="*/ 7243 w 8294374"/>
              <a:gd name="connsiteY0" fmla="*/ 0 h 3416491"/>
              <a:gd name="connsiteX1" fmla="*/ 1359002 w 8294374"/>
              <a:gd name="connsiteY1" fmla="*/ 2168465 h 3416491"/>
              <a:gd name="connsiteX2" fmla="*/ 3457071 w 8294374"/>
              <a:gd name="connsiteY2" fmla="*/ 1872156 h 3416491"/>
              <a:gd name="connsiteX3" fmla="*/ 4361609 w 8294374"/>
              <a:gd name="connsiteY3" fmla="*/ 3404534 h 3416491"/>
              <a:gd name="connsiteX4" fmla="*/ 6525212 w 8294374"/>
              <a:gd name="connsiteY4" fmla="*/ 2520477 h 3416491"/>
              <a:gd name="connsiteX5" fmla="*/ 8294374 w 8294374"/>
              <a:gd name="connsiteY5" fmla="*/ 149728 h 3416491"/>
              <a:gd name="connsiteX0" fmla="*/ 7243 w 7695415"/>
              <a:gd name="connsiteY0" fmla="*/ 270848 h 3693702"/>
              <a:gd name="connsiteX1" fmla="*/ 1359002 w 7695415"/>
              <a:gd name="connsiteY1" fmla="*/ 2439313 h 3693702"/>
              <a:gd name="connsiteX2" fmla="*/ 3457071 w 7695415"/>
              <a:gd name="connsiteY2" fmla="*/ 2143004 h 3693702"/>
              <a:gd name="connsiteX3" fmla="*/ 4361609 w 7695415"/>
              <a:gd name="connsiteY3" fmla="*/ 3675382 h 3693702"/>
              <a:gd name="connsiteX4" fmla="*/ 6525212 w 7695415"/>
              <a:gd name="connsiteY4" fmla="*/ 2791325 h 3693702"/>
              <a:gd name="connsiteX5" fmla="*/ 7695415 w 7695415"/>
              <a:gd name="connsiteY5" fmla="*/ 0 h 3693702"/>
              <a:gd name="connsiteX0" fmla="*/ 7243 w 7970725"/>
              <a:gd name="connsiteY0" fmla="*/ 270848 h 3693702"/>
              <a:gd name="connsiteX1" fmla="*/ 1359002 w 7970725"/>
              <a:gd name="connsiteY1" fmla="*/ 2439313 h 3693702"/>
              <a:gd name="connsiteX2" fmla="*/ 3457071 w 7970725"/>
              <a:gd name="connsiteY2" fmla="*/ 2143004 h 3693702"/>
              <a:gd name="connsiteX3" fmla="*/ 4361609 w 7970725"/>
              <a:gd name="connsiteY3" fmla="*/ 3675382 h 3693702"/>
              <a:gd name="connsiteX4" fmla="*/ 6525212 w 7970725"/>
              <a:gd name="connsiteY4" fmla="*/ 2791325 h 3693702"/>
              <a:gd name="connsiteX5" fmla="*/ 7695415 w 7970725"/>
              <a:gd name="connsiteY5" fmla="*/ 0 h 3693702"/>
              <a:gd name="connsiteX0" fmla="*/ 7243 w 8076322"/>
              <a:gd name="connsiteY0" fmla="*/ 270848 h 3686131"/>
              <a:gd name="connsiteX1" fmla="*/ 1359002 w 8076322"/>
              <a:gd name="connsiteY1" fmla="*/ 2439313 h 3686131"/>
              <a:gd name="connsiteX2" fmla="*/ 3457071 w 8076322"/>
              <a:gd name="connsiteY2" fmla="*/ 2143004 h 3686131"/>
              <a:gd name="connsiteX3" fmla="*/ 4361609 w 8076322"/>
              <a:gd name="connsiteY3" fmla="*/ 3675382 h 3686131"/>
              <a:gd name="connsiteX4" fmla="*/ 6525212 w 8076322"/>
              <a:gd name="connsiteY4" fmla="*/ 2791325 h 3686131"/>
              <a:gd name="connsiteX5" fmla="*/ 7695415 w 8076322"/>
              <a:gd name="connsiteY5" fmla="*/ 0 h 3686131"/>
              <a:gd name="connsiteX0" fmla="*/ 7243 w 8114621"/>
              <a:gd name="connsiteY0" fmla="*/ 270848 h 3690077"/>
              <a:gd name="connsiteX1" fmla="*/ 1359002 w 8114621"/>
              <a:gd name="connsiteY1" fmla="*/ 2439313 h 3690077"/>
              <a:gd name="connsiteX2" fmla="*/ 3457071 w 8114621"/>
              <a:gd name="connsiteY2" fmla="*/ 2143004 h 3690077"/>
              <a:gd name="connsiteX3" fmla="*/ 4361609 w 8114621"/>
              <a:gd name="connsiteY3" fmla="*/ 3675382 h 3690077"/>
              <a:gd name="connsiteX4" fmla="*/ 6692011 w 8114621"/>
              <a:gd name="connsiteY4" fmla="*/ 2873611 h 3690077"/>
              <a:gd name="connsiteX5" fmla="*/ 7695415 w 8114621"/>
              <a:gd name="connsiteY5" fmla="*/ 0 h 3690077"/>
              <a:gd name="connsiteX0" fmla="*/ 7105 w 8114483"/>
              <a:gd name="connsiteY0" fmla="*/ 270848 h 3685610"/>
              <a:gd name="connsiteX1" fmla="*/ 1358864 w 8114483"/>
              <a:gd name="connsiteY1" fmla="*/ 2439313 h 3685610"/>
              <a:gd name="connsiteX2" fmla="*/ 3343206 w 8114483"/>
              <a:gd name="connsiteY2" fmla="*/ 2280149 h 3685610"/>
              <a:gd name="connsiteX3" fmla="*/ 4361471 w 8114483"/>
              <a:gd name="connsiteY3" fmla="*/ 3675382 h 3685610"/>
              <a:gd name="connsiteX4" fmla="*/ 6691873 w 8114483"/>
              <a:gd name="connsiteY4" fmla="*/ 2873611 h 3685610"/>
              <a:gd name="connsiteX5" fmla="*/ 7695277 w 8114483"/>
              <a:gd name="connsiteY5" fmla="*/ 0 h 3685610"/>
              <a:gd name="connsiteX0" fmla="*/ 7105 w 8053287"/>
              <a:gd name="connsiteY0" fmla="*/ 270848 h 3687337"/>
              <a:gd name="connsiteX1" fmla="*/ 1358864 w 8053287"/>
              <a:gd name="connsiteY1" fmla="*/ 2439313 h 3687337"/>
              <a:gd name="connsiteX2" fmla="*/ 3343206 w 8053287"/>
              <a:gd name="connsiteY2" fmla="*/ 2280149 h 3687337"/>
              <a:gd name="connsiteX3" fmla="*/ 4361471 w 8053287"/>
              <a:gd name="connsiteY3" fmla="*/ 3675382 h 3687337"/>
              <a:gd name="connsiteX4" fmla="*/ 6411348 w 8053287"/>
              <a:gd name="connsiteY4" fmla="*/ 2910183 h 3687337"/>
              <a:gd name="connsiteX5" fmla="*/ 7695277 w 8053287"/>
              <a:gd name="connsiteY5" fmla="*/ 0 h 3687337"/>
              <a:gd name="connsiteX0" fmla="*/ 7105 w 8032272"/>
              <a:gd name="connsiteY0" fmla="*/ 270848 h 3688127"/>
              <a:gd name="connsiteX1" fmla="*/ 1358864 w 8032272"/>
              <a:gd name="connsiteY1" fmla="*/ 2439313 h 3688127"/>
              <a:gd name="connsiteX2" fmla="*/ 3343206 w 8032272"/>
              <a:gd name="connsiteY2" fmla="*/ 2280149 h 3688127"/>
              <a:gd name="connsiteX3" fmla="*/ 4361471 w 8032272"/>
              <a:gd name="connsiteY3" fmla="*/ 3675382 h 3688127"/>
              <a:gd name="connsiteX4" fmla="*/ 6411348 w 8032272"/>
              <a:gd name="connsiteY4" fmla="*/ 2910183 h 3688127"/>
              <a:gd name="connsiteX5" fmla="*/ 7977257 w 8032272"/>
              <a:gd name="connsiteY5" fmla="*/ 1871214 h 3688127"/>
              <a:gd name="connsiteX6" fmla="*/ 7695277 w 8032272"/>
              <a:gd name="connsiteY6" fmla="*/ 0 h 3688127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7640"/>
              <a:gd name="connsiteX1" fmla="*/ 1358864 w 8032272"/>
              <a:gd name="connsiteY1" fmla="*/ 2439313 h 3687640"/>
              <a:gd name="connsiteX2" fmla="*/ 3343206 w 8032272"/>
              <a:gd name="connsiteY2" fmla="*/ 2280149 h 3687640"/>
              <a:gd name="connsiteX3" fmla="*/ 4361471 w 8032272"/>
              <a:gd name="connsiteY3" fmla="*/ 3675382 h 3687640"/>
              <a:gd name="connsiteX4" fmla="*/ 6259713 w 8032272"/>
              <a:gd name="connsiteY4" fmla="*/ 2901040 h 3687640"/>
              <a:gd name="connsiteX5" fmla="*/ 7977257 w 8032272"/>
              <a:gd name="connsiteY5" fmla="*/ 1871214 h 3687640"/>
              <a:gd name="connsiteX6" fmla="*/ 7695277 w 8032272"/>
              <a:gd name="connsiteY6" fmla="*/ 0 h 3687640"/>
              <a:gd name="connsiteX0" fmla="*/ 7105 w 8032272"/>
              <a:gd name="connsiteY0" fmla="*/ 270848 h 3684361"/>
              <a:gd name="connsiteX1" fmla="*/ 1358864 w 8032272"/>
              <a:gd name="connsiteY1" fmla="*/ 2439313 h 3684361"/>
              <a:gd name="connsiteX2" fmla="*/ 3343206 w 8032272"/>
              <a:gd name="connsiteY2" fmla="*/ 2280149 h 3684361"/>
              <a:gd name="connsiteX3" fmla="*/ 4361471 w 8032272"/>
              <a:gd name="connsiteY3" fmla="*/ 3675382 h 3684361"/>
              <a:gd name="connsiteX4" fmla="*/ 6259713 w 8032272"/>
              <a:gd name="connsiteY4" fmla="*/ 2901040 h 3684361"/>
              <a:gd name="connsiteX5" fmla="*/ 7977257 w 8032272"/>
              <a:gd name="connsiteY5" fmla="*/ 1871214 h 3684361"/>
              <a:gd name="connsiteX6" fmla="*/ 7695277 w 8032272"/>
              <a:gd name="connsiteY6" fmla="*/ 0 h 3684361"/>
              <a:gd name="connsiteX0" fmla="*/ 7105 w 8029971"/>
              <a:gd name="connsiteY0" fmla="*/ 270848 h 3688135"/>
              <a:gd name="connsiteX1" fmla="*/ 1358864 w 8029971"/>
              <a:gd name="connsiteY1" fmla="*/ 2439313 h 3688135"/>
              <a:gd name="connsiteX2" fmla="*/ 3343206 w 8029971"/>
              <a:gd name="connsiteY2" fmla="*/ 2280149 h 3688135"/>
              <a:gd name="connsiteX3" fmla="*/ 4361471 w 8029971"/>
              <a:gd name="connsiteY3" fmla="*/ 3675382 h 3688135"/>
              <a:gd name="connsiteX4" fmla="*/ 6449257 w 8029971"/>
              <a:gd name="connsiteY4" fmla="*/ 2992469 h 3688135"/>
              <a:gd name="connsiteX5" fmla="*/ 7977257 w 8029971"/>
              <a:gd name="connsiteY5" fmla="*/ 1871214 h 3688135"/>
              <a:gd name="connsiteX6" fmla="*/ 7695277 w 8029971"/>
              <a:gd name="connsiteY6" fmla="*/ 0 h 3688135"/>
              <a:gd name="connsiteX0" fmla="*/ 7105 w 8274479"/>
              <a:gd name="connsiteY0" fmla="*/ 270848 h 3688135"/>
              <a:gd name="connsiteX1" fmla="*/ 1358864 w 8274479"/>
              <a:gd name="connsiteY1" fmla="*/ 2439313 h 3688135"/>
              <a:gd name="connsiteX2" fmla="*/ 3343206 w 8274479"/>
              <a:gd name="connsiteY2" fmla="*/ 2280149 h 3688135"/>
              <a:gd name="connsiteX3" fmla="*/ 4361471 w 8274479"/>
              <a:gd name="connsiteY3" fmla="*/ 3675382 h 3688135"/>
              <a:gd name="connsiteX4" fmla="*/ 6449257 w 8274479"/>
              <a:gd name="connsiteY4" fmla="*/ 2992469 h 3688135"/>
              <a:gd name="connsiteX5" fmla="*/ 7977257 w 8274479"/>
              <a:gd name="connsiteY5" fmla="*/ 1871214 h 3688135"/>
              <a:gd name="connsiteX6" fmla="*/ 7695277 w 8274479"/>
              <a:gd name="connsiteY6" fmla="*/ 0 h 3688135"/>
              <a:gd name="connsiteX0" fmla="*/ 7105 w 8438022"/>
              <a:gd name="connsiteY0" fmla="*/ 270848 h 3688135"/>
              <a:gd name="connsiteX1" fmla="*/ 1358864 w 8438022"/>
              <a:gd name="connsiteY1" fmla="*/ 2439313 h 3688135"/>
              <a:gd name="connsiteX2" fmla="*/ 3343206 w 8438022"/>
              <a:gd name="connsiteY2" fmla="*/ 2280149 h 3688135"/>
              <a:gd name="connsiteX3" fmla="*/ 4361471 w 8438022"/>
              <a:gd name="connsiteY3" fmla="*/ 3675382 h 3688135"/>
              <a:gd name="connsiteX4" fmla="*/ 6449257 w 8438022"/>
              <a:gd name="connsiteY4" fmla="*/ 2992469 h 3688135"/>
              <a:gd name="connsiteX5" fmla="*/ 7977257 w 8438022"/>
              <a:gd name="connsiteY5" fmla="*/ 1871214 h 3688135"/>
              <a:gd name="connsiteX6" fmla="*/ 7695277 w 8438022"/>
              <a:gd name="connsiteY6" fmla="*/ 0 h 3688135"/>
              <a:gd name="connsiteX0" fmla="*/ 7105 w 8506860"/>
              <a:gd name="connsiteY0" fmla="*/ 270848 h 3688135"/>
              <a:gd name="connsiteX1" fmla="*/ 1358864 w 8506860"/>
              <a:gd name="connsiteY1" fmla="*/ 2439313 h 3688135"/>
              <a:gd name="connsiteX2" fmla="*/ 3343206 w 8506860"/>
              <a:gd name="connsiteY2" fmla="*/ 2280149 h 3688135"/>
              <a:gd name="connsiteX3" fmla="*/ 4361471 w 8506860"/>
              <a:gd name="connsiteY3" fmla="*/ 3675382 h 3688135"/>
              <a:gd name="connsiteX4" fmla="*/ 6449257 w 8506860"/>
              <a:gd name="connsiteY4" fmla="*/ 2992469 h 3688135"/>
              <a:gd name="connsiteX5" fmla="*/ 7977257 w 8506860"/>
              <a:gd name="connsiteY5" fmla="*/ 1871214 h 3688135"/>
              <a:gd name="connsiteX6" fmla="*/ 7695277 w 8506860"/>
              <a:gd name="connsiteY6" fmla="*/ 0 h 3688135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506860"/>
              <a:gd name="connsiteY0" fmla="*/ 270848 h 3685690"/>
              <a:gd name="connsiteX1" fmla="*/ 1358864 w 8506860"/>
              <a:gd name="connsiteY1" fmla="*/ 2439313 h 3685690"/>
              <a:gd name="connsiteX2" fmla="*/ 3343206 w 8506860"/>
              <a:gd name="connsiteY2" fmla="*/ 2280149 h 3685690"/>
              <a:gd name="connsiteX3" fmla="*/ 4361471 w 8506860"/>
              <a:gd name="connsiteY3" fmla="*/ 3675382 h 3685690"/>
              <a:gd name="connsiteX4" fmla="*/ 6449257 w 8506860"/>
              <a:gd name="connsiteY4" fmla="*/ 2992469 h 3685690"/>
              <a:gd name="connsiteX5" fmla="*/ 7977257 w 8506860"/>
              <a:gd name="connsiteY5" fmla="*/ 1871214 h 3685690"/>
              <a:gd name="connsiteX6" fmla="*/ 7695277 w 8506860"/>
              <a:gd name="connsiteY6" fmla="*/ 0 h 3685690"/>
              <a:gd name="connsiteX0" fmla="*/ 7105 w 8683965"/>
              <a:gd name="connsiteY0" fmla="*/ 791996 h 4206838"/>
              <a:gd name="connsiteX1" fmla="*/ 1358864 w 8683965"/>
              <a:gd name="connsiteY1" fmla="*/ 2960461 h 4206838"/>
              <a:gd name="connsiteX2" fmla="*/ 3343206 w 8683965"/>
              <a:gd name="connsiteY2" fmla="*/ 2801297 h 4206838"/>
              <a:gd name="connsiteX3" fmla="*/ 4361471 w 8683965"/>
              <a:gd name="connsiteY3" fmla="*/ 4196530 h 4206838"/>
              <a:gd name="connsiteX4" fmla="*/ 6449257 w 8683965"/>
              <a:gd name="connsiteY4" fmla="*/ 3513617 h 4206838"/>
              <a:gd name="connsiteX5" fmla="*/ 7977257 w 8683965"/>
              <a:gd name="connsiteY5" fmla="*/ 2392362 h 4206838"/>
              <a:gd name="connsiteX6" fmla="*/ 8112274 w 8683965"/>
              <a:gd name="connsiteY6" fmla="*/ 0 h 4206838"/>
              <a:gd name="connsiteX0" fmla="*/ 6937 w 8683797"/>
              <a:gd name="connsiteY0" fmla="*/ 791996 h 4201594"/>
              <a:gd name="connsiteX1" fmla="*/ 1358696 w 8683797"/>
              <a:gd name="connsiteY1" fmla="*/ 2960461 h 4201594"/>
              <a:gd name="connsiteX2" fmla="*/ 3198985 w 8683797"/>
              <a:gd name="connsiteY2" fmla="*/ 3029871 h 4201594"/>
              <a:gd name="connsiteX3" fmla="*/ 4361303 w 8683797"/>
              <a:gd name="connsiteY3" fmla="*/ 4196530 h 4201594"/>
              <a:gd name="connsiteX4" fmla="*/ 6449089 w 8683797"/>
              <a:gd name="connsiteY4" fmla="*/ 3513617 h 4201594"/>
              <a:gd name="connsiteX5" fmla="*/ 7977089 w 8683797"/>
              <a:gd name="connsiteY5" fmla="*/ 2392362 h 4201594"/>
              <a:gd name="connsiteX6" fmla="*/ 8112106 w 8683797"/>
              <a:gd name="connsiteY6" fmla="*/ 0 h 4201594"/>
              <a:gd name="connsiteX0" fmla="*/ 9436 w 8686296"/>
              <a:gd name="connsiteY0" fmla="*/ 791996 h 4201594"/>
              <a:gd name="connsiteX1" fmla="*/ 1095834 w 8686296"/>
              <a:gd name="connsiteY1" fmla="*/ 3106748 h 4201594"/>
              <a:gd name="connsiteX2" fmla="*/ 3201484 w 8686296"/>
              <a:gd name="connsiteY2" fmla="*/ 3029871 h 4201594"/>
              <a:gd name="connsiteX3" fmla="*/ 4363802 w 8686296"/>
              <a:gd name="connsiteY3" fmla="*/ 4196530 h 4201594"/>
              <a:gd name="connsiteX4" fmla="*/ 6451588 w 8686296"/>
              <a:gd name="connsiteY4" fmla="*/ 3513617 h 4201594"/>
              <a:gd name="connsiteX5" fmla="*/ 7979588 w 8686296"/>
              <a:gd name="connsiteY5" fmla="*/ 2392362 h 4201594"/>
              <a:gd name="connsiteX6" fmla="*/ 8114605 w 8686296"/>
              <a:gd name="connsiteY6" fmla="*/ 0 h 4201594"/>
              <a:gd name="connsiteX0" fmla="*/ 4713 w 9561057"/>
              <a:gd name="connsiteY0" fmla="*/ 938284 h 4201594"/>
              <a:gd name="connsiteX1" fmla="*/ 1970595 w 9561057"/>
              <a:gd name="connsiteY1" fmla="*/ 3106748 h 4201594"/>
              <a:gd name="connsiteX2" fmla="*/ 4076245 w 9561057"/>
              <a:gd name="connsiteY2" fmla="*/ 3029871 h 4201594"/>
              <a:gd name="connsiteX3" fmla="*/ 5238563 w 9561057"/>
              <a:gd name="connsiteY3" fmla="*/ 4196530 h 4201594"/>
              <a:gd name="connsiteX4" fmla="*/ 7326349 w 9561057"/>
              <a:gd name="connsiteY4" fmla="*/ 3513617 h 4201594"/>
              <a:gd name="connsiteX5" fmla="*/ 8854349 w 9561057"/>
              <a:gd name="connsiteY5" fmla="*/ 2392362 h 4201594"/>
              <a:gd name="connsiteX6" fmla="*/ 8989366 w 9561057"/>
              <a:gd name="connsiteY6" fmla="*/ 0 h 4201594"/>
              <a:gd name="connsiteX0" fmla="*/ 4680 w 9561024"/>
              <a:gd name="connsiteY0" fmla="*/ 938284 h 4199285"/>
              <a:gd name="connsiteX1" fmla="*/ 1970562 w 9561024"/>
              <a:gd name="connsiteY1" fmla="*/ 3106748 h 4199285"/>
              <a:gd name="connsiteX2" fmla="*/ 4011490 w 9561024"/>
              <a:gd name="connsiteY2" fmla="*/ 3163670 h 4199285"/>
              <a:gd name="connsiteX3" fmla="*/ 5238530 w 9561024"/>
              <a:gd name="connsiteY3" fmla="*/ 4196530 h 4199285"/>
              <a:gd name="connsiteX4" fmla="*/ 7326316 w 9561024"/>
              <a:gd name="connsiteY4" fmla="*/ 3513617 h 4199285"/>
              <a:gd name="connsiteX5" fmla="*/ 8854316 w 9561024"/>
              <a:gd name="connsiteY5" fmla="*/ 2392362 h 4199285"/>
              <a:gd name="connsiteX6" fmla="*/ 8989333 w 9561024"/>
              <a:gd name="connsiteY6" fmla="*/ 0 h 4199285"/>
              <a:gd name="connsiteX0" fmla="*/ 4680 w 9896931"/>
              <a:gd name="connsiteY0" fmla="*/ 938284 h 4199285"/>
              <a:gd name="connsiteX1" fmla="*/ 1970562 w 9896931"/>
              <a:gd name="connsiteY1" fmla="*/ 3106748 h 4199285"/>
              <a:gd name="connsiteX2" fmla="*/ 4011490 w 9896931"/>
              <a:gd name="connsiteY2" fmla="*/ 3163670 h 4199285"/>
              <a:gd name="connsiteX3" fmla="*/ 5238530 w 9896931"/>
              <a:gd name="connsiteY3" fmla="*/ 4196530 h 4199285"/>
              <a:gd name="connsiteX4" fmla="*/ 7326316 w 9896931"/>
              <a:gd name="connsiteY4" fmla="*/ 3513617 h 4199285"/>
              <a:gd name="connsiteX5" fmla="*/ 8854316 w 9896931"/>
              <a:gd name="connsiteY5" fmla="*/ 2392362 h 4199285"/>
              <a:gd name="connsiteX6" fmla="*/ 8989333 w 9896931"/>
              <a:gd name="connsiteY6" fmla="*/ 0 h 4199285"/>
              <a:gd name="connsiteX0" fmla="*/ 4680 w 10045037"/>
              <a:gd name="connsiteY0" fmla="*/ 938284 h 4199285"/>
              <a:gd name="connsiteX1" fmla="*/ 1970562 w 10045037"/>
              <a:gd name="connsiteY1" fmla="*/ 3106748 h 4199285"/>
              <a:gd name="connsiteX2" fmla="*/ 4011490 w 10045037"/>
              <a:gd name="connsiteY2" fmla="*/ 3163670 h 4199285"/>
              <a:gd name="connsiteX3" fmla="*/ 5238530 w 10045037"/>
              <a:gd name="connsiteY3" fmla="*/ 4196530 h 4199285"/>
              <a:gd name="connsiteX4" fmla="*/ 7326316 w 10045037"/>
              <a:gd name="connsiteY4" fmla="*/ 3513617 h 4199285"/>
              <a:gd name="connsiteX5" fmla="*/ 8854316 w 10045037"/>
              <a:gd name="connsiteY5" fmla="*/ 2392362 h 4199285"/>
              <a:gd name="connsiteX6" fmla="*/ 8989333 w 10045037"/>
              <a:gd name="connsiteY6" fmla="*/ 0 h 4199285"/>
              <a:gd name="connsiteX0" fmla="*/ 4680 w 9940255"/>
              <a:gd name="connsiteY0" fmla="*/ 938284 h 4199285"/>
              <a:gd name="connsiteX1" fmla="*/ 1970562 w 9940255"/>
              <a:gd name="connsiteY1" fmla="*/ 3106748 h 4199285"/>
              <a:gd name="connsiteX2" fmla="*/ 4011490 w 9940255"/>
              <a:gd name="connsiteY2" fmla="*/ 3163670 h 4199285"/>
              <a:gd name="connsiteX3" fmla="*/ 5238530 w 9940255"/>
              <a:gd name="connsiteY3" fmla="*/ 4196530 h 4199285"/>
              <a:gd name="connsiteX4" fmla="*/ 7326316 w 9940255"/>
              <a:gd name="connsiteY4" fmla="*/ 3513617 h 4199285"/>
              <a:gd name="connsiteX5" fmla="*/ 8854316 w 9940255"/>
              <a:gd name="connsiteY5" fmla="*/ 2392362 h 4199285"/>
              <a:gd name="connsiteX6" fmla="*/ 8989333 w 9940255"/>
              <a:gd name="connsiteY6" fmla="*/ 0 h 4199285"/>
              <a:gd name="connsiteX0" fmla="*/ 4680 w 10429593"/>
              <a:gd name="connsiteY0" fmla="*/ 938284 h 4199285"/>
              <a:gd name="connsiteX1" fmla="*/ 1970562 w 10429593"/>
              <a:gd name="connsiteY1" fmla="*/ 3106748 h 4199285"/>
              <a:gd name="connsiteX2" fmla="*/ 4011490 w 10429593"/>
              <a:gd name="connsiteY2" fmla="*/ 3163670 h 4199285"/>
              <a:gd name="connsiteX3" fmla="*/ 5238530 w 10429593"/>
              <a:gd name="connsiteY3" fmla="*/ 4196530 h 4199285"/>
              <a:gd name="connsiteX4" fmla="*/ 7326316 w 10429593"/>
              <a:gd name="connsiteY4" fmla="*/ 3513617 h 4199285"/>
              <a:gd name="connsiteX5" fmla="*/ 8854316 w 10429593"/>
              <a:gd name="connsiteY5" fmla="*/ 2392362 h 4199285"/>
              <a:gd name="connsiteX6" fmla="*/ 9710525 w 10429593"/>
              <a:gd name="connsiteY6" fmla="*/ 0 h 4199285"/>
              <a:gd name="connsiteX0" fmla="*/ 4680 w 10289893"/>
              <a:gd name="connsiteY0" fmla="*/ 938284 h 4199285"/>
              <a:gd name="connsiteX1" fmla="*/ 1970562 w 10289893"/>
              <a:gd name="connsiteY1" fmla="*/ 3106748 h 4199285"/>
              <a:gd name="connsiteX2" fmla="*/ 4011490 w 10289893"/>
              <a:gd name="connsiteY2" fmla="*/ 3163670 h 4199285"/>
              <a:gd name="connsiteX3" fmla="*/ 5238530 w 10289893"/>
              <a:gd name="connsiteY3" fmla="*/ 4196530 h 4199285"/>
              <a:gd name="connsiteX4" fmla="*/ 7326316 w 10289893"/>
              <a:gd name="connsiteY4" fmla="*/ 3513617 h 4199285"/>
              <a:gd name="connsiteX5" fmla="*/ 8854316 w 10289893"/>
              <a:gd name="connsiteY5" fmla="*/ 2392362 h 4199285"/>
              <a:gd name="connsiteX6" fmla="*/ 9710525 w 10289893"/>
              <a:gd name="connsiteY6" fmla="*/ 0 h 4199285"/>
              <a:gd name="connsiteX0" fmla="*/ 4680 w 10289893"/>
              <a:gd name="connsiteY0" fmla="*/ 938284 h 4197033"/>
              <a:gd name="connsiteX1" fmla="*/ 1970562 w 10289893"/>
              <a:gd name="connsiteY1" fmla="*/ 3106748 h 4197033"/>
              <a:gd name="connsiteX2" fmla="*/ 4011490 w 10289893"/>
              <a:gd name="connsiteY2" fmla="*/ 3163670 h 4197033"/>
              <a:gd name="connsiteX3" fmla="*/ 5238530 w 10289893"/>
              <a:gd name="connsiteY3" fmla="*/ 4196530 h 4197033"/>
              <a:gd name="connsiteX4" fmla="*/ 7243102 w 10289893"/>
              <a:gd name="connsiteY4" fmla="*/ 3324069 h 4197033"/>
              <a:gd name="connsiteX5" fmla="*/ 8854316 w 10289893"/>
              <a:gd name="connsiteY5" fmla="*/ 2392362 h 4197033"/>
              <a:gd name="connsiteX6" fmla="*/ 9710525 w 10289893"/>
              <a:gd name="connsiteY6" fmla="*/ 0 h 4197033"/>
              <a:gd name="connsiteX0" fmla="*/ 4680 w 10308358"/>
              <a:gd name="connsiteY0" fmla="*/ 938284 h 4197033"/>
              <a:gd name="connsiteX1" fmla="*/ 1970562 w 10308358"/>
              <a:gd name="connsiteY1" fmla="*/ 3106748 h 4197033"/>
              <a:gd name="connsiteX2" fmla="*/ 4011490 w 10308358"/>
              <a:gd name="connsiteY2" fmla="*/ 3163670 h 4197033"/>
              <a:gd name="connsiteX3" fmla="*/ 5238530 w 10308358"/>
              <a:gd name="connsiteY3" fmla="*/ 4196530 h 4197033"/>
              <a:gd name="connsiteX4" fmla="*/ 7243102 w 10308358"/>
              <a:gd name="connsiteY4" fmla="*/ 3324069 h 4197033"/>
              <a:gd name="connsiteX5" fmla="*/ 8854316 w 10308358"/>
              <a:gd name="connsiteY5" fmla="*/ 2392362 h 4197033"/>
              <a:gd name="connsiteX6" fmla="*/ 9710525 w 10308358"/>
              <a:gd name="connsiteY6" fmla="*/ 0 h 4197033"/>
              <a:gd name="connsiteX0" fmla="*/ 4680 w 10440837"/>
              <a:gd name="connsiteY0" fmla="*/ 938284 h 4197436"/>
              <a:gd name="connsiteX1" fmla="*/ 1970562 w 10440837"/>
              <a:gd name="connsiteY1" fmla="*/ 3106748 h 4197436"/>
              <a:gd name="connsiteX2" fmla="*/ 4011490 w 10440837"/>
              <a:gd name="connsiteY2" fmla="*/ 3163670 h 4197436"/>
              <a:gd name="connsiteX3" fmla="*/ 5238530 w 10440837"/>
              <a:gd name="connsiteY3" fmla="*/ 4196530 h 4197436"/>
              <a:gd name="connsiteX4" fmla="*/ 7243102 w 10440837"/>
              <a:gd name="connsiteY4" fmla="*/ 3324069 h 4197436"/>
              <a:gd name="connsiteX5" fmla="*/ 9279634 w 10440837"/>
              <a:gd name="connsiteY5" fmla="*/ 2225112 h 4197436"/>
              <a:gd name="connsiteX6" fmla="*/ 9710525 w 10440837"/>
              <a:gd name="connsiteY6" fmla="*/ 0 h 4197436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440837"/>
              <a:gd name="connsiteY0" fmla="*/ 938284 h 4197042"/>
              <a:gd name="connsiteX1" fmla="*/ 1970562 w 10440837"/>
              <a:gd name="connsiteY1" fmla="*/ 3106748 h 4197042"/>
              <a:gd name="connsiteX2" fmla="*/ 4011490 w 10440837"/>
              <a:gd name="connsiteY2" fmla="*/ 3163670 h 4197042"/>
              <a:gd name="connsiteX3" fmla="*/ 5238530 w 10440837"/>
              <a:gd name="connsiteY3" fmla="*/ 4196530 h 4197042"/>
              <a:gd name="connsiteX4" fmla="*/ 7243102 w 10440837"/>
              <a:gd name="connsiteY4" fmla="*/ 3324069 h 4197042"/>
              <a:gd name="connsiteX5" fmla="*/ 9279634 w 10440837"/>
              <a:gd name="connsiteY5" fmla="*/ 2225112 h 4197042"/>
              <a:gd name="connsiteX6" fmla="*/ 9710525 w 10440837"/>
              <a:gd name="connsiteY6" fmla="*/ 0 h 4197042"/>
              <a:gd name="connsiteX0" fmla="*/ 4680 w 10656444"/>
              <a:gd name="connsiteY0" fmla="*/ 1527956 h 4786714"/>
              <a:gd name="connsiteX1" fmla="*/ 1970562 w 10656444"/>
              <a:gd name="connsiteY1" fmla="*/ 3696420 h 4786714"/>
              <a:gd name="connsiteX2" fmla="*/ 4011490 w 10656444"/>
              <a:gd name="connsiteY2" fmla="*/ 3753342 h 4786714"/>
              <a:gd name="connsiteX3" fmla="*/ 5238530 w 10656444"/>
              <a:gd name="connsiteY3" fmla="*/ 4786202 h 4786714"/>
              <a:gd name="connsiteX4" fmla="*/ 7243102 w 10656444"/>
              <a:gd name="connsiteY4" fmla="*/ 3913741 h 4786714"/>
              <a:gd name="connsiteX5" fmla="*/ 9279634 w 10656444"/>
              <a:gd name="connsiteY5" fmla="*/ 2814784 h 4786714"/>
              <a:gd name="connsiteX6" fmla="*/ 10029227 w 10656444"/>
              <a:gd name="connsiteY6" fmla="*/ 0 h 4786714"/>
              <a:gd name="connsiteX0" fmla="*/ 4682 w 10656446"/>
              <a:gd name="connsiteY0" fmla="*/ 1527956 h 4788235"/>
              <a:gd name="connsiteX1" fmla="*/ 1970564 w 10656446"/>
              <a:gd name="connsiteY1" fmla="*/ 3696420 h 4788235"/>
              <a:gd name="connsiteX2" fmla="*/ 4016428 w 10656446"/>
              <a:gd name="connsiteY2" fmla="*/ 3587436 h 4788235"/>
              <a:gd name="connsiteX3" fmla="*/ 5238532 w 10656446"/>
              <a:gd name="connsiteY3" fmla="*/ 4786202 h 4788235"/>
              <a:gd name="connsiteX4" fmla="*/ 7243104 w 10656446"/>
              <a:gd name="connsiteY4" fmla="*/ 3913741 h 4788235"/>
              <a:gd name="connsiteX5" fmla="*/ 9279636 w 10656446"/>
              <a:gd name="connsiteY5" fmla="*/ 2814784 h 4788235"/>
              <a:gd name="connsiteX6" fmla="*/ 10029229 w 10656446"/>
              <a:gd name="connsiteY6" fmla="*/ 0 h 4788235"/>
              <a:gd name="connsiteX0" fmla="*/ 4512 w 10656276"/>
              <a:gd name="connsiteY0" fmla="*/ 1527956 h 4788235"/>
              <a:gd name="connsiteX1" fmla="*/ 2026052 w 10656276"/>
              <a:gd name="connsiteY1" fmla="*/ 3577604 h 4788235"/>
              <a:gd name="connsiteX2" fmla="*/ 4016258 w 10656276"/>
              <a:gd name="connsiteY2" fmla="*/ 3587436 h 4788235"/>
              <a:gd name="connsiteX3" fmla="*/ 5238362 w 10656276"/>
              <a:gd name="connsiteY3" fmla="*/ 4786202 h 4788235"/>
              <a:gd name="connsiteX4" fmla="*/ 7242934 w 10656276"/>
              <a:gd name="connsiteY4" fmla="*/ 3913741 h 4788235"/>
              <a:gd name="connsiteX5" fmla="*/ 9279466 w 10656276"/>
              <a:gd name="connsiteY5" fmla="*/ 2814784 h 4788235"/>
              <a:gd name="connsiteX6" fmla="*/ 10029059 w 10656276"/>
              <a:gd name="connsiteY6" fmla="*/ 0 h 4788235"/>
              <a:gd name="connsiteX0" fmla="*/ 4538 w 10656302"/>
              <a:gd name="connsiteY0" fmla="*/ 1527956 h 4788342"/>
              <a:gd name="connsiteX1" fmla="*/ 2026078 w 10656302"/>
              <a:gd name="connsiteY1" fmla="*/ 3577604 h 4788342"/>
              <a:gd name="connsiteX2" fmla="*/ 4072392 w 10656302"/>
              <a:gd name="connsiteY2" fmla="*/ 3578638 h 4788342"/>
              <a:gd name="connsiteX3" fmla="*/ 5238388 w 10656302"/>
              <a:gd name="connsiteY3" fmla="*/ 4786202 h 4788342"/>
              <a:gd name="connsiteX4" fmla="*/ 7242960 w 10656302"/>
              <a:gd name="connsiteY4" fmla="*/ 3913741 h 4788342"/>
              <a:gd name="connsiteX5" fmla="*/ 9279492 w 10656302"/>
              <a:gd name="connsiteY5" fmla="*/ 2814784 h 4788342"/>
              <a:gd name="connsiteX6" fmla="*/ 10029085 w 10656302"/>
              <a:gd name="connsiteY6" fmla="*/ 0 h 4788342"/>
              <a:gd name="connsiteX0" fmla="*/ 4530 w 10656294"/>
              <a:gd name="connsiteY0" fmla="*/ 1527956 h 4787983"/>
              <a:gd name="connsiteX1" fmla="*/ 2026070 w 10656294"/>
              <a:gd name="connsiteY1" fmla="*/ 3577604 h 4787983"/>
              <a:gd name="connsiteX2" fmla="*/ 4052859 w 10656294"/>
              <a:gd name="connsiteY2" fmla="*/ 3609222 h 4787983"/>
              <a:gd name="connsiteX3" fmla="*/ 5238380 w 10656294"/>
              <a:gd name="connsiteY3" fmla="*/ 4786202 h 4787983"/>
              <a:gd name="connsiteX4" fmla="*/ 7242952 w 10656294"/>
              <a:gd name="connsiteY4" fmla="*/ 3913741 h 4787983"/>
              <a:gd name="connsiteX5" fmla="*/ 9279484 w 10656294"/>
              <a:gd name="connsiteY5" fmla="*/ 2814784 h 4787983"/>
              <a:gd name="connsiteX6" fmla="*/ 10029077 w 10656294"/>
              <a:gd name="connsiteY6" fmla="*/ 0 h 4787983"/>
              <a:gd name="connsiteX0" fmla="*/ 4530 w 10656294"/>
              <a:gd name="connsiteY0" fmla="*/ 1527956 h 4786632"/>
              <a:gd name="connsiteX1" fmla="*/ 2026070 w 10656294"/>
              <a:gd name="connsiteY1" fmla="*/ 3577604 h 4786632"/>
              <a:gd name="connsiteX2" fmla="*/ 4052859 w 10656294"/>
              <a:gd name="connsiteY2" fmla="*/ 3609222 h 4786632"/>
              <a:gd name="connsiteX3" fmla="*/ 5238380 w 10656294"/>
              <a:gd name="connsiteY3" fmla="*/ 4786202 h 4786632"/>
              <a:gd name="connsiteX4" fmla="*/ 7306914 w 10656294"/>
              <a:gd name="connsiteY4" fmla="*/ 3766101 h 4786632"/>
              <a:gd name="connsiteX5" fmla="*/ 9279484 w 10656294"/>
              <a:gd name="connsiteY5" fmla="*/ 2814784 h 4786632"/>
              <a:gd name="connsiteX6" fmla="*/ 10029077 w 10656294"/>
              <a:gd name="connsiteY6" fmla="*/ 0 h 4786632"/>
              <a:gd name="connsiteX0" fmla="*/ 4530 w 10674769"/>
              <a:gd name="connsiteY0" fmla="*/ 1527956 h 4786905"/>
              <a:gd name="connsiteX1" fmla="*/ 2026070 w 10674769"/>
              <a:gd name="connsiteY1" fmla="*/ 3577604 h 4786905"/>
              <a:gd name="connsiteX2" fmla="*/ 4052859 w 10674769"/>
              <a:gd name="connsiteY2" fmla="*/ 3609222 h 4786905"/>
              <a:gd name="connsiteX3" fmla="*/ 5238380 w 10674769"/>
              <a:gd name="connsiteY3" fmla="*/ 4786202 h 4786905"/>
              <a:gd name="connsiteX4" fmla="*/ 7306914 w 10674769"/>
              <a:gd name="connsiteY4" fmla="*/ 3766101 h 4786905"/>
              <a:gd name="connsiteX5" fmla="*/ 9342436 w 10674769"/>
              <a:gd name="connsiteY5" fmla="*/ 2763631 h 4786905"/>
              <a:gd name="connsiteX6" fmla="*/ 10029077 w 10674769"/>
              <a:gd name="connsiteY6" fmla="*/ 0 h 4786905"/>
              <a:gd name="connsiteX0" fmla="*/ 4530 w 10674769"/>
              <a:gd name="connsiteY0" fmla="*/ 1527956 h 4786667"/>
              <a:gd name="connsiteX1" fmla="*/ 2026070 w 10674769"/>
              <a:gd name="connsiteY1" fmla="*/ 3577604 h 4786667"/>
              <a:gd name="connsiteX2" fmla="*/ 4052859 w 10674769"/>
              <a:gd name="connsiteY2" fmla="*/ 3609222 h 4786667"/>
              <a:gd name="connsiteX3" fmla="*/ 5238380 w 10674769"/>
              <a:gd name="connsiteY3" fmla="*/ 4786202 h 4786667"/>
              <a:gd name="connsiteX4" fmla="*/ 7306914 w 10674769"/>
              <a:gd name="connsiteY4" fmla="*/ 3766101 h 4786667"/>
              <a:gd name="connsiteX5" fmla="*/ 9342436 w 10674769"/>
              <a:gd name="connsiteY5" fmla="*/ 2763631 h 4786667"/>
              <a:gd name="connsiteX6" fmla="*/ 10029077 w 10674769"/>
              <a:gd name="connsiteY6" fmla="*/ 0 h 4786667"/>
              <a:gd name="connsiteX0" fmla="*/ 4530 w 10682186"/>
              <a:gd name="connsiteY0" fmla="*/ 1527956 h 4786938"/>
              <a:gd name="connsiteX1" fmla="*/ 2026070 w 10682186"/>
              <a:gd name="connsiteY1" fmla="*/ 3577604 h 4786938"/>
              <a:gd name="connsiteX2" fmla="*/ 4052859 w 10682186"/>
              <a:gd name="connsiteY2" fmla="*/ 3609222 h 4786938"/>
              <a:gd name="connsiteX3" fmla="*/ 5238380 w 10682186"/>
              <a:gd name="connsiteY3" fmla="*/ 4786202 h 4786938"/>
              <a:gd name="connsiteX4" fmla="*/ 7306914 w 10682186"/>
              <a:gd name="connsiteY4" fmla="*/ 3766101 h 4786938"/>
              <a:gd name="connsiteX5" fmla="*/ 9366897 w 10682186"/>
              <a:gd name="connsiteY5" fmla="*/ 2567140 h 4786938"/>
              <a:gd name="connsiteX6" fmla="*/ 10029077 w 10682186"/>
              <a:gd name="connsiteY6" fmla="*/ 0 h 4786938"/>
              <a:gd name="connsiteX0" fmla="*/ 4530 w 10682186"/>
              <a:gd name="connsiteY0" fmla="*/ 1527956 h 4786728"/>
              <a:gd name="connsiteX1" fmla="*/ 2026070 w 10682186"/>
              <a:gd name="connsiteY1" fmla="*/ 3577604 h 4786728"/>
              <a:gd name="connsiteX2" fmla="*/ 4052859 w 10682186"/>
              <a:gd name="connsiteY2" fmla="*/ 3609222 h 4786728"/>
              <a:gd name="connsiteX3" fmla="*/ 5238380 w 10682186"/>
              <a:gd name="connsiteY3" fmla="*/ 4786202 h 4786728"/>
              <a:gd name="connsiteX4" fmla="*/ 7306914 w 10682186"/>
              <a:gd name="connsiteY4" fmla="*/ 3766101 h 4786728"/>
              <a:gd name="connsiteX5" fmla="*/ 9366897 w 10682186"/>
              <a:gd name="connsiteY5" fmla="*/ 2567140 h 4786728"/>
              <a:gd name="connsiteX6" fmla="*/ 10029077 w 10682186"/>
              <a:gd name="connsiteY6" fmla="*/ 0 h 4786728"/>
              <a:gd name="connsiteX0" fmla="*/ 4530 w 10682186"/>
              <a:gd name="connsiteY0" fmla="*/ 1527956 h 4786905"/>
              <a:gd name="connsiteX1" fmla="*/ 2026070 w 10682186"/>
              <a:gd name="connsiteY1" fmla="*/ 3577604 h 4786905"/>
              <a:gd name="connsiteX2" fmla="*/ 4052859 w 10682186"/>
              <a:gd name="connsiteY2" fmla="*/ 3609222 h 4786905"/>
              <a:gd name="connsiteX3" fmla="*/ 5238380 w 10682186"/>
              <a:gd name="connsiteY3" fmla="*/ 4786202 h 4786905"/>
              <a:gd name="connsiteX4" fmla="*/ 7161033 w 10682186"/>
              <a:gd name="connsiteY4" fmla="*/ 3788974 h 4786905"/>
              <a:gd name="connsiteX5" fmla="*/ 9366897 w 10682186"/>
              <a:gd name="connsiteY5" fmla="*/ 2567140 h 4786905"/>
              <a:gd name="connsiteX6" fmla="*/ 10029077 w 10682186"/>
              <a:gd name="connsiteY6" fmla="*/ 0 h 4786905"/>
              <a:gd name="connsiteX0" fmla="*/ 4530 w 10620513"/>
              <a:gd name="connsiteY0" fmla="*/ 1527956 h 4786905"/>
              <a:gd name="connsiteX1" fmla="*/ 2026070 w 10620513"/>
              <a:gd name="connsiteY1" fmla="*/ 3577604 h 4786905"/>
              <a:gd name="connsiteX2" fmla="*/ 4052859 w 10620513"/>
              <a:gd name="connsiteY2" fmla="*/ 3609222 h 4786905"/>
              <a:gd name="connsiteX3" fmla="*/ 5238380 w 10620513"/>
              <a:gd name="connsiteY3" fmla="*/ 4786202 h 4786905"/>
              <a:gd name="connsiteX4" fmla="*/ 7161033 w 10620513"/>
              <a:gd name="connsiteY4" fmla="*/ 3788974 h 4786905"/>
              <a:gd name="connsiteX5" fmla="*/ 9366897 w 10620513"/>
              <a:gd name="connsiteY5" fmla="*/ 2567140 h 4786905"/>
              <a:gd name="connsiteX6" fmla="*/ 10029077 w 10620513"/>
              <a:gd name="connsiteY6" fmla="*/ 0 h 4786905"/>
              <a:gd name="connsiteX0" fmla="*/ 4530 w 10607420"/>
              <a:gd name="connsiteY0" fmla="*/ 1527956 h 4786905"/>
              <a:gd name="connsiteX1" fmla="*/ 2026070 w 10607420"/>
              <a:gd name="connsiteY1" fmla="*/ 3577604 h 4786905"/>
              <a:gd name="connsiteX2" fmla="*/ 4052859 w 10607420"/>
              <a:gd name="connsiteY2" fmla="*/ 3609222 h 4786905"/>
              <a:gd name="connsiteX3" fmla="*/ 5238380 w 10607420"/>
              <a:gd name="connsiteY3" fmla="*/ 4786202 h 4786905"/>
              <a:gd name="connsiteX4" fmla="*/ 7161033 w 10607420"/>
              <a:gd name="connsiteY4" fmla="*/ 3788974 h 4786905"/>
              <a:gd name="connsiteX5" fmla="*/ 9366897 w 10607420"/>
              <a:gd name="connsiteY5" fmla="*/ 2567140 h 4786905"/>
              <a:gd name="connsiteX6" fmla="*/ 10029077 w 10607420"/>
              <a:gd name="connsiteY6" fmla="*/ 0 h 4786905"/>
              <a:gd name="connsiteX0" fmla="*/ 4530 w 10607420"/>
              <a:gd name="connsiteY0" fmla="*/ 1527956 h 5675981"/>
              <a:gd name="connsiteX1" fmla="*/ 2026070 w 10607420"/>
              <a:gd name="connsiteY1" fmla="*/ 3577604 h 5675981"/>
              <a:gd name="connsiteX2" fmla="*/ 4052859 w 10607420"/>
              <a:gd name="connsiteY2" fmla="*/ 3609222 h 5675981"/>
              <a:gd name="connsiteX3" fmla="*/ 5231700 w 10607420"/>
              <a:gd name="connsiteY3" fmla="*/ 5675508 h 5675981"/>
              <a:gd name="connsiteX4" fmla="*/ 7161033 w 10607420"/>
              <a:gd name="connsiteY4" fmla="*/ 3788974 h 5675981"/>
              <a:gd name="connsiteX5" fmla="*/ 9366897 w 10607420"/>
              <a:gd name="connsiteY5" fmla="*/ 2567140 h 5675981"/>
              <a:gd name="connsiteX6" fmla="*/ 10029077 w 10607420"/>
              <a:gd name="connsiteY6" fmla="*/ 0 h 5675981"/>
              <a:gd name="connsiteX0" fmla="*/ 4530 w 10607420"/>
              <a:gd name="connsiteY0" fmla="*/ 1527956 h 5675879"/>
              <a:gd name="connsiteX1" fmla="*/ 2026070 w 10607420"/>
              <a:gd name="connsiteY1" fmla="*/ 3577604 h 5675879"/>
              <a:gd name="connsiteX2" fmla="*/ 4052859 w 10607420"/>
              <a:gd name="connsiteY2" fmla="*/ 3609222 h 5675879"/>
              <a:gd name="connsiteX3" fmla="*/ 5231700 w 10607420"/>
              <a:gd name="connsiteY3" fmla="*/ 5675508 h 5675879"/>
              <a:gd name="connsiteX4" fmla="*/ 7161033 w 10607420"/>
              <a:gd name="connsiteY4" fmla="*/ 3788974 h 5675879"/>
              <a:gd name="connsiteX5" fmla="*/ 9366897 w 10607420"/>
              <a:gd name="connsiteY5" fmla="*/ 2567140 h 5675879"/>
              <a:gd name="connsiteX6" fmla="*/ 10029077 w 10607420"/>
              <a:gd name="connsiteY6" fmla="*/ 0 h 5675879"/>
              <a:gd name="connsiteX0" fmla="*/ 4530 w 10607420"/>
              <a:gd name="connsiteY0" fmla="*/ 1527956 h 5676573"/>
              <a:gd name="connsiteX1" fmla="*/ 2026070 w 10607420"/>
              <a:gd name="connsiteY1" fmla="*/ 3577604 h 5676573"/>
              <a:gd name="connsiteX2" fmla="*/ 4052859 w 10607420"/>
              <a:gd name="connsiteY2" fmla="*/ 3609222 h 5676573"/>
              <a:gd name="connsiteX3" fmla="*/ 5231700 w 10607420"/>
              <a:gd name="connsiteY3" fmla="*/ 5675508 h 5676573"/>
              <a:gd name="connsiteX4" fmla="*/ 7416113 w 10607420"/>
              <a:gd name="connsiteY4" fmla="*/ 3906394 h 5676573"/>
              <a:gd name="connsiteX5" fmla="*/ 9366897 w 10607420"/>
              <a:gd name="connsiteY5" fmla="*/ 2567140 h 5676573"/>
              <a:gd name="connsiteX6" fmla="*/ 10029077 w 10607420"/>
              <a:gd name="connsiteY6" fmla="*/ 0 h 5676573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07420"/>
              <a:gd name="connsiteY0" fmla="*/ 1527956 h 5700382"/>
              <a:gd name="connsiteX1" fmla="*/ 2026070 w 10607420"/>
              <a:gd name="connsiteY1" fmla="*/ 3577604 h 5700382"/>
              <a:gd name="connsiteX2" fmla="*/ 4052859 w 10607420"/>
              <a:gd name="connsiteY2" fmla="*/ 3609222 h 5700382"/>
              <a:gd name="connsiteX3" fmla="*/ 5231700 w 10607420"/>
              <a:gd name="connsiteY3" fmla="*/ 5675508 h 5700382"/>
              <a:gd name="connsiteX4" fmla="*/ 7416113 w 10607420"/>
              <a:gd name="connsiteY4" fmla="*/ 3906394 h 5700382"/>
              <a:gd name="connsiteX5" fmla="*/ 9366897 w 10607420"/>
              <a:gd name="connsiteY5" fmla="*/ 2567140 h 5700382"/>
              <a:gd name="connsiteX6" fmla="*/ 10029077 w 10607420"/>
              <a:gd name="connsiteY6" fmla="*/ 0 h 5700382"/>
              <a:gd name="connsiteX0" fmla="*/ 4530 w 10634191"/>
              <a:gd name="connsiteY0" fmla="*/ 1527956 h 5700382"/>
              <a:gd name="connsiteX1" fmla="*/ 2026070 w 10634191"/>
              <a:gd name="connsiteY1" fmla="*/ 3577604 h 5700382"/>
              <a:gd name="connsiteX2" fmla="*/ 4052859 w 10634191"/>
              <a:gd name="connsiteY2" fmla="*/ 3609222 h 5700382"/>
              <a:gd name="connsiteX3" fmla="*/ 5231700 w 10634191"/>
              <a:gd name="connsiteY3" fmla="*/ 5675508 h 5700382"/>
              <a:gd name="connsiteX4" fmla="*/ 7416113 w 10634191"/>
              <a:gd name="connsiteY4" fmla="*/ 3906394 h 5700382"/>
              <a:gd name="connsiteX5" fmla="*/ 9449785 w 10634191"/>
              <a:gd name="connsiteY5" fmla="*/ 2644094 h 5700382"/>
              <a:gd name="connsiteX6" fmla="*/ 10029077 w 10634191"/>
              <a:gd name="connsiteY6" fmla="*/ 0 h 5700382"/>
              <a:gd name="connsiteX0" fmla="*/ 4530 w 10749956"/>
              <a:gd name="connsiteY0" fmla="*/ 1610554 h 5782980"/>
              <a:gd name="connsiteX1" fmla="*/ 2026070 w 10749956"/>
              <a:gd name="connsiteY1" fmla="*/ 3660202 h 5782980"/>
              <a:gd name="connsiteX2" fmla="*/ 4052859 w 10749956"/>
              <a:gd name="connsiteY2" fmla="*/ 3691820 h 5782980"/>
              <a:gd name="connsiteX3" fmla="*/ 5231700 w 10749956"/>
              <a:gd name="connsiteY3" fmla="*/ 5758106 h 5782980"/>
              <a:gd name="connsiteX4" fmla="*/ 7416113 w 10749956"/>
              <a:gd name="connsiteY4" fmla="*/ 3988992 h 5782980"/>
              <a:gd name="connsiteX5" fmla="*/ 9449785 w 10749956"/>
              <a:gd name="connsiteY5" fmla="*/ 2726692 h 5782980"/>
              <a:gd name="connsiteX6" fmla="*/ 10197325 w 10749956"/>
              <a:gd name="connsiteY6" fmla="*/ 0 h 5782980"/>
              <a:gd name="connsiteX0" fmla="*/ 4530 w 10749956"/>
              <a:gd name="connsiteY0" fmla="*/ 1610554 h 5760477"/>
              <a:gd name="connsiteX1" fmla="*/ 2026070 w 10749956"/>
              <a:gd name="connsiteY1" fmla="*/ 3660202 h 5760477"/>
              <a:gd name="connsiteX2" fmla="*/ 4052859 w 10749956"/>
              <a:gd name="connsiteY2" fmla="*/ 3691820 h 5760477"/>
              <a:gd name="connsiteX3" fmla="*/ 5231700 w 10749956"/>
              <a:gd name="connsiteY3" fmla="*/ 5758106 h 5760477"/>
              <a:gd name="connsiteX4" fmla="*/ 7495792 w 10749956"/>
              <a:gd name="connsiteY4" fmla="*/ 4122669 h 5760477"/>
              <a:gd name="connsiteX5" fmla="*/ 9449785 w 10749956"/>
              <a:gd name="connsiteY5" fmla="*/ 2726692 h 5760477"/>
              <a:gd name="connsiteX6" fmla="*/ 10197325 w 10749956"/>
              <a:gd name="connsiteY6" fmla="*/ 0 h 5760477"/>
              <a:gd name="connsiteX0" fmla="*/ 4530 w 10749956"/>
              <a:gd name="connsiteY0" fmla="*/ 1610554 h 5781028"/>
              <a:gd name="connsiteX1" fmla="*/ 2026070 w 10749956"/>
              <a:gd name="connsiteY1" fmla="*/ 3660202 h 5781028"/>
              <a:gd name="connsiteX2" fmla="*/ 4052859 w 10749956"/>
              <a:gd name="connsiteY2" fmla="*/ 3691820 h 5781028"/>
              <a:gd name="connsiteX3" fmla="*/ 5231700 w 10749956"/>
              <a:gd name="connsiteY3" fmla="*/ 5758106 h 5781028"/>
              <a:gd name="connsiteX4" fmla="*/ 7495792 w 10749956"/>
              <a:gd name="connsiteY4" fmla="*/ 4122669 h 5781028"/>
              <a:gd name="connsiteX5" fmla="*/ 9449785 w 10749956"/>
              <a:gd name="connsiteY5" fmla="*/ 2726692 h 5781028"/>
              <a:gd name="connsiteX6" fmla="*/ 10197325 w 10749956"/>
              <a:gd name="connsiteY6" fmla="*/ 0 h 5781028"/>
              <a:gd name="connsiteX0" fmla="*/ 4530 w 10749956"/>
              <a:gd name="connsiteY0" fmla="*/ 1610554 h 5759009"/>
              <a:gd name="connsiteX1" fmla="*/ 2026070 w 10749956"/>
              <a:gd name="connsiteY1" fmla="*/ 3660202 h 5759009"/>
              <a:gd name="connsiteX2" fmla="*/ 4052404 w 10749956"/>
              <a:gd name="connsiteY2" fmla="*/ 3860548 h 5759009"/>
              <a:gd name="connsiteX3" fmla="*/ 5231700 w 10749956"/>
              <a:gd name="connsiteY3" fmla="*/ 5758106 h 5759009"/>
              <a:gd name="connsiteX4" fmla="*/ 7495792 w 10749956"/>
              <a:gd name="connsiteY4" fmla="*/ 4122669 h 5759009"/>
              <a:gd name="connsiteX5" fmla="*/ 9449785 w 10749956"/>
              <a:gd name="connsiteY5" fmla="*/ 2726692 h 5759009"/>
              <a:gd name="connsiteX6" fmla="*/ 10197325 w 10749956"/>
              <a:gd name="connsiteY6" fmla="*/ 0 h 5759009"/>
              <a:gd name="connsiteX0" fmla="*/ 4530 w 10749956"/>
              <a:gd name="connsiteY0" fmla="*/ 1610554 h 5776620"/>
              <a:gd name="connsiteX1" fmla="*/ 2026070 w 10749956"/>
              <a:gd name="connsiteY1" fmla="*/ 3660202 h 5776620"/>
              <a:gd name="connsiteX2" fmla="*/ 4052404 w 10749956"/>
              <a:gd name="connsiteY2" fmla="*/ 3860548 h 5776620"/>
              <a:gd name="connsiteX3" fmla="*/ 5231700 w 10749956"/>
              <a:gd name="connsiteY3" fmla="*/ 5758106 h 5776620"/>
              <a:gd name="connsiteX4" fmla="*/ 7495792 w 10749956"/>
              <a:gd name="connsiteY4" fmla="*/ 4122669 h 5776620"/>
              <a:gd name="connsiteX5" fmla="*/ 9449785 w 10749956"/>
              <a:gd name="connsiteY5" fmla="*/ 2726692 h 5776620"/>
              <a:gd name="connsiteX6" fmla="*/ 10197325 w 10749956"/>
              <a:gd name="connsiteY6" fmla="*/ 0 h 5776620"/>
              <a:gd name="connsiteX0" fmla="*/ 6906 w 10124449"/>
              <a:gd name="connsiteY0" fmla="*/ 1467132 h 5776620"/>
              <a:gd name="connsiteX1" fmla="*/ 1400563 w 10124449"/>
              <a:gd name="connsiteY1" fmla="*/ 3660202 h 5776620"/>
              <a:gd name="connsiteX2" fmla="*/ 3426897 w 10124449"/>
              <a:gd name="connsiteY2" fmla="*/ 3860548 h 5776620"/>
              <a:gd name="connsiteX3" fmla="*/ 4606193 w 10124449"/>
              <a:gd name="connsiteY3" fmla="*/ 5758106 h 5776620"/>
              <a:gd name="connsiteX4" fmla="*/ 6870285 w 10124449"/>
              <a:gd name="connsiteY4" fmla="*/ 4122669 h 5776620"/>
              <a:gd name="connsiteX5" fmla="*/ 8824278 w 10124449"/>
              <a:gd name="connsiteY5" fmla="*/ 2726692 h 5776620"/>
              <a:gd name="connsiteX6" fmla="*/ 9571818 w 10124449"/>
              <a:gd name="connsiteY6" fmla="*/ 0 h 5776620"/>
              <a:gd name="connsiteX0" fmla="*/ 7588 w 10125131"/>
              <a:gd name="connsiteY0" fmla="*/ 1467132 h 5776620"/>
              <a:gd name="connsiteX1" fmla="*/ 1401245 w 10125131"/>
              <a:gd name="connsiteY1" fmla="*/ 3660202 h 5776620"/>
              <a:gd name="connsiteX2" fmla="*/ 3427579 w 10125131"/>
              <a:gd name="connsiteY2" fmla="*/ 3860548 h 5776620"/>
              <a:gd name="connsiteX3" fmla="*/ 4606875 w 10125131"/>
              <a:gd name="connsiteY3" fmla="*/ 5758106 h 5776620"/>
              <a:gd name="connsiteX4" fmla="*/ 6870967 w 10125131"/>
              <a:gd name="connsiteY4" fmla="*/ 4122669 h 5776620"/>
              <a:gd name="connsiteX5" fmla="*/ 8824960 w 10125131"/>
              <a:gd name="connsiteY5" fmla="*/ 2726692 h 5776620"/>
              <a:gd name="connsiteX6" fmla="*/ 9572500 w 10125131"/>
              <a:gd name="connsiteY6" fmla="*/ 0 h 5776620"/>
              <a:gd name="connsiteX0" fmla="*/ 7588 w 10125131"/>
              <a:gd name="connsiteY0" fmla="*/ 1467132 h 5786691"/>
              <a:gd name="connsiteX1" fmla="*/ 1401245 w 10125131"/>
              <a:gd name="connsiteY1" fmla="*/ 3660202 h 5786691"/>
              <a:gd name="connsiteX2" fmla="*/ 3427579 w 10125131"/>
              <a:gd name="connsiteY2" fmla="*/ 3860548 h 5786691"/>
              <a:gd name="connsiteX3" fmla="*/ 4606875 w 10125131"/>
              <a:gd name="connsiteY3" fmla="*/ 5758106 h 5786691"/>
              <a:gd name="connsiteX4" fmla="*/ 6870967 w 10125131"/>
              <a:gd name="connsiteY4" fmla="*/ 4122669 h 5786691"/>
              <a:gd name="connsiteX5" fmla="*/ 8824960 w 10125131"/>
              <a:gd name="connsiteY5" fmla="*/ 2726692 h 5786691"/>
              <a:gd name="connsiteX6" fmla="*/ 9572500 w 10125131"/>
              <a:gd name="connsiteY6" fmla="*/ 0 h 5786691"/>
              <a:gd name="connsiteX0" fmla="*/ 7588 w 10125131"/>
              <a:gd name="connsiteY0" fmla="*/ 1467132 h 5759981"/>
              <a:gd name="connsiteX1" fmla="*/ 1401245 w 10125131"/>
              <a:gd name="connsiteY1" fmla="*/ 3660202 h 5759981"/>
              <a:gd name="connsiteX2" fmla="*/ 3427579 w 10125131"/>
              <a:gd name="connsiteY2" fmla="*/ 3860548 h 5759981"/>
              <a:gd name="connsiteX3" fmla="*/ 4606875 w 10125131"/>
              <a:gd name="connsiteY3" fmla="*/ 5758106 h 5759981"/>
              <a:gd name="connsiteX4" fmla="*/ 6913821 w 10125131"/>
              <a:gd name="connsiteY4" fmla="*/ 4228926 h 5759981"/>
              <a:gd name="connsiteX5" fmla="*/ 8824960 w 10125131"/>
              <a:gd name="connsiteY5" fmla="*/ 2726692 h 5759981"/>
              <a:gd name="connsiteX6" fmla="*/ 9572500 w 10125131"/>
              <a:gd name="connsiteY6" fmla="*/ 0 h 5759981"/>
              <a:gd name="connsiteX0" fmla="*/ 7588 w 10125131"/>
              <a:gd name="connsiteY0" fmla="*/ 1467132 h 5786087"/>
              <a:gd name="connsiteX1" fmla="*/ 1401245 w 10125131"/>
              <a:gd name="connsiteY1" fmla="*/ 3660202 h 5786087"/>
              <a:gd name="connsiteX2" fmla="*/ 3427579 w 10125131"/>
              <a:gd name="connsiteY2" fmla="*/ 3860548 h 5786087"/>
              <a:gd name="connsiteX3" fmla="*/ 4606875 w 10125131"/>
              <a:gd name="connsiteY3" fmla="*/ 5758106 h 5786087"/>
              <a:gd name="connsiteX4" fmla="*/ 6913821 w 10125131"/>
              <a:gd name="connsiteY4" fmla="*/ 4228926 h 5786087"/>
              <a:gd name="connsiteX5" fmla="*/ 8824960 w 10125131"/>
              <a:gd name="connsiteY5" fmla="*/ 2726692 h 5786087"/>
              <a:gd name="connsiteX6" fmla="*/ 9572500 w 10125131"/>
              <a:gd name="connsiteY6" fmla="*/ 0 h 5786087"/>
              <a:gd name="connsiteX0" fmla="*/ 7588 w 10140039"/>
              <a:gd name="connsiteY0" fmla="*/ 1467132 h 5786087"/>
              <a:gd name="connsiteX1" fmla="*/ 1401245 w 10140039"/>
              <a:gd name="connsiteY1" fmla="*/ 3660202 h 5786087"/>
              <a:gd name="connsiteX2" fmla="*/ 3427579 w 10140039"/>
              <a:gd name="connsiteY2" fmla="*/ 3860548 h 5786087"/>
              <a:gd name="connsiteX3" fmla="*/ 4606875 w 10140039"/>
              <a:gd name="connsiteY3" fmla="*/ 5758106 h 5786087"/>
              <a:gd name="connsiteX4" fmla="*/ 6913821 w 10140039"/>
              <a:gd name="connsiteY4" fmla="*/ 4228926 h 5786087"/>
              <a:gd name="connsiteX5" fmla="*/ 8875186 w 10140039"/>
              <a:gd name="connsiteY5" fmla="*/ 2809397 h 5786087"/>
              <a:gd name="connsiteX6" fmla="*/ 9572500 w 10140039"/>
              <a:gd name="connsiteY6" fmla="*/ 0 h 5786087"/>
              <a:gd name="connsiteX0" fmla="*/ 7588 w 10140039"/>
              <a:gd name="connsiteY0" fmla="*/ 1467132 h 5761566"/>
              <a:gd name="connsiteX1" fmla="*/ 1401245 w 10140039"/>
              <a:gd name="connsiteY1" fmla="*/ 3660202 h 5761566"/>
              <a:gd name="connsiteX2" fmla="*/ 3427579 w 10140039"/>
              <a:gd name="connsiteY2" fmla="*/ 3860548 h 5761566"/>
              <a:gd name="connsiteX3" fmla="*/ 4606875 w 10140039"/>
              <a:gd name="connsiteY3" fmla="*/ 5758106 h 5761566"/>
              <a:gd name="connsiteX4" fmla="*/ 6874427 w 10140039"/>
              <a:gd name="connsiteY4" fmla="*/ 4346681 h 5761566"/>
              <a:gd name="connsiteX5" fmla="*/ 8875186 w 10140039"/>
              <a:gd name="connsiteY5" fmla="*/ 2809397 h 5761566"/>
              <a:gd name="connsiteX6" fmla="*/ 9572500 w 10140039"/>
              <a:gd name="connsiteY6" fmla="*/ 0 h 5761566"/>
              <a:gd name="connsiteX0" fmla="*/ 7588 w 10140039"/>
              <a:gd name="connsiteY0" fmla="*/ 1467132 h 5790587"/>
              <a:gd name="connsiteX1" fmla="*/ 1401245 w 10140039"/>
              <a:gd name="connsiteY1" fmla="*/ 3660202 h 5790587"/>
              <a:gd name="connsiteX2" fmla="*/ 3427579 w 10140039"/>
              <a:gd name="connsiteY2" fmla="*/ 3860548 h 5790587"/>
              <a:gd name="connsiteX3" fmla="*/ 4606875 w 10140039"/>
              <a:gd name="connsiteY3" fmla="*/ 5758106 h 5790587"/>
              <a:gd name="connsiteX4" fmla="*/ 6874427 w 10140039"/>
              <a:gd name="connsiteY4" fmla="*/ 4346681 h 5790587"/>
              <a:gd name="connsiteX5" fmla="*/ 8875186 w 10140039"/>
              <a:gd name="connsiteY5" fmla="*/ 2809397 h 5790587"/>
              <a:gd name="connsiteX6" fmla="*/ 9572500 w 10140039"/>
              <a:gd name="connsiteY6" fmla="*/ 0 h 5790587"/>
              <a:gd name="connsiteX0" fmla="*/ 7588 w 10143411"/>
              <a:gd name="connsiteY0" fmla="*/ 1467132 h 5790587"/>
              <a:gd name="connsiteX1" fmla="*/ 1401245 w 10143411"/>
              <a:gd name="connsiteY1" fmla="*/ 3660202 h 5790587"/>
              <a:gd name="connsiteX2" fmla="*/ 3427579 w 10143411"/>
              <a:gd name="connsiteY2" fmla="*/ 3860548 h 5790587"/>
              <a:gd name="connsiteX3" fmla="*/ 4606875 w 10143411"/>
              <a:gd name="connsiteY3" fmla="*/ 5758106 h 5790587"/>
              <a:gd name="connsiteX4" fmla="*/ 6874427 w 10143411"/>
              <a:gd name="connsiteY4" fmla="*/ 4346681 h 5790587"/>
              <a:gd name="connsiteX5" fmla="*/ 8886261 w 10143411"/>
              <a:gd name="connsiteY5" fmla="*/ 2897852 h 5790587"/>
              <a:gd name="connsiteX6" fmla="*/ 9572500 w 10143411"/>
              <a:gd name="connsiteY6" fmla="*/ 0 h 5790587"/>
              <a:gd name="connsiteX0" fmla="*/ 7588 w 10143411"/>
              <a:gd name="connsiteY0" fmla="*/ 1467132 h 5795438"/>
              <a:gd name="connsiteX1" fmla="*/ 1401245 w 10143411"/>
              <a:gd name="connsiteY1" fmla="*/ 3660202 h 5795438"/>
              <a:gd name="connsiteX2" fmla="*/ 3427579 w 10143411"/>
              <a:gd name="connsiteY2" fmla="*/ 3860548 h 5795438"/>
              <a:gd name="connsiteX3" fmla="*/ 4606875 w 10143411"/>
              <a:gd name="connsiteY3" fmla="*/ 5758106 h 5795438"/>
              <a:gd name="connsiteX4" fmla="*/ 6874427 w 10143411"/>
              <a:gd name="connsiteY4" fmla="*/ 4346681 h 5795438"/>
              <a:gd name="connsiteX5" fmla="*/ 8886261 w 10143411"/>
              <a:gd name="connsiteY5" fmla="*/ 2897852 h 5795438"/>
              <a:gd name="connsiteX6" fmla="*/ 9572500 w 10143411"/>
              <a:gd name="connsiteY6" fmla="*/ 0 h 5795438"/>
              <a:gd name="connsiteX0" fmla="*/ 7588 w 10143411"/>
              <a:gd name="connsiteY0" fmla="*/ 1467132 h 5762945"/>
              <a:gd name="connsiteX1" fmla="*/ 1401245 w 10143411"/>
              <a:gd name="connsiteY1" fmla="*/ 3660202 h 5762945"/>
              <a:gd name="connsiteX2" fmla="*/ 3427579 w 10143411"/>
              <a:gd name="connsiteY2" fmla="*/ 3860548 h 5762945"/>
              <a:gd name="connsiteX3" fmla="*/ 4606875 w 10143411"/>
              <a:gd name="connsiteY3" fmla="*/ 5758106 h 5762945"/>
              <a:gd name="connsiteX4" fmla="*/ 6884892 w 10143411"/>
              <a:gd name="connsiteY4" fmla="*/ 4424080 h 5762945"/>
              <a:gd name="connsiteX5" fmla="*/ 8886261 w 10143411"/>
              <a:gd name="connsiteY5" fmla="*/ 2897852 h 5762945"/>
              <a:gd name="connsiteX6" fmla="*/ 9572500 w 10143411"/>
              <a:gd name="connsiteY6" fmla="*/ 0 h 5762945"/>
              <a:gd name="connsiteX0" fmla="*/ 7588 w 10155202"/>
              <a:gd name="connsiteY0" fmla="*/ 1467132 h 5762945"/>
              <a:gd name="connsiteX1" fmla="*/ 1401245 w 10155202"/>
              <a:gd name="connsiteY1" fmla="*/ 3660202 h 5762945"/>
              <a:gd name="connsiteX2" fmla="*/ 3427579 w 10155202"/>
              <a:gd name="connsiteY2" fmla="*/ 3860548 h 5762945"/>
              <a:gd name="connsiteX3" fmla="*/ 4606875 w 10155202"/>
              <a:gd name="connsiteY3" fmla="*/ 5758106 h 5762945"/>
              <a:gd name="connsiteX4" fmla="*/ 6884892 w 10155202"/>
              <a:gd name="connsiteY4" fmla="*/ 4424080 h 5762945"/>
              <a:gd name="connsiteX5" fmla="*/ 8924208 w 10155202"/>
              <a:gd name="connsiteY5" fmla="*/ 3005547 h 5762945"/>
              <a:gd name="connsiteX6" fmla="*/ 9572500 w 10155202"/>
              <a:gd name="connsiteY6" fmla="*/ 0 h 5762945"/>
              <a:gd name="connsiteX0" fmla="*/ 7588 w 10155202"/>
              <a:gd name="connsiteY0" fmla="*/ 1467132 h 5783513"/>
              <a:gd name="connsiteX1" fmla="*/ 1401245 w 10155202"/>
              <a:gd name="connsiteY1" fmla="*/ 3660202 h 5783513"/>
              <a:gd name="connsiteX2" fmla="*/ 3427579 w 10155202"/>
              <a:gd name="connsiteY2" fmla="*/ 3860548 h 5783513"/>
              <a:gd name="connsiteX3" fmla="*/ 4606875 w 10155202"/>
              <a:gd name="connsiteY3" fmla="*/ 5758106 h 5783513"/>
              <a:gd name="connsiteX4" fmla="*/ 6884892 w 10155202"/>
              <a:gd name="connsiteY4" fmla="*/ 4424080 h 5783513"/>
              <a:gd name="connsiteX5" fmla="*/ 8924208 w 10155202"/>
              <a:gd name="connsiteY5" fmla="*/ 3005547 h 5783513"/>
              <a:gd name="connsiteX6" fmla="*/ 9572500 w 10155202"/>
              <a:gd name="connsiteY6" fmla="*/ 0 h 5783513"/>
              <a:gd name="connsiteX0" fmla="*/ 7588 w 10155202"/>
              <a:gd name="connsiteY0" fmla="*/ 1467132 h 5783513"/>
              <a:gd name="connsiteX1" fmla="*/ 1401245 w 10155202"/>
              <a:gd name="connsiteY1" fmla="*/ 3660202 h 5783513"/>
              <a:gd name="connsiteX2" fmla="*/ 3427579 w 10155202"/>
              <a:gd name="connsiteY2" fmla="*/ 3860548 h 5783513"/>
              <a:gd name="connsiteX3" fmla="*/ 4606875 w 10155202"/>
              <a:gd name="connsiteY3" fmla="*/ 5758106 h 5783513"/>
              <a:gd name="connsiteX4" fmla="*/ 6884892 w 10155202"/>
              <a:gd name="connsiteY4" fmla="*/ 4424080 h 5783513"/>
              <a:gd name="connsiteX5" fmla="*/ 8924208 w 10155202"/>
              <a:gd name="connsiteY5" fmla="*/ 3005547 h 5783513"/>
              <a:gd name="connsiteX6" fmla="*/ 9572500 w 10155202"/>
              <a:gd name="connsiteY6" fmla="*/ 0 h 5783513"/>
              <a:gd name="connsiteX0" fmla="*/ 7588 w 10155202"/>
              <a:gd name="connsiteY0" fmla="*/ 1467132 h 5767579"/>
              <a:gd name="connsiteX1" fmla="*/ 1401245 w 10155202"/>
              <a:gd name="connsiteY1" fmla="*/ 3660202 h 5767579"/>
              <a:gd name="connsiteX2" fmla="*/ 3427579 w 10155202"/>
              <a:gd name="connsiteY2" fmla="*/ 3860548 h 5767579"/>
              <a:gd name="connsiteX3" fmla="*/ 4606875 w 10155202"/>
              <a:gd name="connsiteY3" fmla="*/ 5758106 h 5767579"/>
              <a:gd name="connsiteX4" fmla="*/ 6839822 w 10155202"/>
              <a:gd name="connsiteY4" fmla="*/ 4609616 h 5767579"/>
              <a:gd name="connsiteX5" fmla="*/ 8924208 w 10155202"/>
              <a:gd name="connsiteY5" fmla="*/ 3005547 h 5767579"/>
              <a:gd name="connsiteX6" fmla="*/ 9572500 w 10155202"/>
              <a:gd name="connsiteY6" fmla="*/ 0 h 5767579"/>
              <a:gd name="connsiteX0" fmla="*/ 7588 w 10155202"/>
              <a:gd name="connsiteY0" fmla="*/ 1467132 h 5825604"/>
              <a:gd name="connsiteX1" fmla="*/ 1401245 w 10155202"/>
              <a:gd name="connsiteY1" fmla="*/ 3660202 h 5825604"/>
              <a:gd name="connsiteX2" fmla="*/ 3427579 w 10155202"/>
              <a:gd name="connsiteY2" fmla="*/ 3860548 h 5825604"/>
              <a:gd name="connsiteX3" fmla="*/ 4606875 w 10155202"/>
              <a:gd name="connsiteY3" fmla="*/ 5758106 h 5825604"/>
              <a:gd name="connsiteX4" fmla="*/ 6839822 w 10155202"/>
              <a:gd name="connsiteY4" fmla="*/ 4609616 h 5825604"/>
              <a:gd name="connsiteX5" fmla="*/ 8924208 w 10155202"/>
              <a:gd name="connsiteY5" fmla="*/ 3005547 h 5825604"/>
              <a:gd name="connsiteX6" fmla="*/ 9572500 w 10155202"/>
              <a:gd name="connsiteY6" fmla="*/ 0 h 5825604"/>
              <a:gd name="connsiteX0" fmla="*/ 7588 w 10155202"/>
              <a:gd name="connsiteY0" fmla="*/ 1467132 h 5802912"/>
              <a:gd name="connsiteX1" fmla="*/ 1401245 w 10155202"/>
              <a:gd name="connsiteY1" fmla="*/ 3660202 h 5802912"/>
              <a:gd name="connsiteX2" fmla="*/ 3427579 w 10155202"/>
              <a:gd name="connsiteY2" fmla="*/ 3860548 h 5802912"/>
              <a:gd name="connsiteX3" fmla="*/ 4606875 w 10155202"/>
              <a:gd name="connsiteY3" fmla="*/ 5758106 h 5802912"/>
              <a:gd name="connsiteX4" fmla="*/ 6839822 w 10155202"/>
              <a:gd name="connsiteY4" fmla="*/ 4609616 h 5802912"/>
              <a:gd name="connsiteX5" fmla="*/ 8924208 w 10155202"/>
              <a:gd name="connsiteY5" fmla="*/ 3005547 h 5802912"/>
              <a:gd name="connsiteX6" fmla="*/ 9572500 w 10155202"/>
              <a:gd name="connsiteY6" fmla="*/ 0 h 5802912"/>
              <a:gd name="connsiteX0" fmla="*/ 7588 w 10155202"/>
              <a:gd name="connsiteY0" fmla="*/ 1467132 h 5797203"/>
              <a:gd name="connsiteX1" fmla="*/ 1401245 w 10155202"/>
              <a:gd name="connsiteY1" fmla="*/ 3660202 h 5797203"/>
              <a:gd name="connsiteX2" fmla="*/ 3427579 w 10155202"/>
              <a:gd name="connsiteY2" fmla="*/ 3860548 h 5797203"/>
              <a:gd name="connsiteX3" fmla="*/ 4606875 w 10155202"/>
              <a:gd name="connsiteY3" fmla="*/ 5758106 h 5797203"/>
              <a:gd name="connsiteX4" fmla="*/ 6839822 w 10155202"/>
              <a:gd name="connsiteY4" fmla="*/ 4609616 h 5797203"/>
              <a:gd name="connsiteX5" fmla="*/ 8924208 w 10155202"/>
              <a:gd name="connsiteY5" fmla="*/ 3005547 h 5797203"/>
              <a:gd name="connsiteX6" fmla="*/ 9572500 w 10155202"/>
              <a:gd name="connsiteY6" fmla="*/ 0 h 5797203"/>
              <a:gd name="connsiteX0" fmla="*/ 7588 w 10155202"/>
              <a:gd name="connsiteY0" fmla="*/ 1467132 h 5768911"/>
              <a:gd name="connsiteX1" fmla="*/ 1401245 w 10155202"/>
              <a:gd name="connsiteY1" fmla="*/ 3660202 h 5768911"/>
              <a:gd name="connsiteX2" fmla="*/ 3427579 w 10155202"/>
              <a:gd name="connsiteY2" fmla="*/ 3860548 h 5768911"/>
              <a:gd name="connsiteX3" fmla="*/ 4606875 w 10155202"/>
              <a:gd name="connsiteY3" fmla="*/ 5758106 h 5768911"/>
              <a:gd name="connsiteX4" fmla="*/ 6759797 w 10155202"/>
              <a:gd name="connsiteY4" fmla="*/ 4709573 h 5768911"/>
              <a:gd name="connsiteX5" fmla="*/ 8924208 w 10155202"/>
              <a:gd name="connsiteY5" fmla="*/ 3005547 h 5768911"/>
              <a:gd name="connsiteX6" fmla="*/ 9572500 w 10155202"/>
              <a:gd name="connsiteY6" fmla="*/ 0 h 5768911"/>
              <a:gd name="connsiteX0" fmla="*/ 7588 w 10155202"/>
              <a:gd name="connsiteY0" fmla="*/ 1467132 h 5794186"/>
              <a:gd name="connsiteX1" fmla="*/ 1401245 w 10155202"/>
              <a:gd name="connsiteY1" fmla="*/ 3660202 h 5794186"/>
              <a:gd name="connsiteX2" fmla="*/ 3427579 w 10155202"/>
              <a:gd name="connsiteY2" fmla="*/ 3860548 h 5794186"/>
              <a:gd name="connsiteX3" fmla="*/ 4606875 w 10155202"/>
              <a:gd name="connsiteY3" fmla="*/ 5758106 h 5794186"/>
              <a:gd name="connsiteX4" fmla="*/ 6759797 w 10155202"/>
              <a:gd name="connsiteY4" fmla="*/ 4709573 h 5794186"/>
              <a:gd name="connsiteX5" fmla="*/ 8924208 w 10155202"/>
              <a:gd name="connsiteY5" fmla="*/ 3005547 h 5794186"/>
              <a:gd name="connsiteX6" fmla="*/ 9572500 w 10155202"/>
              <a:gd name="connsiteY6" fmla="*/ 0 h 5794186"/>
              <a:gd name="connsiteX0" fmla="*/ 7588 w 10155202"/>
              <a:gd name="connsiteY0" fmla="*/ 1467132 h 5768124"/>
              <a:gd name="connsiteX1" fmla="*/ 1401245 w 10155202"/>
              <a:gd name="connsiteY1" fmla="*/ 3660202 h 5768124"/>
              <a:gd name="connsiteX2" fmla="*/ 3427579 w 10155202"/>
              <a:gd name="connsiteY2" fmla="*/ 3860548 h 5768124"/>
              <a:gd name="connsiteX3" fmla="*/ 4606875 w 10155202"/>
              <a:gd name="connsiteY3" fmla="*/ 5758106 h 5768124"/>
              <a:gd name="connsiteX4" fmla="*/ 6697821 w 10155202"/>
              <a:gd name="connsiteY4" fmla="*/ 4683590 h 5768124"/>
              <a:gd name="connsiteX5" fmla="*/ 8924208 w 10155202"/>
              <a:gd name="connsiteY5" fmla="*/ 3005547 h 5768124"/>
              <a:gd name="connsiteX6" fmla="*/ 9572500 w 10155202"/>
              <a:gd name="connsiteY6" fmla="*/ 0 h 5768124"/>
              <a:gd name="connsiteX0" fmla="*/ 7588 w 10155202"/>
              <a:gd name="connsiteY0" fmla="*/ 1467132 h 5796701"/>
              <a:gd name="connsiteX1" fmla="*/ 1401245 w 10155202"/>
              <a:gd name="connsiteY1" fmla="*/ 3660202 h 5796701"/>
              <a:gd name="connsiteX2" fmla="*/ 3427579 w 10155202"/>
              <a:gd name="connsiteY2" fmla="*/ 3860548 h 5796701"/>
              <a:gd name="connsiteX3" fmla="*/ 4606875 w 10155202"/>
              <a:gd name="connsiteY3" fmla="*/ 5758106 h 5796701"/>
              <a:gd name="connsiteX4" fmla="*/ 6697821 w 10155202"/>
              <a:gd name="connsiteY4" fmla="*/ 4683590 h 5796701"/>
              <a:gd name="connsiteX5" fmla="*/ 8924208 w 10155202"/>
              <a:gd name="connsiteY5" fmla="*/ 3005547 h 5796701"/>
              <a:gd name="connsiteX6" fmla="*/ 9572500 w 10155202"/>
              <a:gd name="connsiteY6" fmla="*/ 0 h 5796701"/>
              <a:gd name="connsiteX0" fmla="*/ 7588 w 10155202"/>
              <a:gd name="connsiteY0" fmla="*/ 1467132 h 5797640"/>
              <a:gd name="connsiteX1" fmla="*/ 1401245 w 10155202"/>
              <a:gd name="connsiteY1" fmla="*/ 3660202 h 5797640"/>
              <a:gd name="connsiteX2" fmla="*/ 3427579 w 10155202"/>
              <a:gd name="connsiteY2" fmla="*/ 3860548 h 5797640"/>
              <a:gd name="connsiteX3" fmla="*/ 4606875 w 10155202"/>
              <a:gd name="connsiteY3" fmla="*/ 5758106 h 5797640"/>
              <a:gd name="connsiteX4" fmla="*/ 6697821 w 10155202"/>
              <a:gd name="connsiteY4" fmla="*/ 4683590 h 5797640"/>
              <a:gd name="connsiteX5" fmla="*/ 8924208 w 10155202"/>
              <a:gd name="connsiteY5" fmla="*/ 3005547 h 5797640"/>
              <a:gd name="connsiteX6" fmla="*/ 9572500 w 10155202"/>
              <a:gd name="connsiteY6" fmla="*/ 0 h 5797640"/>
              <a:gd name="connsiteX0" fmla="*/ 7588 w 10166759"/>
              <a:gd name="connsiteY0" fmla="*/ 1467132 h 5797640"/>
              <a:gd name="connsiteX1" fmla="*/ 1401245 w 10166759"/>
              <a:gd name="connsiteY1" fmla="*/ 3660202 h 5797640"/>
              <a:gd name="connsiteX2" fmla="*/ 3427579 w 10166759"/>
              <a:gd name="connsiteY2" fmla="*/ 3860548 h 5797640"/>
              <a:gd name="connsiteX3" fmla="*/ 4606875 w 10166759"/>
              <a:gd name="connsiteY3" fmla="*/ 5758106 h 5797640"/>
              <a:gd name="connsiteX4" fmla="*/ 6697821 w 10166759"/>
              <a:gd name="connsiteY4" fmla="*/ 4683590 h 5797640"/>
              <a:gd name="connsiteX5" fmla="*/ 8924208 w 10166759"/>
              <a:gd name="connsiteY5" fmla="*/ 3005547 h 5797640"/>
              <a:gd name="connsiteX6" fmla="*/ 9572500 w 10166759"/>
              <a:gd name="connsiteY6" fmla="*/ 0 h 5797640"/>
              <a:gd name="connsiteX0" fmla="*/ 7588 w 10166759"/>
              <a:gd name="connsiteY0" fmla="*/ 1467132 h 5797640"/>
              <a:gd name="connsiteX1" fmla="*/ 1401245 w 10166759"/>
              <a:gd name="connsiteY1" fmla="*/ 3660202 h 5797640"/>
              <a:gd name="connsiteX2" fmla="*/ 3427579 w 10166759"/>
              <a:gd name="connsiteY2" fmla="*/ 3860548 h 5797640"/>
              <a:gd name="connsiteX3" fmla="*/ 4606875 w 10166759"/>
              <a:gd name="connsiteY3" fmla="*/ 5758106 h 5797640"/>
              <a:gd name="connsiteX4" fmla="*/ 6697821 w 10166759"/>
              <a:gd name="connsiteY4" fmla="*/ 4683590 h 5797640"/>
              <a:gd name="connsiteX5" fmla="*/ 8924208 w 10166759"/>
              <a:gd name="connsiteY5" fmla="*/ 3005547 h 5797640"/>
              <a:gd name="connsiteX6" fmla="*/ 9572500 w 10166759"/>
              <a:gd name="connsiteY6" fmla="*/ 0 h 5797640"/>
              <a:gd name="connsiteX0" fmla="*/ 7588 w 10187417"/>
              <a:gd name="connsiteY0" fmla="*/ 1467132 h 5797640"/>
              <a:gd name="connsiteX1" fmla="*/ 1401245 w 10187417"/>
              <a:gd name="connsiteY1" fmla="*/ 3660202 h 5797640"/>
              <a:gd name="connsiteX2" fmla="*/ 3427579 w 10187417"/>
              <a:gd name="connsiteY2" fmla="*/ 3860548 h 5797640"/>
              <a:gd name="connsiteX3" fmla="*/ 4606875 w 10187417"/>
              <a:gd name="connsiteY3" fmla="*/ 5758106 h 5797640"/>
              <a:gd name="connsiteX4" fmla="*/ 6697821 w 10187417"/>
              <a:gd name="connsiteY4" fmla="*/ 4683590 h 5797640"/>
              <a:gd name="connsiteX5" fmla="*/ 8924208 w 10187417"/>
              <a:gd name="connsiteY5" fmla="*/ 3005547 h 5797640"/>
              <a:gd name="connsiteX6" fmla="*/ 9572500 w 10187417"/>
              <a:gd name="connsiteY6" fmla="*/ 0 h 5797640"/>
              <a:gd name="connsiteX0" fmla="*/ 7588 w 10187416"/>
              <a:gd name="connsiteY0" fmla="*/ 1467132 h 5801011"/>
              <a:gd name="connsiteX1" fmla="*/ 1401245 w 10187416"/>
              <a:gd name="connsiteY1" fmla="*/ 3660202 h 5801011"/>
              <a:gd name="connsiteX2" fmla="*/ 3427579 w 10187416"/>
              <a:gd name="connsiteY2" fmla="*/ 3860548 h 5801011"/>
              <a:gd name="connsiteX3" fmla="*/ 4606875 w 10187416"/>
              <a:gd name="connsiteY3" fmla="*/ 5758106 h 5801011"/>
              <a:gd name="connsiteX4" fmla="*/ 6697821 w 10187416"/>
              <a:gd name="connsiteY4" fmla="*/ 4683590 h 5801011"/>
              <a:gd name="connsiteX5" fmla="*/ 8924208 w 10187416"/>
              <a:gd name="connsiteY5" fmla="*/ 3005547 h 5801011"/>
              <a:gd name="connsiteX6" fmla="*/ 9572500 w 10187416"/>
              <a:gd name="connsiteY6" fmla="*/ 0 h 5801011"/>
              <a:gd name="connsiteX0" fmla="*/ 7588 w 10007757"/>
              <a:gd name="connsiteY0" fmla="*/ 1467132 h 5779962"/>
              <a:gd name="connsiteX1" fmla="*/ 1401245 w 10007757"/>
              <a:gd name="connsiteY1" fmla="*/ 3660202 h 5779962"/>
              <a:gd name="connsiteX2" fmla="*/ 3427579 w 10007757"/>
              <a:gd name="connsiteY2" fmla="*/ 3860548 h 5779962"/>
              <a:gd name="connsiteX3" fmla="*/ 4606875 w 10007757"/>
              <a:gd name="connsiteY3" fmla="*/ 5758106 h 5779962"/>
              <a:gd name="connsiteX4" fmla="*/ 6507318 w 10007757"/>
              <a:gd name="connsiteY4" fmla="*/ 4919548 h 5779962"/>
              <a:gd name="connsiteX5" fmla="*/ 8924208 w 10007757"/>
              <a:gd name="connsiteY5" fmla="*/ 3005547 h 5779962"/>
              <a:gd name="connsiteX6" fmla="*/ 9572500 w 10007757"/>
              <a:gd name="connsiteY6" fmla="*/ 0 h 5779962"/>
              <a:gd name="connsiteX0" fmla="*/ 7588 w 9921510"/>
              <a:gd name="connsiteY0" fmla="*/ 1467132 h 5789113"/>
              <a:gd name="connsiteX1" fmla="*/ 1401245 w 9921510"/>
              <a:gd name="connsiteY1" fmla="*/ 3660202 h 5789113"/>
              <a:gd name="connsiteX2" fmla="*/ 3427579 w 9921510"/>
              <a:gd name="connsiteY2" fmla="*/ 3860548 h 5789113"/>
              <a:gd name="connsiteX3" fmla="*/ 4606875 w 9921510"/>
              <a:gd name="connsiteY3" fmla="*/ 5758106 h 5789113"/>
              <a:gd name="connsiteX4" fmla="*/ 6507318 w 9921510"/>
              <a:gd name="connsiteY4" fmla="*/ 4919548 h 5789113"/>
              <a:gd name="connsiteX5" fmla="*/ 8402983 w 9921510"/>
              <a:gd name="connsiteY5" fmla="*/ 3370212 h 5789113"/>
              <a:gd name="connsiteX6" fmla="*/ 9572500 w 9921510"/>
              <a:gd name="connsiteY6" fmla="*/ 0 h 5789113"/>
              <a:gd name="connsiteX0" fmla="*/ 7588 w 9921510"/>
              <a:gd name="connsiteY0" fmla="*/ 1467132 h 5782654"/>
              <a:gd name="connsiteX1" fmla="*/ 1401245 w 9921510"/>
              <a:gd name="connsiteY1" fmla="*/ 3660202 h 5782654"/>
              <a:gd name="connsiteX2" fmla="*/ 3427579 w 9921510"/>
              <a:gd name="connsiteY2" fmla="*/ 3860548 h 5782654"/>
              <a:gd name="connsiteX3" fmla="*/ 4606875 w 9921510"/>
              <a:gd name="connsiteY3" fmla="*/ 5758106 h 5782654"/>
              <a:gd name="connsiteX4" fmla="*/ 6507318 w 9921510"/>
              <a:gd name="connsiteY4" fmla="*/ 4919548 h 5782654"/>
              <a:gd name="connsiteX5" fmla="*/ 8402983 w 9921510"/>
              <a:gd name="connsiteY5" fmla="*/ 3370212 h 5782654"/>
              <a:gd name="connsiteX6" fmla="*/ 9572500 w 9921510"/>
              <a:gd name="connsiteY6" fmla="*/ 0 h 5782654"/>
              <a:gd name="connsiteX0" fmla="*/ 7588 w 10013182"/>
              <a:gd name="connsiteY0" fmla="*/ 1467132 h 5782654"/>
              <a:gd name="connsiteX1" fmla="*/ 1401245 w 10013182"/>
              <a:gd name="connsiteY1" fmla="*/ 3660202 h 5782654"/>
              <a:gd name="connsiteX2" fmla="*/ 3427579 w 10013182"/>
              <a:gd name="connsiteY2" fmla="*/ 3860548 h 5782654"/>
              <a:gd name="connsiteX3" fmla="*/ 4606875 w 10013182"/>
              <a:gd name="connsiteY3" fmla="*/ 5758106 h 5782654"/>
              <a:gd name="connsiteX4" fmla="*/ 6507318 w 10013182"/>
              <a:gd name="connsiteY4" fmla="*/ 4919548 h 5782654"/>
              <a:gd name="connsiteX5" fmla="*/ 8402983 w 10013182"/>
              <a:gd name="connsiteY5" fmla="*/ 3370212 h 5782654"/>
              <a:gd name="connsiteX6" fmla="*/ 9572500 w 10013182"/>
              <a:gd name="connsiteY6" fmla="*/ 0 h 5782654"/>
              <a:gd name="connsiteX0" fmla="*/ 7588 w 10013182"/>
              <a:gd name="connsiteY0" fmla="*/ 1467132 h 5838993"/>
              <a:gd name="connsiteX1" fmla="*/ 1401245 w 10013182"/>
              <a:gd name="connsiteY1" fmla="*/ 3660202 h 5838993"/>
              <a:gd name="connsiteX2" fmla="*/ 3427579 w 10013182"/>
              <a:gd name="connsiteY2" fmla="*/ 3860548 h 5838993"/>
              <a:gd name="connsiteX3" fmla="*/ 4606875 w 10013182"/>
              <a:gd name="connsiteY3" fmla="*/ 5758106 h 5838993"/>
              <a:gd name="connsiteX4" fmla="*/ 6507318 w 10013182"/>
              <a:gd name="connsiteY4" fmla="*/ 4919548 h 5838993"/>
              <a:gd name="connsiteX5" fmla="*/ 8402983 w 10013182"/>
              <a:gd name="connsiteY5" fmla="*/ 3370212 h 5838993"/>
              <a:gd name="connsiteX6" fmla="*/ 9572500 w 10013182"/>
              <a:gd name="connsiteY6" fmla="*/ 0 h 5838993"/>
              <a:gd name="connsiteX0" fmla="*/ 7588 w 10013182"/>
              <a:gd name="connsiteY0" fmla="*/ 1467132 h 5820929"/>
              <a:gd name="connsiteX1" fmla="*/ 1401245 w 10013182"/>
              <a:gd name="connsiteY1" fmla="*/ 3660202 h 5820929"/>
              <a:gd name="connsiteX2" fmla="*/ 3427579 w 10013182"/>
              <a:gd name="connsiteY2" fmla="*/ 3860548 h 5820929"/>
              <a:gd name="connsiteX3" fmla="*/ 4606875 w 10013182"/>
              <a:gd name="connsiteY3" fmla="*/ 5758106 h 5820929"/>
              <a:gd name="connsiteX4" fmla="*/ 6507318 w 10013182"/>
              <a:gd name="connsiteY4" fmla="*/ 4919548 h 5820929"/>
              <a:gd name="connsiteX5" fmla="*/ 8402983 w 10013182"/>
              <a:gd name="connsiteY5" fmla="*/ 3370212 h 5820929"/>
              <a:gd name="connsiteX6" fmla="*/ 9572500 w 10013182"/>
              <a:gd name="connsiteY6" fmla="*/ 0 h 5820929"/>
              <a:gd name="connsiteX0" fmla="*/ 7588 w 9923732"/>
              <a:gd name="connsiteY0" fmla="*/ 1467132 h 5784245"/>
              <a:gd name="connsiteX1" fmla="*/ 1401245 w 9923732"/>
              <a:gd name="connsiteY1" fmla="*/ 3660202 h 5784245"/>
              <a:gd name="connsiteX2" fmla="*/ 3427579 w 9923732"/>
              <a:gd name="connsiteY2" fmla="*/ 3860548 h 5784245"/>
              <a:gd name="connsiteX3" fmla="*/ 4606875 w 9923732"/>
              <a:gd name="connsiteY3" fmla="*/ 5758106 h 5784245"/>
              <a:gd name="connsiteX4" fmla="*/ 6398508 w 9923732"/>
              <a:gd name="connsiteY4" fmla="*/ 4943543 h 5784245"/>
              <a:gd name="connsiteX5" fmla="*/ 8402983 w 9923732"/>
              <a:gd name="connsiteY5" fmla="*/ 3370212 h 5784245"/>
              <a:gd name="connsiteX6" fmla="*/ 9572500 w 9923732"/>
              <a:gd name="connsiteY6" fmla="*/ 0 h 5784245"/>
              <a:gd name="connsiteX0" fmla="*/ 7588 w 9923732"/>
              <a:gd name="connsiteY0" fmla="*/ 1467132 h 5845543"/>
              <a:gd name="connsiteX1" fmla="*/ 1401245 w 9923732"/>
              <a:gd name="connsiteY1" fmla="*/ 3660202 h 5845543"/>
              <a:gd name="connsiteX2" fmla="*/ 3427579 w 9923732"/>
              <a:gd name="connsiteY2" fmla="*/ 3860548 h 5845543"/>
              <a:gd name="connsiteX3" fmla="*/ 4606875 w 9923732"/>
              <a:gd name="connsiteY3" fmla="*/ 5758106 h 5845543"/>
              <a:gd name="connsiteX4" fmla="*/ 6398508 w 9923732"/>
              <a:gd name="connsiteY4" fmla="*/ 4943543 h 5845543"/>
              <a:gd name="connsiteX5" fmla="*/ 8402983 w 9923732"/>
              <a:gd name="connsiteY5" fmla="*/ 3370212 h 5845543"/>
              <a:gd name="connsiteX6" fmla="*/ 9572500 w 9923732"/>
              <a:gd name="connsiteY6" fmla="*/ 0 h 5845543"/>
              <a:gd name="connsiteX0" fmla="*/ 7588 w 9923732"/>
              <a:gd name="connsiteY0" fmla="*/ 1467132 h 5799180"/>
              <a:gd name="connsiteX1" fmla="*/ 1401245 w 9923732"/>
              <a:gd name="connsiteY1" fmla="*/ 3660202 h 5799180"/>
              <a:gd name="connsiteX2" fmla="*/ 3427579 w 9923732"/>
              <a:gd name="connsiteY2" fmla="*/ 3860548 h 5799180"/>
              <a:gd name="connsiteX3" fmla="*/ 4606875 w 9923732"/>
              <a:gd name="connsiteY3" fmla="*/ 5758106 h 5799180"/>
              <a:gd name="connsiteX4" fmla="*/ 6398508 w 9923732"/>
              <a:gd name="connsiteY4" fmla="*/ 4943543 h 5799180"/>
              <a:gd name="connsiteX5" fmla="*/ 8402983 w 9923732"/>
              <a:gd name="connsiteY5" fmla="*/ 3370212 h 5799180"/>
              <a:gd name="connsiteX6" fmla="*/ 9572500 w 9923732"/>
              <a:gd name="connsiteY6" fmla="*/ 0 h 5799180"/>
              <a:gd name="connsiteX0" fmla="*/ 7588 w 10035447"/>
              <a:gd name="connsiteY0" fmla="*/ 1467132 h 5799180"/>
              <a:gd name="connsiteX1" fmla="*/ 1401245 w 10035447"/>
              <a:gd name="connsiteY1" fmla="*/ 3660202 h 5799180"/>
              <a:gd name="connsiteX2" fmla="*/ 3427579 w 10035447"/>
              <a:gd name="connsiteY2" fmla="*/ 3860548 h 5799180"/>
              <a:gd name="connsiteX3" fmla="*/ 4606875 w 10035447"/>
              <a:gd name="connsiteY3" fmla="*/ 5758106 h 5799180"/>
              <a:gd name="connsiteX4" fmla="*/ 6398508 w 10035447"/>
              <a:gd name="connsiteY4" fmla="*/ 4943543 h 5799180"/>
              <a:gd name="connsiteX5" fmla="*/ 8402983 w 10035447"/>
              <a:gd name="connsiteY5" fmla="*/ 3370212 h 5799180"/>
              <a:gd name="connsiteX6" fmla="*/ 9572500 w 10035447"/>
              <a:gd name="connsiteY6" fmla="*/ 0 h 5799180"/>
              <a:gd name="connsiteX0" fmla="*/ 7588 w 10035447"/>
              <a:gd name="connsiteY0" fmla="*/ 1467132 h 5799180"/>
              <a:gd name="connsiteX1" fmla="*/ 1401245 w 10035447"/>
              <a:gd name="connsiteY1" fmla="*/ 3660202 h 5799180"/>
              <a:gd name="connsiteX2" fmla="*/ 3427579 w 10035447"/>
              <a:gd name="connsiteY2" fmla="*/ 3860548 h 5799180"/>
              <a:gd name="connsiteX3" fmla="*/ 4606875 w 10035447"/>
              <a:gd name="connsiteY3" fmla="*/ 5758106 h 5799180"/>
              <a:gd name="connsiteX4" fmla="*/ 6398508 w 10035447"/>
              <a:gd name="connsiteY4" fmla="*/ 4943543 h 5799180"/>
              <a:gd name="connsiteX5" fmla="*/ 8402983 w 10035447"/>
              <a:gd name="connsiteY5" fmla="*/ 3370212 h 5799180"/>
              <a:gd name="connsiteX6" fmla="*/ 9572500 w 10035447"/>
              <a:gd name="connsiteY6" fmla="*/ 0 h 5799180"/>
              <a:gd name="connsiteX0" fmla="*/ 7588 w 10078266"/>
              <a:gd name="connsiteY0" fmla="*/ 1467132 h 5799180"/>
              <a:gd name="connsiteX1" fmla="*/ 1401245 w 10078266"/>
              <a:gd name="connsiteY1" fmla="*/ 3660202 h 5799180"/>
              <a:gd name="connsiteX2" fmla="*/ 3427579 w 10078266"/>
              <a:gd name="connsiteY2" fmla="*/ 3860548 h 5799180"/>
              <a:gd name="connsiteX3" fmla="*/ 4606875 w 10078266"/>
              <a:gd name="connsiteY3" fmla="*/ 5758106 h 5799180"/>
              <a:gd name="connsiteX4" fmla="*/ 6398508 w 10078266"/>
              <a:gd name="connsiteY4" fmla="*/ 4943543 h 5799180"/>
              <a:gd name="connsiteX5" fmla="*/ 8402983 w 10078266"/>
              <a:gd name="connsiteY5" fmla="*/ 3370212 h 5799180"/>
              <a:gd name="connsiteX6" fmla="*/ 9572500 w 10078266"/>
              <a:gd name="connsiteY6" fmla="*/ 0 h 5799180"/>
              <a:gd name="connsiteX0" fmla="*/ 7588 w 10078266"/>
              <a:gd name="connsiteY0" fmla="*/ 1467132 h 5790795"/>
              <a:gd name="connsiteX1" fmla="*/ 1401245 w 10078266"/>
              <a:gd name="connsiteY1" fmla="*/ 3660202 h 5790795"/>
              <a:gd name="connsiteX2" fmla="*/ 3427579 w 10078266"/>
              <a:gd name="connsiteY2" fmla="*/ 3860548 h 5790795"/>
              <a:gd name="connsiteX3" fmla="*/ 4606875 w 10078266"/>
              <a:gd name="connsiteY3" fmla="*/ 5758106 h 5790795"/>
              <a:gd name="connsiteX4" fmla="*/ 6310875 w 10078266"/>
              <a:gd name="connsiteY4" fmla="*/ 5031004 h 5790795"/>
              <a:gd name="connsiteX5" fmla="*/ 8402983 w 10078266"/>
              <a:gd name="connsiteY5" fmla="*/ 3370212 h 5790795"/>
              <a:gd name="connsiteX6" fmla="*/ 9572500 w 10078266"/>
              <a:gd name="connsiteY6" fmla="*/ 0 h 5790795"/>
              <a:gd name="connsiteX0" fmla="*/ 7588 w 10078266"/>
              <a:gd name="connsiteY0" fmla="*/ 1467132 h 5810829"/>
              <a:gd name="connsiteX1" fmla="*/ 1401245 w 10078266"/>
              <a:gd name="connsiteY1" fmla="*/ 3660202 h 5810829"/>
              <a:gd name="connsiteX2" fmla="*/ 3427579 w 10078266"/>
              <a:gd name="connsiteY2" fmla="*/ 3860548 h 5810829"/>
              <a:gd name="connsiteX3" fmla="*/ 4606875 w 10078266"/>
              <a:gd name="connsiteY3" fmla="*/ 5758106 h 5810829"/>
              <a:gd name="connsiteX4" fmla="*/ 6310875 w 10078266"/>
              <a:gd name="connsiteY4" fmla="*/ 5031004 h 5810829"/>
              <a:gd name="connsiteX5" fmla="*/ 8402983 w 10078266"/>
              <a:gd name="connsiteY5" fmla="*/ 3370212 h 5810829"/>
              <a:gd name="connsiteX6" fmla="*/ 9572500 w 10078266"/>
              <a:gd name="connsiteY6" fmla="*/ 0 h 5810829"/>
              <a:gd name="connsiteX0" fmla="*/ 7588 w 10116392"/>
              <a:gd name="connsiteY0" fmla="*/ 1467132 h 5822512"/>
              <a:gd name="connsiteX1" fmla="*/ 1401245 w 10116392"/>
              <a:gd name="connsiteY1" fmla="*/ 3660202 h 5822512"/>
              <a:gd name="connsiteX2" fmla="*/ 3427579 w 10116392"/>
              <a:gd name="connsiteY2" fmla="*/ 3860548 h 5822512"/>
              <a:gd name="connsiteX3" fmla="*/ 4606875 w 10116392"/>
              <a:gd name="connsiteY3" fmla="*/ 5758106 h 5822512"/>
              <a:gd name="connsiteX4" fmla="*/ 6310875 w 10116392"/>
              <a:gd name="connsiteY4" fmla="*/ 5031004 h 5822512"/>
              <a:gd name="connsiteX5" fmla="*/ 8549329 w 10116392"/>
              <a:gd name="connsiteY5" fmla="*/ 3456785 h 5822512"/>
              <a:gd name="connsiteX6" fmla="*/ 9572500 w 10116392"/>
              <a:gd name="connsiteY6" fmla="*/ 0 h 5822512"/>
              <a:gd name="connsiteX0" fmla="*/ 7588 w 10116392"/>
              <a:gd name="connsiteY0" fmla="*/ 1467132 h 5813329"/>
              <a:gd name="connsiteX1" fmla="*/ 1401245 w 10116392"/>
              <a:gd name="connsiteY1" fmla="*/ 3660202 h 5813329"/>
              <a:gd name="connsiteX2" fmla="*/ 3427579 w 10116392"/>
              <a:gd name="connsiteY2" fmla="*/ 3860548 h 5813329"/>
              <a:gd name="connsiteX3" fmla="*/ 4606875 w 10116392"/>
              <a:gd name="connsiteY3" fmla="*/ 5758106 h 5813329"/>
              <a:gd name="connsiteX4" fmla="*/ 6310875 w 10116392"/>
              <a:gd name="connsiteY4" fmla="*/ 5031004 h 5813329"/>
              <a:gd name="connsiteX5" fmla="*/ 8549329 w 10116392"/>
              <a:gd name="connsiteY5" fmla="*/ 3456785 h 5813329"/>
              <a:gd name="connsiteX6" fmla="*/ 9572500 w 10116392"/>
              <a:gd name="connsiteY6" fmla="*/ 0 h 5813329"/>
              <a:gd name="connsiteX0" fmla="*/ 7588 w 10116392"/>
              <a:gd name="connsiteY0" fmla="*/ 1467132 h 5813329"/>
              <a:gd name="connsiteX1" fmla="*/ 1401245 w 10116392"/>
              <a:gd name="connsiteY1" fmla="*/ 3660202 h 5813329"/>
              <a:gd name="connsiteX2" fmla="*/ 3427579 w 10116392"/>
              <a:gd name="connsiteY2" fmla="*/ 3860548 h 5813329"/>
              <a:gd name="connsiteX3" fmla="*/ 4606875 w 10116392"/>
              <a:gd name="connsiteY3" fmla="*/ 5758106 h 5813329"/>
              <a:gd name="connsiteX4" fmla="*/ 6310875 w 10116392"/>
              <a:gd name="connsiteY4" fmla="*/ 5031004 h 5813329"/>
              <a:gd name="connsiteX5" fmla="*/ 8549329 w 10116392"/>
              <a:gd name="connsiteY5" fmla="*/ 3456785 h 5813329"/>
              <a:gd name="connsiteX6" fmla="*/ 9572500 w 10116392"/>
              <a:gd name="connsiteY6" fmla="*/ 0 h 5813329"/>
              <a:gd name="connsiteX0" fmla="*/ 7588 w 10145689"/>
              <a:gd name="connsiteY0" fmla="*/ 1467132 h 5823588"/>
              <a:gd name="connsiteX1" fmla="*/ 1401245 w 10145689"/>
              <a:gd name="connsiteY1" fmla="*/ 3660202 h 5823588"/>
              <a:gd name="connsiteX2" fmla="*/ 3427579 w 10145689"/>
              <a:gd name="connsiteY2" fmla="*/ 3860548 h 5823588"/>
              <a:gd name="connsiteX3" fmla="*/ 4606875 w 10145689"/>
              <a:gd name="connsiteY3" fmla="*/ 5758106 h 5823588"/>
              <a:gd name="connsiteX4" fmla="*/ 6310875 w 10145689"/>
              <a:gd name="connsiteY4" fmla="*/ 5031004 h 5823588"/>
              <a:gd name="connsiteX5" fmla="*/ 8651351 w 10145689"/>
              <a:gd name="connsiteY5" fmla="*/ 3367886 h 5823588"/>
              <a:gd name="connsiteX6" fmla="*/ 9572500 w 10145689"/>
              <a:gd name="connsiteY6" fmla="*/ 0 h 5823588"/>
              <a:gd name="connsiteX0" fmla="*/ 7588 w 10145689"/>
              <a:gd name="connsiteY0" fmla="*/ 1467132 h 5812221"/>
              <a:gd name="connsiteX1" fmla="*/ 1401245 w 10145689"/>
              <a:gd name="connsiteY1" fmla="*/ 3660202 h 5812221"/>
              <a:gd name="connsiteX2" fmla="*/ 3427579 w 10145689"/>
              <a:gd name="connsiteY2" fmla="*/ 3860548 h 5812221"/>
              <a:gd name="connsiteX3" fmla="*/ 4606875 w 10145689"/>
              <a:gd name="connsiteY3" fmla="*/ 5758106 h 5812221"/>
              <a:gd name="connsiteX4" fmla="*/ 6310875 w 10145689"/>
              <a:gd name="connsiteY4" fmla="*/ 5031004 h 5812221"/>
              <a:gd name="connsiteX5" fmla="*/ 8651351 w 10145689"/>
              <a:gd name="connsiteY5" fmla="*/ 3367886 h 5812221"/>
              <a:gd name="connsiteX6" fmla="*/ 9572500 w 10145689"/>
              <a:gd name="connsiteY6" fmla="*/ 0 h 5812221"/>
              <a:gd name="connsiteX0" fmla="*/ 7588 w 10145689"/>
              <a:gd name="connsiteY0" fmla="*/ 1467132 h 5787106"/>
              <a:gd name="connsiteX1" fmla="*/ 1401245 w 10145689"/>
              <a:gd name="connsiteY1" fmla="*/ 3660202 h 5787106"/>
              <a:gd name="connsiteX2" fmla="*/ 3427579 w 10145689"/>
              <a:gd name="connsiteY2" fmla="*/ 3860548 h 5787106"/>
              <a:gd name="connsiteX3" fmla="*/ 4606875 w 10145689"/>
              <a:gd name="connsiteY3" fmla="*/ 5758106 h 5787106"/>
              <a:gd name="connsiteX4" fmla="*/ 6310875 w 10145689"/>
              <a:gd name="connsiteY4" fmla="*/ 5031004 h 5787106"/>
              <a:gd name="connsiteX5" fmla="*/ 8651351 w 10145689"/>
              <a:gd name="connsiteY5" fmla="*/ 3367886 h 5787106"/>
              <a:gd name="connsiteX6" fmla="*/ 9572500 w 10145689"/>
              <a:gd name="connsiteY6" fmla="*/ 0 h 5787106"/>
              <a:gd name="connsiteX0" fmla="*/ 7588 w 10145689"/>
              <a:gd name="connsiteY0" fmla="*/ 1467132 h 5787106"/>
              <a:gd name="connsiteX1" fmla="*/ 1401245 w 10145689"/>
              <a:gd name="connsiteY1" fmla="*/ 3660202 h 5787106"/>
              <a:gd name="connsiteX2" fmla="*/ 3427579 w 10145689"/>
              <a:gd name="connsiteY2" fmla="*/ 3860548 h 5787106"/>
              <a:gd name="connsiteX3" fmla="*/ 4606875 w 10145689"/>
              <a:gd name="connsiteY3" fmla="*/ 5758106 h 5787106"/>
              <a:gd name="connsiteX4" fmla="*/ 6310875 w 10145689"/>
              <a:gd name="connsiteY4" fmla="*/ 5031004 h 5787106"/>
              <a:gd name="connsiteX5" fmla="*/ 8651351 w 10145689"/>
              <a:gd name="connsiteY5" fmla="*/ 3367886 h 5787106"/>
              <a:gd name="connsiteX6" fmla="*/ 9572500 w 10145689"/>
              <a:gd name="connsiteY6" fmla="*/ 0 h 5787106"/>
              <a:gd name="connsiteX0" fmla="*/ 7588 w 10145689"/>
              <a:gd name="connsiteY0" fmla="*/ 1467132 h 5798334"/>
              <a:gd name="connsiteX1" fmla="*/ 1401245 w 10145689"/>
              <a:gd name="connsiteY1" fmla="*/ 3660202 h 5798334"/>
              <a:gd name="connsiteX2" fmla="*/ 3427579 w 10145689"/>
              <a:gd name="connsiteY2" fmla="*/ 3860548 h 5798334"/>
              <a:gd name="connsiteX3" fmla="*/ 4606875 w 10145689"/>
              <a:gd name="connsiteY3" fmla="*/ 5758106 h 5798334"/>
              <a:gd name="connsiteX4" fmla="*/ 6615509 w 10145689"/>
              <a:gd name="connsiteY4" fmla="*/ 5101763 h 5798334"/>
              <a:gd name="connsiteX5" fmla="*/ 8651351 w 10145689"/>
              <a:gd name="connsiteY5" fmla="*/ 3367886 h 5798334"/>
              <a:gd name="connsiteX6" fmla="*/ 9572500 w 10145689"/>
              <a:gd name="connsiteY6" fmla="*/ 0 h 5798334"/>
              <a:gd name="connsiteX0" fmla="*/ 6684 w 10144785"/>
              <a:gd name="connsiteY0" fmla="*/ 1467132 h 5785478"/>
              <a:gd name="connsiteX1" fmla="*/ 1400341 w 10144785"/>
              <a:gd name="connsiteY1" fmla="*/ 3660202 h 5785478"/>
              <a:gd name="connsiteX2" fmla="*/ 3223210 w 10144785"/>
              <a:gd name="connsiteY2" fmla="*/ 4128237 h 5785478"/>
              <a:gd name="connsiteX3" fmla="*/ 4605971 w 10144785"/>
              <a:gd name="connsiteY3" fmla="*/ 5758106 h 5785478"/>
              <a:gd name="connsiteX4" fmla="*/ 6614605 w 10144785"/>
              <a:gd name="connsiteY4" fmla="*/ 5101763 h 5785478"/>
              <a:gd name="connsiteX5" fmla="*/ 8650447 w 10144785"/>
              <a:gd name="connsiteY5" fmla="*/ 3367886 h 5785478"/>
              <a:gd name="connsiteX6" fmla="*/ 9571596 w 10144785"/>
              <a:gd name="connsiteY6" fmla="*/ 0 h 5785478"/>
              <a:gd name="connsiteX0" fmla="*/ 9592 w 10147693"/>
              <a:gd name="connsiteY0" fmla="*/ 1467132 h 5785478"/>
              <a:gd name="connsiteX1" fmla="*/ 1087831 w 10147693"/>
              <a:gd name="connsiteY1" fmla="*/ 3871613 h 5785478"/>
              <a:gd name="connsiteX2" fmla="*/ 3226118 w 10147693"/>
              <a:gd name="connsiteY2" fmla="*/ 4128237 h 5785478"/>
              <a:gd name="connsiteX3" fmla="*/ 4608879 w 10147693"/>
              <a:gd name="connsiteY3" fmla="*/ 5758106 h 5785478"/>
              <a:gd name="connsiteX4" fmla="*/ 6617513 w 10147693"/>
              <a:gd name="connsiteY4" fmla="*/ 5101763 h 5785478"/>
              <a:gd name="connsiteX5" fmla="*/ 8653355 w 10147693"/>
              <a:gd name="connsiteY5" fmla="*/ 3367886 h 5785478"/>
              <a:gd name="connsiteX6" fmla="*/ 9574504 w 10147693"/>
              <a:gd name="connsiteY6" fmla="*/ 0 h 5785478"/>
              <a:gd name="connsiteX0" fmla="*/ 9593 w 10147694"/>
              <a:gd name="connsiteY0" fmla="*/ 1467132 h 5784496"/>
              <a:gd name="connsiteX1" fmla="*/ 1087832 w 10147694"/>
              <a:gd name="connsiteY1" fmla="*/ 3871613 h 5784496"/>
              <a:gd name="connsiteX2" fmla="*/ 3226119 w 10147694"/>
              <a:gd name="connsiteY2" fmla="*/ 4128237 h 5784496"/>
              <a:gd name="connsiteX3" fmla="*/ 4608880 w 10147694"/>
              <a:gd name="connsiteY3" fmla="*/ 5758106 h 5784496"/>
              <a:gd name="connsiteX4" fmla="*/ 6513044 w 10147694"/>
              <a:gd name="connsiteY4" fmla="*/ 5089712 h 5784496"/>
              <a:gd name="connsiteX5" fmla="*/ 8653356 w 10147694"/>
              <a:gd name="connsiteY5" fmla="*/ 3367886 h 5784496"/>
              <a:gd name="connsiteX6" fmla="*/ 9574505 w 10147694"/>
              <a:gd name="connsiteY6" fmla="*/ 0 h 5784496"/>
              <a:gd name="connsiteX0" fmla="*/ 9593 w 10175761"/>
              <a:gd name="connsiteY0" fmla="*/ 1467132 h 5791539"/>
              <a:gd name="connsiteX1" fmla="*/ 1087832 w 10175761"/>
              <a:gd name="connsiteY1" fmla="*/ 3871613 h 5791539"/>
              <a:gd name="connsiteX2" fmla="*/ 3226119 w 10175761"/>
              <a:gd name="connsiteY2" fmla="*/ 4128237 h 5791539"/>
              <a:gd name="connsiteX3" fmla="*/ 4608880 w 10175761"/>
              <a:gd name="connsiteY3" fmla="*/ 5758106 h 5791539"/>
              <a:gd name="connsiteX4" fmla="*/ 6513044 w 10175761"/>
              <a:gd name="connsiteY4" fmla="*/ 5089712 h 5791539"/>
              <a:gd name="connsiteX5" fmla="*/ 8744016 w 10175761"/>
              <a:gd name="connsiteY5" fmla="*/ 3471267 h 5791539"/>
              <a:gd name="connsiteX6" fmla="*/ 9574505 w 10175761"/>
              <a:gd name="connsiteY6" fmla="*/ 0 h 5791539"/>
              <a:gd name="connsiteX0" fmla="*/ 9593 w 10175761"/>
              <a:gd name="connsiteY0" fmla="*/ 1467132 h 5782800"/>
              <a:gd name="connsiteX1" fmla="*/ 1087832 w 10175761"/>
              <a:gd name="connsiteY1" fmla="*/ 3871613 h 5782800"/>
              <a:gd name="connsiteX2" fmla="*/ 3226119 w 10175761"/>
              <a:gd name="connsiteY2" fmla="*/ 4128237 h 5782800"/>
              <a:gd name="connsiteX3" fmla="*/ 4608880 w 10175761"/>
              <a:gd name="connsiteY3" fmla="*/ 5758106 h 5782800"/>
              <a:gd name="connsiteX4" fmla="*/ 6513044 w 10175761"/>
              <a:gd name="connsiteY4" fmla="*/ 5089712 h 5782800"/>
              <a:gd name="connsiteX5" fmla="*/ 8744016 w 10175761"/>
              <a:gd name="connsiteY5" fmla="*/ 3471267 h 5782800"/>
              <a:gd name="connsiteX6" fmla="*/ 9574505 w 10175761"/>
              <a:gd name="connsiteY6" fmla="*/ 0 h 57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75761" h="5782800">
                <a:moveTo>
                  <a:pt x="9593" y="1467132"/>
                </a:moveTo>
                <a:cubicBezTo>
                  <a:pt x="-86017" y="2055885"/>
                  <a:pt x="551744" y="3428096"/>
                  <a:pt x="1087832" y="3871613"/>
                </a:cubicBezTo>
                <a:cubicBezTo>
                  <a:pt x="1623920" y="4315131"/>
                  <a:pt x="2639278" y="3813822"/>
                  <a:pt x="3226119" y="4128237"/>
                </a:cubicBezTo>
                <a:cubicBezTo>
                  <a:pt x="3812960" y="4442653"/>
                  <a:pt x="4061059" y="5597860"/>
                  <a:pt x="4608880" y="5758106"/>
                </a:cubicBezTo>
                <a:cubicBezTo>
                  <a:pt x="5156701" y="5918352"/>
                  <a:pt x="5421081" y="5252483"/>
                  <a:pt x="6513044" y="5089712"/>
                </a:cubicBezTo>
                <a:cubicBezTo>
                  <a:pt x="7605007" y="4926941"/>
                  <a:pt x="7421300" y="3791119"/>
                  <a:pt x="8744016" y="3471267"/>
                </a:cubicBezTo>
                <a:cubicBezTo>
                  <a:pt x="10213061" y="3110612"/>
                  <a:pt x="10659142" y="451714"/>
                  <a:pt x="9574505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163" name="สี่เหลี่ยมผืนผ้า 74">
            <a:extLst>
              <a:ext uri="{FF2B5EF4-FFF2-40B4-BE49-F238E27FC236}">
                <a16:creationId xmlns:a16="http://schemas.microsoft.com/office/drawing/2014/main" id="{FBC91C94-BD45-49A9-8AE8-78AC44DDC4E8}"/>
              </a:ext>
            </a:extLst>
          </p:cNvPr>
          <p:cNvSpPr/>
          <p:nvPr/>
        </p:nvSpPr>
        <p:spPr>
          <a:xfrm>
            <a:off x="0" y="-36603"/>
            <a:ext cx="12192000" cy="690563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คาดหมายลักษณะอากาศ เดือน มกรา</a:t>
            </a:r>
            <a:r>
              <a:rPr lang="th-TH" alt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คม</a:t>
            </a: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พ.ศ.</a:t>
            </a:r>
            <a:r>
              <a:rPr kumimoji="0" lang="en-US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2569</a:t>
            </a:r>
            <a:endParaRPr kumimoji="0" lang="th-TH" altLang="th-TH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3" name="กล่องข้อความ 86">
            <a:extLst>
              <a:ext uri="{FF2B5EF4-FFF2-40B4-BE49-F238E27FC236}">
                <a16:creationId xmlns:a16="http://schemas.microsoft.com/office/drawing/2014/main" id="{1447AF80-A630-4970-9659-DB3F4D356457}"/>
              </a:ext>
            </a:extLst>
          </p:cNvPr>
          <p:cNvSpPr txBox="1"/>
          <p:nvPr/>
        </p:nvSpPr>
        <p:spPr>
          <a:xfrm>
            <a:off x="227353" y="82831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54" name="กล่องข้อความ 86">
            <a:extLst>
              <a:ext uri="{FF2B5EF4-FFF2-40B4-BE49-F238E27FC236}">
                <a16:creationId xmlns:a16="http://schemas.microsoft.com/office/drawing/2014/main" id="{32AE53DB-131F-43D7-A601-35C7F26A4BF6}"/>
              </a:ext>
            </a:extLst>
          </p:cNvPr>
          <p:cNvSpPr txBox="1"/>
          <p:nvPr/>
        </p:nvSpPr>
        <p:spPr>
          <a:xfrm>
            <a:off x="997955" y="80604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55" name="กล่องข้อความ 86">
            <a:extLst>
              <a:ext uri="{FF2B5EF4-FFF2-40B4-BE49-F238E27FC236}">
                <a16:creationId xmlns:a16="http://schemas.microsoft.com/office/drawing/2014/main" id="{C330DA9C-47F9-4AD7-A784-1161BB083613}"/>
              </a:ext>
            </a:extLst>
          </p:cNvPr>
          <p:cNvSpPr txBox="1"/>
          <p:nvPr/>
        </p:nvSpPr>
        <p:spPr>
          <a:xfrm>
            <a:off x="1680400" y="7959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1018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63" name="กล่องข้อความ 86">
            <a:extLst>
              <a:ext uri="{FF2B5EF4-FFF2-40B4-BE49-F238E27FC236}">
                <a16:creationId xmlns:a16="http://schemas.microsoft.com/office/drawing/2014/main" id="{4F6E1432-117A-4E46-90BF-C430A60DDFE0}"/>
              </a:ext>
            </a:extLst>
          </p:cNvPr>
          <p:cNvSpPr txBox="1"/>
          <p:nvPr/>
        </p:nvSpPr>
        <p:spPr>
          <a:xfrm>
            <a:off x="2414309" y="77882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1020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44" name="กล่องข้อความ 86">
            <a:extLst>
              <a:ext uri="{FF2B5EF4-FFF2-40B4-BE49-F238E27FC236}">
                <a16:creationId xmlns:a16="http://schemas.microsoft.com/office/drawing/2014/main" id="{62E7A5E5-9F67-6B29-D5A9-4FA5804ED20D}"/>
              </a:ext>
            </a:extLst>
          </p:cNvPr>
          <p:cNvSpPr txBox="1"/>
          <p:nvPr/>
        </p:nvSpPr>
        <p:spPr>
          <a:xfrm>
            <a:off x="3592187" y="80604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1022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71" name="กล่องข้อความ 86">
            <a:extLst>
              <a:ext uri="{FF2B5EF4-FFF2-40B4-BE49-F238E27FC236}">
                <a16:creationId xmlns:a16="http://schemas.microsoft.com/office/drawing/2014/main" id="{1DCE7E94-BBD2-430D-A0AD-D95CC7D22874}"/>
              </a:ext>
            </a:extLst>
          </p:cNvPr>
          <p:cNvSpPr txBox="1"/>
          <p:nvPr/>
        </p:nvSpPr>
        <p:spPr>
          <a:xfrm>
            <a:off x="5104822" y="82831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1024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72" name="กล่องข้อความ 86">
            <a:extLst>
              <a:ext uri="{FF2B5EF4-FFF2-40B4-BE49-F238E27FC236}">
                <a16:creationId xmlns:a16="http://schemas.microsoft.com/office/drawing/2014/main" id="{C4432FD4-8A08-4D70-B595-FAA0949FDD3A}"/>
              </a:ext>
            </a:extLst>
          </p:cNvPr>
          <p:cNvSpPr txBox="1"/>
          <p:nvPr/>
        </p:nvSpPr>
        <p:spPr>
          <a:xfrm>
            <a:off x="11558677" y="203365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74" name="กล่องข้อความ 86">
            <a:extLst>
              <a:ext uri="{FF2B5EF4-FFF2-40B4-BE49-F238E27FC236}">
                <a16:creationId xmlns:a16="http://schemas.microsoft.com/office/drawing/2014/main" id="{09FD4FE3-2E6D-46D5-BBA7-86949BCCE467}"/>
              </a:ext>
            </a:extLst>
          </p:cNvPr>
          <p:cNvSpPr txBox="1"/>
          <p:nvPr/>
        </p:nvSpPr>
        <p:spPr>
          <a:xfrm>
            <a:off x="11561275" y="108882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75" name="กล่องข้อความ 86">
            <a:extLst>
              <a:ext uri="{FF2B5EF4-FFF2-40B4-BE49-F238E27FC236}">
                <a16:creationId xmlns:a16="http://schemas.microsoft.com/office/drawing/2014/main" id="{B88A0AAA-85CE-45B5-BD0B-53CB1B10CE58}"/>
              </a:ext>
            </a:extLst>
          </p:cNvPr>
          <p:cNvSpPr txBox="1"/>
          <p:nvPr/>
        </p:nvSpPr>
        <p:spPr>
          <a:xfrm>
            <a:off x="11135196" y="83324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1018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76" name="กล่องข้อความ 86">
            <a:extLst>
              <a:ext uri="{FF2B5EF4-FFF2-40B4-BE49-F238E27FC236}">
                <a16:creationId xmlns:a16="http://schemas.microsoft.com/office/drawing/2014/main" id="{C3B729D0-A4DA-40BC-BE86-FF734A0DC034}"/>
              </a:ext>
            </a:extLst>
          </p:cNvPr>
          <p:cNvSpPr txBox="1"/>
          <p:nvPr/>
        </p:nvSpPr>
        <p:spPr>
          <a:xfrm>
            <a:off x="10421649" y="83144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1020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77" name="กล่องข้อความ 86">
            <a:extLst>
              <a:ext uri="{FF2B5EF4-FFF2-40B4-BE49-F238E27FC236}">
                <a16:creationId xmlns:a16="http://schemas.microsoft.com/office/drawing/2014/main" id="{0B85CF93-5B91-47C7-BE4A-5D04B2F4E68B}"/>
              </a:ext>
            </a:extLst>
          </p:cNvPr>
          <p:cNvSpPr txBox="1"/>
          <p:nvPr/>
        </p:nvSpPr>
        <p:spPr>
          <a:xfrm>
            <a:off x="9260638" y="82831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1022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78" name="กล่องข้อความ 86">
            <a:extLst>
              <a:ext uri="{FF2B5EF4-FFF2-40B4-BE49-F238E27FC236}">
                <a16:creationId xmlns:a16="http://schemas.microsoft.com/office/drawing/2014/main" id="{3978A549-A390-49A5-BEBE-ABDDC967576C}"/>
              </a:ext>
            </a:extLst>
          </p:cNvPr>
          <p:cNvSpPr txBox="1"/>
          <p:nvPr/>
        </p:nvSpPr>
        <p:spPr>
          <a:xfrm>
            <a:off x="8569324" y="82924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1024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6" name="กล่องข้อความ 86">
            <a:extLst>
              <a:ext uri="{FF2B5EF4-FFF2-40B4-BE49-F238E27FC236}">
                <a16:creationId xmlns:a16="http://schemas.microsoft.com/office/drawing/2014/main" id="{3AFC5FBD-DF7D-6317-4A64-F2DCC8150CDA}"/>
              </a:ext>
            </a:extLst>
          </p:cNvPr>
          <p:cNvSpPr txBox="1"/>
          <p:nvPr/>
        </p:nvSpPr>
        <p:spPr>
          <a:xfrm>
            <a:off x="11604024" y="270129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944CEA5-38DB-4A92-A263-FC2C0C79B95B}"/>
              </a:ext>
            </a:extLst>
          </p:cNvPr>
          <p:cNvGrpSpPr/>
          <p:nvPr/>
        </p:nvGrpSpPr>
        <p:grpSpPr>
          <a:xfrm>
            <a:off x="7475756" y="4674822"/>
            <a:ext cx="852987" cy="797058"/>
            <a:chOff x="8112530" y="3561282"/>
            <a:chExt cx="1037440" cy="1013013"/>
          </a:xfrm>
        </p:grpSpPr>
        <p:sp>
          <p:nvSpPr>
            <p:cNvPr id="102" name="วงรี 64">
              <a:extLst>
                <a:ext uri="{FF2B5EF4-FFF2-40B4-BE49-F238E27FC236}">
                  <a16:creationId xmlns:a16="http://schemas.microsoft.com/office/drawing/2014/main" id="{B2A56A26-6AD8-4073-A959-446520CA5544}"/>
                </a:ext>
              </a:extLst>
            </p:cNvPr>
            <p:cNvSpPr/>
            <p:nvPr/>
          </p:nvSpPr>
          <p:spPr bwMode="auto">
            <a:xfrm>
              <a:off x="8112530" y="3772607"/>
              <a:ext cx="1026319" cy="8016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grpSp>
          <p:nvGrpSpPr>
            <p:cNvPr id="103" name="กลุ่ม 1">
              <a:extLst>
                <a:ext uri="{FF2B5EF4-FFF2-40B4-BE49-F238E27FC236}">
                  <a16:creationId xmlns:a16="http://schemas.microsoft.com/office/drawing/2014/main" id="{B03F31FE-4BF9-42CC-84C0-9B4C3FD4F2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5082" y="3649202"/>
              <a:ext cx="1004888" cy="821694"/>
              <a:chOff x="3463224" y="2781608"/>
              <a:chExt cx="1004887" cy="822730"/>
            </a:xfrm>
          </p:grpSpPr>
          <p:sp>
            <p:nvSpPr>
              <p:cNvPr id="105" name="วงรี 64">
                <a:extLst>
                  <a:ext uri="{FF2B5EF4-FFF2-40B4-BE49-F238E27FC236}">
                    <a16:creationId xmlns:a16="http://schemas.microsoft.com/office/drawing/2014/main" id="{156E59F8-1CC8-4A86-BD84-B607961CF3E7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106" name="Oval 1">
                <a:extLst>
                  <a:ext uri="{FF2B5EF4-FFF2-40B4-BE49-F238E27FC236}">
                    <a16:creationId xmlns:a16="http://schemas.microsoft.com/office/drawing/2014/main" id="{6AB9D049-4B4E-4D15-A251-B657245C5AC1}"/>
                  </a:ext>
                </a:extLst>
              </p:cNvPr>
              <p:cNvSpPr/>
              <p:nvPr/>
            </p:nvSpPr>
            <p:spPr bwMode="auto">
              <a:xfrm>
                <a:off x="3463224" y="278160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04" name="กล่องข้อความ 85">
              <a:extLst>
                <a:ext uri="{FF2B5EF4-FFF2-40B4-BE49-F238E27FC236}">
                  <a16:creationId xmlns:a16="http://schemas.microsoft.com/office/drawing/2014/main" id="{A932BD66-B42C-4A8F-938E-6248AFB2EBC1}"/>
                </a:ext>
              </a:extLst>
            </p:cNvPr>
            <p:cNvSpPr txBox="1"/>
            <p:nvPr/>
          </p:nvSpPr>
          <p:spPr>
            <a:xfrm>
              <a:off x="8276312" y="3561282"/>
              <a:ext cx="669118" cy="3911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100" name="รูปแบบอิสระ 30">
            <a:extLst>
              <a:ext uri="{FF2B5EF4-FFF2-40B4-BE49-F238E27FC236}">
                <a16:creationId xmlns:a16="http://schemas.microsoft.com/office/drawing/2014/main" id="{D8CEB48D-C250-4C0B-B561-9D6080958B76}"/>
              </a:ext>
            </a:extLst>
          </p:cNvPr>
          <p:cNvSpPr/>
          <p:nvPr/>
        </p:nvSpPr>
        <p:spPr bwMode="auto">
          <a:xfrm rot="9158858">
            <a:off x="5729772" y="4846981"/>
            <a:ext cx="1701825" cy="580930"/>
          </a:xfrm>
          <a:custGeom>
            <a:avLst/>
            <a:gdLst>
              <a:gd name="connsiteX0" fmla="*/ 0 w 2536166"/>
              <a:gd name="connsiteY0" fmla="*/ 0 h 664234"/>
              <a:gd name="connsiteX1" fmla="*/ 1147313 w 2536166"/>
              <a:gd name="connsiteY1" fmla="*/ 500332 h 664234"/>
              <a:gd name="connsiteX2" fmla="*/ 2536166 w 2536166"/>
              <a:gd name="connsiteY2" fmla="*/ 664234 h 664234"/>
              <a:gd name="connsiteX0" fmla="*/ 0 w 3642047"/>
              <a:gd name="connsiteY0" fmla="*/ 0 h 515103"/>
              <a:gd name="connsiteX1" fmla="*/ 1147313 w 3642047"/>
              <a:gd name="connsiteY1" fmla="*/ 500332 h 515103"/>
              <a:gd name="connsiteX2" fmla="*/ 3642047 w 3642047"/>
              <a:gd name="connsiteY2" fmla="*/ 88876 h 515103"/>
              <a:gd name="connsiteX0" fmla="*/ 0 w 3642047"/>
              <a:gd name="connsiteY0" fmla="*/ 0 h 88876"/>
              <a:gd name="connsiteX1" fmla="*/ 3642047 w 3642047"/>
              <a:gd name="connsiteY1" fmla="*/ 88876 h 88876"/>
              <a:gd name="connsiteX0" fmla="*/ 0 w 3642047"/>
              <a:gd name="connsiteY0" fmla="*/ 0 h 324716"/>
              <a:gd name="connsiteX1" fmla="*/ 3642047 w 3642047"/>
              <a:gd name="connsiteY1" fmla="*/ 88876 h 324716"/>
              <a:gd name="connsiteX0" fmla="*/ 0 w 3642047"/>
              <a:gd name="connsiteY0" fmla="*/ 0 h 375377"/>
              <a:gd name="connsiteX1" fmla="*/ 3642047 w 3642047"/>
              <a:gd name="connsiteY1" fmla="*/ 88876 h 375377"/>
              <a:gd name="connsiteX0" fmla="*/ 0 w 3642047"/>
              <a:gd name="connsiteY0" fmla="*/ 0 h 397397"/>
              <a:gd name="connsiteX1" fmla="*/ 3642047 w 3642047"/>
              <a:gd name="connsiteY1" fmla="*/ 88876 h 397397"/>
              <a:gd name="connsiteX0" fmla="*/ 0 w 3579213"/>
              <a:gd name="connsiteY0" fmla="*/ 0 h 570225"/>
              <a:gd name="connsiteX1" fmla="*/ 3579213 w 3579213"/>
              <a:gd name="connsiteY1" fmla="*/ 419707 h 570225"/>
              <a:gd name="connsiteX0" fmla="*/ 0 w 3579213"/>
              <a:gd name="connsiteY0" fmla="*/ 0 h 582607"/>
              <a:gd name="connsiteX1" fmla="*/ 3579213 w 3579213"/>
              <a:gd name="connsiteY1" fmla="*/ 419707 h 582607"/>
              <a:gd name="connsiteX0" fmla="*/ 0 w 3615942"/>
              <a:gd name="connsiteY0" fmla="*/ 188829 h 517296"/>
              <a:gd name="connsiteX1" fmla="*/ 3615942 w 3615942"/>
              <a:gd name="connsiteY1" fmla="*/ 0 h 517296"/>
              <a:gd name="connsiteX0" fmla="*/ 0 w 3615942"/>
              <a:gd name="connsiteY0" fmla="*/ 188829 h 259583"/>
              <a:gd name="connsiteX1" fmla="*/ 3615942 w 3615942"/>
              <a:gd name="connsiteY1" fmla="*/ 0 h 259583"/>
              <a:gd name="connsiteX0" fmla="*/ 0 w 3752361"/>
              <a:gd name="connsiteY0" fmla="*/ 58854 h 173707"/>
              <a:gd name="connsiteX1" fmla="*/ 3752361 w 3752361"/>
              <a:gd name="connsiteY1" fmla="*/ 0 h 173707"/>
              <a:gd name="connsiteX0" fmla="*/ 0 w 3732302"/>
              <a:gd name="connsiteY0" fmla="*/ 149074 h 230324"/>
              <a:gd name="connsiteX1" fmla="*/ 3732302 w 3732302"/>
              <a:gd name="connsiteY1" fmla="*/ 0 h 230324"/>
              <a:gd name="connsiteX0" fmla="*/ 0 w 3732302"/>
              <a:gd name="connsiteY0" fmla="*/ 149074 h 342171"/>
              <a:gd name="connsiteX1" fmla="*/ 3732302 w 3732302"/>
              <a:gd name="connsiteY1" fmla="*/ 0 h 342171"/>
              <a:gd name="connsiteX0" fmla="*/ 0 w 3732302"/>
              <a:gd name="connsiteY0" fmla="*/ 149074 h 463149"/>
              <a:gd name="connsiteX1" fmla="*/ 3732302 w 3732302"/>
              <a:gd name="connsiteY1" fmla="*/ 0 h 463149"/>
              <a:gd name="connsiteX0" fmla="*/ 0 w 4640539"/>
              <a:gd name="connsiteY0" fmla="*/ -1 h 533640"/>
              <a:gd name="connsiteX1" fmla="*/ 4640538 w 4640539"/>
              <a:gd name="connsiteY1" fmla="*/ 242215 h 533640"/>
              <a:gd name="connsiteX0" fmla="*/ 0 w 4640537"/>
              <a:gd name="connsiteY0" fmla="*/ 1 h 622314"/>
              <a:gd name="connsiteX1" fmla="*/ 4640538 w 4640537"/>
              <a:gd name="connsiteY1" fmla="*/ 242217 h 622314"/>
              <a:gd name="connsiteX0" fmla="*/ 0 w 4640539"/>
              <a:gd name="connsiteY0" fmla="*/ -1 h 696876"/>
              <a:gd name="connsiteX1" fmla="*/ 4640538 w 4640539"/>
              <a:gd name="connsiteY1" fmla="*/ 242215 h 696876"/>
              <a:gd name="connsiteX0" fmla="*/ 0 w 4668234"/>
              <a:gd name="connsiteY0" fmla="*/ 22018 h 571155"/>
              <a:gd name="connsiteX1" fmla="*/ 4668233 w 4668234"/>
              <a:gd name="connsiteY1" fmla="*/ 1 h 571155"/>
              <a:gd name="connsiteX0" fmla="*/ 0 w 4668232"/>
              <a:gd name="connsiteY0" fmla="*/ 22016 h 576354"/>
              <a:gd name="connsiteX1" fmla="*/ 4668233 w 4668232"/>
              <a:gd name="connsiteY1" fmla="*/ -1 h 576354"/>
              <a:gd name="connsiteX0" fmla="*/ -1 w 4748737"/>
              <a:gd name="connsiteY0" fmla="*/ -1 h 809809"/>
              <a:gd name="connsiteX1" fmla="*/ 4748736 w 4748737"/>
              <a:gd name="connsiteY1" fmla="*/ 404858 h 809809"/>
              <a:gd name="connsiteX0" fmla="*/ 0 w 4229127"/>
              <a:gd name="connsiteY0" fmla="*/ 351658 h 768259"/>
              <a:gd name="connsiteX1" fmla="*/ 4229127 w 4229127"/>
              <a:gd name="connsiteY1" fmla="*/ 0 h 768259"/>
              <a:gd name="connsiteX0" fmla="*/ 0 w 3776186"/>
              <a:gd name="connsiteY0" fmla="*/ 1 h 961774"/>
              <a:gd name="connsiteX1" fmla="*/ 3776186 w 3776186"/>
              <a:gd name="connsiteY1" fmla="*/ 614118 h 961774"/>
              <a:gd name="connsiteX0" fmla="*/ 0 w 3776186"/>
              <a:gd name="connsiteY0" fmla="*/ -1 h 877811"/>
              <a:gd name="connsiteX1" fmla="*/ 3776186 w 3776186"/>
              <a:gd name="connsiteY1" fmla="*/ 614116 h 877811"/>
              <a:gd name="connsiteX0" fmla="*/ 0 w 3776186"/>
              <a:gd name="connsiteY0" fmla="*/ 1 h 905962"/>
              <a:gd name="connsiteX1" fmla="*/ 3776186 w 3776186"/>
              <a:gd name="connsiteY1" fmla="*/ 614118 h 905962"/>
              <a:gd name="connsiteX0" fmla="*/ 1 w 4780080"/>
              <a:gd name="connsiteY0" fmla="*/ 1 h 1343855"/>
              <a:gd name="connsiteX1" fmla="*/ 4780080 w 4780080"/>
              <a:gd name="connsiteY1" fmla="*/ 1155341 h 1343855"/>
              <a:gd name="connsiteX0" fmla="*/ -1 w 4780078"/>
              <a:gd name="connsiteY0" fmla="*/ -1 h 1709125"/>
              <a:gd name="connsiteX1" fmla="*/ 4780078 w 4780078"/>
              <a:gd name="connsiteY1" fmla="*/ 1155339 h 1709125"/>
              <a:gd name="connsiteX0" fmla="*/ 1 w 4736253"/>
              <a:gd name="connsiteY0" fmla="*/ 1 h 1693639"/>
              <a:gd name="connsiteX1" fmla="*/ 4736253 w 4736253"/>
              <a:gd name="connsiteY1" fmla="*/ 1127606 h 1693639"/>
              <a:gd name="connsiteX0" fmla="*/ -1 w 3013447"/>
              <a:gd name="connsiteY0" fmla="*/ -1 h 4217023"/>
              <a:gd name="connsiteX1" fmla="*/ 3013447 w 3013447"/>
              <a:gd name="connsiteY1" fmla="*/ 4125641 h 4217023"/>
              <a:gd name="connsiteX0" fmla="*/ 1 w 3013449"/>
              <a:gd name="connsiteY0" fmla="*/ 1 h 4192333"/>
              <a:gd name="connsiteX1" fmla="*/ 3013449 w 3013449"/>
              <a:gd name="connsiteY1" fmla="*/ 4125643 h 4192333"/>
              <a:gd name="connsiteX0" fmla="*/ -1 w 3284998"/>
              <a:gd name="connsiteY0" fmla="*/ -1 h 4125642"/>
              <a:gd name="connsiteX1" fmla="*/ 3013447 w 3284998"/>
              <a:gd name="connsiteY1" fmla="*/ 4125641 h 4125642"/>
              <a:gd name="connsiteX0" fmla="*/ 1 w 3406310"/>
              <a:gd name="connsiteY0" fmla="*/ 1 h 3822119"/>
              <a:gd name="connsiteX1" fmla="*/ 3163116 w 3406310"/>
              <a:gd name="connsiteY1" fmla="*/ 3822118 h 3822119"/>
              <a:gd name="connsiteX0" fmla="*/ 0 w 3400383"/>
              <a:gd name="connsiteY0" fmla="*/ -1 h 3754080"/>
              <a:gd name="connsiteX1" fmla="*/ 3155912 w 3400383"/>
              <a:gd name="connsiteY1" fmla="*/ 3754080 h 3754080"/>
              <a:gd name="connsiteX0" fmla="*/ 0 w 3400996"/>
              <a:gd name="connsiteY0" fmla="*/ 1 h 3754082"/>
              <a:gd name="connsiteX1" fmla="*/ 3155912 w 3400996"/>
              <a:gd name="connsiteY1" fmla="*/ 3754082 h 3754082"/>
              <a:gd name="connsiteX0" fmla="*/ 0 w 3696464"/>
              <a:gd name="connsiteY0" fmla="*/ -1 h 3754080"/>
              <a:gd name="connsiteX1" fmla="*/ 3155912 w 3696464"/>
              <a:gd name="connsiteY1" fmla="*/ 3754080 h 3754080"/>
              <a:gd name="connsiteX0" fmla="*/ 0 w 3519171"/>
              <a:gd name="connsiteY0" fmla="*/ 1 h 3759303"/>
              <a:gd name="connsiteX1" fmla="*/ 2929213 w 3519171"/>
              <a:gd name="connsiteY1" fmla="*/ 3759303 h 3759303"/>
              <a:gd name="connsiteX0" fmla="*/ 0 w 24487995"/>
              <a:gd name="connsiteY0" fmla="*/ 1 h 6041208"/>
              <a:gd name="connsiteX1" fmla="*/ 24439745 w 24487995"/>
              <a:gd name="connsiteY1" fmla="*/ 6041210 h 6041208"/>
              <a:gd name="connsiteX0" fmla="*/ 0 w 24439740"/>
              <a:gd name="connsiteY0" fmla="*/ 1 h 6041208"/>
              <a:gd name="connsiteX1" fmla="*/ 24439745 w 24439740"/>
              <a:gd name="connsiteY1" fmla="*/ 6041210 h 6041208"/>
              <a:gd name="connsiteX0" fmla="*/ 83153 w 24522893"/>
              <a:gd name="connsiteY0" fmla="*/ 1 h 6041208"/>
              <a:gd name="connsiteX1" fmla="*/ 24522898 w 24522893"/>
              <a:gd name="connsiteY1" fmla="*/ 6041210 h 6041208"/>
              <a:gd name="connsiteX0" fmla="*/ 60708 w 29448116"/>
              <a:gd name="connsiteY0" fmla="*/ 2 h 5696262"/>
              <a:gd name="connsiteX1" fmla="*/ 29448121 w 29448116"/>
              <a:gd name="connsiteY1" fmla="*/ 5696264 h 5696262"/>
              <a:gd name="connsiteX0" fmla="*/ 28816 w 49525434"/>
              <a:gd name="connsiteY0" fmla="*/ 2 h 2289500"/>
              <a:gd name="connsiteX1" fmla="*/ 49525440 w 49525434"/>
              <a:gd name="connsiteY1" fmla="*/ 2289501 h 2289500"/>
              <a:gd name="connsiteX0" fmla="*/ -4 w 49496614"/>
              <a:gd name="connsiteY0" fmla="*/ 2 h 2289500"/>
              <a:gd name="connsiteX1" fmla="*/ 49496620 w 49496614"/>
              <a:gd name="connsiteY1" fmla="*/ 2289501 h 2289500"/>
              <a:gd name="connsiteX0" fmla="*/ 8 w 48795124"/>
              <a:gd name="connsiteY0" fmla="*/ -2 h 2497056"/>
              <a:gd name="connsiteX1" fmla="*/ 48795130 w 48795124"/>
              <a:gd name="connsiteY1" fmla="*/ 2497057 h 2497056"/>
              <a:gd name="connsiteX0" fmla="*/ 8 w 48795124"/>
              <a:gd name="connsiteY0" fmla="*/ -2 h 2497056"/>
              <a:gd name="connsiteX1" fmla="*/ 48795130 w 48795124"/>
              <a:gd name="connsiteY1" fmla="*/ 2497057 h 2497056"/>
              <a:gd name="connsiteX0" fmla="*/ 8 w 48795124"/>
              <a:gd name="connsiteY0" fmla="*/ -2 h 2497056"/>
              <a:gd name="connsiteX1" fmla="*/ 48795130 w 48795124"/>
              <a:gd name="connsiteY1" fmla="*/ 2497057 h 2497056"/>
              <a:gd name="connsiteX0" fmla="*/ 8 w 50095382"/>
              <a:gd name="connsiteY0" fmla="*/ -2 h 1705461"/>
              <a:gd name="connsiteX1" fmla="*/ 50095372 w 50095382"/>
              <a:gd name="connsiteY1" fmla="*/ 1705462 h 1705461"/>
              <a:gd name="connsiteX0" fmla="*/ 8 w 50095382"/>
              <a:gd name="connsiteY0" fmla="*/ 42830 h 1748293"/>
              <a:gd name="connsiteX1" fmla="*/ 50095372 w 50095382"/>
              <a:gd name="connsiteY1" fmla="*/ 1748294 h 1748293"/>
              <a:gd name="connsiteX0" fmla="*/ 8 w 49262951"/>
              <a:gd name="connsiteY0" fmla="*/ -2 h 1850037"/>
              <a:gd name="connsiteX1" fmla="*/ 49262938 w 49262951"/>
              <a:gd name="connsiteY1" fmla="*/ 1850036 h 1850037"/>
              <a:gd name="connsiteX0" fmla="*/ -16 w 49234799"/>
              <a:gd name="connsiteY0" fmla="*/ 0 h 2163529"/>
              <a:gd name="connsiteX1" fmla="*/ 49234786 w 49234799"/>
              <a:gd name="connsiteY1" fmla="*/ 2163528 h 2163529"/>
              <a:gd name="connsiteX0" fmla="*/ -16 w 49234799"/>
              <a:gd name="connsiteY0" fmla="*/ 0 h 2163529"/>
              <a:gd name="connsiteX1" fmla="*/ 49234786 w 49234799"/>
              <a:gd name="connsiteY1" fmla="*/ 2163528 h 2163529"/>
              <a:gd name="connsiteX0" fmla="*/ -16 w 49234799"/>
              <a:gd name="connsiteY0" fmla="*/ 0 h 2163529"/>
              <a:gd name="connsiteX1" fmla="*/ 49234786 w 49234799"/>
              <a:gd name="connsiteY1" fmla="*/ 2163528 h 2163529"/>
              <a:gd name="connsiteX0" fmla="*/ -16 w 49234799"/>
              <a:gd name="connsiteY0" fmla="*/ 0 h 2163529"/>
              <a:gd name="connsiteX1" fmla="*/ 49234786 w 49234799"/>
              <a:gd name="connsiteY1" fmla="*/ 2163528 h 2163529"/>
              <a:gd name="connsiteX0" fmla="*/ -4 w 51872382"/>
              <a:gd name="connsiteY0" fmla="*/ 0 h 1688298"/>
              <a:gd name="connsiteX1" fmla="*/ 51872369 w 51872382"/>
              <a:gd name="connsiteY1" fmla="*/ 1688297 h 1688298"/>
              <a:gd name="connsiteX0" fmla="*/ -4 w 54994202"/>
              <a:gd name="connsiteY0" fmla="*/ 0 h 2117349"/>
              <a:gd name="connsiteX1" fmla="*/ 54994189 w 54994202"/>
              <a:gd name="connsiteY1" fmla="*/ 2117349 h 2117349"/>
              <a:gd name="connsiteX0" fmla="*/ -4 w 51247933"/>
              <a:gd name="connsiteY0" fmla="*/ 0 h 1946358"/>
              <a:gd name="connsiteX1" fmla="*/ 51247944 w 51247933"/>
              <a:gd name="connsiteY1" fmla="*/ 1946357 h 1946358"/>
              <a:gd name="connsiteX0" fmla="*/ -4 w 51247933"/>
              <a:gd name="connsiteY0" fmla="*/ 0 h 1946358"/>
              <a:gd name="connsiteX1" fmla="*/ 51247944 w 51247933"/>
              <a:gd name="connsiteY1" fmla="*/ 1946357 h 1946358"/>
              <a:gd name="connsiteX0" fmla="*/ -4 w 51247933"/>
              <a:gd name="connsiteY0" fmla="*/ 0 h 1946358"/>
              <a:gd name="connsiteX1" fmla="*/ 51247944 w 51247933"/>
              <a:gd name="connsiteY1" fmla="*/ 1946357 h 1946358"/>
              <a:gd name="connsiteX0" fmla="*/ -4 w 51247933"/>
              <a:gd name="connsiteY0" fmla="*/ 0 h 2126783"/>
              <a:gd name="connsiteX1" fmla="*/ 51247944 w 51247933"/>
              <a:gd name="connsiteY1" fmla="*/ 1946357 h 2126783"/>
              <a:gd name="connsiteX0" fmla="*/ -4 w 51247933"/>
              <a:gd name="connsiteY0" fmla="*/ 0 h 2019425"/>
              <a:gd name="connsiteX1" fmla="*/ 51247944 w 51247933"/>
              <a:gd name="connsiteY1" fmla="*/ 1946357 h 2019425"/>
              <a:gd name="connsiteX0" fmla="*/ -4 w 51092714"/>
              <a:gd name="connsiteY0" fmla="*/ 0 h 1971482"/>
              <a:gd name="connsiteX1" fmla="*/ 51092699 w 51092714"/>
              <a:gd name="connsiteY1" fmla="*/ 1888371 h 1971482"/>
              <a:gd name="connsiteX0" fmla="*/ -4 w 51092714"/>
              <a:gd name="connsiteY0" fmla="*/ 0 h 1888371"/>
              <a:gd name="connsiteX1" fmla="*/ 51092699 w 51092714"/>
              <a:gd name="connsiteY1" fmla="*/ 1888371 h 1888371"/>
              <a:gd name="connsiteX0" fmla="*/ -4 w 55262718"/>
              <a:gd name="connsiteY0" fmla="*/ 0 h 2241585"/>
              <a:gd name="connsiteX1" fmla="*/ 55262705 w 55262718"/>
              <a:gd name="connsiteY1" fmla="*/ 2241586 h 224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62718" h="2241585">
                <a:moveTo>
                  <a:pt x="-4" y="0"/>
                </a:moveTo>
                <a:cubicBezTo>
                  <a:pt x="18957768" y="2273869"/>
                  <a:pt x="31007014" y="1915011"/>
                  <a:pt x="55262705" y="2241586"/>
                </a:cubicBezTo>
              </a:path>
            </a:pathLst>
          </a:custGeom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701628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7" descr="rf-clouds.jpg">
            <a:extLst>
              <a:ext uri="{FF2B5EF4-FFF2-40B4-BE49-F238E27FC236}">
                <a16:creationId xmlns:a16="http://schemas.microsoft.com/office/drawing/2014/main" id="{CEAFA671-E428-4A35-A9B7-868C7D6467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6"/>
          <a:stretch>
            <a:fillRect/>
          </a:stretch>
        </p:blipFill>
        <p:spPr bwMode="auto">
          <a:xfrm>
            <a:off x="-5530" y="0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1FF327AC-099D-4CFB-99F7-353A501FC6E1}"/>
              </a:ext>
            </a:extLst>
          </p:cNvPr>
          <p:cNvSpPr/>
          <p:nvPr/>
        </p:nvSpPr>
        <p:spPr bwMode="auto">
          <a:xfrm>
            <a:off x="2675" y="68491"/>
            <a:ext cx="12191999" cy="6827181"/>
          </a:xfrm>
          <a:prstGeom prst="rect">
            <a:avLst/>
          </a:prstGeom>
          <a:solidFill>
            <a:srgbClr val="2540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5469" name="Picture 15468">
            <a:extLst>
              <a:ext uri="{FF2B5EF4-FFF2-40B4-BE49-F238E27FC236}">
                <a16:creationId xmlns:a16="http://schemas.microsoft.com/office/drawing/2014/main" id="{C0AD20F8-D86B-1228-EED5-BE2A7F34A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07" y="759307"/>
            <a:ext cx="3884384" cy="6026682"/>
          </a:xfrm>
          <a:prstGeom prst="rect">
            <a:avLst/>
          </a:prstGeom>
        </p:spPr>
      </p:pic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5530" y="3464"/>
            <a:ext cx="12174032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พยากรณ์อากาศประเทศไทย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E5B4045-A489-8702-49CA-BFD8158AC9EA}"/>
              </a:ext>
            </a:extLst>
          </p:cNvPr>
          <p:cNvGrpSpPr/>
          <p:nvPr/>
        </p:nvGrpSpPr>
        <p:grpSpPr>
          <a:xfrm>
            <a:off x="8123712" y="873297"/>
            <a:ext cx="3784415" cy="1490446"/>
            <a:chOff x="71931" y="661534"/>
            <a:chExt cx="3784415" cy="1490446"/>
          </a:xfrm>
        </p:grpSpPr>
        <p:sp>
          <p:nvSpPr>
            <p:cNvPr id="106" name="Speech Bubble: Rectangle with Corners Rounded 105">
              <a:extLst>
                <a:ext uri="{FF2B5EF4-FFF2-40B4-BE49-F238E27FC236}">
                  <a16:creationId xmlns:a16="http://schemas.microsoft.com/office/drawing/2014/main" id="{BEC77165-6969-6406-FB74-4890FBB8CFC5}"/>
                </a:ext>
              </a:extLst>
            </p:cNvPr>
            <p:cNvSpPr/>
            <p:nvPr/>
          </p:nvSpPr>
          <p:spPr>
            <a:xfrm>
              <a:off x="71931" y="1035591"/>
              <a:ext cx="3784415" cy="1116389"/>
            </a:xfrm>
            <a:prstGeom prst="wedgeRoundRectCallout">
              <a:avLst>
                <a:gd name="adj1" fmla="val -80221"/>
                <a:gd name="adj2" fmla="val 3955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มีเมฆบางส่วน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กลางคืนอากาศเย็น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ตอนบนของภาคอากาศหนาวถึงหนาวจัดบางพื้นที่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E5ABBF0-BA86-3A2A-96D1-763A9A189307}"/>
                </a:ext>
              </a:extLst>
            </p:cNvPr>
            <p:cNvSpPr/>
            <p:nvPr/>
          </p:nvSpPr>
          <p:spPr>
            <a:xfrm>
              <a:off x="830850" y="740513"/>
              <a:ext cx="2259171" cy="38557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ภาคตะวันออกเฉียงเหนือ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A32C715-830A-D471-C6D2-BA0DBA033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03" y="661534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374" name="Group 15373">
            <a:extLst>
              <a:ext uri="{FF2B5EF4-FFF2-40B4-BE49-F238E27FC236}">
                <a16:creationId xmlns:a16="http://schemas.microsoft.com/office/drawing/2014/main" id="{1118BC10-74C1-7328-3976-F8B76FACDBFF}"/>
              </a:ext>
            </a:extLst>
          </p:cNvPr>
          <p:cNvGrpSpPr/>
          <p:nvPr/>
        </p:nvGrpSpPr>
        <p:grpSpPr>
          <a:xfrm>
            <a:off x="1338236" y="3478415"/>
            <a:ext cx="3273627" cy="1548025"/>
            <a:chOff x="127054" y="732232"/>
            <a:chExt cx="3209628" cy="1603052"/>
          </a:xfrm>
        </p:grpSpPr>
        <p:sp>
          <p:nvSpPr>
            <p:cNvPr id="15384" name="Speech Bubble: Rectangle with Corners Rounded 15383">
              <a:extLst>
                <a:ext uri="{FF2B5EF4-FFF2-40B4-BE49-F238E27FC236}">
                  <a16:creationId xmlns:a16="http://schemas.microsoft.com/office/drawing/2014/main" id="{53C6FF7F-69C3-F49F-75A9-F2F04E30B6A8}"/>
                </a:ext>
              </a:extLst>
            </p:cNvPr>
            <p:cNvSpPr/>
            <p:nvPr/>
          </p:nvSpPr>
          <p:spPr>
            <a:xfrm>
              <a:off x="127054" y="1035591"/>
              <a:ext cx="3209628" cy="1299693"/>
            </a:xfrm>
            <a:prstGeom prst="wedgeRoundRectCallout">
              <a:avLst>
                <a:gd name="adj1" fmla="val 65144"/>
                <a:gd name="adj2" fmla="val -6374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มีเมฆบางส่วน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กลางคืนอากาศเย็น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และมีอากาศหนาวบางพื้นที่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385" name="Rectangle: Rounded Corners 15384">
              <a:extLst>
                <a:ext uri="{FF2B5EF4-FFF2-40B4-BE49-F238E27FC236}">
                  <a16:creationId xmlns:a16="http://schemas.microsoft.com/office/drawing/2014/main" id="{968E2CAB-0CE1-9796-1D9B-30F4AD820212}"/>
                </a:ext>
              </a:extLst>
            </p:cNvPr>
            <p:cNvSpPr/>
            <p:nvPr/>
          </p:nvSpPr>
          <p:spPr>
            <a:xfrm>
              <a:off x="1102407" y="811211"/>
              <a:ext cx="1242875" cy="38557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ภาคกลาง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5386" name="Picture 15385">
              <a:extLst>
                <a:ext uri="{FF2B5EF4-FFF2-40B4-BE49-F238E27FC236}">
                  <a16:creationId xmlns:a16="http://schemas.microsoft.com/office/drawing/2014/main" id="{B50AA9AC-C353-CBBA-9D0E-193EF19B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60" y="732232"/>
              <a:ext cx="464555" cy="4645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416" name="Group 15415">
            <a:extLst>
              <a:ext uri="{FF2B5EF4-FFF2-40B4-BE49-F238E27FC236}">
                <a16:creationId xmlns:a16="http://schemas.microsoft.com/office/drawing/2014/main" id="{22A39DB6-7B2B-B069-4285-791F7A2A88E8}"/>
              </a:ext>
            </a:extLst>
          </p:cNvPr>
          <p:cNvGrpSpPr/>
          <p:nvPr/>
        </p:nvGrpSpPr>
        <p:grpSpPr>
          <a:xfrm>
            <a:off x="6999317" y="4160020"/>
            <a:ext cx="3797968" cy="1457643"/>
            <a:chOff x="71931" y="694337"/>
            <a:chExt cx="3797968" cy="1457643"/>
          </a:xfrm>
        </p:grpSpPr>
        <p:sp>
          <p:nvSpPr>
            <p:cNvPr id="15417" name="Speech Bubble: Rectangle with Corners Rounded 15416">
              <a:extLst>
                <a:ext uri="{FF2B5EF4-FFF2-40B4-BE49-F238E27FC236}">
                  <a16:creationId xmlns:a16="http://schemas.microsoft.com/office/drawing/2014/main" id="{F03056AD-A7AE-1B99-9390-6CE84E3E63FA}"/>
                </a:ext>
              </a:extLst>
            </p:cNvPr>
            <p:cNvSpPr/>
            <p:nvPr/>
          </p:nvSpPr>
          <p:spPr>
            <a:xfrm>
              <a:off x="71931" y="1035591"/>
              <a:ext cx="3797968" cy="1116389"/>
            </a:xfrm>
            <a:prstGeom prst="wedgeRoundRectCallout">
              <a:avLst>
                <a:gd name="adj1" fmla="val -89529"/>
                <a:gd name="adj2" fmla="val 67127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มีเมฆเป็นส่วนมากถึงเมฆมาก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ฝน/ฝนฟ้าคะนอง 4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0-6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0%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ฝนตกหนักบางพื้นที่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18" name="Rectangle: Rounded Corners 15417">
              <a:extLst>
                <a:ext uri="{FF2B5EF4-FFF2-40B4-BE49-F238E27FC236}">
                  <a16:creationId xmlns:a16="http://schemas.microsoft.com/office/drawing/2014/main" id="{7D5BEBBB-DCA7-8B92-1049-26BC691F7E68}"/>
                </a:ext>
              </a:extLst>
            </p:cNvPr>
            <p:cNvSpPr/>
            <p:nvPr/>
          </p:nvSpPr>
          <p:spPr>
            <a:xfrm>
              <a:off x="1313672" y="773316"/>
              <a:ext cx="1242875" cy="3855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ภาคใต้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5419" name="Picture 15418">
              <a:extLst>
                <a:ext uri="{FF2B5EF4-FFF2-40B4-BE49-F238E27FC236}">
                  <a16:creationId xmlns:a16="http://schemas.microsoft.com/office/drawing/2014/main" id="{475713F9-5AA1-0925-DB1B-E47E40A7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325" y="694337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000378-AA8B-CB3F-07F1-D0CC4278BBC7}"/>
              </a:ext>
            </a:extLst>
          </p:cNvPr>
          <p:cNvGrpSpPr/>
          <p:nvPr/>
        </p:nvGrpSpPr>
        <p:grpSpPr>
          <a:xfrm>
            <a:off x="359176" y="797538"/>
            <a:ext cx="3404303" cy="1524079"/>
            <a:chOff x="-458638" y="627901"/>
            <a:chExt cx="3404303" cy="1524079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3A535F71-C0BA-FD74-57D0-F1787A03A34B}"/>
                </a:ext>
              </a:extLst>
            </p:cNvPr>
            <p:cNvSpPr/>
            <p:nvPr/>
          </p:nvSpPr>
          <p:spPr>
            <a:xfrm>
              <a:off x="-458638" y="1035591"/>
              <a:ext cx="3404303" cy="1116389"/>
            </a:xfrm>
            <a:prstGeom prst="wedgeRoundRectCallout">
              <a:avLst>
                <a:gd name="adj1" fmla="val 71280"/>
                <a:gd name="adj2" fmla="val -1641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มีเมฆบางส่วน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กลางคืนอากาศเย็น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ตอนบนของภาคอากาศหนาวถึงหนาวจัดบางพื้นที่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447F4C1-9EE7-6E00-98BC-08ED33C0B480}"/>
                </a:ext>
              </a:extLst>
            </p:cNvPr>
            <p:cNvSpPr/>
            <p:nvPr/>
          </p:nvSpPr>
          <p:spPr>
            <a:xfrm>
              <a:off x="580944" y="706880"/>
              <a:ext cx="1242875" cy="38557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ภาคเหนือ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222DF6-C71E-4F49-98DA-934B4CF54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97" y="627901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0725DCF-681A-6DFB-1BC4-77C8E3323BA8}"/>
              </a:ext>
            </a:extLst>
          </p:cNvPr>
          <p:cNvSpPr/>
          <p:nvPr/>
        </p:nvSpPr>
        <p:spPr>
          <a:xfrm>
            <a:off x="616150" y="2826472"/>
            <a:ext cx="2932570" cy="50253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/ 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ED7F5F7-0880-F555-BBA6-6AEAB7CDBA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85344" y="3885200"/>
            <a:ext cx="554017" cy="561353"/>
          </a:xfrm>
          <a:prstGeom prst="rect">
            <a:avLst/>
          </a:prstGeom>
        </p:spPr>
      </p:pic>
      <p:grpSp>
        <p:nvGrpSpPr>
          <p:cNvPr id="93" name="กลุ่ม 92">
            <a:extLst>
              <a:ext uri="{FF2B5EF4-FFF2-40B4-BE49-F238E27FC236}">
                <a16:creationId xmlns:a16="http://schemas.microsoft.com/office/drawing/2014/main" id="{CF578961-BA9C-424A-B3C5-8C6C373E525B}"/>
              </a:ext>
            </a:extLst>
          </p:cNvPr>
          <p:cNvGrpSpPr/>
          <p:nvPr/>
        </p:nvGrpSpPr>
        <p:grpSpPr>
          <a:xfrm>
            <a:off x="1745944" y="6216584"/>
            <a:ext cx="1464534" cy="502530"/>
            <a:chOff x="-94317" y="6330019"/>
            <a:chExt cx="1464534" cy="502530"/>
          </a:xfrm>
        </p:grpSpPr>
        <p:sp>
          <p:nvSpPr>
            <p:cNvPr id="94" name="สี่เหลี่ยมผืนผ้า 93">
              <a:extLst>
                <a:ext uri="{FF2B5EF4-FFF2-40B4-BE49-F238E27FC236}">
                  <a16:creationId xmlns:a16="http://schemas.microsoft.com/office/drawing/2014/main" id="{9312882B-9B6C-4237-9801-28856BBD9027}"/>
                </a:ext>
              </a:extLst>
            </p:cNvPr>
            <p:cNvSpPr/>
            <p:nvPr/>
          </p:nvSpPr>
          <p:spPr bwMode="auto">
            <a:xfrm>
              <a:off x="-94317" y="6330019"/>
              <a:ext cx="1464534" cy="502530"/>
            </a:xfrm>
            <a:prstGeom prst="rect">
              <a:avLst/>
            </a:prstGeom>
            <a:solidFill>
              <a:srgbClr val="25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96" name="กลุ่ม 95">
              <a:extLst>
                <a:ext uri="{FF2B5EF4-FFF2-40B4-BE49-F238E27FC236}">
                  <a16:creationId xmlns:a16="http://schemas.microsoft.com/office/drawing/2014/main" id="{832C796D-1D6A-4225-B630-DD025C724377}"/>
                </a:ext>
              </a:extLst>
            </p:cNvPr>
            <p:cNvGrpSpPr/>
            <p:nvPr/>
          </p:nvGrpSpPr>
          <p:grpSpPr>
            <a:xfrm>
              <a:off x="43764" y="6415542"/>
              <a:ext cx="1277678" cy="369332"/>
              <a:chOff x="-1806990" y="6355940"/>
              <a:chExt cx="1277678" cy="369332"/>
            </a:xfrm>
          </p:grpSpPr>
          <p:pic>
            <p:nvPicPr>
              <p:cNvPr id="97" name="Picture 15422">
                <a:extLst>
                  <a:ext uri="{FF2B5EF4-FFF2-40B4-BE49-F238E27FC236}">
                    <a16:creationId xmlns:a16="http://schemas.microsoft.com/office/drawing/2014/main" id="{E8CB3D2D-CCDA-4A13-ACD0-9B47236C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06990" y="6435518"/>
                <a:ext cx="354607" cy="210176"/>
              </a:xfrm>
              <a:prstGeom prst="rect">
                <a:avLst/>
              </a:prstGeom>
            </p:spPr>
          </p:pic>
          <p:sp>
            <p:nvSpPr>
              <p:cNvPr id="98" name="กล่องข้อความ 97">
                <a:extLst>
                  <a:ext uri="{FF2B5EF4-FFF2-40B4-BE49-F238E27FC236}">
                    <a16:creationId xmlns:a16="http://schemas.microsoft.com/office/drawing/2014/main" id="{29EE37B6-38AC-407F-8BAC-224B62658CFF}"/>
                  </a:ext>
                </a:extLst>
              </p:cNvPr>
              <p:cNvSpPr txBox="1"/>
              <p:nvPr/>
            </p:nvSpPr>
            <p:spPr>
              <a:xfrm>
                <a:off x="-1514629" y="6355940"/>
                <a:ext cx="9853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ลมกระโชก</a:t>
                </a:r>
              </a:p>
            </p:txBody>
          </p:sp>
        </p:grp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FFC8ACC5-D44F-4437-AE83-55C3CBFEF2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880" y="2064430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72">
            <a:extLst>
              <a:ext uri="{FF2B5EF4-FFF2-40B4-BE49-F238E27FC236}">
                <a16:creationId xmlns:a16="http://schemas.microsoft.com/office/drawing/2014/main" id="{0D0D947E-9554-4478-B3E6-23A2C7D9FD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1" y="5193807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186D3E-DAF1-FC33-8EE6-CE19D3F6E02D}"/>
              </a:ext>
            </a:extLst>
          </p:cNvPr>
          <p:cNvGrpSpPr/>
          <p:nvPr/>
        </p:nvGrpSpPr>
        <p:grpSpPr>
          <a:xfrm rot="13235968">
            <a:off x="602188" y="2817446"/>
            <a:ext cx="775409" cy="561353"/>
            <a:chOff x="-411320" y="3769093"/>
            <a:chExt cx="785796" cy="5688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057029-A0F3-A412-B99B-11A41FA46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251A82-F706-CEA7-086F-5ADE532C0601}"/>
                </a:ext>
              </a:extLst>
            </p:cNvPr>
            <p:cNvSpPr txBox="1"/>
            <p:nvPr/>
          </p:nvSpPr>
          <p:spPr>
            <a:xfrm rot="10594778">
              <a:off x="-411320" y="3882213"/>
              <a:ext cx="785796" cy="405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NE</a:t>
              </a: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177636A-C1D0-53FE-D16B-AA1671392F40}"/>
              </a:ext>
            </a:extLst>
          </p:cNvPr>
          <p:cNvSpPr/>
          <p:nvPr/>
        </p:nvSpPr>
        <p:spPr>
          <a:xfrm>
            <a:off x="7416346" y="5617663"/>
            <a:ext cx="2932570" cy="50253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/         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20-40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52DA4D9-4DE7-C96E-3C2D-39861D2F9796}"/>
              </a:ext>
            </a:extLst>
          </p:cNvPr>
          <p:cNvGrpSpPr/>
          <p:nvPr/>
        </p:nvGrpSpPr>
        <p:grpSpPr>
          <a:xfrm rot="16200000">
            <a:off x="7557347" y="5478143"/>
            <a:ext cx="554016" cy="775409"/>
            <a:chOff x="-286216" y="3692051"/>
            <a:chExt cx="561437" cy="78579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563B7F1-7912-6513-6BAA-DAD142FFF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B234F3-1222-910F-B4AF-2B5FD202E6F0}"/>
                </a:ext>
              </a:extLst>
            </p:cNvPr>
            <p:cNvSpPr txBox="1"/>
            <p:nvPr/>
          </p:nvSpPr>
          <p:spPr>
            <a:xfrm rot="5400000">
              <a:off x="-411318" y="3882213"/>
              <a:ext cx="785794" cy="405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E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EB216D4A-3590-7C24-6662-C3D323D03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83" y="5647807"/>
            <a:ext cx="507479" cy="300784"/>
          </a:xfrm>
          <a:prstGeom prst="rect">
            <a:avLst/>
          </a:prstGeom>
        </p:spPr>
      </p:pic>
      <p:grpSp>
        <p:nvGrpSpPr>
          <p:cNvPr id="63" name="กลุ่ม 53">
            <a:extLst>
              <a:ext uri="{FF2B5EF4-FFF2-40B4-BE49-F238E27FC236}">
                <a16:creationId xmlns:a16="http://schemas.microsoft.com/office/drawing/2014/main" id="{140B7B3E-643F-7C1C-E472-7C84DB2B7FC1}"/>
              </a:ext>
            </a:extLst>
          </p:cNvPr>
          <p:cNvGrpSpPr/>
          <p:nvPr/>
        </p:nvGrpSpPr>
        <p:grpSpPr>
          <a:xfrm>
            <a:off x="-1082807" y="1142105"/>
            <a:ext cx="772903" cy="718977"/>
            <a:chOff x="1048302" y="1901900"/>
            <a:chExt cx="1073150" cy="769839"/>
          </a:xfrm>
        </p:grpSpPr>
        <p:pic>
          <p:nvPicPr>
            <p:cNvPr id="64" name="รูปภาพ 110" descr="1211810689.png">
              <a:extLst>
                <a:ext uri="{FF2B5EF4-FFF2-40B4-BE49-F238E27FC236}">
                  <a16:creationId xmlns:a16="http://schemas.microsoft.com/office/drawing/2014/main" id="{2C97C5F4-CFD6-AC46-340D-B1A7CB067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รูปภาพ 96" descr="1211810704.png">
              <a:extLst>
                <a:ext uri="{FF2B5EF4-FFF2-40B4-BE49-F238E27FC236}">
                  <a16:creationId xmlns:a16="http://schemas.microsoft.com/office/drawing/2014/main" id="{64605CF6-4FEC-3CF9-79C5-D97813EE5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รูปภาพ 96" descr="1211810704.png">
              <a:extLst>
                <a:ext uri="{FF2B5EF4-FFF2-40B4-BE49-F238E27FC236}">
                  <a16:creationId xmlns:a16="http://schemas.microsoft.com/office/drawing/2014/main" id="{8E658836-B890-F562-018C-96AC5BC2C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กลุ่ม 53">
            <a:extLst>
              <a:ext uri="{FF2B5EF4-FFF2-40B4-BE49-F238E27FC236}">
                <a16:creationId xmlns:a16="http://schemas.microsoft.com/office/drawing/2014/main" id="{014A0854-4D85-F663-B314-39FF4B063CD7}"/>
              </a:ext>
            </a:extLst>
          </p:cNvPr>
          <p:cNvGrpSpPr/>
          <p:nvPr/>
        </p:nvGrpSpPr>
        <p:grpSpPr>
          <a:xfrm>
            <a:off x="-1383582" y="-246705"/>
            <a:ext cx="961905" cy="788940"/>
            <a:chOff x="1048302" y="1901900"/>
            <a:chExt cx="1073150" cy="769839"/>
          </a:xfrm>
        </p:grpSpPr>
        <p:pic>
          <p:nvPicPr>
            <p:cNvPr id="68" name="รูปภาพ 110" descr="1211810689.png">
              <a:extLst>
                <a:ext uri="{FF2B5EF4-FFF2-40B4-BE49-F238E27FC236}">
                  <a16:creationId xmlns:a16="http://schemas.microsoft.com/office/drawing/2014/main" id="{1E49312D-7BAA-3779-D0FC-098AC450F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รูปภาพ 96" descr="1211810704.png">
              <a:extLst>
                <a:ext uri="{FF2B5EF4-FFF2-40B4-BE49-F238E27FC236}">
                  <a16:creationId xmlns:a16="http://schemas.microsoft.com/office/drawing/2014/main" id="{448F1B6E-49EF-8DEB-F80C-1746997E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รูปภาพ 96" descr="1211810704.png">
              <a:extLst>
                <a:ext uri="{FF2B5EF4-FFF2-40B4-BE49-F238E27FC236}">
                  <a16:creationId xmlns:a16="http://schemas.microsoft.com/office/drawing/2014/main" id="{94765E14-C081-1272-22D8-AF18AE22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0AEDB42-41DB-79B1-DC23-39312397ADAC}"/>
              </a:ext>
            </a:extLst>
          </p:cNvPr>
          <p:cNvSpPr txBox="1"/>
          <p:nvPr/>
        </p:nvSpPr>
        <p:spPr>
          <a:xfrm>
            <a:off x="-1165975" y="3314720"/>
            <a:ext cx="7754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VRB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A8521E0-2D12-4343-A05E-A14082BCC8CB}"/>
              </a:ext>
            </a:extLst>
          </p:cNvPr>
          <p:cNvSpPr txBox="1"/>
          <p:nvPr/>
        </p:nvSpPr>
        <p:spPr>
          <a:xfrm>
            <a:off x="-1261037" y="4616924"/>
            <a:ext cx="7754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VRB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81" name="กลุ่ม 53">
            <a:extLst>
              <a:ext uri="{FF2B5EF4-FFF2-40B4-BE49-F238E27FC236}">
                <a16:creationId xmlns:a16="http://schemas.microsoft.com/office/drawing/2014/main" id="{09990CC9-71FD-4186-92AD-D4B7F6048B8B}"/>
              </a:ext>
            </a:extLst>
          </p:cNvPr>
          <p:cNvGrpSpPr/>
          <p:nvPr/>
        </p:nvGrpSpPr>
        <p:grpSpPr>
          <a:xfrm>
            <a:off x="-1301172" y="301095"/>
            <a:ext cx="961906" cy="794272"/>
            <a:chOff x="785879" y="1901900"/>
            <a:chExt cx="1335574" cy="850460"/>
          </a:xfrm>
        </p:grpSpPr>
        <p:pic>
          <p:nvPicPr>
            <p:cNvPr id="82" name="รูปภาพ 110" descr="1211810689.png">
              <a:extLst>
                <a:ext uri="{FF2B5EF4-FFF2-40B4-BE49-F238E27FC236}">
                  <a16:creationId xmlns:a16="http://schemas.microsoft.com/office/drawing/2014/main" id="{292E3540-9040-471D-A84A-5F7EF7C32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79" y="1901900"/>
              <a:ext cx="1335574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รูปภาพ 96" descr="1211810704.png">
              <a:extLst>
                <a:ext uri="{FF2B5EF4-FFF2-40B4-BE49-F238E27FC236}">
                  <a16:creationId xmlns:a16="http://schemas.microsoft.com/office/drawing/2014/main" id="{9EC77127-E056-47BF-B44A-13DF15766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095" y="2151665"/>
              <a:ext cx="752314" cy="600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9" name="กลุ่ม 53">
            <a:extLst>
              <a:ext uri="{FF2B5EF4-FFF2-40B4-BE49-F238E27FC236}">
                <a16:creationId xmlns:a16="http://schemas.microsoft.com/office/drawing/2014/main" id="{1CC04DEB-3770-4889-BF0B-8BD5FE255E39}"/>
              </a:ext>
            </a:extLst>
          </p:cNvPr>
          <p:cNvGrpSpPr/>
          <p:nvPr/>
        </p:nvGrpSpPr>
        <p:grpSpPr>
          <a:xfrm>
            <a:off x="-1442261" y="797944"/>
            <a:ext cx="961906" cy="794272"/>
            <a:chOff x="785879" y="1901900"/>
            <a:chExt cx="1335574" cy="850460"/>
          </a:xfrm>
        </p:grpSpPr>
        <p:pic>
          <p:nvPicPr>
            <p:cNvPr id="90" name="รูปภาพ 110" descr="1211810689.png">
              <a:extLst>
                <a:ext uri="{FF2B5EF4-FFF2-40B4-BE49-F238E27FC236}">
                  <a16:creationId xmlns:a16="http://schemas.microsoft.com/office/drawing/2014/main" id="{50FE80E7-DB87-4D39-BC93-B0C68F19B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79" y="1901900"/>
              <a:ext cx="1335574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รูปภาพ 96" descr="1211810704.png">
              <a:extLst>
                <a:ext uri="{FF2B5EF4-FFF2-40B4-BE49-F238E27FC236}">
                  <a16:creationId xmlns:a16="http://schemas.microsoft.com/office/drawing/2014/main" id="{B2EE174A-EC6D-422C-B82E-53C8EF53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095" y="2151665"/>
              <a:ext cx="752314" cy="600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" name="กลุ่ม 53">
            <a:extLst>
              <a:ext uri="{FF2B5EF4-FFF2-40B4-BE49-F238E27FC236}">
                <a16:creationId xmlns:a16="http://schemas.microsoft.com/office/drawing/2014/main" id="{26D6AA9A-CBB4-4AE8-BE22-EE58BF767FA5}"/>
              </a:ext>
            </a:extLst>
          </p:cNvPr>
          <p:cNvGrpSpPr/>
          <p:nvPr/>
        </p:nvGrpSpPr>
        <p:grpSpPr>
          <a:xfrm>
            <a:off x="4932178" y="5617663"/>
            <a:ext cx="961905" cy="788940"/>
            <a:chOff x="1048302" y="1901900"/>
            <a:chExt cx="1073150" cy="769839"/>
          </a:xfrm>
        </p:grpSpPr>
        <p:pic>
          <p:nvPicPr>
            <p:cNvPr id="95" name="รูปภาพ 110" descr="1211810689.png">
              <a:extLst>
                <a:ext uri="{FF2B5EF4-FFF2-40B4-BE49-F238E27FC236}">
                  <a16:creationId xmlns:a16="http://schemas.microsoft.com/office/drawing/2014/main" id="{0C4C64E2-4876-4DF4-B95F-5C248FC72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รูปภาพ 96" descr="1211810704.png">
              <a:extLst>
                <a:ext uri="{FF2B5EF4-FFF2-40B4-BE49-F238E27FC236}">
                  <a16:creationId xmlns:a16="http://schemas.microsoft.com/office/drawing/2014/main" id="{DF719772-6318-41E5-8844-ECD3B42C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รูปภาพ 96" descr="1211810704.png">
              <a:extLst>
                <a:ext uri="{FF2B5EF4-FFF2-40B4-BE49-F238E27FC236}">
                  <a16:creationId xmlns:a16="http://schemas.microsoft.com/office/drawing/2014/main" id="{F51C7CC9-5817-44FA-9842-207C91479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F7C838-E83E-577F-B7A6-607D381E8EDA}"/>
              </a:ext>
            </a:extLst>
          </p:cNvPr>
          <p:cNvSpPr/>
          <p:nvPr/>
        </p:nvSpPr>
        <p:spPr>
          <a:xfrm>
            <a:off x="626358" y="2318082"/>
            <a:ext cx="2932570" cy="50253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อุณหภูมิต่ำสุด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7-16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องศาเซลเซียส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71" name="กลุ่ม 102">
            <a:extLst>
              <a:ext uri="{FF2B5EF4-FFF2-40B4-BE49-F238E27FC236}">
                <a16:creationId xmlns:a16="http://schemas.microsoft.com/office/drawing/2014/main" id="{7C74C017-DCC9-456B-A266-9EF9E32C8C9D}"/>
              </a:ext>
            </a:extLst>
          </p:cNvPr>
          <p:cNvGrpSpPr>
            <a:grpSpLocks/>
          </p:cNvGrpSpPr>
          <p:nvPr/>
        </p:nvGrpSpPr>
        <p:grpSpPr bwMode="auto">
          <a:xfrm>
            <a:off x="4606672" y="1217367"/>
            <a:ext cx="1017435" cy="754756"/>
            <a:chOff x="467544" y="3645027"/>
            <a:chExt cx="1368153" cy="938163"/>
          </a:xfrm>
        </p:grpSpPr>
        <p:pic>
          <p:nvPicPr>
            <p:cNvPr id="74" name="รูปภาพ 104" descr="1211810660.png">
              <a:extLst>
                <a:ext uri="{FF2B5EF4-FFF2-40B4-BE49-F238E27FC236}">
                  <a16:creationId xmlns:a16="http://schemas.microsoft.com/office/drawing/2014/main" id="{0FAFD88D-6AD8-49D2-BD1D-7DC3F2BFB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645027"/>
              <a:ext cx="1368153" cy="9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รูปภาพ 105" descr="1211810704 (1).png">
              <a:extLst>
                <a:ext uri="{FF2B5EF4-FFF2-40B4-BE49-F238E27FC236}">
                  <a16:creationId xmlns:a16="http://schemas.microsoft.com/office/drawing/2014/main" id="{797FF943-BA9D-4959-ABB2-55383E792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05064"/>
              <a:ext cx="648073" cy="44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7" name="กลุ่ม 102">
            <a:extLst>
              <a:ext uri="{FF2B5EF4-FFF2-40B4-BE49-F238E27FC236}">
                <a16:creationId xmlns:a16="http://schemas.microsoft.com/office/drawing/2014/main" id="{2FCD6E09-35C7-42FE-B285-44E9475CDC97}"/>
              </a:ext>
            </a:extLst>
          </p:cNvPr>
          <p:cNvGrpSpPr>
            <a:grpSpLocks/>
          </p:cNvGrpSpPr>
          <p:nvPr/>
        </p:nvGrpSpPr>
        <p:grpSpPr bwMode="auto">
          <a:xfrm>
            <a:off x="6156940" y="1941687"/>
            <a:ext cx="1017435" cy="754756"/>
            <a:chOff x="467544" y="3645027"/>
            <a:chExt cx="1368153" cy="938163"/>
          </a:xfrm>
        </p:grpSpPr>
        <p:pic>
          <p:nvPicPr>
            <p:cNvPr id="88" name="รูปภาพ 104" descr="1211810660.png">
              <a:extLst>
                <a:ext uri="{FF2B5EF4-FFF2-40B4-BE49-F238E27FC236}">
                  <a16:creationId xmlns:a16="http://schemas.microsoft.com/office/drawing/2014/main" id="{BECEA170-30CD-483A-96A1-4B9C20C5E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645027"/>
              <a:ext cx="1368153" cy="9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รูปภาพ 105" descr="1211810704 (1).png">
              <a:extLst>
                <a:ext uri="{FF2B5EF4-FFF2-40B4-BE49-F238E27FC236}">
                  <a16:creationId xmlns:a16="http://schemas.microsoft.com/office/drawing/2014/main" id="{1FAE3BD0-AAB1-41D6-9121-0C4A8211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05064"/>
              <a:ext cx="648073" cy="44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1">
            <a:extLst>
              <a:ext uri="{FF2B5EF4-FFF2-40B4-BE49-F238E27FC236}">
                <a16:creationId xmlns:a16="http://schemas.microsoft.com/office/drawing/2014/main" id="{CE113AD6-BBDC-43FB-B397-D0EF88096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pSp>
        <p:nvGrpSpPr>
          <p:cNvPr id="114" name="กลุ่ม 102">
            <a:extLst>
              <a:ext uri="{FF2B5EF4-FFF2-40B4-BE49-F238E27FC236}">
                <a16:creationId xmlns:a16="http://schemas.microsoft.com/office/drawing/2014/main" id="{8060EFBC-A469-421B-90D4-44B840C59593}"/>
              </a:ext>
            </a:extLst>
          </p:cNvPr>
          <p:cNvGrpSpPr>
            <a:grpSpLocks/>
          </p:cNvGrpSpPr>
          <p:nvPr/>
        </p:nvGrpSpPr>
        <p:grpSpPr bwMode="auto">
          <a:xfrm>
            <a:off x="4968169" y="2890785"/>
            <a:ext cx="1017435" cy="754756"/>
            <a:chOff x="467544" y="3645027"/>
            <a:chExt cx="1368153" cy="938163"/>
          </a:xfrm>
        </p:grpSpPr>
        <p:pic>
          <p:nvPicPr>
            <p:cNvPr id="115" name="รูปภาพ 104" descr="1211810660.png">
              <a:extLst>
                <a:ext uri="{FF2B5EF4-FFF2-40B4-BE49-F238E27FC236}">
                  <a16:creationId xmlns:a16="http://schemas.microsoft.com/office/drawing/2014/main" id="{E8530385-8053-45D3-BB98-99362A5E6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645027"/>
              <a:ext cx="1368153" cy="9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รูปภาพ 105" descr="1211810704 (1).png">
              <a:extLst>
                <a:ext uri="{FF2B5EF4-FFF2-40B4-BE49-F238E27FC236}">
                  <a16:creationId xmlns:a16="http://schemas.microsoft.com/office/drawing/2014/main" id="{000CED52-40AE-40C5-9F6A-69CB2C0B7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05064"/>
              <a:ext cx="648073" cy="44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4518114-22A6-4EC0-A216-4AAFA064CC5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6" t="25819" r="31794" b="37622"/>
          <a:stretch/>
        </p:blipFill>
        <p:spPr>
          <a:xfrm>
            <a:off x="796310" y="2070522"/>
            <a:ext cx="309003" cy="754756"/>
          </a:xfrm>
          <a:prstGeom prst="rect">
            <a:avLst/>
          </a:prstGeom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632B421D-5D25-4A9A-A89D-8834CCC4FAEF}"/>
              </a:ext>
            </a:extLst>
          </p:cNvPr>
          <p:cNvSpPr/>
          <p:nvPr/>
        </p:nvSpPr>
        <p:spPr>
          <a:xfrm>
            <a:off x="8633072" y="2872133"/>
            <a:ext cx="2932570" cy="50253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/ 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E6DA929-755E-490B-B57F-86FBFB5D59A2}"/>
              </a:ext>
            </a:extLst>
          </p:cNvPr>
          <p:cNvGrpSpPr/>
          <p:nvPr/>
        </p:nvGrpSpPr>
        <p:grpSpPr>
          <a:xfrm rot="13235968">
            <a:off x="8619110" y="2863107"/>
            <a:ext cx="775409" cy="561353"/>
            <a:chOff x="-411320" y="3769093"/>
            <a:chExt cx="785796" cy="568871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8BBDD7E-1436-4446-8AE4-F17B35BB5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510BA04-2931-4F61-961D-1F5504439FBB}"/>
                </a:ext>
              </a:extLst>
            </p:cNvPr>
            <p:cNvSpPr txBox="1"/>
            <p:nvPr/>
          </p:nvSpPr>
          <p:spPr>
            <a:xfrm rot="10594778">
              <a:off x="-411320" y="3882213"/>
              <a:ext cx="785796" cy="405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NE</a:t>
              </a: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9618DA52-DA79-4DC7-8841-AB925D6C9E22}"/>
              </a:ext>
            </a:extLst>
          </p:cNvPr>
          <p:cNvSpPr/>
          <p:nvPr/>
        </p:nvSpPr>
        <p:spPr>
          <a:xfrm>
            <a:off x="8643280" y="2363743"/>
            <a:ext cx="2932570" cy="50253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อุณหภูมิต่ำสุด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7-18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องศาเซลเซียส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C5089162-058E-4A0D-AB93-98F46E94F6C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6" t="25819" r="31794" b="37622"/>
          <a:stretch/>
        </p:blipFill>
        <p:spPr>
          <a:xfrm>
            <a:off x="8813232" y="2116183"/>
            <a:ext cx="309003" cy="754756"/>
          </a:xfrm>
          <a:prstGeom prst="rect">
            <a:avLst/>
          </a:prstGeom>
        </p:spPr>
      </p:pic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F9440A5-4815-4D61-9DD8-0C86E34EDBF1}"/>
              </a:ext>
            </a:extLst>
          </p:cNvPr>
          <p:cNvSpPr/>
          <p:nvPr/>
        </p:nvSpPr>
        <p:spPr>
          <a:xfrm>
            <a:off x="1479188" y="5533623"/>
            <a:ext cx="2932570" cy="50253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/ 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BF154E7-ED94-4B42-A60D-D6AA7F1FBCCB}"/>
              </a:ext>
            </a:extLst>
          </p:cNvPr>
          <p:cNvGrpSpPr/>
          <p:nvPr/>
        </p:nvGrpSpPr>
        <p:grpSpPr>
          <a:xfrm rot="13235968">
            <a:off x="1445944" y="5480687"/>
            <a:ext cx="775409" cy="561353"/>
            <a:chOff x="-411320" y="3769093"/>
            <a:chExt cx="785796" cy="568871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43BEBFE9-A6F4-4688-9ACE-730BA6038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A969FE3-7B37-4786-A734-9D3441E63A1F}"/>
                </a:ext>
              </a:extLst>
            </p:cNvPr>
            <p:cNvSpPr txBox="1"/>
            <p:nvPr/>
          </p:nvSpPr>
          <p:spPr>
            <a:xfrm rot="10594778">
              <a:off x="-411320" y="3882213"/>
              <a:ext cx="785796" cy="405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NE</a:t>
              </a:r>
            </a:p>
          </p:txBody>
        </p: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56D7938-514F-4CC4-B044-F5362EC81598}"/>
              </a:ext>
            </a:extLst>
          </p:cNvPr>
          <p:cNvSpPr/>
          <p:nvPr/>
        </p:nvSpPr>
        <p:spPr>
          <a:xfrm>
            <a:off x="1489396" y="5025233"/>
            <a:ext cx="2932570" cy="50253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อุณหภูมิต่ำสุด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14-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20 องศาเซลเซียส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EE3C4B0E-C9A9-4EC2-9B2C-8475D831F1D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6" t="25819" r="31794" b="37622"/>
          <a:stretch/>
        </p:blipFill>
        <p:spPr>
          <a:xfrm>
            <a:off x="1659348" y="4777673"/>
            <a:ext cx="309003" cy="7547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A5B714B-4C82-4FF6-8C52-D5E448BAA4E2}"/>
              </a:ext>
            </a:extLst>
          </p:cNvPr>
          <p:cNvGrpSpPr/>
          <p:nvPr/>
        </p:nvGrpSpPr>
        <p:grpSpPr>
          <a:xfrm>
            <a:off x="87530" y="6232093"/>
            <a:ext cx="1464534" cy="502530"/>
            <a:chOff x="4722786" y="6167712"/>
            <a:chExt cx="1464534" cy="502530"/>
          </a:xfrm>
        </p:grpSpPr>
        <p:grpSp>
          <p:nvGrpSpPr>
            <p:cNvPr id="132" name="กลุ่ม 92">
              <a:extLst>
                <a:ext uri="{FF2B5EF4-FFF2-40B4-BE49-F238E27FC236}">
                  <a16:creationId xmlns:a16="http://schemas.microsoft.com/office/drawing/2014/main" id="{CDCCD4C4-47ED-43B5-AD52-5D1A8DA55273}"/>
                </a:ext>
              </a:extLst>
            </p:cNvPr>
            <p:cNvGrpSpPr/>
            <p:nvPr/>
          </p:nvGrpSpPr>
          <p:grpSpPr>
            <a:xfrm>
              <a:off x="4722786" y="6167712"/>
              <a:ext cx="1464534" cy="502530"/>
              <a:chOff x="-94317" y="6330019"/>
              <a:chExt cx="1464534" cy="502530"/>
            </a:xfrm>
          </p:grpSpPr>
          <p:sp>
            <p:nvSpPr>
              <p:cNvPr id="133" name="สี่เหลี่ยมผืนผ้า 93">
                <a:extLst>
                  <a:ext uri="{FF2B5EF4-FFF2-40B4-BE49-F238E27FC236}">
                    <a16:creationId xmlns:a16="http://schemas.microsoft.com/office/drawing/2014/main" id="{574022DA-4BEA-456C-8719-A20834F06326}"/>
                  </a:ext>
                </a:extLst>
              </p:cNvPr>
              <p:cNvSpPr/>
              <p:nvPr/>
            </p:nvSpPr>
            <p:spPr bwMode="auto">
              <a:xfrm>
                <a:off x="-94317" y="6330019"/>
                <a:ext cx="1464534" cy="502530"/>
              </a:xfrm>
              <a:prstGeom prst="rect">
                <a:avLst/>
              </a:prstGeom>
              <a:solidFill>
                <a:srgbClr val="254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6" name="กล่องข้อความ 97">
                <a:extLst>
                  <a:ext uri="{FF2B5EF4-FFF2-40B4-BE49-F238E27FC236}">
                    <a16:creationId xmlns:a16="http://schemas.microsoft.com/office/drawing/2014/main" id="{0B72D9D1-0AEB-4DC6-BB27-F0587040C727}"/>
                  </a:ext>
                </a:extLst>
              </p:cNvPr>
              <p:cNvSpPr txBox="1"/>
              <p:nvPr/>
            </p:nvSpPr>
            <p:spPr>
              <a:xfrm>
                <a:off x="336125" y="6415542"/>
                <a:ext cx="1017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ลมแรง</a:t>
                </a:r>
              </a:p>
            </p:txBody>
          </p:sp>
        </p:grpSp>
        <p:pic>
          <p:nvPicPr>
            <p:cNvPr id="131" name="Picture 15422">
              <a:extLst>
                <a:ext uri="{FF2B5EF4-FFF2-40B4-BE49-F238E27FC236}">
                  <a16:creationId xmlns:a16="http://schemas.microsoft.com/office/drawing/2014/main" id="{30078712-374D-41F6-8898-B06D5BE90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31"/>
            <a:stretch/>
          </p:blipFill>
          <p:spPr>
            <a:xfrm>
              <a:off x="4859438" y="6354678"/>
              <a:ext cx="360671" cy="142733"/>
            </a:xfrm>
            <a:prstGeom prst="rect">
              <a:avLst/>
            </a:prstGeom>
          </p:spPr>
        </p:pic>
      </p:grpSp>
      <p:pic>
        <p:nvPicPr>
          <p:cNvPr id="137" name="Picture 15422">
            <a:extLst>
              <a:ext uri="{FF2B5EF4-FFF2-40B4-BE49-F238E27FC236}">
                <a16:creationId xmlns:a16="http://schemas.microsoft.com/office/drawing/2014/main" id="{D3E2E3C2-743D-440E-A8D1-3B75D2D7B0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1"/>
          <a:stretch/>
        </p:blipFill>
        <p:spPr>
          <a:xfrm>
            <a:off x="2096995" y="2924700"/>
            <a:ext cx="524444" cy="207545"/>
          </a:xfrm>
          <a:prstGeom prst="rect">
            <a:avLst/>
          </a:prstGeom>
        </p:spPr>
      </p:pic>
      <p:pic>
        <p:nvPicPr>
          <p:cNvPr id="138" name="Picture 15422">
            <a:extLst>
              <a:ext uri="{FF2B5EF4-FFF2-40B4-BE49-F238E27FC236}">
                <a16:creationId xmlns:a16="http://schemas.microsoft.com/office/drawing/2014/main" id="{721F39F9-0F9B-4063-AB52-B7DEBD6326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1"/>
          <a:stretch/>
        </p:blipFill>
        <p:spPr>
          <a:xfrm>
            <a:off x="10113545" y="2990053"/>
            <a:ext cx="524444" cy="207545"/>
          </a:xfrm>
          <a:prstGeom prst="rect">
            <a:avLst/>
          </a:prstGeom>
        </p:spPr>
      </p:pic>
      <p:pic>
        <p:nvPicPr>
          <p:cNvPr id="139" name="Picture 15422">
            <a:extLst>
              <a:ext uri="{FF2B5EF4-FFF2-40B4-BE49-F238E27FC236}">
                <a16:creationId xmlns:a16="http://schemas.microsoft.com/office/drawing/2014/main" id="{00A3C7B6-0FE4-4D95-BF27-272724EFF8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1"/>
          <a:stretch/>
        </p:blipFill>
        <p:spPr>
          <a:xfrm>
            <a:off x="2959525" y="5658302"/>
            <a:ext cx="524444" cy="2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8719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6">
            <a:extLst>
              <a:ext uri="{FF2B5EF4-FFF2-40B4-BE49-F238E27FC236}">
                <a16:creationId xmlns:a16="http://schemas.microsoft.com/office/drawing/2014/main" id="{3C520CB4-E9BB-8941-A951-502B1CC8AE0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1" cy="6858000"/>
          </a:xfrm>
        </p:grpSpPr>
        <p:pic>
          <p:nvPicPr>
            <p:cNvPr id="11" name="Picture 77" descr="rf-clouds.jpg">
              <a:extLst>
                <a:ext uri="{FF2B5EF4-FFF2-40B4-BE49-F238E27FC236}">
                  <a16:creationId xmlns:a16="http://schemas.microsoft.com/office/drawing/2014/main" id="{DF90BF58-F4E6-4C11-9BAC-6B48B67AF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สี่เหลี่ยมผืนผ้า 8">
              <a:extLst>
                <a:ext uri="{FF2B5EF4-FFF2-40B4-BE49-F238E27FC236}">
                  <a16:creationId xmlns:a16="http://schemas.microsoft.com/office/drawing/2014/main" id="{2ED69C7F-1353-B00C-5670-2B55D108A969}"/>
                </a:ext>
              </a:extLst>
            </p:cNvPr>
            <p:cNvSpPr/>
            <p:nvPr/>
          </p:nvSpPr>
          <p:spPr bwMode="auto">
            <a:xfrm>
              <a:off x="1" y="0"/>
              <a:ext cx="914400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" y="1589"/>
            <a:ext cx="12191998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สภาพอากาศที่เป็นอุปสรรคต่อการบิน เดือน ม.ค.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69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E77A828-4384-4CA8-A795-5A68F9AA7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864" y="1360148"/>
            <a:ext cx="9400756" cy="3724096"/>
          </a:xfrm>
          <a:prstGeom prst="rect">
            <a:avLst/>
          </a:prstGeom>
          <a:solidFill>
            <a:srgbClr val="000066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 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หมอก</a:t>
            </a:r>
            <a:r>
              <a:rPr lang="th-TH" altLang="en-US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หนา </a:t>
            </a:r>
            <a:r>
              <a:rPr lang="th-TH" altLang="en-US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ทำให้ทัศนวิสัยลดลงต่ำกว่า 1 ไมล์ </a:t>
            </a:r>
            <a:endParaRPr kumimoji="0" lang="th-TH" alt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  </a:t>
            </a:r>
            <a:r>
              <a:rPr lang="th-TH" altLang="en-US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หมอก</a:t>
            </a:r>
            <a:r>
              <a:rPr lang="th-TH" alt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altLang="en-US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ทำให้ทัศนวิสัยลดลงเหลือ 1-3 ไมล์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  </a:t>
            </a:r>
            <a:r>
              <a:rPr lang="th-TH" altLang="en-US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หมอกแดด</a:t>
            </a:r>
            <a:r>
              <a:rPr lang="th-TH" alt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altLang="en-US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ทำให้ทัศนวิสัยลดลงเหลือ 3-5 ไมล์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</a:t>
            </a:r>
            <a:r>
              <a:rPr lang="th-TH" altLang="en-US" sz="1800" b="1" dirty="0">
                <a:solidFill>
                  <a:srgbClr val="FFFF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Wingdings" panose="05000000000000000000" pitchFamily="2" charset="2"/>
              </a:rPr>
              <a:t>    </a:t>
            </a:r>
            <a:r>
              <a:rPr lang="th-TH" sz="40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ลมแรง </a:t>
            </a:r>
            <a:r>
              <a:rPr lang="th-TH" sz="3600" dirty="0">
                <a:solidFill>
                  <a:schemeClr val="bg1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ความเร็ว 15-25 นอต </a:t>
            </a:r>
            <a:endParaRPr kumimoji="0" lang="th-TH" alt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Wingdings" panose="05000000000000000000" pitchFamily="2" charset="2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 </a:t>
            </a:r>
            <a:r>
              <a:rPr lang="th-TH" sz="40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ฝนหรือพายุฝนฟ้า</a:t>
            </a:r>
            <a:r>
              <a:rPr lang="th-TH" sz="4000" b="1" dirty="0">
                <a:solidFill>
                  <a:srgbClr val="FFFF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คะนอง </a:t>
            </a:r>
            <a:r>
              <a:rPr lang="th-TH" sz="3600" dirty="0">
                <a:solidFill>
                  <a:schemeClr val="bg1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บางครั้งทำให้ทัศนวิสัยลดลงเหลือ 1-3 ไมล์ กับมีลมกระโชก ความเร็ว 20-40 นอต ในภาคใต้</a:t>
            </a:r>
            <a:endParaRPr lang="th-TH" sz="3600" dirty="0">
              <a:solidFill>
                <a:schemeClr val="bg1"/>
              </a:solidFill>
              <a:effectLst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06824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4D3E421E-3C65-E662-AE2E-178A596E9BAE}"/>
              </a:ext>
            </a:extLst>
          </p:cNvPr>
          <p:cNvGrpSpPr/>
          <p:nvPr/>
        </p:nvGrpSpPr>
        <p:grpSpPr>
          <a:xfrm>
            <a:off x="0" y="-932"/>
            <a:ext cx="12192000" cy="6858000"/>
            <a:chOff x="0" y="0"/>
            <a:chExt cx="9144001" cy="6858000"/>
          </a:xfrm>
        </p:grpSpPr>
        <p:pic>
          <p:nvPicPr>
            <p:cNvPr id="8" name="Picture 77" descr="rf-clouds.jpg">
              <a:extLst>
                <a:ext uri="{FF2B5EF4-FFF2-40B4-BE49-F238E27FC236}">
                  <a16:creationId xmlns:a16="http://schemas.microsoft.com/office/drawing/2014/main" id="{0C80AC8E-EDEB-F457-3164-4B50C27F3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1DD722E6-2CB2-CC01-5A51-889AF4BAB233}"/>
                </a:ext>
              </a:extLst>
            </p:cNvPr>
            <p:cNvSpPr/>
            <p:nvPr/>
          </p:nvSpPr>
          <p:spPr bwMode="auto">
            <a:xfrm>
              <a:off x="1" y="0"/>
              <a:ext cx="914400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aphicFrame>
        <p:nvGraphicFramePr>
          <p:cNvPr id="32" name="ตาราง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297741"/>
              </p:ext>
            </p:extLst>
          </p:nvPr>
        </p:nvGraphicFramePr>
        <p:xfrm>
          <a:off x="1706880" y="1485533"/>
          <a:ext cx="86868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0900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3"/>
          <p:cNvSpPr txBox="1"/>
          <p:nvPr/>
        </p:nvSpPr>
        <p:spPr bwMode="auto">
          <a:xfrm>
            <a:off x="0" y="-932"/>
            <a:ext cx="12191999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128124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0" y="-26988"/>
            <a:ext cx="12192000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solidFill>
              <a:srgbClr val="000066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ดวงอาทิตย์ ขึ้น – ตก</a:t>
              </a:r>
              <a:r>
                <a:rPr lang="th-TH" altLang="th-TH" sz="4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ที่ดอนเมือง</a:t>
              </a:r>
              <a:endPara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7328453" y="3705224"/>
            <a:ext cx="3658222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ตกเวลา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99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</a:t>
              </a:r>
              <a:endPara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18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02 - 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18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18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1568450" y="3705226"/>
            <a:ext cx="3087688" cy="1395727"/>
            <a:chOff x="6948264" y="3678123"/>
            <a:chExt cx="2087786" cy="1394174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ขึ้นเวลา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</a:t>
              </a:r>
              <a:endPara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06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41 - 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0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645</a:t>
              </a:r>
              <a:endParaRPr kumimoji="0" lang="en-US" alt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295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ม.ค.</a:t>
            </a:r>
            <a:r>
              <a:rPr kumimoji="0" lang="en-US" alt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69</a:t>
            </a:r>
            <a:endParaRPr kumimoji="0" lang="th-TH" altLang="th-TH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234038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390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6824141" y="1797055"/>
            <a:ext cx="4554452" cy="2554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มกราคม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</a:t>
            </a:r>
            <a:r>
              <a:rPr lang="th-TH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9</a:t>
            </a:r>
            <a:b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5721B19-34CA-BC09-0708-DDA396377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73" y="-182342"/>
            <a:ext cx="2516412" cy="2516412"/>
          </a:xfrm>
          <a:prstGeom prst="rect">
            <a:avLst/>
          </a:prstGeom>
        </p:spPr>
      </p:pic>
      <p:pic>
        <p:nvPicPr>
          <p:cNvPr id="4" name="Picture 2" descr="C:\Users\User\Documents\oCam\Record_2017_02_11_03_47_59_143.gif">
            <a:extLst>
              <a:ext uri="{FF2B5EF4-FFF2-40B4-BE49-F238E27FC236}">
                <a16:creationId xmlns:a16="http://schemas.microsoft.com/office/drawing/2014/main" id="{EF11E658-CB0A-9123-61D9-BE7DC864F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53" y="4523931"/>
            <a:ext cx="1244168" cy="11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oCam\Record_2017_02_11_03_48_57_619.gif">
            <a:extLst>
              <a:ext uri="{FF2B5EF4-FFF2-40B4-BE49-F238E27FC236}">
                <a16:creationId xmlns:a16="http://schemas.microsoft.com/office/drawing/2014/main" id="{8893B2E6-77AC-400F-9000-20088C91F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33" y="4526161"/>
            <a:ext cx="1261364" cy="121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ocuments\oCam\Record_2017_02_11_03_49_47_837.gif">
            <a:extLst>
              <a:ext uri="{FF2B5EF4-FFF2-40B4-BE49-F238E27FC236}">
                <a16:creationId xmlns:a16="http://schemas.microsoft.com/office/drawing/2014/main" id="{EA489701-ACF9-1ABD-1F1D-4DF2943375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58" y="4526161"/>
            <a:ext cx="1241851" cy="11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ocuments\oCam\Record_2017_02_11_03_50_30_692.gif">
            <a:extLst>
              <a:ext uri="{FF2B5EF4-FFF2-40B4-BE49-F238E27FC236}">
                <a16:creationId xmlns:a16="http://schemas.microsoft.com/office/drawing/2014/main" id="{660A96CC-A402-2AFD-5777-B4042A19C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85" y="4526160"/>
            <a:ext cx="1241852" cy="11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28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363</Words>
  <Application>Microsoft Office PowerPoint</Application>
  <PresentationFormat>Widescreen</PresentationFormat>
  <Paragraphs>107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TH SarabunPSK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DAOC-WATTANA</dc:creator>
  <cp:lastModifiedBy>AOCC</cp:lastModifiedBy>
  <cp:revision>89</cp:revision>
  <cp:lastPrinted>2024-10-24T08:12:23Z</cp:lastPrinted>
  <dcterms:created xsi:type="dcterms:W3CDTF">2024-03-20T05:35:27Z</dcterms:created>
  <dcterms:modified xsi:type="dcterms:W3CDTF">2025-11-11T09:50:34Z</dcterms:modified>
</cp:coreProperties>
</file>