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4285" r:id="rId2"/>
    <p:sldId id="4299" r:id="rId3"/>
    <p:sldId id="4302" r:id="rId4"/>
    <p:sldId id="4303" r:id="rId5"/>
    <p:sldId id="4275" r:id="rId6"/>
    <p:sldId id="4280" r:id="rId7"/>
    <p:sldId id="4281" r:id="rId8"/>
    <p:sldId id="4282" r:id="rId9"/>
    <p:sldId id="4300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1C0A"/>
    <a:srgbClr val="F549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65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6A2AFD-0C91-4286-BDDF-A45494E32D71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454BB3-CA9F-4F7C-9021-E3C533D5F5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0763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ตัวยึดรูปบนภาพนิ่ง 1">
            <a:extLst>
              <a:ext uri="{FF2B5EF4-FFF2-40B4-BE49-F238E27FC236}">
                <a16:creationId xmlns:a16="http://schemas.microsoft.com/office/drawing/2014/main" id="{A1D42ED3-CEA5-4044-9518-1B063A7E51E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ตัวยึดบันทึกย่อ 2">
            <a:extLst>
              <a:ext uri="{FF2B5EF4-FFF2-40B4-BE49-F238E27FC236}">
                <a16:creationId xmlns:a16="http://schemas.microsoft.com/office/drawing/2014/main" id="{6ED2424F-DDDD-4FCC-A150-B2F146BC9EB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th-TH" dirty="0"/>
          </a:p>
        </p:txBody>
      </p:sp>
      <p:sp>
        <p:nvSpPr>
          <p:cNvPr id="38916" name="ตัวยึดหมายเลขภาพนิ่ง 3">
            <a:extLst>
              <a:ext uri="{FF2B5EF4-FFF2-40B4-BE49-F238E27FC236}">
                <a16:creationId xmlns:a16="http://schemas.microsoft.com/office/drawing/2014/main" id="{52C6B927-C9AB-48D3-8657-3432CDE5CD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85001" indent="-301923">
              <a:defRPr sz="3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207694" indent="-241539">
              <a:defRPr sz="3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90771" indent="-241539">
              <a:defRPr sz="3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173849" indent="-241539">
              <a:defRPr sz="3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656926" indent="-241539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3140004" indent="-241539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623081" indent="-241539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4106159" indent="-241539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fld id="{9AD9F90A-6CD2-4A48-AF1C-609D33E37472}" type="slidenum">
              <a:rPr lang="en-US" altLang="th-TH" sz="1300">
                <a:solidFill>
                  <a:srgbClr val="000000"/>
                </a:solidFill>
                <a:latin typeface="Arial" panose="020B0604020202020204" pitchFamily="34" charset="0"/>
                <a:cs typeface="Angsana New" panose="02020603050405020304" pitchFamily="18" charset="-34"/>
              </a:rPr>
              <a:pPr/>
              <a:t>2</a:t>
            </a:fld>
            <a:endParaRPr lang="th-TH" altLang="th-TH" sz="1300" dirty="0">
              <a:solidFill>
                <a:srgbClr val="000000"/>
              </a:solidFill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432721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ตัวยึด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th-TH"/>
          </a:p>
        </p:txBody>
      </p:sp>
      <p:sp>
        <p:nvSpPr>
          <p:cNvPr id="16388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1A3D39-48A6-412F-839A-3EC36EC621F5}" type="slidenum">
              <a:rPr kumimoji="0" lang="en-US" altLang="th-TH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ngsana New" panose="02020603050405020304" pitchFamily="18" charset="-34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th-TH" altLang="th-TH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613478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28CECB-8825-42FD-9BB7-46FC052DB0B2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593425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ตัวยึด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th-TH"/>
          </a:p>
        </p:txBody>
      </p:sp>
      <p:sp>
        <p:nvSpPr>
          <p:cNvPr id="55300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E2AA71-A899-4E8B-819B-1C9DDAE08C62}" type="slidenum">
              <a:rPr kumimoji="0" lang="en-US" altLang="th-TH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th-TH" altLang="th-TH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24761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142A6-BC48-2E73-8137-D4EFFE22B2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2E1378-9240-EA98-D789-29CAFC3C8F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4F9928-D6D6-0587-DC3B-334E0945B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08A3B-315C-4534-8ADC-548FAEB35054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311800-CFE3-1FE7-340B-38A068A21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E4934F-DBD3-C7D3-2A3F-40FED0C56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7B55B-EFEA-4339-991C-B318B3CF3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292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798B2-EA99-CBD3-7EAC-19FED9B37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AE8B2F-205D-3924-81EF-3B83894C2A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B61CBA-63E4-886B-F77E-515DEC026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08A3B-315C-4534-8ADC-548FAEB35054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0EE94C-6E6B-C3CF-2AEC-B8B07CA6E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51E15-134D-85D3-0FBD-2465E2436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7B55B-EFEA-4339-991C-B318B3CF3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846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C35F2D6-2435-E9F4-A7DE-FD3F1E02EF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DD0371-AD60-4CCA-58CE-96C125CCE4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E503BE-1C28-57D3-756C-88D266DE7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08A3B-315C-4534-8ADC-548FAEB35054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597F7-C156-6502-7494-7A4AC5AD4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4CC69D-FE5C-3F24-2714-35080D549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7B55B-EFEA-4339-991C-B318B3CF3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956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64A70-28A0-1D51-CF5E-E1F590F63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66E5C-B932-CD2E-9ED7-68A91E990F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1EB2A2-31BE-2B24-8853-B0952C993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08A3B-315C-4534-8ADC-548FAEB35054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968CC6-0679-1695-A3F4-B1E05E896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156C77-D812-0E46-97E0-4FBB9D5D3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7B55B-EFEA-4339-991C-B318B3CF3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191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55588-A6FE-7746-7926-2AC436386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79D63E-8979-2AC4-D996-50485D9EA6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17F61C-09BB-9A73-0849-A9199D1A6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08A3B-315C-4534-8ADC-548FAEB35054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A7E11C-6BDB-8856-F95E-BBFD7C3BD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6E6C52-7AAD-6086-5ECB-D298A8A47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7B55B-EFEA-4339-991C-B318B3CF3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062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52B16-F122-C3EB-CA93-A17DF143B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851B5C-14FB-CCCD-9C56-3C060E3FA9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88CF75-4516-B97C-3ABF-900581F1D0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E665E-DB57-EEF7-951D-C76AAAFF9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08A3B-315C-4534-8ADC-548FAEB35054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7A80A2-E08F-B6AC-E530-06F5E5564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7A9D9B-32CC-D99A-FF41-8E09E11FF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7B55B-EFEA-4339-991C-B318B3CF3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3024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1C7B5-DEF3-C812-F049-62B54EAF0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3BA843-69E0-A60E-766F-E65417FAF4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25B151-3B74-0A0D-2AE2-3C24ECD104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5AE4A6-A983-CC1F-52E0-6A7FD71F42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E0F0CB3-235E-3295-E77D-79B2A5F04C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B28A2E-EA82-34B5-D130-2F1652437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08A3B-315C-4534-8ADC-548FAEB35054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52CFEF-22BD-13A2-42E8-FBCA5D877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9364F4-0480-F5DB-8436-17A6F4AE6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7B55B-EFEA-4339-991C-B318B3CF3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17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B6F2B-AE6B-0CD0-225C-8FC898F9D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CC9554-417C-CDB4-8B02-F7D078340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08A3B-315C-4534-8ADC-548FAEB35054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AA9C72-5250-11DB-1DE6-E7C2189EB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0CF6A7-8D8F-FB8C-CB35-765EB6FF4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7B55B-EFEA-4339-991C-B318B3CF3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704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C3E44A-78FF-B1DC-CEEE-6A9FB612D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08A3B-315C-4534-8ADC-548FAEB35054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506800-8A5E-4695-A4E3-E08125682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C25F43-CF96-2BF1-F8E5-3317C3520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7B55B-EFEA-4339-991C-B318B3CF3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000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492D6-B1F8-7725-3886-EF5F1629F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5A34D1-F6DF-BC27-CD31-5169CB6347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288CFA-B7B8-2EE7-B9AC-03F3A7D159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512EAC-2964-1CB0-E633-90132B4B2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08A3B-315C-4534-8ADC-548FAEB35054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9F3B59-AD75-B8E0-EFF5-2E83051F8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FB3E0C-8B24-147F-83A7-0D9D2D5A2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7B55B-EFEA-4339-991C-B318B3CF3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196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05711-D427-2116-9C3B-7C468B04F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22DFD1-79E4-15BB-E60A-D45CBE70BC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C870C2-8C5A-66C8-8169-0A5CE1CCAC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5EBA67-439D-54F9-D7EF-460F59F1F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08A3B-315C-4534-8ADC-548FAEB35054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BBD453-7916-04B2-F7E9-F875A303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315B39-C4B0-3093-FA41-3C0E7631B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7B55B-EFEA-4339-991C-B318B3CF3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1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CAADB0-047C-49BC-892C-1193A3F87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44AD31-4AE6-1C10-08F9-0F08E6968B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8324E8-5124-C605-C79A-E01DFD3CF8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508A3B-315C-4534-8ADC-548FAEB35054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BD1B66-CEB4-49AD-6B3B-1DBFCE5415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1B5B9E-C7C0-13A5-FD84-C57D3F20B7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27B55B-EFEA-4339-991C-B318B3CF3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49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.png"/><Relationship Id="rId7" Type="http://schemas.openxmlformats.org/officeDocument/2006/relationships/image" Target="../media/image6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jpeg"/><Relationship Id="rId7" Type="http://schemas.openxmlformats.org/officeDocument/2006/relationships/image" Target="../media/image14.png"/><Relationship Id="rId12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microsoft.com/office/2007/relationships/hdphoto" Target="../media/hdphoto1.wdp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.png"/><Relationship Id="rId7" Type="http://schemas.openxmlformats.org/officeDocument/2006/relationships/image" Target="../media/image6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7" descr="daocs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/>
          <a:stretch>
            <a:fillRect/>
          </a:stretch>
        </p:blipFill>
        <p:spPr bwMode="auto">
          <a:xfrm>
            <a:off x="5390193" y="234585"/>
            <a:ext cx="1433942" cy="1389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>
              <a:schemeClr val="bg1"/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3CD05963-4B8D-46C2-8816-336C9B2A7A26}"/>
              </a:ext>
            </a:extLst>
          </p:cNvPr>
          <p:cNvSpPr txBox="1"/>
          <p:nvPr/>
        </p:nvSpPr>
        <p:spPr>
          <a:xfrm>
            <a:off x="6824141" y="1797055"/>
            <a:ext cx="4554452" cy="255454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th-TH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คาดหมายสภาพอากาศประเทศไทย</a:t>
            </a:r>
            <a:br>
              <a:rPr lang="th-TH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ประจำเดือน </a:t>
            </a:r>
          </a:p>
          <a:p>
            <a:pPr algn="ctr">
              <a:defRPr/>
            </a:pPr>
            <a:r>
              <a:rPr lang="th-TH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มิถุนายน พ.ศ.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2569</a:t>
            </a:r>
            <a:br>
              <a:rPr lang="th-TH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endParaRPr lang="th-TH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55721B19-34CA-BC09-0708-DDA3963779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773" y="-182342"/>
            <a:ext cx="2516412" cy="2516412"/>
          </a:xfrm>
          <a:prstGeom prst="rect">
            <a:avLst/>
          </a:prstGeom>
        </p:spPr>
      </p:pic>
      <p:pic>
        <p:nvPicPr>
          <p:cNvPr id="4" name="Picture 2" descr="C:\Users\User\Documents\oCam\Record_2017_02_11_03_47_59_143.gif">
            <a:extLst>
              <a:ext uri="{FF2B5EF4-FFF2-40B4-BE49-F238E27FC236}">
                <a16:creationId xmlns:a16="http://schemas.microsoft.com/office/drawing/2014/main" id="{EF11E658-CB0A-9123-61D9-BE7DC864FEB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3553" y="4523931"/>
            <a:ext cx="1244168" cy="1197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User\Documents\oCam\Record_2017_02_11_03_48_57_619.gif">
            <a:extLst>
              <a:ext uri="{FF2B5EF4-FFF2-40B4-BE49-F238E27FC236}">
                <a16:creationId xmlns:a16="http://schemas.microsoft.com/office/drawing/2014/main" id="{8893B2E6-77AC-400F-9000-20088C91FC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0533" y="4526161"/>
            <a:ext cx="1261364" cy="1213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User\Documents\oCam\Record_2017_02_11_03_49_47_837.gif">
            <a:extLst>
              <a:ext uri="{FF2B5EF4-FFF2-40B4-BE49-F238E27FC236}">
                <a16:creationId xmlns:a16="http://schemas.microsoft.com/office/drawing/2014/main" id="{EA489701-ACF9-1ABD-1F1D-4DF29433750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458" y="4526161"/>
            <a:ext cx="1241851" cy="119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User\Documents\oCam\Record_2017_02_11_03_50_30_692.gif">
            <a:extLst>
              <a:ext uri="{FF2B5EF4-FFF2-40B4-BE49-F238E27FC236}">
                <a16:creationId xmlns:a16="http://schemas.microsoft.com/office/drawing/2014/main" id="{660A96CC-A402-2AFD-5777-B4042A19CFF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285" y="4526160"/>
            <a:ext cx="1241852" cy="119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56187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0" name="กลุ่ม 58">
            <a:extLst>
              <a:ext uri="{FF2B5EF4-FFF2-40B4-BE49-F238E27FC236}">
                <a16:creationId xmlns:a16="http://schemas.microsoft.com/office/drawing/2014/main" id="{82A690CE-A60D-48C1-A853-78D043F08B76}"/>
              </a:ext>
            </a:extLst>
          </p:cNvPr>
          <p:cNvGrpSpPr>
            <a:grpSpLocks/>
          </p:cNvGrpSpPr>
          <p:nvPr/>
        </p:nvGrpSpPr>
        <p:grpSpPr bwMode="auto">
          <a:xfrm>
            <a:off x="0" y="1"/>
            <a:ext cx="12192000" cy="6958013"/>
            <a:chOff x="-76200" y="0"/>
            <a:chExt cx="9251950" cy="6958013"/>
          </a:xfrm>
        </p:grpSpPr>
        <p:pic>
          <p:nvPicPr>
            <p:cNvPr id="37892" name="รูปภาพ 2">
              <a:extLst>
                <a:ext uri="{FF2B5EF4-FFF2-40B4-BE49-F238E27FC236}">
                  <a16:creationId xmlns:a16="http://schemas.microsoft.com/office/drawing/2014/main" id="{EE8BAAD5-B927-40F9-BDB4-C1C2039AD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137" y="0"/>
              <a:ext cx="9143437" cy="6958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" name="สี่เหลี่ยมผืนผ้า 60">
              <a:extLst>
                <a:ext uri="{FF2B5EF4-FFF2-40B4-BE49-F238E27FC236}">
                  <a16:creationId xmlns:a16="http://schemas.microsoft.com/office/drawing/2014/main" id="{9BA2A131-3404-4920-81D3-30BA630BC1AF}"/>
                </a:ext>
              </a:extLst>
            </p:cNvPr>
            <p:cNvSpPr/>
            <p:nvPr/>
          </p:nvSpPr>
          <p:spPr bwMode="auto">
            <a:xfrm>
              <a:off x="-76200" y="0"/>
              <a:ext cx="9251950" cy="6858000"/>
            </a:xfrm>
            <a:prstGeom prst="rect">
              <a:avLst/>
            </a:prstGeom>
            <a:solidFill>
              <a:srgbClr val="254061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th-TH" sz="18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57C07C56-81F3-4A82-A650-BCFE42898667}"/>
              </a:ext>
            </a:extLst>
          </p:cNvPr>
          <p:cNvGrpSpPr/>
          <p:nvPr/>
        </p:nvGrpSpPr>
        <p:grpSpPr>
          <a:xfrm>
            <a:off x="2495602" y="2492897"/>
            <a:ext cx="7200799" cy="2034713"/>
            <a:chOff x="3976577" y="3888292"/>
            <a:chExt cx="5154723" cy="2034713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sp>
          <p:nvSpPr>
            <p:cNvPr id="32" name="TextBox 2">
              <a:extLst>
                <a:ext uri="{FF2B5EF4-FFF2-40B4-BE49-F238E27FC236}">
                  <a16:creationId xmlns:a16="http://schemas.microsoft.com/office/drawing/2014/main" id="{26496DC9-5C25-4FB2-AB46-3CD1D8BA59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76577" y="3888292"/>
              <a:ext cx="5143226" cy="11079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ts val="3000"/>
                </a:spcAft>
                <a:buNone/>
                <a:defRPr/>
              </a:pPr>
              <a:r>
                <a:rPr lang="th-TH" altLang="th-TH" sz="66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สภาพอากาศประเทศไทย</a:t>
              </a:r>
            </a:p>
          </p:txBody>
        </p:sp>
        <p:sp>
          <p:nvSpPr>
            <p:cNvPr id="33" name="TextBox 2">
              <a:extLst>
                <a:ext uri="{FF2B5EF4-FFF2-40B4-BE49-F238E27FC236}">
                  <a16:creationId xmlns:a16="http://schemas.microsoft.com/office/drawing/2014/main" id="{40860E2F-ADEB-4C55-8EA5-7F3A3D7927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76578" y="4815009"/>
              <a:ext cx="5154722" cy="11079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ts val="3000"/>
                </a:spcAft>
                <a:buNone/>
                <a:defRPr/>
              </a:pPr>
              <a:r>
                <a:rPr lang="th-TH" altLang="th-TH" sz="66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เดือน </a:t>
              </a:r>
              <a:r>
                <a:rPr lang="th-TH" sz="66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มิถุนายน</a:t>
              </a:r>
              <a:r>
                <a:rPr lang="th-TH" altLang="th-TH" sz="66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 </a:t>
              </a:r>
              <a:r>
                <a:rPr lang="th-TH" altLang="th-TH" sz="66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พ.ศ. </a:t>
              </a:r>
              <a:r>
                <a:rPr lang="en-US" altLang="th-TH" sz="6600" b="1" dirty="0">
                  <a:solidFill>
                    <a:srgbClr val="FFFF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2569</a:t>
              </a:r>
              <a:endParaRPr lang="th-TH" altLang="th-TH" sz="5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4218219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B74FD2-9255-1327-D71F-5012DE750D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EC76D29C-115C-F6C5-4561-967C25C980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ชื่อเรื่องรอง 2">
            <a:extLst>
              <a:ext uri="{FF2B5EF4-FFF2-40B4-BE49-F238E27FC236}">
                <a16:creationId xmlns:a16="http://schemas.microsoft.com/office/drawing/2014/main" id="{CFDC225B-EEBC-7158-61B4-7FD2EB8B9D5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11C0A105-CF12-1A9B-15F7-AFD2D03587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" r="346"/>
          <a:stretch/>
        </p:blipFill>
        <p:spPr bwMode="auto">
          <a:xfrm>
            <a:off x="32517" y="-36603"/>
            <a:ext cx="12192000" cy="68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ลูกศรขวา 3">
            <a:extLst>
              <a:ext uri="{FF2B5EF4-FFF2-40B4-BE49-F238E27FC236}">
                <a16:creationId xmlns:a16="http://schemas.microsoft.com/office/drawing/2014/main" id="{C62AB9B0-BC13-AE45-A1DE-EE513DC79759}"/>
              </a:ext>
            </a:extLst>
          </p:cNvPr>
          <p:cNvSpPr/>
          <p:nvPr/>
        </p:nvSpPr>
        <p:spPr>
          <a:xfrm rot="19809933">
            <a:off x="3668708" y="4260238"/>
            <a:ext cx="1151172" cy="479840"/>
          </a:xfrm>
          <a:prstGeom prst="rightArrow">
            <a:avLst/>
          </a:prstGeom>
          <a:solidFill>
            <a:srgbClr val="00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SW Monsoon</a:t>
            </a:r>
            <a:endParaRPr kumimoji="0" lang="th-TH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9" name="Oval 1">
            <a:extLst>
              <a:ext uri="{FF2B5EF4-FFF2-40B4-BE49-F238E27FC236}">
                <a16:creationId xmlns:a16="http://schemas.microsoft.com/office/drawing/2014/main" id="{E1DB85A4-52C1-4058-9ADD-DAA895FC6EE8}"/>
              </a:ext>
            </a:extLst>
          </p:cNvPr>
          <p:cNvSpPr/>
          <p:nvPr/>
        </p:nvSpPr>
        <p:spPr bwMode="auto">
          <a:xfrm>
            <a:off x="5532618" y="496271"/>
            <a:ext cx="1004888" cy="801688"/>
          </a:xfrm>
          <a:prstGeom prst="ellipse">
            <a:avLst/>
          </a:prstGeom>
          <a:noFill/>
          <a:ln w="28575">
            <a:noFill/>
          </a:ln>
          <a:effectLst>
            <a:glow rad="88900"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glow rad="127000">
                    <a:prstClr val="white">
                      <a:alpha val="9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1" name="กล่องข้อความ 87">
            <a:extLst>
              <a:ext uri="{FF2B5EF4-FFF2-40B4-BE49-F238E27FC236}">
                <a16:creationId xmlns:a16="http://schemas.microsoft.com/office/drawing/2014/main" id="{D9CA8E20-6A7E-50D1-CC32-F11C3F0C0A81}"/>
              </a:ext>
            </a:extLst>
          </p:cNvPr>
          <p:cNvSpPr txBox="1"/>
          <p:nvPr/>
        </p:nvSpPr>
        <p:spPr>
          <a:xfrm>
            <a:off x="-1399146" y="4828824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1014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2032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2" name="กล่องข้อความ 88">
            <a:extLst>
              <a:ext uri="{FF2B5EF4-FFF2-40B4-BE49-F238E27FC236}">
                <a16:creationId xmlns:a16="http://schemas.microsoft.com/office/drawing/2014/main" id="{508F1BA5-2C24-93C3-9CF3-133450C99C29}"/>
              </a:ext>
            </a:extLst>
          </p:cNvPr>
          <p:cNvSpPr txBox="1"/>
          <p:nvPr/>
        </p:nvSpPr>
        <p:spPr>
          <a:xfrm>
            <a:off x="-1908059" y="5510625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1016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2032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3" name="กล่องข้อความ 89">
            <a:extLst>
              <a:ext uri="{FF2B5EF4-FFF2-40B4-BE49-F238E27FC236}">
                <a16:creationId xmlns:a16="http://schemas.microsoft.com/office/drawing/2014/main" id="{64CC4A38-2153-A031-6BB1-CC1CFD90A473}"/>
              </a:ext>
            </a:extLst>
          </p:cNvPr>
          <p:cNvSpPr txBox="1"/>
          <p:nvPr/>
        </p:nvSpPr>
        <p:spPr>
          <a:xfrm>
            <a:off x="-3701233" y="1136096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1010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2032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4" name="กล่องข้อความ 90">
            <a:extLst>
              <a:ext uri="{FF2B5EF4-FFF2-40B4-BE49-F238E27FC236}">
                <a16:creationId xmlns:a16="http://schemas.microsoft.com/office/drawing/2014/main" id="{D00923F9-FB16-C240-5E99-A32C0EA75C82}"/>
              </a:ext>
            </a:extLst>
          </p:cNvPr>
          <p:cNvSpPr txBox="1"/>
          <p:nvPr/>
        </p:nvSpPr>
        <p:spPr>
          <a:xfrm>
            <a:off x="-2368504" y="1041541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1012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2032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5" name="กล่องข้อความ 91">
            <a:extLst>
              <a:ext uri="{FF2B5EF4-FFF2-40B4-BE49-F238E27FC236}">
                <a16:creationId xmlns:a16="http://schemas.microsoft.com/office/drawing/2014/main" id="{B2BAB638-133A-E4FD-9B4A-A1DBE460D3E2}"/>
              </a:ext>
            </a:extLst>
          </p:cNvPr>
          <p:cNvSpPr txBox="1"/>
          <p:nvPr/>
        </p:nvSpPr>
        <p:spPr>
          <a:xfrm>
            <a:off x="13133535" y="756222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1014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2032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6" name="กล่องข้อความ 93">
            <a:extLst>
              <a:ext uri="{FF2B5EF4-FFF2-40B4-BE49-F238E27FC236}">
                <a16:creationId xmlns:a16="http://schemas.microsoft.com/office/drawing/2014/main" id="{B610BBD6-A2C3-75BA-3B00-61AB4FE089BC}"/>
              </a:ext>
            </a:extLst>
          </p:cNvPr>
          <p:cNvSpPr txBox="1"/>
          <p:nvPr/>
        </p:nvSpPr>
        <p:spPr>
          <a:xfrm>
            <a:off x="12456511" y="1272086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1016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2032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7" name="กล่องข้อความ 94">
            <a:extLst>
              <a:ext uri="{FF2B5EF4-FFF2-40B4-BE49-F238E27FC236}">
                <a16:creationId xmlns:a16="http://schemas.microsoft.com/office/drawing/2014/main" id="{2A360AFD-F85C-14A0-0A58-C2851EBB9FE5}"/>
              </a:ext>
            </a:extLst>
          </p:cNvPr>
          <p:cNvSpPr txBox="1"/>
          <p:nvPr/>
        </p:nvSpPr>
        <p:spPr>
          <a:xfrm>
            <a:off x="14506165" y="2011972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1014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2032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8" name="กล่องข้อความ 95">
            <a:extLst>
              <a:ext uri="{FF2B5EF4-FFF2-40B4-BE49-F238E27FC236}">
                <a16:creationId xmlns:a16="http://schemas.microsoft.com/office/drawing/2014/main" id="{3E7C9D91-6AC9-4145-4FB8-23EB390D0043}"/>
              </a:ext>
            </a:extLst>
          </p:cNvPr>
          <p:cNvSpPr txBox="1"/>
          <p:nvPr/>
        </p:nvSpPr>
        <p:spPr>
          <a:xfrm>
            <a:off x="14604815" y="5416607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1014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2032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9" name="กล่องข้อความ 96">
            <a:extLst>
              <a:ext uri="{FF2B5EF4-FFF2-40B4-BE49-F238E27FC236}">
                <a16:creationId xmlns:a16="http://schemas.microsoft.com/office/drawing/2014/main" id="{F202C2AE-059E-1A8D-B80A-82E82D7FFD63}"/>
              </a:ext>
            </a:extLst>
          </p:cNvPr>
          <p:cNvSpPr txBox="1"/>
          <p:nvPr/>
        </p:nvSpPr>
        <p:spPr>
          <a:xfrm>
            <a:off x="14629197" y="6313441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1016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2032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6" name="กล่องข้อความ 85">
            <a:extLst>
              <a:ext uri="{FF2B5EF4-FFF2-40B4-BE49-F238E27FC236}">
                <a16:creationId xmlns:a16="http://schemas.microsoft.com/office/drawing/2014/main" id="{46239ACD-7586-4CA2-8E90-B31E0C098E68}"/>
              </a:ext>
            </a:extLst>
          </p:cNvPr>
          <p:cNvSpPr txBox="1"/>
          <p:nvPr/>
        </p:nvSpPr>
        <p:spPr>
          <a:xfrm>
            <a:off x="-1429127" y="1114995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1010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2032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7" name="Oval 1">
            <a:extLst>
              <a:ext uri="{FF2B5EF4-FFF2-40B4-BE49-F238E27FC236}">
                <a16:creationId xmlns:a16="http://schemas.microsoft.com/office/drawing/2014/main" id="{79C9B491-4907-F833-B0CA-4A24F0E9671E}"/>
              </a:ext>
            </a:extLst>
          </p:cNvPr>
          <p:cNvSpPr/>
          <p:nvPr/>
        </p:nvSpPr>
        <p:spPr bwMode="auto">
          <a:xfrm>
            <a:off x="4430966" y="5845206"/>
            <a:ext cx="1004888" cy="801688"/>
          </a:xfrm>
          <a:prstGeom prst="ellipse">
            <a:avLst/>
          </a:prstGeom>
          <a:noFill/>
          <a:ln w="28575">
            <a:noFill/>
          </a:ln>
          <a:effectLst>
            <a:glow rad="88900"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glow rad="127000">
                    <a:prstClr val="white">
                      <a:alpha val="9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9" name="กล่องข้อความ 87">
            <a:extLst>
              <a:ext uri="{FF2B5EF4-FFF2-40B4-BE49-F238E27FC236}">
                <a16:creationId xmlns:a16="http://schemas.microsoft.com/office/drawing/2014/main" id="{8E1D91C9-02E5-91E4-AD6D-AA665D315EC9}"/>
              </a:ext>
            </a:extLst>
          </p:cNvPr>
          <p:cNvSpPr txBox="1"/>
          <p:nvPr/>
        </p:nvSpPr>
        <p:spPr>
          <a:xfrm>
            <a:off x="-1545406" y="4062617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1014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2032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42" name="Oval 1">
            <a:extLst>
              <a:ext uri="{FF2B5EF4-FFF2-40B4-BE49-F238E27FC236}">
                <a16:creationId xmlns:a16="http://schemas.microsoft.com/office/drawing/2014/main" id="{8A581D38-55FB-8D30-33F6-3A4AF0C490F1}"/>
              </a:ext>
            </a:extLst>
          </p:cNvPr>
          <p:cNvSpPr/>
          <p:nvPr/>
        </p:nvSpPr>
        <p:spPr bwMode="auto">
          <a:xfrm>
            <a:off x="10859989" y="1532173"/>
            <a:ext cx="1004888" cy="801688"/>
          </a:xfrm>
          <a:prstGeom prst="ellipse">
            <a:avLst/>
          </a:prstGeom>
          <a:noFill/>
          <a:ln w="28575">
            <a:noFill/>
          </a:ln>
          <a:effectLst>
            <a:glow rad="88900"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glow rad="127000">
                    <a:prstClr val="white">
                      <a:alpha val="9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3" name="Oval 1">
            <a:extLst>
              <a:ext uri="{FF2B5EF4-FFF2-40B4-BE49-F238E27FC236}">
                <a16:creationId xmlns:a16="http://schemas.microsoft.com/office/drawing/2014/main" id="{3A2B8799-69B2-10F6-D7BF-2F0C9C6D2835}"/>
              </a:ext>
            </a:extLst>
          </p:cNvPr>
          <p:cNvSpPr/>
          <p:nvPr/>
        </p:nvSpPr>
        <p:spPr bwMode="auto">
          <a:xfrm>
            <a:off x="9432975" y="543110"/>
            <a:ext cx="1004888" cy="801688"/>
          </a:xfrm>
          <a:prstGeom prst="ellipse">
            <a:avLst/>
          </a:prstGeom>
          <a:noFill/>
          <a:ln w="28575">
            <a:noFill/>
          </a:ln>
          <a:effectLst>
            <a:glow rad="88900"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27000">
                    <a:prstClr val="white">
                      <a:alpha val="9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1" name="รูปแบบอิสระ: รูปร่าง 60">
            <a:extLst>
              <a:ext uri="{FF2B5EF4-FFF2-40B4-BE49-F238E27FC236}">
                <a16:creationId xmlns:a16="http://schemas.microsoft.com/office/drawing/2014/main" id="{9F533B49-C9B6-C6E6-FACB-962C47D8FDF3}"/>
              </a:ext>
            </a:extLst>
          </p:cNvPr>
          <p:cNvSpPr/>
          <p:nvPr/>
        </p:nvSpPr>
        <p:spPr>
          <a:xfrm>
            <a:off x="-190357" y="332131"/>
            <a:ext cx="5060969" cy="3763847"/>
          </a:xfrm>
          <a:custGeom>
            <a:avLst/>
            <a:gdLst>
              <a:gd name="connsiteX0" fmla="*/ 3799 w 4495164"/>
              <a:gd name="connsiteY0" fmla="*/ 164763 h 2744190"/>
              <a:gd name="connsiteX1" fmla="*/ 508766 w 4495164"/>
              <a:gd name="connsiteY1" fmla="*/ 1229289 h 2744190"/>
              <a:gd name="connsiteX2" fmla="*/ 3183728 w 4495164"/>
              <a:gd name="connsiteY2" fmla="*/ 990 h 2744190"/>
              <a:gd name="connsiteX3" fmla="*/ 4493913 w 4495164"/>
              <a:gd name="connsiteY3" fmla="*/ 1474948 h 2744190"/>
              <a:gd name="connsiteX4" fmla="*/ 3388444 w 4495164"/>
              <a:gd name="connsiteY4" fmla="*/ 2484883 h 2744190"/>
              <a:gd name="connsiteX5" fmla="*/ 1682474 w 4495164"/>
              <a:gd name="connsiteY5" fmla="*/ 1993563 h 2744190"/>
              <a:gd name="connsiteX6" fmla="*/ 72038 w 4495164"/>
              <a:gd name="connsiteY6" fmla="*/ 2744190 h 2744190"/>
              <a:gd name="connsiteX7" fmla="*/ 72038 w 4495164"/>
              <a:gd name="connsiteY7" fmla="*/ 2744190 h 2744190"/>
              <a:gd name="connsiteX0" fmla="*/ 3799 w 4494988"/>
              <a:gd name="connsiteY0" fmla="*/ 164763 h 2744190"/>
              <a:gd name="connsiteX1" fmla="*/ 508766 w 4494988"/>
              <a:gd name="connsiteY1" fmla="*/ 1229289 h 2744190"/>
              <a:gd name="connsiteX2" fmla="*/ 3183728 w 4494988"/>
              <a:gd name="connsiteY2" fmla="*/ 990 h 2744190"/>
              <a:gd name="connsiteX3" fmla="*/ 4493913 w 4494988"/>
              <a:gd name="connsiteY3" fmla="*/ 1474948 h 2744190"/>
              <a:gd name="connsiteX4" fmla="*/ 3374796 w 4494988"/>
              <a:gd name="connsiteY4" fmla="*/ 2539474 h 2744190"/>
              <a:gd name="connsiteX5" fmla="*/ 1682474 w 4494988"/>
              <a:gd name="connsiteY5" fmla="*/ 1993563 h 2744190"/>
              <a:gd name="connsiteX6" fmla="*/ 72038 w 4494988"/>
              <a:gd name="connsiteY6" fmla="*/ 2744190 h 2744190"/>
              <a:gd name="connsiteX7" fmla="*/ 72038 w 4494988"/>
              <a:gd name="connsiteY7" fmla="*/ 2744190 h 2744190"/>
              <a:gd name="connsiteX0" fmla="*/ 3799 w 4249763"/>
              <a:gd name="connsiteY0" fmla="*/ 164660 h 2744087"/>
              <a:gd name="connsiteX1" fmla="*/ 508766 w 4249763"/>
              <a:gd name="connsiteY1" fmla="*/ 1229186 h 2744087"/>
              <a:gd name="connsiteX2" fmla="*/ 3183728 w 4249763"/>
              <a:gd name="connsiteY2" fmla="*/ 887 h 2744087"/>
              <a:gd name="connsiteX3" fmla="*/ 4248253 w 4249763"/>
              <a:gd name="connsiteY3" fmla="*/ 1461198 h 2744087"/>
              <a:gd name="connsiteX4" fmla="*/ 3374796 w 4249763"/>
              <a:gd name="connsiteY4" fmla="*/ 2539371 h 2744087"/>
              <a:gd name="connsiteX5" fmla="*/ 1682474 w 4249763"/>
              <a:gd name="connsiteY5" fmla="*/ 1993460 h 2744087"/>
              <a:gd name="connsiteX6" fmla="*/ 72038 w 4249763"/>
              <a:gd name="connsiteY6" fmla="*/ 2744087 h 2744087"/>
              <a:gd name="connsiteX7" fmla="*/ 72038 w 4249763"/>
              <a:gd name="connsiteY7" fmla="*/ 2744087 h 2744087"/>
              <a:gd name="connsiteX0" fmla="*/ 3799 w 4248388"/>
              <a:gd name="connsiteY0" fmla="*/ 164660 h 2744087"/>
              <a:gd name="connsiteX1" fmla="*/ 508766 w 4248388"/>
              <a:gd name="connsiteY1" fmla="*/ 1229186 h 2744087"/>
              <a:gd name="connsiteX2" fmla="*/ 3183728 w 4248388"/>
              <a:gd name="connsiteY2" fmla="*/ 887 h 2744087"/>
              <a:gd name="connsiteX3" fmla="*/ 4248253 w 4248388"/>
              <a:gd name="connsiteY3" fmla="*/ 1461198 h 2744087"/>
              <a:gd name="connsiteX4" fmla="*/ 3129137 w 4248388"/>
              <a:gd name="connsiteY4" fmla="*/ 2402894 h 2744087"/>
              <a:gd name="connsiteX5" fmla="*/ 1682474 w 4248388"/>
              <a:gd name="connsiteY5" fmla="*/ 1993460 h 2744087"/>
              <a:gd name="connsiteX6" fmla="*/ 72038 w 4248388"/>
              <a:gd name="connsiteY6" fmla="*/ 2744087 h 2744087"/>
              <a:gd name="connsiteX7" fmla="*/ 72038 w 4248388"/>
              <a:gd name="connsiteY7" fmla="*/ 2744087 h 2744087"/>
              <a:gd name="connsiteX0" fmla="*/ 7633 w 4260028"/>
              <a:gd name="connsiteY0" fmla="*/ 0 h 2579427"/>
              <a:gd name="connsiteX1" fmla="*/ 512600 w 4260028"/>
              <a:gd name="connsiteY1" fmla="*/ 1064526 h 2579427"/>
              <a:gd name="connsiteX2" fmla="*/ 3460517 w 4260028"/>
              <a:gd name="connsiteY2" fmla="*/ 40943 h 2579427"/>
              <a:gd name="connsiteX3" fmla="*/ 4252087 w 4260028"/>
              <a:gd name="connsiteY3" fmla="*/ 1296538 h 2579427"/>
              <a:gd name="connsiteX4" fmla="*/ 3132971 w 4260028"/>
              <a:gd name="connsiteY4" fmla="*/ 2238234 h 2579427"/>
              <a:gd name="connsiteX5" fmla="*/ 1686308 w 4260028"/>
              <a:gd name="connsiteY5" fmla="*/ 1828800 h 2579427"/>
              <a:gd name="connsiteX6" fmla="*/ 75872 w 4260028"/>
              <a:gd name="connsiteY6" fmla="*/ 2579427 h 2579427"/>
              <a:gd name="connsiteX7" fmla="*/ 75872 w 4260028"/>
              <a:gd name="connsiteY7" fmla="*/ 2579427 h 2579427"/>
              <a:gd name="connsiteX0" fmla="*/ 171 w 4250288"/>
              <a:gd name="connsiteY0" fmla="*/ 0 h 2579427"/>
              <a:gd name="connsiteX1" fmla="*/ 1242117 w 4250288"/>
              <a:gd name="connsiteY1" fmla="*/ 764275 h 2579427"/>
              <a:gd name="connsiteX2" fmla="*/ 3453055 w 4250288"/>
              <a:gd name="connsiteY2" fmla="*/ 40943 h 2579427"/>
              <a:gd name="connsiteX3" fmla="*/ 4244625 w 4250288"/>
              <a:gd name="connsiteY3" fmla="*/ 1296538 h 2579427"/>
              <a:gd name="connsiteX4" fmla="*/ 3125509 w 4250288"/>
              <a:gd name="connsiteY4" fmla="*/ 2238234 h 2579427"/>
              <a:gd name="connsiteX5" fmla="*/ 1678846 w 4250288"/>
              <a:gd name="connsiteY5" fmla="*/ 1828800 h 2579427"/>
              <a:gd name="connsiteX6" fmla="*/ 68410 w 4250288"/>
              <a:gd name="connsiteY6" fmla="*/ 2579427 h 2579427"/>
              <a:gd name="connsiteX7" fmla="*/ 68410 w 4250288"/>
              <a:gd name="connsiteY7" fmla="*/ 2579427 h 2579427"/>
              <a:gd name="connsiteX0" fmla="*/ 177 w 4222998"/>
              <a:gd name="connsiteY0" fmla="*/ 0 h 2620370"/>
              <a:gd name="connsiteX1" fmla="*/ 1214827 w 4222998"/>
              <a:gd name="connsiteY1" fmla="*/ 805218 h 2620370"/>
              <a:gd name="connsiteX2" fmla="*/ 3425765 w 4222998"/>
              <a:gd name="connsiteY2" fmla="*/ 81886 h 2620370"/>
              <a:gd name="connsiteX3" fmla="*/ 4217335 w 4222998"/>
              <a:gd name="connsiteY3" fmla="*/ 1337481 h 2620370"/>
              <a:gd name="connsiteX4" fmla="*/ 3098219 w 4222998"/>
              <a:gd name="connsiteY4" fmla="*/ 2279177 h 2620370"/>
              <a:gd name="connsiteX5" fmla="*/ 1651556 w 4222998"/>
              <a:gd name="connsiteY5" fmla="*/ 1869743 h 2620370"/>
              <a:gd name="connsiteX6" fmla="*/ 41120 w 4222998"/>
              <a:gd name="connsiteY6" fmla="*/ 2620370 h 2620370"/>
              <a:gd name="connsiteX7" fmla="*/ 41120 w 4222998"/>
              <a:gd name="connsiteY7" fmla="*/ 2620370 h 2620370"/>
              <a:gd name="connsiteX0" fmla="*/ 0 w 4222821"/>
              <a:gd name="connsiteY0" fmla="*/ 0 h 2620370"/>
              <a:gd name="connsiteX1" fmla="*/ 1214650 w 4222821"/>
              <a:gd name="connsiteY1" fmla="*/ 805218 h 2620370"/>
              <a:gd name="connsiteX2" fmla="*/ 3425588 w 4222821"/>
              <a:gd name="connsiteY2" fmla="*/ 81886 h 2620370"/>
              <a:gd name="connsiteX3" fmla="*/ 4217158 w 4222821"/>
              <a:gd name="connsiteY3" fmla="*/ 1337481 h 2620370"/>
              <a:gd name="connsiteX4" fmla="*/ 3098042 w 4222821"/>
              <a:gd name="connsiteY4" fmla="*/ 2279177 h 2620370"/>
              <a:gd name="connsiteX5" fmla="*/ 1651379 w 4222821"/>
              <a:gd name="connsiteY5" fmla="*/ 1869743 h 2620370"/>
              <a:gd name="connsiteX6" fmla="*/ 40943 w 4222821"/>
              <a:gd name="connsiteY6" fmla="*/ 2620370 h 2620370"/>
              <a:gd name="connsiteX7" fmla="*/ 40943 w 4222821"/>
              <a:gd name="connsiteY7" fmla="*/ 2620370 h 2620370"/>
              <a:gd name="connsiteX0" fmla="*/ 0 w 4223012"/>
              <a:gd name="connsiteY0" fmla="*/ 0 h 2620370"/>
              <a:gd name="connsiteX1" fmla="*/ 1132764 w 4223012"/>
              <a:gd name="connsiteY1" fmla="*/ 655093 h 2620370"/>
              <a:gd name="connsiteX2" fmla="*/ 3425588 w 4223012"/>
              <a:gd name="connsiteY2" fmla="*/ 81886 h 2620370"/>
              <a:gd name="connsiteX3" fmla="*/ 4217158 w 4223012"/>
              <a:gd name="connsiteY3" fmla="*/ 1337481 h 2620370"/>
              <a:gd name="connsiteX4" fmla="*/ 3098042 w 4223012"/>
              <a:gd name="connsiteY4" fmla="*/ 2279177 h 2620370"/>
              <a:gd name="connsiteX5" fmla="*/ 1651379 w 4223012"/>
              <a:gd name="connsiteY5" fmla="*/ 1869743 h 2620370"/>
              <a:gd name="connsiteX6" fmla="*/ 40943 w 4223012"/>
              <a:gd name="connsiteY6" fmla="*/ 2620370 h 2620370"/>
              <a:gd name="connsiteX7" fmla="*/ 40943 w 4223012"/>
              <a:gd name="connsiteY7" fmla="*/ 2620370 h 2620370"/>
              <a:gd name="connsiteX0" fmla="*/ 0 w 4223012"/>
              <a:gd name="connsiteY0" fmla="*/ 0 h 2620370"/>
              <a:gd name="connsiteX1" fmla="*/ 1132764 w 4223012"/>
              <a:gd name="connsiteY1" fmla="*/ 655093 h 2620370"/>
              <a:gd name="connsiteX2" fmla="*/ 3425588 w 4223012"/>
              <a:gd name="connsiteY2" fmla="*/ 81886 h 2620370"/>
              <a:gd name="connsiteX3" fmla="*/ 4217158 w 4223012"/>
              <a:gd name="connsiteY3" fmla="*/ 1337481 h 2620370"/>
              <a:gd name="connsiteX4" fmla="*/ 3098042 w 4223012"/>
              <a:gd name="connsiteY4" fmla="*/ 2279177 h 2620370"/>
              <a:gd name="connsiteX5" fmla="*/ 1651379 w 4223012"/>
              <a:gd name="connsiteY5" fmla="*/ 1869743 h 2620370"/>
              <a:gd name="connsiteX6" fmla="*/ 40943 w 4223012"/>
              <a:gd name="connsiteY6" fmla="*/ 2620370 h 2620370"/>
              <a:gd name="connsiteX7" fmla="*/ 40943 w 4223012"/>
              <a:gd name="connsiteY7" fmla="*/ 2620370 h 2620370"/>
              <a:gd name="connsiteX0" fmla="*/ 0 w 4223012"/>
              <a:gd name="connsiteY0" fmla="*/ 0 h 2620370"/>
              <a:gd name="connsiteX1" fmla="*/ 1132764 w 4223012"/>
              <a:gd name="connsiteY1" fmla="*/ 655093 h 2620370"/>
              <a:gd name="connsiteX2" fmla="*/ 3425588 w 4223012"/>
              <a:gd name="connsiteY2" fmla="*/ 81886 h 2620370"/>
              <a:gd name="connsiteX3" fmla="*/ 4217158 w 4223012"/>
              <a:gd name="connsiteY3" fmla="*/ 1337481 h 2620370"/>
              <a:gd name="connsiteX4" fmla="*/ 3098042 w 4223012"/>
              <a:gd name="connsiteY4" fmla="*/ 2279177 h 2620370"/>
              <a:gd name="connsiteX5" fmla="*/ 1651379 w 4223012"/>
              <a:gd name="connsiteY5" fmla="*/ 1869743 h 2620370"/>
              <a:gd name="connsiteX6" fmla="*/ 40943 w 4223012"/>
              <a:gd name="connsiteY6" fmla="*/ 2620370 h 2620370"/>
              <a:gd name="connsiteX7" fmla="*/ 40943 w 4223012"/>
              <a:gd name="connsiteY7" fmla="*/ 2620370 h 2620370"/>
              <a:gd name="connsiteX0" fmla="*/ 0 w 4222584"/>
              <a:gd name="connsiteY0" fmla="*/ 0 h 2620370"/>
              <a:gd name="connsiteX1" fmla="*/ 1323833 w 4222584"/>
              <a:gd name="connsiteY1" fmla="*/ 655093 h 2620370"/>
              <a:gd name="connsiteX2" fmla="*/ 3425588 w 4222584"/>
              <a:gd name="connsiteY2" fmla="*/ 81886 h 2620370"/>
              <a:gd name="connsiteX3" fmla="*/ 4217158 w 4222584"/>
              <a:gd name="connsiteY3" fmla="*/ 1337481 h 2620370"/>
              <a:gd name="connsiteX4" fmla="*/ 3098042 w 4222584"/>
              <a:gd name="connsiteY4" fmla="*/ 2279177 h 2620370"/>
              <a:gd name="connsiteX5" fmla="*/ 1651379 w 4222584"/>
              <a:gd name="connsiteY5" fmla="*/ 1869743 h 2620370"/>
              <a:gd name="connsiteX6" fmla="*/ 40943 w 4222584"/>
              <a:gd name="connsiteY6" fmla="*/ 2620370 h 2620370"/>
              <a:gd name="connsiteX7" fmla="*/ 40943 w 4222584"/>
              <a:gd name="connsiteY7" fmla="*/ 2620370 h 2620370"/>
              <a:gd name="connsiteX0" fmla="*/ 0 w 4223178"/>
              <a:gd name="connsiteY0" fmla="*/ 0 h 2620370"/>
              <a:gd name="connsiteX1" fmla="*/ 1323833 w 4223178"/>
              <a:gd name="connsiteY1" fmla="*/ 655093 h 2620370"/>
              <a:gd name="connsiteX2" fmla="*/ 3439236 w 4223178"/>
              <a:gd name="connsiteY2" fmla="*/ 40943 h 2620370"/>
              <a:gd name="connsiteX3" fmla="*/ 4217158 w 4223178"/>
              <a:gd name="connsiteY3" fmla="*/ 1337481 h 2620370"/>
              <a:gd name="connsiteX4" fmla="*/ 3098042 w 4223178"/>
              <a:gd name="connsiteY4" fmla="*/ 2279177 h 2620370"/>
              <a:gd name="connsiteX5" fmla="*/ 1651379 w 4223178"/>
              <a:gd name="connsiteY5" fmla="*/ 1869743 h 2620370"/>
              <a:gd name="connsiteX6" fmla="*/ 40943 w 4223178"/>
              <a:gd name="connsiteY6" fmla="*/ 2620370 h 2620370"/>
              <a:gd name="connsiteX7" fmla="*/ 40943 w 4223178"/>
              <a:gd name="connsiteY7" fmla="*/ 2620370 h 2620370"/>
              <a:gd name="connsiteX0" fmla="*/ 0 w 4223178"/>
              <a:gd name="connsiteY0" fmla="*/ 0 h 2620370"/>
              <a:gd name="connsiteX1" fmla="*/ 1323833 w 4223178"/>
              <a:gd name="connsiteY1" fmla="*/ 655093 h 2620370"/>
              <a:gd name="connsiteX2" fmla="*/ 3439236 w 4223178"/>
              <a:gd name="connsiteY2" fmla="*/ 40943 h 2620370"/>
              <a:gd name="connsiteX3" fmla="*/ 4217158 w 4223178"/>
              <a:gd name="connsiteY3" fmla="*/ 1337481 h 2620370"/>
              <a:gd name="connsiteX4" fmla="*/ 3098042 w 4223178"/>
              <a:gd name="connsiteY4" fmla="*/ 2279177 h 2620370"/>
              <a:gd name="connsiteX5" fmla="*/ 1310185 w 4223178"/>
              <a:gd name="connsiteY5" fmla="*/ 1842448 h 2620370"/>
              <a:gd name="connsiteX6" fmla="*/ 40943 w 4223178"/>
              <a:gd name="connsiteY6" fmla="*/ 2620370 h 2620370"/>
              <a:gd name="connsiteX7" fmla="*/ 40943 w 4223178"/>
              <a:gd name="connsiteY7" fmla="*/ 2620370 h 2620370"/>
              <a:gd name="connsiteX0" fmla="*/ 0 w 4222362"/>
              <a:gd name="connsiteY0" fmla="*/ 0 h 2620370"/>
              <a:gd name="connsiteX1" fmla="*/ 1323833 w 4222362"/>
              <a:gd name="connsiteY1" fmla="*/ 655093 h 2620370"/>
              <a:gd name="connsiteX2" fmla="*/ 3439236 w 4222362"/>
              <a:gd name="connsiteY2" fmla="*/ 40943 h 2620370"/>
              <a:gd name="connsiteX3" fmla="*/ 4217158 w 4222362"/>
              <a:gd name="connsiteY3" fmla="*/ 1337481 h 2620370"/>
              <a:gd name="connsiteX4" fmla="*/ 3125337 w 4222362"/>
              <a:gd name="connsiteY4" fmla="*/ 2388359 h 2620370"/>
              <a:gd name="connsiteX5" fmla="*/ 1310185 w 4222362"/>
              <a:gd name="connsiteY5" fmla="*/ 1842448 h 2620370"/>
              <a:gd name="connsiteX6" fmla="*/ 40943 w 4222362"/>
              <a:gd name="connsiteY6" fmla="*/ 2620370 h 2620370"/>
              <a:gd name="connsiteX7" fmla="*/ 40943 w 4222362"/>
              <a:gd name="connsiteY7" fmla="*/ 2620370 h 2620370"/>
              <a:gd name="connsiteX0" fmla="*/ 0 w 4222362"/>
              <a:gd name="connsiteY0" fmla="*/ 0 h 2620370"/>
              <a:gd name="connsiteX1" fmla="*/ 1323833 w 4222362"/>
              <a:gd name="connsiteY1" fmla="*/ 655093 h 2620370"/>
              <a:gd name="connsiteX2" fmla="*/ 3439236 w 4222362"/>
              <a:gd name="connsiteY2" fmla="*/ 40943 h 2620370"/>
              <a:gd name="connsiteX3" fmla="*/ 4217158 w 4222362"/>
              <a:gd name="connsiteY3" fmla="*/ 1119117 h 2620370"/>
              <a:gd name="connsiteX4" fmla="*/ 3125337 w 4222362"/>
              <a:gd name="connsiteY4" fmla="*/ 2388359 h 2620370"/>
              <a:gd name="connsiteX5" fmla="*/ 1310185 w 4222362"/>
              <a:gd name="connsiteY5" fmla="*/ 1842448 h 2620370"/>
              <a:gd name="connsiteX6" fmla="*/ 40943 w 4222362"/>
              <a:gd name="connsiteY6" fmla="*/ 2620370 h 2620370"/>
              <a:gd name="connsiteX7" fmla="*/ 40943 w 4222362"/>
              <a:gd name="connsiteY7" fmla="*/ 2620370 h 2620370"/>
              <a:gd name="connsiteX0" fmla="*/ 0 w 4219024"/>
              <a:gd name="connsiteY0" fmla="*/ 0 h 2620370"/>
              <a:gd name="connsiteX1" fmla="*/ 1323833 w 4219024"/>
              <a:gd name="connsiteY1" fmla="*/ 655093 h 2620370"/>
              <a:gd name="connsiteX2" fmla="*/ 3330054 w 4219024"/>
              <a:gd name="connsiteY2" fmla="*/ 163773 h 2620370"/>
              <a:gd name="connsiteX3" fmla="*/ 4217158 w 4219024"/>
              <a:gd name="connsiteY3" fmla="*/ 1119117 h 2620370"/>
              <a:gd name="connsiteX4" fmla="*/ 3125337 w 4219024"/>
              <a:gd name="connsiteY4" fmla="*/ 2388359 h 2620370"/>
              <a:gd name="connsiteX5" fmla="*/ 1310185 w 4219024"/>
              <a:gd name="connsiteY5" fmla="*/ 1842448 h 2620370"/>
              <a:gd name="connsiteX6" fmla="*/ 40943 w 4219024"/>
              <a:gd name="connsiteY6" fmla="*/ 2620370 h 2620370"/>
              <a:gd name="connsiteX7" fmla="*/ 40943 w 4219024"/>
              <a:gd name="connsiteY7" fmla="*/ 2620370 h 2620370"/>
              <a:gd name="connsiteX0" fmla="*/ 0 w 4178226"/>
              <a:gd name="connsiteY0" fmla="*/ 0 h 2620370"/>
              <a:gd name="connsiteX1" fmla="*/ 1323833 w 4178226"/>
              <a:gd name="connsiteY1" fmla="*/ 655093 h 2620370"/>
              <a:gd name="connsiteX2" fmla="*/ 3330054 w 4178226"/>
              <a:gd name="connsiteY2" fmla="*/ 163773 h 2620370"/>
              <a:gd name="connsiteX3" fmla="*/ 4176215 w 4178226"/>
              <a:gd name="connsiteY3" fmla="*/ 1337481 h 2620370"/>
              <a:gd name="connsiteX4" fmla="*/ 3125337 w 4178226"/>
              <a:gd name="connsiteY4" fmla="*/ 2388359 h 2620370"/>
              <a:gd name="connsiteX5" fmla="*/ 1310185 w 4178226"/>
              <a:gd name="connsiteY5" fmla="*/ 1842448 h 2620370"/>
              <a:gd name="connsiteX6" fmla="*/ 40943 w 4178226"/>
              <a:gd name="connsiteY6" fmla="*/ 2620370 h 2620370"/>
              <a:gd name="connsiteX7" fmla="*/ 40943 w 4178226"/>
              <a:gd name="connsiteY7" fmla="*/ 2620370 h 2620370"/>
              <a:gd name="connsiteX0" fmla="*/ 0 w 4176983"/>
              <a:gd name="connsiteY0" fmla="*/ 0 h 2620370"/>
              <a:gd name="connsiteX1" fmla="*/ 1323833 w 4176983"/>
              <a:gd name="connsiteY1" fmla="*/ 655093 h 2620370"/>
              <a:gd name="connsiteX2" fmla="*/ 3330054 w 4176983"/>
              <a:gd name="connsiteY2" fmla="*/ 163773 h 2620370"/>
              <a:gd name="connsiteX3" fmla="*/ 4176215 w 4176983"/>
              <a:gd name="connsiteY3" fmla="*/ 1337481 h 2620370"/>
              <a:gd name="connsiteX4" fmla="*/ 3207223 w 4176983"/>
              <a:gd name="connsiteY4" fmla="*/ 2279177 h 2620370"/>
              <a:gd name="connsiteX5" fmla="*/ 1310185 w 4176983"/>
              <a:gd name="connsiteY5" fmla="*/ 1842448 h 2620370"/>
              <a:gd name="connsiteX6" fmla="*/ 40943 w 4176983"/>
              <a:gd name="connsiteY6" fmla="*/ 2620370 h 2620370"/>
              <a:gd name="connsiteX7" fmla="*/ 40943 w 4176983"/>
              <a:gd name="connsiteY7" fmla="*/ 2620370 h 2620370"/>
              <a:gd name="connsiteX0" fmla="*/ 0 w 4176225"/>
              <a:gd name="connsiteY0" fmla="*/ 0 h 2620370"/>
              <a:gd name="connsiteX1" fmla="*/ 1323833 w 4176225"/>
              <a:gd name="connsiteY1" fmla="*/ 655093 h 2620370"/>
              <a:gd name="connsiteX2" fmla="*/ 3330054 w 4176225"/>
              <a:gd name="connsiteY2" fmla="*/ 163773 h 2620370"/>
              <a:gd name="connsiteX3" fmla="*/ 4176215 w 4176225"/>
              <a:gd name="connsiteY3" fmla="*/ 1337481 h 2620370"/>
              <a:gd name="connsiteX4" fmla="*/ 3316405 w 4176225"/>
              <a:gd name="connsiteY4" fmla="*/ 2497542 h 2620370"/>
              <a:gd name="connsiteX5" fmla="*/ 1310185 w 4176225"/>
              <a:gd name="connsiteY5" fmla="*/ 1842448 h 2620370"/>
              <a:gd name="connsiteX6" fmla="*/ 40943 w 4176225"/>
              <a:gd name="connsiteY6" fmla="*/ 2620370 h 2620370"/>
              <a:gd name="connsiteX7" fmla="*/ 40943 w 4176225"/>
              <a:gd name="connsiteY7" fmla="*/ 2620370 h 2620370"/>
              <a:gd name="connsiteX0" fmla="*/ 0 w 4176225"/>
              <a:gd name="connsiteY0" fmla="*/ 0 h 2620370"/>
              <a:gd name="connsiteX1" fmla="*/ 1323833 w 4176225"/>
              <a:gd name="connsiteY1" fmla="*/ 655093 h 2620370"/>
              <a:gd name="connsiteX2" fmla="*/ 3330054 w 4176225"/>
              <a:gd name="connsiteY2" fmla="*/ 163773 h 2620370"/>
              <a:gd name="connsiteX3" fmla="*/ 4176215 w 4176225"/>
              <a:gd name="connsiteY3" fmla="*/ 1337481 h 2620370"/>
              <a:gd name="connsiteX4" fmla="*/ 3316405 w 4176225"/>
              <a:gd name="connsiteY4" fmla="*/ 2497542 h 2620370"/>
              <a:gd name="connsiteX5" fmla="*/ 1310185 w 4176225"/>
              <a:gd name="connsiteY5" fmla="*/ 2033517 h 2620370"/>
              <a:gd name="connsiteX6" fmla="*/ 40943 w 4176225"/>
              <a:gd name="connsiteY6" fmla="*/ 2620370 h 2620370"/>
              <a:gd name="connsiteX7" fmla="*/ 40943 w 4176225"/>
              <a:gd name="connsiteY7" fmla="*/ 2620370 h 2620370"/>
              <a:gd name="connsiteX0" fmla="*/ 0 w 4176225"/>
              <a:gd name="connsiteY0" fmla="*/ 0 h 3057099"/>
              <a:gd name="connsiteX1" fmla="*/ 1323833 w 4176225"/>
              <a:gd name="connsiteY1" fmla="*/ 655093 h 3057099"/>
              <a:gd name="connsiteX2" fmla="*/ 3330054 w 4176225"/>
              <a:gd name="connsiteY2" fmla="*/ 163773 h 3057099"/>
              <a:gd name="connsiteX3" fmla="*/ 4176215 w 4176225"/>
              <a:gd name="connsiteY3" fmla="*/ 1337481 h 3057099"/>
              <a:gd name="connsiteX4" fmla="*/ 3316405 w 4176225"/>
              <a:gd name="connsiteY4" fmla="*/ 2497542 h 3057099"/>
              <a:gd name="connsiteX5" fmla="*/ 1310185 w 4176225"/>
              <a:gd name="connsiteY5" fmla="*/ 2033517 h 3057099"/>
              <a:gd name="connsiteX6" fmla="*/ 40943 w 4176225"/>
              <a:gd name="connsiteY6" fmla="*/ 2620370 h 3057099"/>
              <a:gd name="connsiteX7" fmla="*/ 40943 w 4176225"/>
              <a:gd name="connsiteY7" fmla="*/ 3057099 h 3057099"/>
              <a:gd name="connsiteX0" fmla="*/ 0 w 4176225"/>
              <a:gd name="connsiteY0" fmla="*/ 0 h 3057099"/>
              <a:gd name="connsiteX1" fmla="*/ 1323833 w 4176225"/>
              <a:gd name="connsiteY1" fmla="*/ 655093 h 3057099"/>
              <a:gd name="connsiteX2" fmla="*/ 3330054 w 4176225"/>
              <a:gd name="connsiteY2" fmla="*/ 163773 h 3057099"/>
              <a:gd name="connsiteX3" fmla="*/ 4176215 w 4176225"/>
              <a:gd name="connsiteY3" fmla="*/ 1337481 h 3057099"/>
              <a:gd name="connsiteX4" fmla="*/ 3316405 w 4176225"/>
              <a:gd name="connsiteY4" fmla="*/ 2497542 h 3057099"/>
              <a:gd name="connsiteX5" fmla="*/ 1310185 w 4176225"/>
              <a:gd name="connsiteY5" fmla="*/ 2033517 h 3057099"/>
              <a:gd name="connsiteX6" fmla="*/ 40943 w 4176225"/>
              <a:gd name="connsiteY6" fmla="*/ 3057099 h 3057099"/>
              <a:gd name="connsiteX0" fmla="*/ 0 w 4176225"/>
              <a:gd name="connsiteY0" fmla="*/ 0 h 3057099"/>
              <a:gd name="connsiteX1" fmla="*/ 1323833 w 4176225"/>
              <a:gd name="connsiteY1" fmla="*/ 655093 h 3057099"/>
              <a:gd name="connsiteX2" fmla="*/ 3330054 w 4176225"/>
              <a:gd name="connsiteY2" fmla="*/ 163773 h 3057099"/>
              <a:gd name="connsiteX3" fmla="*/ 4176215 w 4176225"/>
              <a:gd name="connsiteY3" fmla="*/ 1337481 h 3057099"/>
              <a:gd name="connsiteX4" fmla="*/ 3316405 w 4176225"/>
              <a:gd name="connsiteY4" fmla="*/ 2497542 h 3057099"/>
              <a:gd name="connsiteX5" fmla="*/ 1310185 w 4176225"/>
              <a:gd name="connsiteY5" fmla="*/ 2238233 h 3057099"/>
              <a:gd name="connsiteX6" fmla="*/ 40943 w 4176225"/>
              <a:gd name="connsiteY6" fmla="*/ 3057099 h 3057099"/>
              <a:gd name="connsiteX0" fmla="*/ 0 w 4176225"/>
              <a:gd name="connsiteY0" fmla="*/ 0 h 3057099"/>
              <a:gd name="connsiteX1" fmla="*/ 1323833 w 4176225"/>
              <a:gd name="connsiteY1" fmla="*/ 655093 h 3057099"/>
              <a:gd name="connsiteX2" fmla="*/ 3330054 w 4176225"/>
              <a:gd name="connsiteY2" fmla="*/ 163773 h 3057099"/>
              <a:gd name="connsiteX3" fmla="*/ 4176215 w 4176225"/>
              <a:gd name="connsiteY3" fmla="*/ 1337481 h 3057099"/>
              <a:gd name="connsiteX4" fmla="*/ 3316405 w 4176225"/>
              <a:gd name="connsiteY4" fmla="*/ 2497542 h 3057099"/>
              <a:gd name="connsiteX5" fmla="*/ 1310185 w 4176225"/>
              <a:gd name="connsiteY5" fmla="*/ 2238233 h 3057099"/>
              <a:gd name="connsiteX6" fmla="*/ 40943 w 4176225"/>
              <a:gd name="connsiteY6" fmla="*/ 3057099 h 3057099"/>
              <a:gd name="connsiteX0" fmla="*/ 0 w 4176225"/>
              <a:gd name="connsiteY0" fmla="*/ 0 h 3057099"/>
              <a:gd name="connsiteX1" fmla="*/ 1323833 w 4176225"/>
              <a:gd name="connsiteY1" fmla="*/ 655093 h 3057099"/>
              <a:gd name="connsiteX2" fmla="*/ 3330054 w 4176225"/>
              <a:gd name="connsiteY2" fmla="*/ 109182 h 3057099"/>
              <a:gd name="connsiteX3" fmla="*/ 4176215 w 4176225"/>
              <a:gd name="connsiteY3" fmla="*/ 1337481 h 3057099"/>
              <a:gd name="connsiteX4" fmla="*/ 3316405 w 4176225"/>
              <a:gd name="connsiteY4" fmla="*/ 2497542 h 3057099"/>
              <a:gd name="connsiteX5" fmla="*/ 1310185 w 4176225"/>
              <a:gd name="connsiteY5" fmla="*/ 2238233 h 3057099"/>
              <a:gd name="connsiteX6" fmla="*/ 40943 w 4176225"/>
              <a:gd name="connsiteY6" fmla="*/ 3057099 h 3057099"/>
              <a:gd name="connsiteX0" fmla="*/ 0 w 4285405"/>
              <a:gd name="connsiteY0" fmla="*/ 0 h 3057099"/>
              <a:gd name="connsiteX1" fmla="*/ 1323833 w 4285405"/>
              <a:gd name="connsiteY1" fmla="*/ 655093 h 3057099"/>
              <a:gd name="connsiteX2" fmla="*/ 3330054 w 4285405"/>
              <a:gd name="connsiteY2" fmla="*/ 109182 h 3057099"/>
              <a:gd name="connsiteX3" fmla="*/ 4285397 w 4285405"/>
              <a:gd name="connsiteY3" fmla="*/ 1665027 h 3057099"/>
              <a:gd name="connsiteX4" fmla="*/ 3316405 w 4285405"/>
              <a:gd name="connsiteY4" fmla="*/ 2497542 h 3057099"/>
              <a:gd name="connsiteX5" fmla="*/ 1310185 w 4285405"/>
              <a:gd name="connsiteY5" fmla="*/ 2238233 h 3057099"/>
              <a:gd name="connsiteX6" fmla="*/ 40943 w 4285405"/>
              <a:gd name="connsiteY6" fmla="*/ 3057099 h 3057099"/>
              <a:gd name="connsiteX0" fmla="*/ 0 w 4286859"/>
              <a:gd name="connsiteY0" fmla="*/ 0 h 3057099"/>
              <a:gd name="connsiteX1" fmla="*/ 1323833 w 4286859"/>
              <a:gd name="connsiteY1" fmla="*/ 655093 h 3057099"/>
              <a:gd name="connsiteX2" fmla="*/ 3330054 w 4286859"/>
              <a:gd name="connsiteY2" fmla="*/ 109182 h 3057099"/>
              <a:gd name="connsiteX3" fmla="*/ 4285397 w 4286859"/>
              <a:gd name="connsiteY3" fmla="*/ 1665027 h 3057099"/>
              <a:gd name="connsiteX4" fmla="*/ 3138985 w 4286859"/>
              <a:gd name="connsiteY4" fmla="*/ 2620372 h 3057099"/>
              <a:gd name="connsiteX5" fmla="*/ 1310185 w 4286859"/>
              <a:gd name="connsiteY5" fmla="*/ 2238233 h 3057099"/>
              <a:gd name="connsiteX6" fmla="*/ 40943 w 4286859"/>
              <a:gd name="connsiteY6" fmla="*/ 3057099 h 3057099"/>
              <a:gd name="connsiteX0" fmla="*/ 0 w 4286859"/>
              <a:gd name="connsiteY0" fmla="*/ 0 h 3111690"/>
              <a:gd name="connsiteX1" fmla="*/ 1323833 w 4286859"/>
              <a:gd name="connsiteY1" fmla="*/ 655093 h 3111690"/>
              <a:gd name="connsiteX2" fmla="*/ 3330054 w 4286859"/>
              <a:gd name="connsiteY2" fmla="*/ 109182 h 3111690"/>
              <a:gd name="connsiteX3" fmla="*/ 4285397 w 4286859"/>
              <a:gd name="connsiteY3" fmla="*/ 1665027 h 3111690"/>
              <a:gd name="connsiteX4" fmla="*/ 3138985 w 4286859"/>
              <a:gd name="connsiteY4" fmla="*/ 2620372 h 3111690"/>
              <a:gd name="connsiteX5" fmla="*/ 1310185 w 4286859"/>
              <a:gd name="connsiteY5" fmla="*/ 2238233 h 3111690"/>
              <a:gd name="connsiteX6" fmla="*/ 27295 w 4286859"/>
              <a:gd name="connsiteY6" fmla="*/ 3111690 h 3111690"/>
              <a:gd name="connsiteX0" fmla="*/ 0 w 4286859"/>
              <a:gd name="connsiteY0" fmla="*/ 0 h 3111714"/>
              <a:gd name="connsiteX1" fmla="*/ 1323833 w 4286859"/>
              <a:gd name="connsiteY1" fmla="*/ 655093 h 3111714"/>
              <a:gd name="connsiteX2" fmla="*/ 3330054 w 4286859"/>
              <a:gd name="connsiteY2" fmla="*/ 109182 h 3111714"/>
              <a:gd name="connsiteX3" fmla="*/ 4285397 w 4286859"/>
              <a:gd name="connsiteY3" fmla="*/ 1665027 h 3111714"/>
              <a:gd name="connsiteX4" fmla="*/ 3138985 w 4286859"/>
              <a:gd name="connsiteY4" fmla="*/ 2620372 h 3111714"/>
              <a:gd name="connsiteX5" fmla="*/ 1310185 w 4286859"/>
              <a:gd name="connsiteY5" fmla="*/ 2238233 h 3111714"/>
              <a:gd name="connsiteX6" fmla="*/ 27295 w 4286859"/>
              <a:gd name="connsiteY6" fmla="*/ 3111690 h 3111714"/>
              <a:gd name="connsiteX0" fmla="*/ 0 w 4286859"/>
              <a:gd name="connsiteY0" fmla="*/ 0 h 3111690"/>
              <a:gd name="connsiteX1" fmla="*/ 1323833 w 4286859"/>
              <a:gd name="connsiteY1" fmla="*/ 655093 h 3111690"/>
              <a:gd name="connsiteX2" fmla="*/ 3330054 w 4286859"/>
              <a:gd name="connsiteY2" fmla="*/ 109182 h 3111690"/>
              <a:gd name="connsiteX3" fmla="*/ 4285397 w 4286859"/>
              <a:gd name="connsiteY3" fmla="*/ 1665027 h 3111690"/>
              <a:gd name="connsiteX4" fmla="*/ 3138985 w 4286859"/>
              <a:gd name="connsiteY4" fmla="*/ 2620372 h 3111690"/>
              <a:gd name="connsiteX5" fmla="*/ 1310185 w 4286859"/>
              <a:gd name="connsiteY5" fmla="*/ 2238233 h 3111690"/>
              <a:gd name="connsiteX6" fmla="*/ 27295 w 4286859"/>
              <a:gd name="connsiteY6" fmla="*/ 3111690 h 3111690"/>
              <a:gd name="connsiteX0" fmla="*/ 13649 w 4300508"/>
              <a:gd name="connsiteY0" fmla="*/ 0 h 3125338"/>
              <a:gd name="connsiteX1" fmla="*/ 1337482 w 4300508"/>
              <a:gd name="connsiteY1" fmla="*/ 655093 h 3125338"/>
              <a:gd name="connsiteX2" fmla="*/ 3343703 w 4300508"/>
              <a:gd name="connsiteY2" fmla="*/ 109182 h 3125338"/>
              <a:gd name="connsiteX3" fmla="*/ 4299046 w 4300508"/>
              <a:gd name="connsiteY3" fmla="*/ 1665027 h 3125338"/>
              <a:gd name="connsiteX4" fmla="*/ 3152634 w 4300508"/>
              <a:gd name="connsiteY4" fmla="*/ 2620372 h 3125338"/>
              <a:gd name="connsiteX5" fmla="*/ 1323834 w 4300508"/>
              <a:gd name="connsiteY5" fmla="*/ 2238233 h 3125338"/>
              <a:gd name="connsiteX6" fmla="*/ 0 w 4300508"/>
              <a:gd name="connsiteY6" fmla="*/ 3125338 h 3125338"/>
              <a:gd name="connsiteX0" fmla="*/ 13649 w 4300508"/>
              <a:gd name="connsiteY0" fmla="*/ 0 h 3125338"/>
              <a:gd name="connsiteX1" fmla="*/ 1337482 w 4300508"/>
              <a:gd name="connsiteY1" fmla="*/ 655093 h 3125338"/>
              <a:gd name="connsiteX2" fmla="*/ 3343703 w 4300508"/>
              <a:gd name="connsiteY2" fmla="*/ 109182 h 3125338"/>
              <a:gd name="connsiteX3" fmla="*/ 4299046 w 4300508"/>
              <a:gd name="connsiteY3" fmla="*/ 1665027 h 3125338"/>
              <a:gd name="connsiteX4" fmla="*/ 3152634 w 4300508"/>
              <a:gd name="connsiteY4" fmla="*/ 2620372 h 3125338"/>
              <a:gd name="connsiteX5" fmla="*/ 1323834 w 4300508"/>
              <a:gd name="connsiteY5" fmla="*/ 2238233 h 3125338"/>
              <a:gd name="connsiteX6" fmla="*/ 0 w 4300508"/>
              <a:gd name="connsiteY6" fmla="*/ 3125338 h 3125338"/>
              <a:gd name="connsiteX0" fmla="*/ 13649 w 4300508"/>
              <a:gd name="connsiteY0" fmla="*/ 0 h 3370998"/>
              <a:gd name="connsiteX1" fmla="*/ 1337482 w 4300508"/>
              <a:gd name="connsiteY1" fmla="*/ 655093 h 3370998"/>
              <a:gd name="connsiteX2" fmla="*/ 3343703 w 4300508"/>
              <a:gd name="connsiteY2" fmla="*/ 109182 h 3370998"/>
              <a:gd name="connsiteX3" fmla="*/ 4299046 w 4300508"/>
              <a:gd name="connsiteY3" fmla="*/ 1665027 h 3370998"/>
              <a:gd name="connsiteX4" fmla="*/ 3152634 w 4300508"/>
              <a:gd name="connsiteY4" fmla="*/ 2620372 h 3370998"/>
              <a:gd name="connsiteX5" fmla="*/ 1323834 w 4300508"/>
              <a:gd name="connsiteY5" fmla="*/ 2238233 h 3370998"/>
              <a:gd name="connsiteX6" fmla="*/ 0 w 4300508"/>
              <a:gd name="connsiteY6" fmla="*/ 3370998 h 3370998"/>
              <a:gd name="connsiteX0" fmla="*/ 13649 w 4273278"/>
              <a:gd name="connsiteY0" fmla="*/ 0 h 3370998"/>
              <a:gd name="connsiteX1" fmla="*/ 1337482 w 4273278"/>
              <a:gd name="connsiteY1" fmla="*/ 655093 h 3370998"/>
              <a:gd name="connsiteX2" fmla="*/ 3343703 w 4273278"/>
              <a:gd name="connsiteY2" fmla="*/ 109182 h 3370998"/>
              <a:gd name="connsiteX3" fmla="*/ 4271750 w 4273278"/>
              <a:gd name="connsiteY3" fmla="*/ 1924335 h 3370998"/>
              <a:gd name="connsiteX4" fmla="*/ 3152634 w 4273278"/>
              <a:gd name="connsiteY4" fmla="*/ 2620372 h 3370998"/>
              <a:gd name="connsiteX5" fmla="*/ 1323834 w 4273278"/>
              <a:gd name="connsiteY5" fmla="*/ 2238233 h 3370998"/>
              <a:gd name="connsiteX6" fmla="*/ 0 w 4273278"/>
              <a:gd name="connsiteY6" fmla="*/ 3370998 h 3370998"/>
              <a:gd name="connsiteX0" fmla="*/ 13649 w 4395849"/>
              <a:gd name="connsiteY0" fmla="*/ 0 h 3370998"/>
              <a:gd name="connsiteX1" fmla="*/ 1337482 w 4395849"/>
              <a:gd name="connsiteY1" fmla="*/ 655093 h 3370998"/>
              <a:gd name="connsiteX2" fmla="*/ 3343703 w 4395849"/>
              <a:gd name="connsiteY2" fmla="*/ 109182 h 3370998"/>
              <a:gd name="connsiteX3" fmla="*/ 4394580 w 4395849"/>
              <a:gd name="connsiteY3" fmla="*/ 1883391 h 3370998"/>
              <a:gd name="connsiteX4" fmla="*/ 3152634 w 4395849"/>
              <a:gd name="connsiteY4" fmla="*/ 2620372 h 3370998"/>
              <a:gd name="connsiteX5" fmla="*/ 1323834 w 4395849"/>
              <a:gd name="connsiteY5" fmla="*/ 2238233 h 3370998"/>
              <a:gd name="connsiteX6" fmla="*/ 0 w 4395849"/>
              <a:gd name="connsiteY6" fmla="*/ 3370998 h 3370998"/>
              <a:gd name="connsiteX0" fmla="*/ 27297 w 4409497"/>
              <a:gd name="connsiteY0" fmla="*/ 0 h 3671249"/>
              <a:gd name="connsiteX1" fmla="*/ 1351130 w 4409497"/>
              <a:gd name="connsiteY1" fmla="*/ 655093 h 3671249"/>
              <a:gd name="connsiteX2" fmla="*/ 3357351 w 4409497"/>
              <a:gd name="connsiteY2" fmla="*/ 109182 h 3671249"/>
              <a:gd name="connsiteX3" fmla="*/ 4408228 w 4409497"/>
              <a:gd name="connsiteY3" fmla="*/ 1883391 h 3671249"/>
              <a:gd name="connsiteX4" fmla="*/ 3166282 w 4409497"/>
              <a:gd name="connsiteY4" fmla="*/ 2620372 h 3671249"/>
              <a:gd name="connsiteX5" fmla="*/ 1337482 w 4409497"/>
              <a:gd name="connsiteY5" fmla="*/ 2238233 h 3671249"/>
              <a:gd name="connsiteX6" fmla="*/ 0 w 4409497"/>
              <a:gd name="connsiteY6" fmla="*/ 3671249 h 3671249"/>
              <a:gd name="connsiteX0" fmla="*/ 27297 w 4409497"/>
              <a:gd name="connsiteY0" fmla="*/ 0 h 3671249"/>
              <a:gd name="connsiteX1" fmla="*/ 1351130 w 4409497"/>
              <a:gd name="connsiteY1" fmla="*/ 655093 h 3671249"/>
              <a:gd name="connsiteX2" fmla="*/ 3357351 w 4409497"/>
              <a:gd name="connsiteY2" fmla="*/ 109182 h 3671249"/>
              <a:gd name="connsiteX3" fmla="*/ 4408228 w 4409497"/>
              <a:gd name="connsiteY3" fmla="*/ 1883391 h 3671249"/>
              <a:gd name="connsiteX4" fmla="*/ 3166282 w 4409497"/>
              <a:gd name="connsiteY4" fmla="*/ 2620372 h 3671249"/>
              <a:gd name="connsiteX5" fmla="*/ 1528551 w 4409497"/>
              <a:gd name="connsiteY5" fmla="*/ 2361063 h 3671249"/>
              <a:gd name="connsiteX6" fmla="*/ 0 w 4409497"/>
              <a:gd name="connsiteY6" fmla="*/ 3671249 h 3671249"/>
              <a:gd name="connsiteX0" fmla="*/ 27297 w 4409497"/>
              <a:gd name="connsiteY0" fmla="*/ 0 h 3671249"/>
              <a:gd name="connsiteX1" fmla="*/ 1351130 w 4409497"/>
              <a:gd name="connsiteY1" fmla="*/ 655093 h 3671249"/>
              <a:gd name="connsiteX2" fmla="*/ 3357351 w 4409497"/>
              <a:gd name="connsiteY2" fmla="*/ 109182 h 3671249"/>
              <a:gd name="connsiteX3" fmla="*/ 4408228 w 4409497"/>
              <a:gd name="connsiteY3" fmla="*/ 1883391 h 3671249"/>
              <a:gd name="connsiteX4" fmla="*/ 3166282 w 4409497"/>
              <a:gd name="connsiteY4" fmla="*/ 2620372 h 3671249"/>
              <a:gd name="connsiteX5" fmla="*/ 1528551 w 4409497"/>
              <a:gd name="connsiteY5" fmla="*/ 2361063 h 3671249"/>
              <a:gd name="connsiteX6" fmla="*/ 0 w 4409497"/>
              <a:gd name="connsiteY6" fmla="*/ 3671249 h 3671249"/>
              <a:gd name="connsiteX0" fmla="*/ 663905 w 5046105"/>
              <a:gd name="connsiteY0" fmla="*/ 0 h 3428181"/>
              <a:gd name="connsiteX1" fmla="*/ 1987738 w 5046105"/>
              <a:gd name="connsiteY1" fmla="*/ 655093 h 3428181"/>
              <a:gd name="connsiteX2" fmla="*/ 3993959 w 5046105"/>
              <a:gd name="connsiteY2" fmla="*/ 109182 h 3428181"/>
              <a:gd name="connsiteX3" fmla="*/ 5044836 w 5046105"/>
              <a:gd name="connsiteY3" fmla="*/ 1883391 h 3428181"/>
              <a:gd name="connsiteX4" fmla="*/ 3802890 w 5046105"/>
              <a:gd name="connsiteY4" fmla="*/ 2620372 h 3428181"/>
              <a:gd name="connsiteX5" fmla="*/ 2165159 w 5046105"/>
              <a:gd name="connsiteY5" fmla="*/ 2361063 h 3428181"/>
              <a:gd name="connsiteX6" fmla="*/ 0 w 5046105"/>
              <a:gd name="connsiteY6" fmla="*/ 3428181 h 3428181"/>
              <a:gd name="connsiteX0" fmla="*/ 663905 w 5046105"/>
              <a:gd name="connsiteY0" fmla="*/ 0 h 3428181"/>
              <a:gd name="connsiteX1" fmla="*/ 1987738 w 5046105"/>
              <a:gd name="connsiteY1" fmla="*/ 655093 h 3428181"/>
              <a:gd name="connsiteX2" fmla="*/ 3993959 w 5046105"/>
              <a:gd name="connsiteY2" fmla="*/ 109182 h 3428181"/>
              <a:gd name="connsiteX3" fmla="*/ 5044836 w 5046105"/>
              <a:gd name="connsiteY3" fmla="*/ 1883391 h 3428181"/>
              <a:gd name="connsiteX4" fmla="*/ 3802890 w 5046105"/>
              <a:gd name="connsiteY4" fmla="*/ 2620372 h 3428181"/>
              <a:gd name="connsiteX5" fmla="*/ 2118861 w 5046105"/>
              <a:gd name="connsiteY5" fmla="*/ 2465236 h 3428181"/>
              <a:gd name="connsiteX6" fmla="*/ 0 w 5046105"/>
              <a:gd name="connsiteY6" fmla="*/ 3428181 h 3428181"/>
              <a:gd name="connsiteX0" fmla="*/ 663905 w 5045582"/>
              <a:gd name="connsiteY0" fmla="*/ 0 h 3428181"/>
              <a:gd name="connsiteX1" fmla="*/ 1987738 w 5045582"/>
              <a:gd name="connsiteY1" fmla="*/ 655093 h 3428181"/>
              <a:gd name="connsiteX2" fmla="*/ 3993959 w 5045582"/>
              <a:gd name="connsiteY2" fmla="*/ 109182 h 3428181"/>
              <a:gd name="connsiteX3" fmla="*/ 5044836 w 5045582"/>
              <a:gd name="connsiteY3" fmla="*/ 1883391 h 3428181"/>
              <a:gd name="connsiteX4" fmla="*/ 3849188 w 5045582"/>
              <a:gd name="connsiteY4" fmla="*/ 2793993 h 3428181"/>
              <a:gd name="connsiteX5" fmla="*/ 2118861 w 5045582"/>
              <a:gd name="connsiteY5" fmla="*/ 2465236 h 3428181"/>
              <a:gd name="connsiteX6" fmla="*/ 0 w 5045582"/>
              <a:gd name="connsiteY6" fmla="*/ 3428181 h 3428181"/>
              <a:gd name="connsiteX0" fmla="*/ 663905 w 5091835"/>
              <a:gd name="connsiteY0" fmla="*/ 0 h 3428181"/>
              <a:gd name="connsiteX1" fmla="*/ 1987738 w 5091835"/>
              <a:gd name="connsiteY1" fmla="*/ 655093 h 3428181"/>
              <a:gd name="connsiteX2" fmla="*/ 3993959 w 5091835"/>
              <a:gd name="connsiteY2" fmla="*/ 109182 h 3428181"/>
              <a:gd name="connsiteX3" fmla="*/ 5091135 w 5091835"/>
              <a:gd name="connsiteY3" fmla="*/ 1825517 h 3428181"/>
              <a:gd name="connsiteX4" fmla="*/ 3849188 w 5091835"/>
              <a:gd name="connsiteY4" fmla="*/ 2793993 h 3428181"/>
              <a:gd name="connsiteX5" fmla="*/ 2118861 w 5091835"/>
              <a:gd name="connsiteY5" fmla="*/ 2465236 h 3428181"/>
              <a:gd name="connsiteX6" fmla="*/ 0 w 5091835"/>
              <a:gd name="connsiteY6" fmla="*/ 3428181 h 3428181"/>
              <a:gd name="connsiteX0" fmla="*/ 663905 w 5091962"/>
              <a:gd name="connsiteY0" fmla="*/ 0 h 3428181"/>
              <a:gd name="connsiteX1" fmla="*/ 1987738 w 5091962"/>
              <a:gd name="connsiteY1" fmla="*/ 655093 h 3428181"/>
              <a:gd name="connsiteX2" fmla="*/ 4005533 w 5091962"/>
              <a:gd name="connsiteY2" fmla="*/ 340676 h 3428181"/>
              <a:gd name="connsiteX3" fmla="*/ 5091135 w 5091962"/>
              <a:gd name="connsiteY3" fmla="*/ 1825517 h 3428181"/>
              <a:gd name="connsiteX4" fmla="*/ 3849188 w 5091962"/>
              <a:gd name="connsiteY4" fmla="*/ 2793993 h 3428181"/>
              <a:gd name="connsiteX5" fmla="*/ 2118861 w 5091962"/>
              <a:gd name="connsiteY5" fmla="*/ 2465236 h 3428181"/>
              <a:gd name="connsiteX6" fmla="*/ 0 w 5091962"/>
              <a:gd name="connsiteY6" fmla="*/ 3428181 h 3428181"/>
              <a:gd name="connsiteX0" fmla="*/ 663905 w 5091964"/>
              <a:gd name="connsiteY0" fmla="*/ 0 h 3428181"/>
              <a:gd name="connsiteX1" fmla="*/ 1976163 w 5091964"/>
              <a:gd name="connsiteY1" fmla="*/ 550921 h 3428181"/>
              <a:gd name="connsiteX2" fmla="*/ 4005533 w 5091964"/>
              <a:gd name="connsiteY2" fmla="*/ 340676 h 3428181"/>
              <a:gd name="connsiteX3" fmla="*/ 5091135 w 5091964"/>
              <a:gd name="connsiteY3" fmla="*/ 1825517 h 3428181"/>
              <a:gd name="connsiteX4" fmla="*/ 3849188 w 5091964"/>
              <a:gd name="connsiteY4" fmla="*/ 2793993 h 3428181"/>
              <a:gd name="connsiteX5" fmla="*/ 2118861 w 5091964"/>
              <a:gd name="connsiteY5" fmla="*/ 2465236 h 3428181"/>
              <a:gd name="connsiteX6" fmla="*/ 0 w 5091964"/>
              <a:gd name="connsiteY6" fmla="*/ 3428181 h 3428181"/>
              <a:gd name="connsiteX0" fmla="*/ 675480 w 5091964"/>
              <a:gd name="connsiteY0" fmla="*/ 0 h 3786996"/>
              <a:gd name="connsiteX1" fmla="*/ 1976163 w 5091964"/>
              <a:gd name="connsiteY1" fmla="*/ 909736 h 3786996"/>
              <a:gd name="connsiteX2" fmla="*/ 4005533 w 5091964"/>
              <a:gd name="connsiteY2" fmla="*/ 699491 h 3786996"/>
              <a:gd name="connsiteX3" fmla="*/ 5091135 w 5091964"/>
              <a:gd name="connsiteY3" fmla="*/ 2184332 h 3786996"/>
              <a:gd name="connsiteX4" fmla="*/ 3849188 w 5091964"/>
              <a:gd name="connsiteY4" fmla="*/ 3152808 h 3786996"/>
              <a:gd name="connsiteX5" fmla="*/ 2118861 w 5091964"/>
              <a:gd name="connsiteY5" fmla="*/ 2824051 h 3786996"/>
              <a:gd name="connsiteX6" fmla="*/ 0 w 5091964"/>
              <a:gd name="connsiteY6" fmla="*/ 3786996 h 3786996"/>
              <a:gd name="connsiteX0" fmla="*/ 675480 w 5093744"/>
              <a:gd name="connsiteY0" fmla="*/ 0 h 3786996"/>
              <a:gd name="connsiteX1" fmla="*/ 1976163 w 5093744"/>
              <a:gd name="connsiteY1" fmla="*/ 909736 h 3786996"/>
              <a:gd name="connsiteX2" fmla="*/ 4109706 w 5093744"/>
              <a:gd name="connsiteY2" fmla="*/ 884686 h 3786996"/>
              <a:gd name="connsiteX3" fmla="*/ 5091135 w 5093744"/>
              <a:gd name="connsiteY3" fmla="*/ 2184332 h 3786996"/>
              <a:gd name="connsiteX4" fmla="*/ 3849188 w 5093744"/>
              <a:gd name="connsiteY4" fmla="*/ 3152808 h 3786996"/>
              <a:gd name="connsiteX5" fmla="*/ 2118861 w 5093744"/>
              <a:gd name="connsiteY5" fmla="*/ 2824051 h 3786996"/>
              <a:gd name="connsiteX6" fmla="*/ 0 w 5093744"/>
              <a:gd name="connsiteY6" fmla="*/ 3786996 h 3786996"/>
              <a:gd name="connsiteX0" fmla="*/ 698629 w 5116893"/>
              <a:gd name="connsiteY0" fmla="*/ 0 h 3601801"/>
              <a:gd name="connsiteX1" fmla="*/ 1999312 w 5116893"/>
              <a:gd name="connsiteY1" fmla="*/ 909736 h 3601801"/>
              <a:gd name="connsiteX2" fmla="*/ 4132855 w 5116893"/>
              <a:gd name="connsiteY2" fmla="*/ 884686 h 3601801"/>
              <a:gd name="connsiteX3" fmla="*/ 5114284 w 5116893"/>
              <a:gd name="connsiteY3" fmla="*/ 2184332 h 3601801"/>
              <a:gd name="connsiteX4" fmla="*/ 3872337 w 5116893"/>
              <a:gd name="connsiteY4" fmla="*/ 3152808 h 3601801"/>
              <a:gd name="connsiteX5" fmla="*/ 2142010 w 5116893"/>
              <a:gd name="connsiteY5" fmla="*/ 2824051 h 3601801"/>
              <a:gd name="connsiteX6" fmla="*/ 0 w 5116893"/>
              <a:gd name="connsiteY6" fmla="*/ 3601801 h 3601801"/>
              <a:gd name="connsiteX0" fmla="*/ 640756 w 5059020"/>
              <a:gd name="connsiteY0" fmla="*/ 0 h 3416607"/>
              <a:gd name="connsiteX1" fmla="*/ 1941439 w 5059020"/>
              <a:gd name="connsiteY1" fmla="*/ 909736 h 3416607"/>
              <a:gd name="connsiteX2" fmla="*/ 4074982 w 5059020"/>
              <a:gd name="connsiteY2" fmla="*/ 884686 h 3416607"/>
              <a:gd name="connsiteX3" fmla="*/ 5056411 w 5059020"/>
              <a:gd name="connsiteY3" fmla="*/ 2184332 h 3416607"/>
              <a:gd name="connsiteX4" fmla="*/ 3814464 w 5059020"/>
              <a:gd name="connsiteY4" fmla="*/ 3152808 h 3416607"/>
              <a:gd name="connsiteX5" fmla="*/ 2084137 w 5059020"/>
              <a:gd name="connsiteY5" fmla="*/ 2824051 h 3416607"/>
              <a:gd name="connsiteX6" fmla="*/ 0 w 5059020"/>
              <a:gd name="connsiteY6" fmla="*/ 3416607 h 3416607"/>
              <a:gd name="connsiteX0" fmla="*/ 640756 w 5059020"/>
              <a:gd name="connsiteY0" fmla="*/ 0 h 3416607"/>
              <a:gd name="connsiteX1" fmla="*/ 1941439 w 5059020"/>
              <a:gd name="connsiteY1" fmla="*/ 909736 h 3416607"/>
              <a:gd name="connsiteX2" fmla="*/ 4074982 w 5059020"/>
              <a:gd name="connsiteY2" fmla="*/ 884686 h 3416607"/>
              <a:gd name="connsiteX3" fmla="*/ 5056411 w 5059020"/>
              <a:gd name="connsiteY3" fmla="*/ 2184332 h 3416607"/>
              <a:gd name="connsiteX4" fmla="*/ 3814464 w 5059020"/>
              <a:gd name="connsiteY4" fmla="*/ 3152808 h 3416607"/>
              <a:gd name="connsiteX5" fmla="*/ 2084137 w 5059020"/>
              <a:gd name="connsiteY5" fmla="*/ 2824051 h 3416607"/>
              <a:gd name="connsiteX6" fmla="*/ 0 w 5059020"/>
              <a:gd name="connsiteY6" fmla="*/ 3416607 h 3416607"/>
              <a:gd name="connsiteX0" fmla="*/ 640756 w 5059020"/>
              <a:gd name="connsiteY0" fmla="*/ 0 h 3416607"/>
              <a:gd name="connsiteX1" fmla="*/ 1941439 w 5059020"/>
              <a:gd name="connsiteY1" fmla="*/ 909736 h 3416607"/>
              <a:gd name="connsiteX2" fmla="*/ 4074982 w 5059020"/>
              <a:gd name="connsiteY2" fmla="*/ 884686 h 3416607"/>
              <a:gd name="connsiteX3" fmla="*/ 5056411 w 5059020"/>
              <a:gd name="connsiteY3" fmla="*/ 2184332 h 3416607"/>
              <a:gd name="connsiteX4" fmla="*/ 3814464 w 5059020"/>
              <a:gd name="connsiteY4" fmla="*/ 3152808 h 3416607"/>
              <a:gd name="connsiteX5" fmla="*/ 2084137 w 5059020"/>
              <a:gd name="connsiteY5" fmla="*/ 2824051 h 3416607"/>
              <a:gd name="connsiteX6" fmla="*/ 0 w 5059020"/>
              <a:gd name="connsiteY6" fmla="*/ 3416607 h 3416607"/>
              <a:gd name="connsiteX0" fmla="*/ 640756 w 5059020"/>
              <a:gd name="connsiteY0" fmla="*/ 0 h 3416607"/>
              <a:gd name="connsiteX1" fmla="*/ 1941439 w 5059020"/>
              <a:gd name="connsiteY1" fmla="*/ 909736 h 3416607"/>
              <a:gd name="connsiteX2" fmla="*/ 4074982 w 5059020"/>
              <a:gd name="connsiteY2" fmla="*/ 884686 h 3416607"/>
              <a:gd name="connsiteX3" fmla="*/ 5056411 w 5059020"/>
              <a:gd name="connsiteY3" fmla="*/ 2184332 h 3416607"/>
              <a:gd name="connsiteX4" fmla="*/ 3814464 w 5059020"/>
              <a:gd name="connsiteY4" fmla="*/ 3152808 h 3416607"/>
              <a:gd name="connsiteX5" fmla="*/ 1771621 w 5059020"/>
              <a:gd name="connsiteY5" fmla="*/ 2789327 h 3416607"/>
              <a:gd name="connsiteX6" fmla="*/ 0 w 5059020"/>
              <a:gd name="connsiteY6" fmla="*/ 3416607 h 3416607"/>
              <a:gd name="connsiteX0" fmla="*/ 640756 w 5059020"/>
              <a:gd name="connsiteY0" fmla="*/ 0 h 3381883"/>
              <a:gd name="connsiteX1" fmla="*/ 1941439 w 5059020"/>
              <a:gd name="connsiteY1" fmla="*/ 909736 h 3381883"/>
              <a:gd name="connsiteX2" fmla="*/ 4074982 w 5059020"/>
              <a:gd name="connsiteY2" fmla="*/ 884686 h 3381883"/>
              <a:gd name="connsiteX3" fmla="*/ 5056411 w 5059020"/>
              <a:gd name="connsiteY3" fmla="*/ 2184332 h 3381883"/>
              <a:gd name="connsiteX4" fmla="*/ 3814464 w 5059020"/>
              <a:gd name="connsiteY4" fmla="*/ 3152808 h 3381883"/>
              <a:gd name="connsiteX5" fmla="*/ 1771621 w 5059020"/>
              <a:gd name="connsiteY5" fmla="*/ 2789327 h 3381883"/>
              <a:gd name="connsiteX6" fmla="*/ 0 w 5059020"/>
              <a:gd name="connsiteY6" fmla="*/ 3381883 h 3381883"/>
              <a:gd name="connsiteX0" fmla="*/ 640756 w 5060969"/>
              <a:gd name="connsiteY0" fmla="*/ 0 h 3381883"/>
              <a:gd name="connsiteX1" fmla="*/ 1941439 w 5060969"/>
              <a:gd name="connsiteY1" fmla="*/ 909736 h 3381883"/>
              <a:gd name="connsiteX2" fmla="*/ 4074982 w 5060969"/>
              <a:gd name="connsiteY2" fmla="*/ 884686 h 3381883"/>
              <a:gd name="connsiteX3" fmla="*/ 5056411 w 5060969"/>
              <a:gd name="connsiteY3" fmla="*/ 2184332 h 3381883"/>
              <a:gd name="connsiteX4" fmla="*/ 3721866 w 5060969"/>
              <a:gd name="connsiteY4" fmla="*/ 3256980 h 3381883"/>
              <a:gd name="connsiteX5" fmla="*/ 1771621 w 5060969"/>
              <a:gd name="connsiteY5" fmla="*/ 2789327 h 3381883"/>
              <a:gd name="connsiteX6" fmla="*/ 0 w 5060969"/>
              <a:gd name="connsiteY6" fmla="*/ 3381883 h 3381883"/>
              <a:gd name="connsiteX0" fmla="*/ 640756 w 5060969"/>
              <a:gd name="connsiteY0" fmla="*/ 0 h 3381883"/>
              <a:gd name="connsiteX1" fmla="*/ 1941439 w 5060969"/>
              <a:gd name="connsiteY1" fmla="*/ 909736 h 3381883"/>
              <a:gd name="connsiteX2" fmla="*/ 4074982 w 5060969"/>
              <a:gd name="connsiteY2" fmla="*/ 884686 h 3381883"/>
              <a:gd name="connsiteX3" fmla="*/ 5056411 w 5060969"/>
              <a:gd name="connsiteY3" fmla="*/ 2184332 h 3381883"/>
              <a:gd name="connsiteX4" fmla="*/ 3721866 w 5060969"/>
              <a:gd name="connsiteY4" fmla="*/ 3256980 h 3381883"/>
              <a:gd name="connsiteX5" fmla="*/ 1771621 w 5060969"/>
              <a:gd name="connsiteY5" fmla="*/ 2789327 h 3381883"/>
              <a:gd name="connsiteX6" fmla="*/ 0 w 5060969"/>
              <a:gd name="connsiteY6" fmla="*/ 3381883 h 3381883"/>
              <a:gd name="connsiteX0" fmla="*/ 339814 w 5060969"/>
              <a:gd name="connsiteY0" fmla="*/ 0 h 3763847"/>
              <a:gd name="connsiteX1" fmla="*/ 1941439 w 5060969"/>
              <a:gd name="connsiteY1" fmla="*/ 1291700 h 3763847"/>
              <a:gd name="connsiteX2" fmla="*/ 4074982 w 5060969"/>
              <a:gd name="connsiteY2" fmla="*/ 1266650 h 3763847"/>
              <a:gd name="connsiteX3" fmla="*/ 5056411 w 5060969"/>
              <a:gd name="connsiteY3" fmla="*/ 2566296 h 3763847"/>
              <a:gd name="connsiteX4" fmla="*/ 3721866 w 5060969"/>
              <a:gd name="connsiteY4" fmla="*/ 3638944 h 3763847"/>
              <a:gd name="connsiteX5" fmla="*/ 1771621 w 5060969"/>
              <a:gd name="connsiteY5" fmla="*/ 3171291 h 3763847"/>
              <a:gd name="connsiteX6" fmla="*/ 0 w 5060969"/>
              <a:gd name="connsiteY6" fmla="*/ 3763847 h 3763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60969" h="3763847">
                <a:moveTo>
                  <a:pt x="339814" y="0"/>
                </a:moveTo>
                <a:cubicBezTo>
                  <a:pt x="791327" y="313898"/>
                  <a:pt x="1318911" y="1080592"/>
                  <a:pt x="1941439" y="1291700"/>
                </a:cubicBezTo>
                <a:cubicBezTo>
                  <a:pt x="2563967" y="1502808"/>
                  <a:pt x="3555820" y="1054217"/>
                  <a:pt x="4074982" y="1266650"/>
                </a:cubicBezTo>
                <a:cubicBezTo>
                  <a:pt x="4594144" y="1479083"/>
                  <a:pt x="5115264" y="2170914"/>
                  <a:pt x="5056411" y="2566296"/>
                </a:cubicBezTo>
                <a:cubicBezTo>
                  <a:pt x="4997558" y="2961678"/>
                  <a:pt x="4269331" y="3538112"/>
                  <a:pt x="3721866" y="3638944"/>
                </a:cubicBezTo>
                <a:cubicBezTo>
                  <a:pt x="3174401" y="3739776"/>
                  <a:pt x="2553978" y="3011577"/>
                  <a:pt x="1771621" y="3171291"/>
                </a:cubicBezTo>
                <a:cubicBezTo>
                  <a:pt x="989264" y="3331005"/>
                  <a:pt x="496436" y="3468715"/>
                  <a:pt x="0" y="3763847"/>
                </a:cubicBez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3" name="รูปแบบอิสระ: รูปร่าง 72">
            <a:extLst>
              <a:ext uri="{FF2B5EF4-FFF2-40B4-BE49-F238E27FC236}">
                <a16:creationId xmlns:a16="http://schemas.microsoft.com/office/drawing/2014/main" id="{AE23B450-CB7B-8736-338E-02EF28D27C23}"/>
              </a:ext>
            </a:extLst>
          </p:cNvPr>
          <p:cNvSpPr/>
          <p:nvPr/>
        </p:nvSpPr>
        <p:spPr>
          <a:xfrm>
            <a:off x="-176929" y="378980"/>
            <a:ext cx="8967134" cy="4246601"/>
          </a:xfrm>
          <a:custGeom>
            <a:avLst/>
            <a:gdLst>
              <a:gd name="connsiteX0" fmla="*/ 40943 w 6200445"/>
              <a:gd name="connsiteY0" fmla="*/ 455658 h 5802017"/>
              <a:gd name="connsiteX1" fmla="*/ 1405719 w 6200445"/>
              <a:gd name="connsiteY1" fmla="*/ 59873 h 5802017"/>
              <a:gd name="connsiteX2" fmla="*/ 2634017 w 6200445"/>
              <a:gd name="connsiteY2" fmla="*/ 1588422 h 5802017"/>
              <a:gd name="connsiteX3" fmla="*/ 3207223 w 6200445"/>
              <a:gd name="connsiteY3" fmla="*/ 1315467 h 5802017"/>
              <a:gd name="connsiteX4" fmla="*/ 3766782 w 6200445"/>
              <a:gd name="connsiteY4" fmla="*/ 1533831 h 5802017"/>
              <a:gd name="connsiteX5" fmla="*/ 4531056 w 6200445"/>
              <a:gd name="connsiteY5" fmla="*/ 482954 h 5802017"/>
              <a:gd name="connsiteX6" fmla="*/ 6168788 w 6200445"/>
              <a:gd name="connsiteY6" fmla="*/ 1015216 h 5802017"/>
              <a:gd name="connsiteX7" fmla="*/ 5527343 w 6200445"/>
              <a:gd name="connsiteY7" fmla="*/ 2666595 h 5802017"/>
              <a:gd name="connsiteX8" fmla="*/ 4490113 w 6200445"/>
              <a:gd name="connsiteY8" fmla="*/ 2557413 h 5802017"/>
              <a:gd name="connsiteX9" fmla="*/ 4681182 w 6200445"/>
              <a:gd name="connsiteY9" fmla="*/ 3430870 h 5802017"/>
              <a:gd name="connsiteX10" fmla="*/ 3521122 w 6200445"/>
              <a:gd name="connsiteY10" fmla="*/ 3444518 h 5802017"/>
              <a:gd name="connsiteX11" fmla="*/ 3671247 w 6200445"/>
              <a:gd name="connsiteY11" fmla="*/ 4809294 h 5802017"/>
              <a:gd name="connsiteX12" fmla="*/ 1965277 w 6200445"/>
              <a:gd name="connsiteY12" fmla="*/ 5778285 h 5802017"/>
              <a:gd name="connsiteX13" fmla="*/ 887104 w 6200445"/>
              <a:gd name="connsiteY13" fmla="*/ 3813007 h 5802017"/>
              <a:gd name="connsiteX14" fmla="*/ 0 w 6200445"/>
              <a:gd name="connsiteY14" fmla="*/ 4358918 h 5802017"/>
              <a:gd name="connsiteX15" fmla="*/ 0 w 6200445"/>
              <a:gd name="connsiteY15" fmla="*/ 4358918 h 5802017"/>
              <a:gd name="connsiteX0" fmla="*/ 40943 w 6200445"/>
              <a:gd name="connsiteY0" fmla="*/ 455658 h 5793419"/>
              <a:gd name="connsiteX1" fmla="*/ 1405719 w 6200445"/>
              <a:gd name="connsiteY1" fmla="*/ 59873 h 5793419"/>
              <a:gd name="connsiteX2" fmla="*/ 2634017 w 6200445"/>
              <a:gd name="connsiteY2" fmla="*/ 1588422 h 5793419"/>
              <a:gd name="connsiteX3" fmla="*/ 3207223 w 6200445"/>
              <a:gd name="connsiteY3" fmla="*/ 1315467 h 5793419"/>
              <a:gd name="connsiteX4" fmla="*/ 3766782 w 6200445"/>
              <a:gd name="connsiteY4" fmla="*/ 1533831 h 5793419"/>
              <a:gd name="connsiteX5" fmla="*/ 4531056 w 6200445"/>
              <a:gd name="connsiteY5" fmla="*/ 482954 h 5793419"/>
              <a:gd name="connsiteX6" fmla="*/ 6168788 w 6200445"/>
              <a:gd name="connsiteY6" fmla="*/ 1015216 h 5793419"/>
              <a:gd name="connsiteX7" fmla="*/ 5527343 w 6200445"/>
              <a:gd name="connsiteY7" fmla="*/ 2666595 h 5793419"/>
              <a:gd name="connsiteX8" fmla="*/ 4490113 w 6200445"/>
              <a:gd name="connsiteY8" fmla="*/ 2557413 h 5793419"/>
              <a:gd name="connsiteX9" fmla="*/ 4681182 w 6200445"/>
              <a:gd name="connsiteY9" fmla="*/ 3430870 h 5793419"/>
              <a:gd name="connsiteX10" fmla="*/ 3521122 w 6200445"/>
              <a:gd name="connsiteY10" fmla="*/ 3444518 h 5793419"/>
              <a:gd name="connsiteX11" fmla="*/ 3671247 w 6200445"/>
              <a:gd name="connsiteY11" fmla="*/ 4809294 h 5793419"/>
              <a:gd name="connsiteX12" fmla="*/ 1965277 w 6200445"/>
              <a:gd name="connsiteY12" fmla="*/ 5778285 h 5793419"/>
              <a:gd name="connsiteX13" fmla="*/ 873456 w 6200445"/>
              <a:gd name="connsiteY13" fmla="*/ 4045019 h 5793419"/>
              <a:gd name="connsiteX14" fmla="*/ 0 w 6200445"/>
              <a:gd name="connsiteY14" fmla="*/ 4358918 h 5793419"/>
              <a:gd name="connsiteX15" fmla="*/ 0 w 6200445"/>
              <a:gd name="connsiteY15" fmla="*/ 4358918 h 5793419"/>
              <a:gd name="connsiteX0" fmla="*/ 40943 w 6200445"/>
              <a:gd name="connsiteY0" fmla="*/ 455658 h 5368789"/>
              <a:gd name="connsiteX1" fmla="*/ 1405719 w 6200445"/>
              <a:gd name="connsiteY1" fmla="*/ 59873 h 5368789"/>
              <a:gd name="connsiteX2" fmla="*/ 2634017 w 6200445"/>
              <a:gd name="connsiteY2" fmla="*/ 1588422 h 5368789"/>
              <a:gd name="connsiteX3" fmla="*/ 3207223 w 6200445"/>
              <a:gd name="connsiteY3" fmla="*/ 1315467 h 5368789"/>
              <a:gd name="connsiteX4" fmla="*/ 3766782 w 6200445"/>
              <a:gd name="connsiteY4" fmla="*/ 1533831 h 5368789"/>
              <a:gd name="connsiteX5" fmla="*/ 4531056 w 6200445"/>
              <a:gd name="connsiteY5" fmla="*/ 482954 h 5368789"/>
              <a:gd name="connsiteX6" fmla="*/ 6168788 w 6200445"/>
              <a:gd name="connsiteY6" fmla="*/ 1015216 h 5368789"/>
              <a:gd name="connsiteX7" fmla="*/ 5527343 w 6200445"/>
              <a:gd name="connsiteY7" fmla="*/ 2666595 h 5368789"/>
              <a:gd name="connsiteX8" fmla="*/ 4490113 w 6200445"/>
              <a:gd name="connsiteY8" fmla="*/ 2557413 h 5368789"/>
              <a:gd name="connsiteX9" fmla="*/ 4681182 w 6200445"/>
              <a:gd name="connsiteY9" fmla="*/ 3430870 h 5368789"/>
              <a:gd name="connsiteX10" fmla="*/ 3521122 w 6200445"/>
              <a:gd name="connsiteY10" fmla="*/ 3444518 h 5368789"/>
              <a:gd name="connsiteX11" fmla="*/ 3671247 w 6200445"/>
              <a:gd name="connsiteY11" fmla="*/ 4809294 h 5368789"/>
              <a:gd name="connsiteX12" fmla="*/ 1555845 w 6200445"/>
              <a:gd name="connsiteY12" fmla="*/ 5341557 h 5368789"/>
              <a:gd name="connsiteX13" fmla="*/ 873456 w 6200445"/>
              <a:gd name="connsiteY13" fmla="*/ 4045019 h 5368789"/>
              <a:gd name="connsiteX14" fmla="*/ 0 w 6200445"/>
              <a:gd name="connsiteY14" fmla="*/ 4358918 h 5368789"/>
              <a:gd name="connsiteX15" fmla="*/ 0 w 6200445"/>
              <a:gd name="connsiteY15" fmla="*/ 4358918 h 5368789"/>
              <a:gd name="connsiteX0" fmla="*/ 846161 w 7005663"/>
              <a:gd name="connsiteY0" fmla="*/ 455658 h 5368789"/>
              <a:gd name="connsiteX1" fmla="*/ 2210937 w 7005663"/>
              <a:gd name="connsiteY1" fmla="*/ 59873 h 5368789"/>
              <a:gd name="connsiteX2" fmla="*/ 3439235 w 7005663"/>
              <a:gd name="connsiteY2" fmla="*/ 1588422 h 5368789"/>
              <a:gd name="connsiteX3" fmla="*/ 4012441 w 7005663"/>
              <a:gd name="connsiteY3" fmla="*/ 1315467 h 5368789"/>
              <a:gd name="connsiteX4" fmla="*/ 4572000 w 7005663"/>
              <a:gd name="connsiteY4" fmla="*/ 1533831 h 5368789"/>
              <a:gd name="connsiteX5" fmla="*/ 5336274 w 7005663"/>
              <a:gd name="connsiteY5" fmla="*/ 482954 h 5368789"/>
              <a:gd name="connsiteX6" fmla="*/ 6974006 w 7005663"/>
              <a:gd name="connsiteY6" fmla="*/ 1015216 h 5368789"/>
              <a:gd name="connsiteX7" fmla="*/ 6332561 w 7005663"/>
              <a:gd name="connsiteY7" fmla="*/ 2666595 h 5368789"/>
              <a:gd name="connsiteX8" fmla="*/ 5295331 w 7005663"/>
              <a:gd name="connsiteY8" fmla="*/ 2557413 h 5368789"/>
              <a:gd name="connsiteX9" fmla="*/ 5486400 w 7005663"/>
              <a:gd name="connsiteY9" fmla="*/ 3430870 h 5368789"/>
              <a:gd name="connsiteX10" fmla="*/ 4326340 w 7005663"/>
              <a:gd name="connsiteY10" fmla="*/ 3444518 h 5368789"/>
              <a:gd name="connsiteX11" fmla="*/ 4476465 w 7005663"/>
              <a:gd name="connsiteY11" fmla="*/ 4809294 h 5368789"/>
              <a:gd name="connsiteX12" fmla="*/ 2361063 w 7005663"/>
              <a:gd name="connsiteY12" fmla="*/ 5341557 h 5368789"/>
              <a:gd name="connsiteX13" fmla="*/ 1678674 w 7005663"/>
              <a:gd name="connsiteY13" fmla="*/ 4045019 h 5368789"/>
              <a:gd name="connsiteX14" fmla="*/ 805218 w 7005663"/>
              <a:gd name="connsiteY14" fmla="*/ 4358918 h 5368789"/>
              <a:gd name="connsiteX15" fmla="*/ 0 w 7005663"/>
              <a:gd name="connsiteY15" fmla="*/ 4700112 h 5368789"/>
              <a:gd name="connsiteX0" fmla="*/ 846161 w 7005663"/>
              <a:gd name="connsiteY0" fmla="*/ 455658 h 5357789"/>
              <a:gd name="connsiteX1" fmla="*/ 2210937 w 7005663"/>
              <a:gd name="connsiteY1" fmla="*/ 59873 h 5357789"/>
              <a:gd name="connsiteX2" fmla="*/ 3439235 w 7005663"/>
              <a:gd name="connsiteY2" fmla="*/ 1588422 h 5357789"/>
              <a:gd name="connsiteX3" fmla="*/ 4012441 w 7005663"/>
              <a:gd name="connsiteY3" fmla="*/ 1315467 h 5357789"/>
              <a:gd name="connsiteX4" fmla="*/ 4572000 w 7005663"/>
              <a:gd name="connsiteY4" fmla="*/ 1533831 h 5357789"/>
              <a:gd name="connsiteX5" fmla="*/ 5336274 w 7005663"/>
              <a:gd name="connsiteY5" fmla="*/ 482954 h 5357789"/>
              <a:gd name="connsiteX6" fmla="*/ 6974006 w 7005663"/>
              <a:gd name="connsiteY6" fmla="*/ 1015216 h 5357789"/>
              <a:gd name="connsiteX7" fmla="*/ 6332561 w 7005663"/>
              <a:gd name="connsiteY7" fmla="*/ 2666595 h 5357789"/>
              <a:gd name="connsiteX8" fmla="*/ 5295331 w 7005663"/>
              <a:gd name="connsiteY8" fmla="*/ 2557413 h 5357789"/>
              <a:gd name="connsiteX9" fmla="*/ 5486400 w 7005663"/>
              <a:gd name="connsiteY9" fmla="*/ 3430870 h 5357789"/>
              <a:gd name="connsiteX10" fmla="*/ 4326340 w 7005663"/>
              <a:gd name="connsiteY10" fmla="*/ 3444518 h 5357789"/>
              <a:gd name="connsiteX11" fmla="*/ 4476465 w 7005663"/>
              <a:gd name="connsiteY11" fmla="*/ 4809294 h 5357789"/>
              <a:gd name="connsiteX12" fmla="*/ 2361063 w 7005663"/>
              <a:gd name="connsiteY12" fmla="*/ 5341557 h 5357789"/>
              <a:gd name="connsiteX13" fmla="*/ 1651378 w 7005663"/>
              <a:gd name="connsiteY13" fmla="*/ 4263384 h 5357789"/>
              <a:gd name="connsiteX14" fmla="*/ 805218 w 7005663"/>
              <a:gd name="connsiteY14" fmla="*/ 4358918 h 5357789"/>
              <a:gd name="connsiteX15" fmla="*/ 0 w 7005663"/>
              <a:gd name="connsiteY15" fmla="*/ 4700112 h 5357789"/>
              <a:gd name="connsiteX0" fmla="*/ 846161 w 7005663"/>
              <a:gd name="connsiteY0" fmla="*/ 455658 h 5357789"/>
              <a:gd name="connsiteX1" fmla="*/ 2210937 w 7005663"/>
              <a:gd name="connsiteY1" fmla="*/ 59873 h 5357789"/>
              <a:gd name="connsiteX2" fmla="*/ 3439235 w 7005663"/>
              <a:gd name="connsiteY2" fmla="*/ 1588422 h 5357789"/>
              <a:gd name="connsiteX3" fmla="*/ 4012441 w 7005663"/>
              <a:gd name="connsiteY3" fmla="*/ 1315467 h 5357789"/>
              <a:gd name="connsiteX4" fmla="*/ 4572000 w 7005663"/>
              <a:gd name="connsiteY4" fmla="*/ 1533831 h 5357789"/>
              <a:gd name="connsiteX5" fmla="*/ 5336274 w 7005663"/>
              <a:gd name="connsiteY5" fmla="*/ 482954 h 5357789"/>
              <a:gd name="connsiteX6" fmla="*/ 6974006 w 7005663"/>
              <a:gd name="connsiteY6" fmla="*/ 1015216 h 5357789"/>
              <a:gd name="connsiteX7" fmla="*/ 6332561 w 7005663"/>
              <a:gd name="connsiteY7" fmla="*/ 2666595 h 5357789"/>
              <a:gd name="connsiteX8" fmla="*/ 5295331 w 7005663"/>
              <a:gd name="connsiteY8" fmla="*/ 2557413 h 5357789"/>
              <a:gd name="connsiteX9" fmla="*/ 5486400 w 7005663"/>
              <a:gd name="connsiteY9" fmla="*/ 3430870 h 5357789"/>
              <a:gd name="connsiteX10" fmla="*/ 4326340 w 7005663"/>
              <a:gd name="connsiteY10" fmla="*/ 3444518 h 5357789"/>
              <a:gd name="connsiteX11" fmla="*/ 4476465 w 7005663"/>
              <a:gd name="connsiteY11" fmla="*/ 4809294 h 5357789"/>
              <a:gd name="connsiteX12" fmla="*/ 2361063 w 7005663"/>
              <a:gd name="connsiteY12" fmla="*/ 5341557 h 5357789"/>
              <a:gd name="connsiteX13" fmla="*/ 1651378 w 7005663"/>
              <a:gd name="connsiteY13" fmla="*/ 4263384 h 5357789"/>
              <a:gd name="connsiteX14" fmla="*/ 0 w 7005663"/>
              <a:gd name="connsiteY14" fmla="*/ 4700112 h 5357789"/>
              <a:gd name="connsiteX0" fmla="*/ 1842447 w 8001949"/>
              <a:gd name="connsiteY0" fmla="*/ 455658 h 5357789"/>
              <a:gd name="connsiteX1" fmla="*/ 3207223 w 8001949"/>
              <a:gd name="connsiteY1" fmla="*/ 59873 h 5357789"/>
              <a:gd name="connsiteX2" fmla="*/ 4435521 w 8001949"/>
              <a:gd name="connsiteY2" fmla="*/ 1588422 h 5357789"/>
              <a:gd name="connsiteX3" fmla="*/ 5008727 w 8001949"/>
              <a:gd name="connsiteY3" fmla="*/ 1315467 h 5357789"/>
              <a:gd name="connsiteX4" fmla="*/ 5568286 w 8001949"/>
              <a:gd name="connsiteY4" fmla="*/ 1533831 h 5357789"/>
              <a:gd name="connsiteX5" fmla="*/ 6332560 w 8001949"/>
              <a:gd name="connsiteY5" fmla="*/ 482954 h 5357789"/>
              <a:gd name="connsiteX6" fmla="*/ 7970292 w 8001949"/>
              <a:gd name="connsiteY6" fmla="*/ 1015216 h 5357789"/>
              <a:gd name="connsiteX7" fmla="*/ 7328847 w 8001949"/>
              <a:gd name="connsiteY7" fmla="*/ 2666595 h 5357789"/>
              <a:gd name="connsiteX8" fmla="*/ 6291617 w 8001949"/>
              <a:gd name="connsiteY8" fmla="*/ 2557413 h 5357789"/>
              <a:gd name="connsiteX9" fmla="*/ 6482686 w 8001949"/>
              <a:gd name="connsiteY9" fmla="*/ 3430870 h 5357789"/>
              <a:gd name="connsiteX10" fmla="*/ 5322626 w 8001949"/>
              <a:gd name="connsiteY10" fmla="*/ 3444518 h 5357789"/>
              <a:gd name="connsiteX11" fmla="*/ 5472751 w 8001949"/>
              <a:gd name="connsiteY11" fmla="*/ 4809294 h 5357789"/>
              <a:gd name="connsiteX12" fmla="*/ 3357349 w 8001949"/>
              <a:gd name="connsiteY12" fmla="*/ 5341557 h 5357789"/>
              <a:gd name="connsiteX13" fmla="*/ 2647664 w 8001949"/>
              <a:gd name="connsiteY13" fmla="*/ 4263384 h 5357789"/>
              <a:gd name="connsiteX14" fmla="*/ 0 w 8001949"/>
              <a:gd name="connsiteY14" fmla="*/ 4973067 h 5357789"/>
              <a:gd name="connsiteX0" fmla="*/ 1842447 w 8001949"/>
              <a:gd name="connsiteY0" fmla="*/ 455658 h 5364502"/>
              <a:gd name="connsiteX1" fmla="*/ 3207223 w 8001949"/>
              <a:gd name="connsiteY1" fmla="*/ 59873 h 5364502"/>
              <a:gd name="connsiteX2" fmla="*/ 4435521 w 8001949"/>
              <a:gd name="connsiteY2" fmla="*/ 1588422 h 5364502"/>
              <a:gd name="connsiteX3" fmla="*/ 5008727 w 8001949"/>
              <a:gd name="connsiteY3" fmla="*/ 1315467 h 5364502"/>
              <a:gd name="connsiteX4" fmla="*/ 5568286 w 8001949"/>
              <a:gd name="connsiteY4" fmla="*/ 1533831 h 5364502"/>
              <a:gd name="connsiteX5" fmla="*/ 6332560 w 8001949"/>
              <a:gd name="connsiteY5" fmla="*/ 482954 h 5364502"/>
              <a:gd name="connsiteX6" fmla="*/ 7970292 w 8001949"/>
              <a:gd name="connsiteY6" fmla="*/ 1015216 h 5364502"/>
              <a:gd name="connsiteX7" fmla="*/ 7328847 w 8001949"/>
              <a:gd name="connsiteY7" fmla="*/ 2666595 h 5364502"/>
              <a:gd name="connsiteX8" fmla="*/ 6291617 w 8001949"/>
              <a:gd name="connsiteY8" fmla="*/ 2557413 h 5364502"/>
              <a:gd name="connsiteX9" fmla="*/ 6482686 w 8001949"/>
              <a:gd name="connsiteY9" fmla="*/ 3430870 h 5364502"/>
              <a:gd name="connsiteX10" fmla="*/ 5322626 w 8001949"/>
              <a:gd name="connsiteY10" fmla="*/ 3444518 h 5364502"/>
              <a:gd name="connsiteX11" fmla="*/ 5472751 w 8001949"/>
              <a:gd name="connsiteY11" fmla="*/ 4809294 h 5364502"/>
              <a:gd name="connsiteX12" fmla="*/ 3357349 w 8001949"/>
              <a:gd name="connsiteY12" fmla="*/ 5341557 h 5364502"/>
              <a:gd name="connsiteX13" fmla="*/ 1733264 w 8001949"/>
              <a:gd name="connsiteY13" fmla="*/ 4126907 h 5364502"/>
              <a:gd name="connsiteX14" fmla="*/ 0 w 8001949"/>
              <a:gd name="connsiteY14" fmla="*/ 4973067 h 5364502"/>
              <a:gd name="connsiteX0" fmla="*/ 1842447 w 8001949"/>
              <a:gd name="connsiteY0" fmla="*/ 455658 h 5364502"/>
              <a:gd name="connsiteX1" fmla="*/ 3207223 w 8001949"/>
              <a:gd name="connsiteY1" fmla="*/ 59873 h 5364502"/>
              <a:gd name="connsiteX2" fmla="*/ 4435521 w 8001949"/>
              <a:gd name="connsiteY2" fmla="*/ 1588422 h 5364502"/>
              <a:gd name="connsiteX3" fmla="*/ 5008727 w 8001949"/>
              <a:gd name="connsiteY3" fmla="*/ 1315467 h 5364502"/>
              <a:gd name="connsiteX4" fmla="*/ 5568286 w 8001949"/>
              <a:gd name="connsiteY4" fmla="*/ 1533831 h 5364502"/>
              <a:gd name="connsiteX5" fmla="*/ 6332560 w 8001949"/>
              <a:gd name="connsiteY5" fmla="*/ 482954 h 5364502"/>
              <a:gd name="connsiteX6" fmla="*/ 7970292 w 8001949"/>
              <a:gd name="connsiteY6" fmla="*/ 1015216 h 5364502"/>
              <a:gd name="connsiteX7" fmla="*/ 7328847 w 8001949"/>
              <a:gd name="connsiteY7" fmla="*/ 2666595 h 5364502"/>
              <a:gd name="connsiteX8" fmla="*/ 6291617 w 8001949"/>
              <a:gd name="connsiteY8" fmla="*/ 2557413 h 5364502"/>
              <a:gd name="connsiteX9" fmla="*/ 6482686 w 8001949"/>
              <a:gd name="connsiteY9" fmla="*/ 3430870 h 5364502"/>
              <a:gd name="connsiteX10" fmla="*/ 5322626 w 8001949"/>
              <a:gd name="connsiteY10" fmla="*/ 3444518 h 5364502"/>
              <a:gd name="connsiteX11" fmla="*/ 5472751 w 8001949"/>
              <a:gd name="connsiteY11" fmla="*/ 4809294 h 5364502"/>
              <a:gd name="connsiteX12" fmla="*/ 3357349 w 8001949"/>
              <a:gd name="connsiteY12" fmla="*/ 5341557 h 5364502"/>
              <a:gd name="connsiteX13" fmla="*/ 1733264 w 8001949"/>
              <a:gd name="connsiteY13" fmla="*/ 4126907 h 5364502"/>
              <a:gd name="connsiteX14" fmla="*/ 0 w 8001949"/>
              <a:gd name="connsiteY14" fmla="*/ 4973067 h 5364502"/>
              <a:gd name="connsiteX0" fmla="*/ 1842447 w 8001949"/>
              <a:gd name="connsiteY0" fmla="*/ 455658 h 5522784"/>
              <a:gd name="connsiteX1" fmla="*/ 3207223 w 8001949"/>
              <a:gd name="connsiteY1" fmla="*/ 59873 h 5522784"/>
              <a:gd name="connsiteX2" fmla="*/ 4435521 w 8001949"/>
              <a:gd name="connsiteY2" fmla="*/ 1588422 h 5522784"/>
              <a:gd name="connsiteX3" fmla="*/ 5008727 w 8001949"/>
              <a:gd name="connsiteY3" fmla="*/ 1315467 h 5522784"/>
              <a:gd name="connsiteX4" fmla="*/ 5568286 w 8001949"/>
              <a:gd name="connsiteY4" fmla="*/ 1533831 h 5522784"/>
              <a:gd name="connsiteX5" fmla="*/ 6332560 w 8001949"/>
              <a:gd name="connsiteY5" fmla="*/ 482954 h 5522784"/>
              <a:gd name="connsiteX6" fmla="*/ 7970292 w 8001949"/>
              <a:gd name="connsiteY6" fmla="*/ 1015216 h 5522784"/>
              <a:gd name="connsiteX7" fmla="*/ 7328847 w 8001949"/>
              <a:gd name="connsiteY7" fmla="*/ 2666595 h 5522784"/>
              <a:gd name="connsiteX8" fmla="*/ 6291617 w 8001949"/>
              <a:gd name="connsiteY8" fmla="*/ 2557413 h 5522784"/>
              <a:gd name="connsiteX9" fmla="*/ 6482686 w 8001949"/>
              <a:gd name="connsiteY9" fmla="*/ 3430870 h 5522784"/>
              <a:gd name="connsiteX10" fmla="*/ 5322626 w 8001949"/>
              <a:gd name="connsiteY10" fmla="*/ 3444518 h 5522784"/>
              <a:gd name="connsiteX11" fmla="*/ 5472751 w 8001949"/>
              <a:gd name="connsiteY11" fmla="*/ 4809294 h 5522784"/>
              <a:gd name="connsiteX12" fmla="*/ 3671248 w 8001949"/>
              <a:gd name="connsiteY12" fmla="*/ 5505330 h 5522784"/>
              <a:gd name="connsiteX13" fmla="*/ 1733264 w 8001949"/>
              <a:gd name="connsiteY13" fmla="*/ 4126907 h 5522784"/>
              <a:gd name="connsiteX14" fmla="*/ 0 w 8001949"/>
              <a:gd name="connsiteY14" fmla="*/ 4973067 h 5522784"/>
              <a:gd name="connsiteX0" fmla="*/ 1842447 w 8001949"/>
              <a:gd name="connsiteY0" fmla="*/ 455658 h 5521535"/>
              <a:gd name="connsiteX1" fmla="*/ 3207223 w 8001949"/>
              <a:gd name="connsiteY1" fmla="*/ 59873 h 5521535"/>
              <a:gd name="connsiteX2" fmla="*/ 4435521 w 8001949"/>
              <a:gd name="connsiteY2" fmla="*/ 1588422 h 5521535"/>
              <a:gd name="connsiteX3" fmla="*/ 5008727 w 8001949"/>
              <a:gd name="connsiteY3" fmla="*/ 1315467 h 5521535"/>
              <a:gd name="connsiteX4" fmla="*/ 5568286 w 8001949"/>
              <a:gd name="connsiteY4" fmla="*/ 1533831 h 5521535"/>
              <a:gd name="connsiteX5" fmla="*/ 6332560 w 8001949"/>
              <a:gd name="connsiteY5" fmla="*/ 482954 h 5521535"/>
              <a:gd name="connsiteX6" fmla="*/ 7970292 w 8001949"/>
              <a:gd name="connsiteY6" fmla="*/ 1015216 h 5521535"/>
              <a:gd name="connsiteX7" fmla="*/ 7328847 w 8001949"/>
              <a:gd name="connsiteY7" fmla="*/ 2666595 h 5521535"/>
              <a:gd name="connsiteX8" fmla="*/ 6291617 w 8001949"/>
              <a:gd name="connsiteY8" fmla="*/ 2557413 h 5521535"/>
              <a:gd name="connsiteX9" fmla="*/ 6482686 w 8001949"/>
              <a:gd name="connsiteY9" fmla="*/ 3430870 h 5521535"/>
              <a:gd name="connsiteX10" fmla="*/ 5486399 w 8001949"/>
              <a:gd name="connsiteY10" fmla="*/ 3717473 h 5521535"/>
              <a:gd name="connsiteX11" fmla="*/ 5472751 w 8001949"/>
              <a:gd name="connsiteY11" fmla="*/ 4809294 h 5521535"/>
              <a:gd name="connsiteX12" fmla="*/ 3671248 w 8001949"/>
              <a:gd name="connsiteY12" fmla="*/ 5505330 h 5521535"/>
              <a:gd name="connsiteX13" fmla="*/ 1733264 w 8001949"/>
              <a:gd name="connsiteY13" fmla="*/ 4126907 h 5521535"/>
              <a:gd name="connsiteX14" fmla="*/ 0 w 8001949"/>
              <a:gd name="connsiteY14" fmla="*/ 4973067 h 5521535"/>
              <a:gd name="connsiteX0" fmla="*/ 1842447 w 8001949"/>
              <a:gd name="connsiteY0" fmla="*/ 455658 h 5521535"/>
              <a:gd name="connsiteX1" fmla="*/ 3207223 w 8001949"/>
              <a:gd name="connsiteY1" fmla="*/ 59873 h 5521535"/>
              <a:gd name="connsiteX2" fmla="*/ 4435521 w 8001949"/>
              <a:gd name="connsiteY2" fmla="*/ 1588422 h 5521535"/>
              <a:gd name="connsiteX3" fmla="*/ 5008727 w 8001949"/>
              <a:gd name="connsiteY3" fmla="*/ 1315467 h 5521535"/>
              <a:gd name="connsiteX4" fmla="*/ 5568286 w 8001949"/>
              <a:gd name="connsiteY4" fmla="*/ 1533831 h 5521535"/>
              <a:gd name="connsiteX5" fmla="*/ 6332560 w 8001949"/>
              <a:gd name="connsiteY5" fmla="*/ 482954 h 5521535"/>
              <a:gd name="connsiteX6" fmla="*/ 7970292 w 8001949"/>
              <a:gd name="connsiteY6" fmla="*/ 1015216 h 5521535"/>
              <a:gd name="connsiteX7" fmla="*/ 7328847 w 8001949"/>
              <a:gd name="connsiteY7" fmla="*/ 2666595 h 5521535"/>
              <a:gd name="connsiteX8" fmla="*/ 6291617 w 8001949"/>
              <a:gd name="connsiteY8" fmla="*/ 2557413 h 5521535"/>
              <a:gd name="connsiteX9" fmla="*/ 6237026 w 8001949"/>
              <a:gd name="connsiteY9" fmla="*/ 3212506 h 5521535"/>
              <a:gd name="connsiteX10" fmla="*/ 5486399 w 8001949"/>
              <a:gd name="connsiteY10" fmla="*/ 3717473 h 5521535"/>
              <a:gd name="connsiteX11" fmla="*/ 5472751 w 8001949"/>
              <a:gd name="connsiteY11" fmla="*/ 4809294 h 5521535"/>
              <a:gd name="connsiteX12" fmla="*/ 3671248 w 8001949"/>
              <a:gd name="connsiteY12" fmla="*/ 5505330 h 5521535"/>
              <a:gd name="connsiteX13" fmla="*/ 1733264 w 8001949"/>
              <a:gd name="connsiteY13" fmla="*/ 4126907 h 5521535"/>
              <a:gd name="connsiteX14" fmla="*/ 0 w 8001949"/>
              <a:gd name="connsiteY14" fmla="*/ 4973067 h 5521535"/>
              <a:gd name="connsiteX0" fmla="*/ 1842447 w 8000109"/>
              <a:gd name="connsiteY0" fmla="*/ 455658 h 5521535"/>
              <a:gd name="connsiteX1" fmla="*/ 3207223 w 8000109"/>
              <a:gd name="connsiteY1" fmla="*/ 59873 h 5521535"/>
              <a:gd name="connsiteX2" fmla="*/ 4435521 w 8000109"/>
              <a:gd name="connsiteY2" fmla="*/ 1588422 h 5521535"/>
              <a:gd name="connsiteX3" fmla="*/ 5008727 w 8000109"/>
              <a:gd name="connsiteY3" fmla="*/ 1315467 h 5521535"/>
              <a:gd name="connsiteX4" fmla="*/ 5568286 w 8000109"/>
              <a:gd name="connsiteY4" fmla="*/ 1533831 h 5521535"/>
              <a:gd name="connsiteX5" fmla="*/ 6332560 w 8000109"/>
              <a:gd name="connsiteY5" fmla="*/ 482954 h 5521535"/>
              <a:gd name="connsiteX6" fmla="*/ 7970292 w 8000109"/>
              <a:gd name="connsiteY6" fmla="*/ 1015216 h 5521535"/>
              <a:gd name="connsiteX7" fmla="*/ 7328847 w 8000109"/>
              <a:gd name="connsiteY7" fmla="*/ 2666595 h 5521535"/>
              <a:gd name="connsiteX8" fmla="*/ 6550925 w 8000109"/>
              <a:gd name="connsiteY8" fmla="*/ 2775777 h 5521535"/>
              <a:gd name="connsiteX9" fmla="*/ 6237026 w 8000109"/>
              <a:gd name="connsiteY9" fmla="*/ 3212506 h 5521535"/>
              <a:gd name="connsiteX10" fmla="*/ 5486399 w 8000109"/>
              <a:gd name="connsiteY10" fmla="*/ 3717473 h 5521535"/>
              <a:gd name="connsiteX11" fmla="*/ 5472751 w 8000109"/>
              <a:gd name="connsiteY11" fmla="*/ 4809294 h 5521535"/>
              <a:gd name="connsiteX12" fmla="*/ 3671248 w 8000109"/>
              <a:gd name="connsiteY12" fmla="*/ 5505330 h 5521535"/>
              <a:gd name="connsiteX13" fmla="*/ 1733264 w 8000109"/>
              <a:gd name="connsiteY13" fmla="*/ 4126907 h 5521535"/>
              <a:gd name="connsiteX14" fmla="*/ 0 w 8000109"/>
              <a:gd name="connsiteY14" fmla="*/ 4973067 h 5521535"/>
              <a:gd name="connsiteX0" fmla="*/ 1842447 w 8076292"/>
              <a:gd name="connsiteY0" fmla="*/ 455658 h 5521535"/>
              <a:gd name="connsiteX1" fmla="*/ 3207223 w 8076292"/>
              <a:gd name="connsiteY1" fmla="*/ 59873 h 5521535"/>
              <a:gd name="connsiteX2" fmla="*/ 4435521 w 8076292"/>
              <a:gd name="connsiteY2" fmla="*/ 1588422 h 5521535"/>
              <a:gd name="connsiteX3" fmla="*/ 5008727 w 8076292"/>
              <a:gd name="connsiteY3" fmla="*/ 1315467 h 5521535"/>
              <a:gd name="connsiteX4" fmla="*/ 5568286 w 8076292"/>
              <a:gd name="connsiteY4" fmla="*/ 1533831 h 5521535"/>
              <a:gd name="connsiteX5" fmla="*/ 6332560 w 8076292"/>
              <a:gd name="connsiteY5" fmla="*/ 482954 h 5521535"/>
              <a:gd name="connsiteX6" fmla="*/ 7970292 w 8076292"/>
              <a:gd name="connsiteY6" fmla="*/ 1015216 h 5521535"/>
              <a:gd name="connsiteX7" fmla="*/ 7765576 w 8076292"/>
              <a:gd name="connsiteY7" fmla="*/ 2516470 h 5521535"/>
              <a:gd name="connsiteX8" fmla="*/ 6550925 w 8076292"/>
              <a:gd name="connsiteY8" fmla="*/ 2775777 h 5521535"/>
              <a:gd name="connsiteX9" fmla="*/ 6237026 w 8076292"/>
              <a:gd name="connsiteY9" fmla="*/ 3212506 h 5521535"/>
              <a:gd name="connsiteX10" fmla="*/ 5486399 w 8076292"/>
              <a:gd name="connsiteY10" fmla="*/ 3717473 h 5521535"/>
              <a:gd name="connsiteX11" fmla="*/ 5472751 w 8076292"/>
              <a:gd name="connsiteY11" fmla="*/ 4809294 h 5521535"/>
              <a:gd name="connsiteX12" fmla="*/ 3671248 w 8076292"/>
              <a:gd name="connsiteY12" fmla="*/ 5505330 h 5521535"/>
              <a:gd name="connsiteX13" fmla="*/ 1733264 w 8076292"/>
              <a:gd name="connsiteY13" fmla="*/ 4126907 h 5521535"/>
              <a:gd name="connsiteX14" fmla="*/ 0 w 8076292"/>
              <a:gd name="connsiteY14" fmla="*/ 4973067 h 5521535"/>
              <a:gd name="connsiteX0" fmla="*/ 1842447 w 8064195"/>
              <a:gd name="connsiteY0" fmla="*/ 455658 h 5521535"/>
              <a:gd name="connsiteX1" fmla="*/ 3207223 w 8064195"/>
              <a:gd name="connsiteY1" fmla="*/ 59873 h 5521535"/>
              <a:gd name="connsiteX2" fmla="*/ 4435521 w 8064195"/>
              <a:gd name="connsiteY2" fmla="*/ 1588422 h 5521535"/>
              <a:gd name="connsiteX3" fmla="*/ 5008727 w 8064195"/>
              <a:gd name="connsiteY3" fmla="*/ 1315467 h 5521535"/>
              <a:gd name="connsiteX4" fmla="*/ 5568286 w 8064195"/>
              <a:gd name="connsiteY4" fmla="*/ 1533831 h 5521535"/>
              <a:gd name="connsiteX5" fmla="*/ 6496333 w 8064195"/>
              <a:gd name="connsiteY5" fmla="*/ 482954 h 5521535"/>
              <a:gd name="connsiteX6" fmla="*/ 7970292 w 8064195"/>
              <a:gd name="connsiteY6" fmla="*/ 1015216 h 5521535"/>
              <a:gd name="connsiteX7" fmla="*/ 7765576 w 8064195"/>
              <a:gd name="connsiteY7" fmla="*/ 2516470 h 5521535"/>
              <a:gd name="connsiteX8" fmla="*/ 6550925 w 8064195"/>
              <a:gd name="connsiteY8" fmla="*/ 2775777 h 5521535"/>
              <a:gd name="connsiteX9" fmla="*/ 6237026 w 8064195"/>
              <a:gd name="connsiteY9" fmla="*/ 3212506 h 5521535"/>
              <a:gd name="connsiteX10" fmla="*/ 5486399 w 8064195"/>
              <a:gd name="connsiteY10" fmla="*/ 3717473 h 5521535"/>
              <a:gd name="connsiteX11" fmla="*/ 5472751 w 8064195"/>
              <a:gd name="connsiteY11" fmla="*/ 4809294 h 5521535"/>
              <a:gd name="connsiteX12" fmla="*/ 3671248 w 8064195"/>
              <a:gd name="connsiteY12" fmla="*/ 5505330 h 5521535"/>
              <a:gd name="connsiteX13" fmla="*/ 1733264 w 8064195"/>
              <a:gd name="connsiteY13" fmla="*/ 4126907 h 5521535"/>
              <a:gd name="connsiteX14" fmla="*/ 0 w 8064195"/>
              <a:gd name="connsiteY14" fmla="*/ 4973067 h 5521535"/>
              <a:gd name="connsiteX0" fmla="*/ 1842447 w 8064195"/>
              <a:gd name="connsiteY0" fmla="*/ 436838 h 5502715"/>
              <a:gd name="connsiteX1" fmla="*/ 3207223 w 8064195"/>
              <a:gd name="connsiteY1" fmla="*/ 41053 h 5502715"/>
              <a:gd name="connsiteX2" fmla="*/ 4503760 w 8064195"/>
              <a:gd name="connsiteY2" fmla="*/ 1282999 h 5502715"/>
              <a:gd name="connsiteX3" fmla="*/ 5008727 w 8064195"/>
              <a:gd name="connsiteY3" fmla="*/ 1296647 h 5502715"/>
              <a:gd name="connsiteX4" fmla="*/ 5568286 w 8064195"/>
              <a:gd name="connsiteY4" fmla="*/ 1515011 h 5502715"/>
              <a:gd name="connsiteX5" fmla="*/ 6496333 w 8064195"/>
              <a:gd name="connsiteY5" fmla="*/ 464134 h 5502715"/>
              <a:gd name="connsiteX6" fmla="*/ 7970292 w 8064195"/>
              <a:gd name="connsiteY6" fmla="*/ 996396 h 5502715"/>
              <a:gd name="connsiteX7" fmla="*/ 7765576 w 8064195"/>
              <a:gd name="connsiteY7" fmla="*/ 2497650 h 5502715"/>
              <a:gd name="connsiteX8" fmla="*/ 6550925 w 8064195"/>
              <a:gd name="connsiteY8" fmla="*/ 2756957 h 5502715"/>
              <a:gd name="connsiteX9" fmla="*/ 6237026 w 8064195"/>
              <a:gd name="connsiteY9" fmla="*/ 3193686 h 5502715"/>
              <a:gd name="connsiteX10" fmla="*/ 5486399 w 8064195"/>
              <a:gd name="connsiteY10" fmla="*/ 3698653 h 5502715"/>
              <a:gd name="connsiteX11" fmla="*/ 5472751 w 8064195"/>
              <a:gd name="connsiteY11" fmla="*/ 4790474 h 5502715"/>
              <a:gd name="connsiteX12" fmla="*/ 3671248 w 8064195"/>
              <a:gd name="connsiteY12" fmla="*/ 5486510 h 5502715"/>
              <a:gd name="connsiteX13" fmla="*/ 1733264 w 8064195"/>
              <a:gd name="connsiteY13" fmla="*/ 4108087 h 5502715"/>
              <a:gd name="connsiteX14" fmla="*/ 0 w 8064195"/>
              <a:gd name="connsiteY14" fmla="*/ 4954247 h 5502715"/>
              <a:gd name="connsiteX0" fmla="*/ 1842447 w 8064195"/>
              <a:gd name="connsiteY0" fmla="*/ 436838 h 5502715"/>
              <a:gd name="connsiteX1" fmla="*/ 3207223 w 8064195"/>
              <a:gd name="connsiteY1" fmla="*/ 41053 h 5502715"/>
              <a:gd name="connsiteX2" fmla="*/ 4503760 w 8064195"/>
              <a:gd name="connsiteY2" fmla="*/ 1282999 h 5502715"/>
              <a:gd name="connsiteX3" fmla="*/ 5008727 w 8064195"/>
              <a:gd name="connsiteY3" fmla="*/ 1296647 h 5502715"/>
              <a:gd name="connsiteX4" fmla="*/ 5813946 w 8064195"/>
              <a:gd name="connsiteY4" fmla="*/ 1392182 h 5502715"/>
              <a:gd name="connsiteX5" fmla="*/ 6496333 w 8064195"/>
              <a:gd name="connsiteY5" fmla="*/ 464134 h 5502715"/>
              <a:gd name="connsiteX6" fmla="*/ 7970292 w 8064195"/>
              <a:gd name="connsiteY6" fmla="*/ 996396 h 5502715"/>
              <a:gd name="connsiteX7" fmla="*/ 7765576 w 8064195"/>
              <a:gd name="connsiteY7" fmla="*/ 2497650 h 5502715"/>
              <a:gd name="connsiteX8" fmla="*/ 6550925 w 8064195"/>
              <a:gd name="connsiteY8" fmla="*/ 2756957 h 5502715"/>
              <a:gd name="connsiteX9" fmla="*/ 6237026 w 8064195"/>
              <a:gd name="connsiteY9" fmla="*/ 3193686 h 5502715"/>
              <a:gd name="connsiteX10" fmla="*/ 5486399 w 8064195"/>
              <a:gd name="connsiteY10" fmla="*/ 3698653 h 5502715"/>
              <a:gd name="connsiteX11" fmla="*/ 5472751 w 8064195"/>
              <a:gd name="connsiteY11" fmla="*/ 4790474 h 5502715"/>
              <a:gd name="connsiteX12" fmla="*/ 3671248 w 8064195"/>
              <a:gd name="connsiteY12" fmla="*/ 5486510 h 5502715"/>
              <a:gd name="connsiteX13" fmla="*/ 1733264 w 8064195"/>
              <a:gd name="connsiteY13" fmla="*/ 4108087 h 5502715"/>
              <a:gd name="connsiteX14" fmla="*/ 0 w 8064195"/>
              <a:gd name="connsiteY14" fmla="*/ 4954247 h 5502715"/>
              <a:gd name="connsiteX0" fmla="*/ 1842447 w 8064195"/>
              <a:gd name="connsiteY0" fmla="*/ 436838 h 5502715"/>
              <a:gd name="connsiteX1" fmla="*/ 3207223 w 8064195"/>
              <a:gd name="connsiteY1" fmla="*/ 41053 h 5502715"/>
              <a:gd name="connsiteX2" fmla="*/ 4503760 w 8064195"/>
              <a:gd name="connsiteY2" fmla="*/ 1282999 h 5502715"/>
              <a:gd name="connsiteX3" fmla="*/ 5227091 w 8064195"/>
              <a:gd name="connsiteY3" fmla="*/ 1255704 h 5502715"/>
              <a:gd name="connsiteX4" fmla="*/ 5813946 w 8064195"/>
              <a:gd name="connsiteY4" fmla="*/ 1392182 h 5502715"/>
              <a:gd name="connsiteX5" fmla="*/ 6496333 w 8064195"/>
              <a:gd name="connsiteY5" fmla="*/ 464134 h 5502715"/>
              <a:gd name="connsiteX6" fmla="*/ 7970292 w 8064195"/>
              <a:gd name="connsiteY6" fmla="*/ 996396 h 5502715"/>
              <a:gd name="connsiteX7" fmla="*/ 7765576 w 8064195"/>
              <a:gd name="connsiteY7" fmla="*/ 2497650 h 5502715"/>
              <a:gd name="connsiteX8" fmla="*/ 6550925 w 8064195"/>
              <a:gd name="connsiteY8" fmla="*/ 2756957 h 5502715"/>
              <a:gd name="connsiteX9" fmla="*/ 6237026 w 8064195"/>
              <a:gd name="connsiteY9" fmla="*/ 3193686 h 5502715"/>
              <a:gd name="connsiteX10" fmla="*/ 5486399 w 8064195"/>
              <a:gd name="connsiteY10" fmla="*/ 3698653 h 5502715"/>
              <a:gd name="connsiteX11" fmla="*/ 5472751 w 8064195"/>
              <a:gd name="connsiteY11" fmla="*/ 4790474 h 5502715"/>
              <a:gd name="connsiteX12" fmla="*/ 3671248 w 8064195"/>
              <a:gd name="connsiteY12" fmla="*/ 5486510 h 5502715"/>
              <a:gd name="connsiteX13" fmla="*/ 1733264 w 8064195"/>
              <a:gd name="connsiteY13" fmla="*/ 4108087 h 5502715"/>
              <a:gd name="connsiteX14" fmla="*/ 0 w 8064195"/>
              <a:gd name="connsiteY14" fmla="*/ 4954247 h 5502715"/>
              <a:gd name="connsiteX0" fmla="*/ 1842447 w 8064195"/>
              <a:gd name="connsiteY0" fmla="*/ 433361 h 5499238"/>
              <a:gd name="connsiteX1" fmla="*/ 3207223 w 8064195"/>
              <a:gd name="connsiteY1" fmla="*/ 37576 h 5499238"/>
              <a:gd name="connsiteX2" fmla="*/ 4517408 w 8064195"/>
              <a:gd name="connsiteY2" fmla="*/ 1224931 h 5499238"/>
              <a:gd name="connsiteX3" fmla="*/ 5227091 w 8064195"/>
              <a:gd name="connsiteY3" fmla="*/ 1252227 h 5499238"/>
              <a:gd name="connsiteX4" fmla="*/ 5813946 w 8064195"/>
              <a:gd name="connsiteY4" fmla="*/ 1388705 h 5499238"/>
              <a:gd name="connsiteX5" fmla="*/ 6496333 w 8064195"/>
              <a:gd name="connsiteY5" fmla="*/ 460657 h 5499238"/>
              <a:gd name="connsiteX6" fmla="*/ 7970292 w 8064195"/>
              <a:gd name="connsiteY6" fmla="*/ 992919 h 5499238"/>
              <a:gd name="connsiteX7" fmla="*/ 7765576 w 8064195"/>
              <a:gd name="connsiteY7" fmla="*/ 2494173 h 5499238"/>
              <a:gd name="connsiteX8" fmla="*/ 6550925 w 8064195"/>
              <a:gd name="connsiteY8" fmla="*/ 2753480 h 5499238"/>
              <a:gd name="connsiteX9" fmla="*/ 6237026 w 8064195"/>
              <a:gd name="connsiteY9" fmla="*/ 3190209 h 5499238"/>
              <a:gd name="connsiteX10" fmla="*/ 5486399 w 8064195"/>
              <a:gd name="connsiteY10" fmla="*/ 3695176 h 5499238"/>
              <a:gd name="connsiteX11" fmla="*/ 5472751 w 8064195"/>
              <a:gd name="connsiteY11" fmla="*/ 4786997 h 5499238"/>
              <a:gd name="connsiteX12" fmla="*/ 3671248 w 8064195"/>
              <a:gd name="connsiteY12" fmla="*/ 5483033 h 5499238"/>
              <a:gd name="connsiteX13" fmla="*/ 1733264 w 8064195"/>
              <a:gd name="connsiteY13" fmla="*/ 4104610 h 5499238"/>
              <a:gd name="connsiteX14" fmla="*/ 0 w 8064195"/>
              <a:gd name="connsiteY14" fmla="*/ 4950770 h 5499238"/>
              <a:gd name="connsiteX0" fmla="*/ 1842447 w 8064195"/>
              <a:gd name="connsiteY0" fmla="*/ 433361 h 5499238"/>
              <a:gd name="connsiteX1" fmla="*/ 3207223 w 8064195"/>
              <a:gd name="connsiteY1" fmla="*/ 37576 h 5499238"/>
              <a:gd name="connsiteX2" fmla="*/ 4517408 w 8064195"/>
              <a:gd name="connsiteY2" fmla="*/ 1224931 h 5499238"/>
              <a:gd name="connsiteX3" fmla="*/ 5227091 w 8064195"/>
              <a:gd name="connsiteY3" fmla="*/ 1252227 h 5499238"/>
              <a:gd name="connsiteX4" fmla="*/ 5827594 w 8064195"/>
              <a:gd name="connsiteY4" fmla="*/ 1347762 h 5499238"/>
              <a:gd name="connsiteX5" fmla="*/ 6496333 w 8064195"/>
              <a:gd name="connsiteY5" fmla="*/ 460657 h 5499238"/>
              <a:gd name="connsiteX6" fmla="*/ 7970292 w 8064195"/>
              <a:gd name="connsiteY6" fmla="*/ 992919 h 5499238"/>
              <a:gd name="connsiteX7" fmla="*/ 7765576 w 8064195"/>
              <a:gd name="connsiteY7" fmla="*/ 2494173 h 5499238"/>
              <a:gd name="connsiteX8" fmla="*/ 6550925 w 8064195"/>
              <a:gd name="connsiteY8" fmla="*/ 2753480 h 5499238"/>
              <a:gd name="connsiteX9" fmla="*/ 6237026 w 8064195"/>
              <a:gd name="connsiteY9" fmla="*/ 3190209 h 5499238"/>
              <a:gd name="connsiteX10" fmla="*/ 5486399 w 8064195"/>
              <a:gd name="connsiteY10" fmla="*/ 3695176 h 5499238"/>
              <a:gd name="connsiteX11" fmla="*/ 5472751 w 8064195"/>
              <a:gd name="connsiteY11" fmla="*/ 4786997 h 5499238"/>
              <a:gd name="connsiteX12" fmla="*/ 3671248 w 8064195"/>
              <a:gd name="connsiteY12" fmla="*/ 5483033 h 5499238"/>
              <a:gd name="connsiteX13" fmla="*/ 1733264 w 8064195"/>
              <a:gd name="connsiteY13" fmla="*/ 4104610 h 5499238"/>
              <a:gd name="connsiteX14" fmla="*/ 0 w 8064195"/>
              <a:gd name="connsiteY14" fmla="*/ 4950770 h 5499238"/>
              <a:gd name="connsiteX0" fmla="*/ 1842447 w 8057142"/>
              <a:gd name="connsiteY0" fmla="*/ 433361 h 5499238"/>
              <a:gd name="connsiteX1" fmla="*/ 3207223 w 8057142"/>
              <a:gd name="connsiteY1" fmla="*/ 37576 h 5499238"/>
              <a:gd name="connsiteX2" fmla="*/ 4517408 w 8057142"/>
              <a:gd name="connsiteY2" fmla="*/ 1224931 h 5499238"/>
              <a:gd name="connsiteX3" fmla="*/ 5227091 w 8057142"/>
              <a:gd name="connsiteY3" fmla="*/ 1252227 h 5499238"/>
              <a:gd name="connsiteX4" fmla="*/ 5827594 w 8057142"/>
              <a:gd name="connsiteY4" fmla="*/ 1347762 h 5499238"/>
              <a:gd name="connsiteX5" fmla="*/ 6591867 w 8057142"/>
              <a:gd name="connsiteY5" fmla="*/ 569839 h 5499238"/>
              <a:gd name="connsiteX6" fmla="*/ 7970292 w 8057142"/>
              <a:gd name="connsiteY6" fmla="*/ 992919 h 5499238"/>
              <a:gd name="connsiteX7" fmla="*/ 7765576 w 8057142"/>
              <a:gd name="connsiteY7" fmla="*/ 2494173 h 5499238"/>
              <a:gd name="connsiteX8" fmla="*/ 6550925 w 8057142"/>
              <a:gd name="connsiteY8" fmla="*/ 2753480 h 5499238"/>
              <a:gd name="connsiteX9" fmla="*/ 6237026 w 8057142"/>
              <a:gd name="connsiteY9" fmla="*/ 3190209 h 5499238"/>
              <a:gd name="connsiteX10" fmla="*/ 5486399 w 8057142"/>
              <a:gd name="connsiteY10" fmla="*/ 3695176 h 5499238"/>
              <a:gd name="connsiteX11" fmla="*/ 5472751 w 8057142"/>
              <a:gd name="connsiteY11" fmla="*/ 4786997 h 5499238"/>
              <a:gd name="connsiteX12" fmla="*/ 3671248 w 8057142"/>
              <a:gd name="connsiteY12" fmla="*/ 5483033 h 5499238"/>
              <a:gd name="connsiteX13" fmla="*/ 1733264 w 8057142"/>
              <a:gd name="connsiteY13" fmla="*/ 4104610 h 5499238"/>
              <a:gd name="connsiteX14" fmla="*/ 0 w 8057142"/>
              <a:gd name="connsiteY14" fmla="*/ 4950770 h 5499238"/>
              <a:gd name="connsiteX0" fmla="*/ 1842447 w 8042068"/>
              <a:gd name="connsiteY0" fmla="*/ 433361 h 5499238"/>
              <a:gd name="connsiteX1" fmla="*/ 3207223 w 8042068"/>
              <a:gd name="connsiteY1" fmla="*/ 37576 h 5499238"/>
              <a:gd name="connsiteX2" fmla="*/ 4517408 w 8042068"/>
              <a:gd name="connsiteY2" fmla="*/ 1224931 h 5499238"/>
              <a:gd name="connsiteX3" fmla="*/ 5227091 w 8042068"/>
              <a:gd name="connsiteY3" fmla="*/ 1252227 h 5499238"/>
              <a:gd name="connsiteX4" fmla="*/ 5827594 w 8042068"/>
              <a:gd name="connsiteY4" fmla="*/ 1347762 h 5499238"/>
              <a:gd name="connsiteX5" fmla="*/ 6591867 w 8042068"/>
              <a:gd name="connsiteY5" fmla="*/ 569839 h 5499238"/>
              <a:gd name="connsiteX6" fmla="*/ 7970292 w 8042068"/>
              <a:gd name="connsiteY6" fmla="*/ 992919 h 5499238"/>
              <a:gd name="connsiteX7" fmla="*/ 7710985 w 8042068"/>
              <a:gd name="connsiteY7" fmla="*/ 2330400 h 5499238"/>
              <a:gd name="connsiteX8" fmla="*/ 6550925 w 8042068"/>
              <a:gd name="connsiteY8" fmla="*/ 2753480 h 5499238"/>
              <a:gd name="connsiteX9" fmla="*/ 6237026 w 8042068"/>
              <a:gd name="connsiteY9" fmla="*/ 3190209 h 5499238"/>
              <a:gd name="connsiteX10" fmla="*/ 5486399 w 8042068"/>
              <a:gd name="connsiteY10" fmla="*/ 3695176 h 5499238"/>
              <a:gd name="connsiteX11" fmla="*/ 5472751 w 8042068"/>
              <a:gd name="connsiteY11" fmla="*/ 4786997 h 5499238"/>
              <a:gd name="connsiteX12" fmla="*/ 3671248 w 8042068"/>
              <a:gd name="connsiteY12" fmla="*/ 5483033 h 5499238"/>
              <a:gd name="connsiteX13" fmla="*/ 1733264 w 8042068"/>
              <a:gd name="connsiteY13" fmla="*/ 4104610 h 5499238"/>
              <a:gd name="connsiteX14" fmla="*/ 0 w 8042068"/>
              <a:gd name="connsiteY14" fmla="*/ 4950770 h 5499238"/>
              <a:gd name="connsiteX0" fmla="*/ 368489 w 8042068"/>
              <a:gd name="connsiteY0" fmla="*/ 162519 h 5692420"/>
              <a:gd name="connsiteX1" fmla="*/ 3207223 w 8042068"/>
              <a:gd name="connsiteY1" fmla="*/ 230758 h 5692420"/>
              <a:gd name="connsiteX2" fmla="*/ 4517408 w 8042068"/>
              <a:gd name="connsiteY2" fmla="*/ 1418113 h 5692420"/>
              <a:gd name="connsiteX3" fmla="*/ 5227091 w 8042068"/>
              <a:gd name="connsiteY3" fmla="*/ 1445409 h 5692420"/>
              <a:gd name="connsiteX4" fmla="*/ 5827594 w 8042068"/>
              <a:gd name="connsiteY4" fmla="*/ 1540944 h 5692420"/>
              <a:gd name="connsiteX5" fmla="*/ 6591867 w 8042068"/>
              <a:gd name="connsiteY5" fmla="*/ 763021 h 5692420"/>
              <a:gd name="connsiteX6" fmla="*/ 7970292 w 8042068"/>
              <a:gd name="connsiteY6" fmla="*/ 1186101 h 5692420"/>
              <a:gd name="connsiteX7" fmla="*/ 7710985 w 8042068"/>
              <a:gd name="connsiteY7" fmla="*/ 2523582 h 5692420"/>
              <a:gd name="connsiteX8" fmla="*/ 6550925 w 8042068"/>
              <a:gd name="connsiteY8" fmla="*/ 2946662 h 5692420"/>
              <a:gd name="connsiteX9" fmla="*/ 6237026 w 8042068"/>
              <a:gd name="connsiteY9" fmla="*/ 3383391 h 5692420"/>
              <a:gd name="connsiteX10" fmla="*/ 5486399 w 8042068"/>
              <a:gd name="connsiteY10" fmla="*/ 3888358 h 5692420"/>
              <a:gd name="connsiteX11" fmla="*/ 5472751 w 8042068"/>
              <a:gd name="connsiteY11" fmla="*/ 4980179 h 5692420"/>
              <a:gd name="connsiteX12" fmla="*/ 3671248 w 8042068"/>
              <a:gd name="connsiteY12" fmla="*/ 5676215 h 5692420"/>
              <a:gd name="connsiteX13" fmla="*/ 1733264 w 8042068"/>
              <a:gd name="connsiteY13" fmla="*/ 4297792 h 5692420"/>
              <a:gd name="connsiteX14" fmla="*/ 0 w 8042068"/>
              <a:gd name="connsiteY14" fmla="*/ 5143952 h 5692420"/>
              <a:gd name="connsiteX0" fmla="*/ 368489 w 8042068"/>
              <a:gd name="connsiteY0" fmla="*/ 695 h 5530596"/>
              <a:gd name="connsiteX1" fmla="*/ 1296536 w 8042068"/>
              <a:gd name="connsiteY1" fmla="*/ 532957 h 5530596"/>
              <a:gd name="connsiteX2" fmla="*/ 3207223 w 8042068"/>
              <a:gd name="connsiteY2" fmla="*/ 68934 h 5530596"/>
              <a:gd name="connsiteX3" fmla="*/ 4517408 w 8042068"/>
              <a:gd name="connsiteY3" fmla="*/ 1256289 h 5530596"/>
              <a:gd name="connsiteX4" fmla="*/ 5227091 w 8042068"/>
              <a:gd name="connsiteY4" fmla="*/ 1283585 h 5530596"/>
              <a:gd name="connsiteX5" fmla="*/ 5827594 w 8042068"/>
              <a:gd name="connsiteY5" fmla="*/ 1379120 h 5530596"/>
              <a:gd name="connsiteX6" fmla="*/ 6591867 w 8042068"/>
              <a:gd name="connsiteY6" fmla="*/ 601197 h 5530596"/>
              <a:gd name="connsiteX7" fmla="*/ 7970292 w 8042068"/>
              <a:gd name="connsiteY7" fmla="*/ 1024277 h 5530596"/>
              <a:gd name="connsiteX8" fmla="*/ 7710985 w 8042068"/>
              <a:gd name="connsiteY8" fmla="*/ 2361758 h 5530596"/>
              <a:gd name="connsiteX9" fmla="*/ 6550925 w 8042068"/>
              <a:gd name="connsiteY9" fmla="*/ 2784838 h 5530596"/>
              <a:gd name="connsiteX10" fmla="*/ 6237026 w 8042068"/>
              <a:gd name="connsiteY10" fmla="*/ 3221567 h 5530596"/>
              <a:gd name="connsiteX11" fmla="*/ 5486399 w 8042068"/>
              <a:gd name="connsiteY11" fmla="*/ 3726534 h 5530596"/>
              <a:gd name="connsiteX12" fmla="*/ 5472751 w 8042068"/>
              <a:gd name="connsiteY12" fmla="*/ 4818355 h 5530596"/>
              <a:gd name="connsiteX13" fmla="*/ 3671248 w 8042068"/>
              <a:gd name="connsiteY13" fmla="*/ 5514391 h 5530596"/>
              <a:gd name="connsiteX14" fmla="*/ 1733264 w 8042068"/>
              <a:gd name="connsiteY14" fmla="*/ 4135968 h 5530596"/>
              <a:gd name="connsiteX15" fmla="*/ 0 w 8042068"/>
              <a:gd name="connsiteY15" fmla="*/ 4982128 h 5530596"/>
              <a:gd name="connsiteX0" fmla="*/ 313898 w 8042068"/>
              <a:gd name="connsiteY0" fmla="*/ 632 h 5585124"/>
              <a:gd name="connsiteX1" fmla="*/ 1296536 w 8042068"/>
              <a:gd name="connsiteY1" fmla="*/ 587485 h 5585124"/>
              <a:gd name="connsiteX2" fmla="*/ 3207223 w 8042068"/>
              <a:gd name="connsiteY2" fmla="*/ 123462 h 5585124"/>
              <a:gd name="connsiteX3" fmla="*/ 4517408 w 8042068"/>
              <a:gd name="connsiteY3" fmla="*/ 1310817 h 5585124"/>
              <a:gd name="connsiteX4" fmla="*/ 5227091 w 8042068"/>
              <a:gd name="connsiteY4" fmla="*/ 1338113 h 5585124"/>
              <a:gd name="connsiteX5" fmla="*/ 5827594 w 8042068"/>
              <a:gd name="connsiteY5" fmla="*/ 1433648 h 5585124"/>
              <a:gd name="connsiteX6" fmla="*/ 6591867 w 8042068"/>
              <a:gd name="connsiteY6" fmla="*/ 655725 h 5585124"/>
              <a:gd name="connsiteX7" fmla="*/ 7970292 w 8042068"/>
              <a:gd name="connsiteY7" fmla="*/ 1078805 h 5585124"/>
              <a:gd name="connsiteX8" fmla="*/ 7710985 w 8042068"/>
              <a:gd name="connsiteY8" fmla="*/ 2416286 h 5585124"/>
              <a:gd name="connsiteX9" fmla="*/ 6550925 w 8042068"/>
              <a:gd name="connsiteY9" fmla="*/ 2839366 h 5585124"/>
              <a:gd name="connsiteX10" fmla="*/ 6237026 w 8042068"/>
              <a:gd name="connsiteY10" fmla="*/ 3276095 h 5585124"/>
              <a:gd name="connsiteX11" fmla="*/ 5486399 w 8042068"/>
              <a:gd name="connsiteY11" fmla="*/ 3781062 h 5585124"/>
              <a:gd name="connsiteX12" fmla="*/ 5472751 w 8042068"/>
              <a:gd name="connsiteY12" fmla="*/ 4872883 h 5585124"/>
              <a:gd name="connsiteX13" fmla="*/ 3671248 w 8042068"/>
              <a:gd name="connsiteY13" fmla="*/ 5568919 h 5585124"/>
              <a:gd name="connsiteX14" fmla="*/ 1733264 w 8042068"/>
              <a:gd name="connsiteY14" fmla="*/ 4190496 h 5585124"/>
              <a:gd name="connsiteX15" fmla="*/ 0 w 8042068"/>
              <a:gd name="connsiteY15" fmla="*/ 5036656 h 5585124"/>
              <a:gd name="connsiteX0" fmla="*/ 313898 w 8042068"/>
              <a:gd name="connsiteY0" fmla="*/ 0 h 5584492"/>
              <a:gd name="connsiteX1" fmla="*/ 1296536 w 8042068"/>
              <a:gd name="connsiteY1" fmla="*/ 586853 h 5584492"/>
              <a:gd name="connsiteX2" fmla="*/ 3207223 w 8042068"/>
              <a:gd name="connsiteY2" fmla="*/ 122830 h 5584492"/>
              <a:gd name="connsiteX3" fmla="*/ 4517408 w 8042068"/>
              <a:gd name="connsiteY3" fmla="*/ 1310185 h 5584492"/>
              <a:gd name="connsiteX4" fmla="*/ 5227091 w 8042068"/>
              <a:gd name="connsiteY4" fmla="*/ 1337481 h 5584492"/>
              <a:gd name="connsiteX5" fmla="*/ 5827594 w 8042068"/>
              <a:gd name="connsiteY5" fmla="*/ 1433016 h 5584492"/>
              <a:gd name="connsiteX6" fmla="*/ 6591867 w 8042068"/>
              <a:gd name="connsiteY6" fmla="*/ 655093 h 5584492"/>
              <a:gd name="connsiteX7" fmla="*/ 7970292 w 8042068"/>
              <a:gd name="connsiteY7" fmla="*/ 1078173 h 5584492"/>
              <a:gd name="connsiteX8" fmla="*/ 7710985 w 8042068"/>
              <a:gd name="connsiteY8" fmla="*/ 2415654 h 5584492"/>
              <a:gd name="connsiteX9" fmla="*/ 6550925 w 8042068"/>
              <a:gd name="connsiteY9" fmla="*/ 2838734 h 5584492"/>
              <a:gd name="connsiteX10" fmla="*/ 6237026 w 8042068"/>
              <a:gd name="connsiteY10" fmla="*/ 3275463 h 5584492"/>
              <a:gd name="connsiteX11" fmla="*/ 5486399 w 8042068"/>
              <a:gd name="connsiteY11" fmla="*/ 3780430 h 5584492"/>
              <a:gd name="connsiteX12" fmla="*/ 5472751 w 8042068"/>
              <a:gd name="connsiteY12" fmla="*/ 4872251 h 5584492"/>
              <a:gd name="connsiteX13" fmla="*/ 3671248 w 8042068"/>
              <a:gd name="connsiteY13" fmla="*/ 5568287 h 5584492"/>
              <a:gd name="connsiteX14" fmla="*/ 1733264 w 8042068"/>
              <a:gd name="connsiteY14" fmla="*/ 4189864 h 5584492"/>
              <a:gd name="connsiteX15" fmla="*/ 0 w 8042068"/>
              <a:gd name="connsiteY15" fmla="*/ 5036024 h 5584492"/>
              <a:gd name="connsiteX0" fmla="*/ 313898 w 8042068"/>
              <a:gd name="connsiteY0" fmla="*/ 0 h 5584492"/>
              <a:gd name="connsiteX1" fmla="*/ 1296536 w 8042068"/>
              <a:gd name="connsiteY1" fmla="*/ 586853 h 5584492"/>
              <a:gd name="connsiteX2" fmla="*/ 3480179 w 8042068"/>
              <a:gd name="connsiteY2" fmla="*/ 204716 h 5584492"/>
              <a:gd name="connsiteX3" fmla="*/ 4517408 w 8042068"/>
              <a:gd name="connsiteY3" fmla="*/ 1310185 h 5584492"/>
              <a:gd name="connsiteX4" fmla="*/ 5227091 w 8042068"/>
              <a:gd name="connsiteY4" fmla="*/ 1337481 h 5584492"/>
              <a:gd name="connsiteX5" fmla="*/ 5827594 w 8042068"/>
              <a:gd name="connsiteY5" fmla="*/ 1433016 h 5584492"/>
              <a:gd name="connsiteX6" fmla="*/ 6591867 w 8042068"/>
              <a:gd name="connsiteY6" fmla="*/ 655093 h 5584492"/>
              <a:gd name="connsiteX7" fmla="*/ 7970292 w 8042068"/>
              <a:gd name="connsiteY7" fmla="*/ 1078173 h 5584492"/>
              <a:gd name="connsiteX8" fmla="*/ 7710985 w 8042068"/>
              <a:gd name="connsiteY8" fmla="*/ 2415654 h 5584492"/>
              <a:gd name="connsiteX9" fmla="*/ 6550925 w 8042068"/>
              <a:gd name="connsiteY9" fmla="*/ 2838734 h 5584492"/>
              <a:gd name="connsiteX10" fmla="*/ 6237026 w 8042068"/>
              <a:gd name="connsiteY10" fmla="*/ 3275463 h 5584492"/>
              <a:gd name="connsiteX11" fmla="*/ 5486399 w 8042068"/>
              <a:gd name="connsiteY11" fmla="*/ 3780430 h 5584492"/>
              <a:gd name="connsiteX12" fmla="*/ 5472751 w 8042068"/>
              <a:gd name="connsiteY12" fmla="*/ 4872251 h 5584492"/>
              <a:gd name="connsiteX13" fmla="*/ 3671248 w 8042068"/>
              <a:gd name="connsiteY13" fmla="*/ 5568287 h 5584492"/>
              <a:gd name="connsiteX14" fmla="*/ 1733264 w 8042068"/>
              <a:gd name="connsiteY14" fmla="*/ 4189864 h 5584492"/>
              <a:gd name="connsiteX15" fmla="*/ 0 w 8042068"/>
              <a:gd name="connsiteY15" fmla="*/ 5036024 h 5584492"/>
              <a:gd name="connsiteX0" fmla="*/ 313898 w 8042068"/>
              <a:gd name="connsiteY0" fmla="*/ 0 h 5584492"/>
              <a:gd name="connsiteX1" fmla="*/ 1296536 w 8042068"/>
              <a:gd name="connsiteY1" fmla="*/ 586853 h 5584492"/>
              <a:gd name="connsiteX2" fmla="*/ 3480179 w 8042068"/>
              <a:gd name="connsiteY2" fmla="*/ 204716 h 5584492"/>
              <a:gd name="connsiteX3" fmla="*/ 4503760 w 8042068"/>
              <a:gd name="connsiteY3" fmla="*/ 1569493 h 5584492"/>
              <a:gd name="connsiteX4" fmla="*/ 5227091 w 8042068"/>
              <a:gd name="connsiteY4" fmla="*/ 1337481 h 5584492"/>
              <a:gd name="connsiteX5" fmla="*/ 5827594 w 8042068"/>
              <a:gd name="connsiteY5" fmla="*/ 1433016 h 5584492"/>
              <a:gd name="connsiteX6" fmla="*/ 6591867 w 8042068"/>
              <a:gd name="connsiteY6" fmla="*/ 655093 h 5584492"/>
              <a:gd name="connsiteX7" fmla="*/ 7970292 w 8042068"/>
              <a:gd name="connsiteY7" fmla="*/ 1078173 h 5584492"/>
              <a:gd name="connsiteX8" fmla="*/ 7710985 w 8042068"/>
              <a:gd name="connsiteY8" fmla="*/ 2415654 h 5584492"/>
              <a:gd name="connsiteX9" fmla="*/ 6550925 w 8042068"/>
              <a:gd name="connsiteY9" fmla="*/ 2838734 h 5584492"/>
              <a:gd name="connsiteX10" fmla="*/ 6237026 w 8042068"/>
              <a:gd name="connsiteY10" fmla="*/ 3275463 h 5584492"/>
              <a:gd name="connsiteX11" fmla="*/ 5486399 w 8042068"/>
              <a:gd name="connsiteY11" fmla="*/ 3780430 h 5584492"/>
              <a:gd name="connsiteX12" fmla="*/ 5472751 w 8042068"/>
              <a:gd name="connsiteY12" fmla="*/ 4872251 h 5584492"/>
              <a:gd name="connsiteX13" fmla="*/ 3671248 w 8042068"/>
              <a:gd name="connsiteY13" fmla="*/ 5568287 h 5584492"/>
              <a:gd name="connsiteX14" fmla="*/ 1733264 w 8042068"/>
              <a:gd name="connsiteY14" fmla="*/ 4189864 h 5584492"/>
              <a:gd name="connsiteX15" fmla="*/ 0 w 8042068"/>
              <a:gd name="connsiteY15" fmla="*/ 5036024 h 5584492"/>
              <a:gd name="connsiteX0" fmla="*/ 313898 w 8042068"/>
              <a:gd name="connsiteY0" fmla="*/ 0 h 5605648"/>
              <a:gd name="connsiteX1" fmla="*/ 1296536 w 8042068"/>
              <a:gd name="connsiteY1" fmla="*/ 586853 h 5605648"/>
              <a:gd name="connsiteX2" fmla="*/ 3480179 w 8042068"/>
              <a:gd name="connsiteY2" fmla="*/ 204716 h 5605648"/>
              <a:gd name="connsiteX3" fmla="*/ 4503760 w 8042068"/>
              <a:gd name="connsiteY3" fmla="*/ 1569493 h 5605648"/>
              <a:gd name="connsiteX4" fmla="*/ 5227091 w 8042068"/>
              <a:gd name="connsiteY4" fmla="*/ 1337481 h 5605648"/>
              <a:gd name="connsiteX5" fmla="*/ 5827594 w 8042068"/>
              <a:gd name="connsiteY5" fmla="*/ 1433016 h 5605648"/>
              <a:gd name="connsiteX6" fmla="*/ 6591867 w 8042068"/>
              <a:gd name="connsiteY6" fmla="*/ 655093 h 5605648"/>
              <a:gd name="connsiteX7" fmla="*/ 7970292 w 8042068"/>
              <a:gd name="connsiteY7" fmla="*/ 1078173 h 5605648"/>
              <a:gd name="connsiteX8" fmla="*/ 7710985 w 8042068"/>
              <a:gd name="connsiteY8" fmla="*/ 2415654 h 5605648"/>
              <a:gd name="connsiteX9" fmla="*/ 6550925 w 8042068"/>
              <a:gd name="connsiteY9" fmla="*/ 2838734 h 5605648"/>
              <a:gd name="connsiteX10" fmla="*/ 6237026 w 8042068"/>
              <a:gd name="connsiteY10" fmla="*/ 3275463 h 5605648"/>
              <a:gd name="connsiteX11" fmla="*/ 5486399 w 8042068"/>
              <a:gd name="connsiteY11" fmla="*/ 3780430 h 5605648"/>
              <a:gd name="connsiteX12" fmla="*/ 5472751 w 8042068"/>
              <a:gd name="connsiteY12" fmla="*/ 4872251 h 5605648"/>
              <a:gd name="connsiteX13" fmla="*/ 3671248 w 8042068"/>
              <a:gd name="connsiteY13" fmla="*/ 5568287 h 5605648"/>
              <a:gd name="connsiteX14" fmla="*/ 1610435 w 8042068"/>
              <a:gd name="connsiteY14" fmla="*/ 3725840 h 5605648"/>
              <a:gd name="connsiteX15" fmla="*/ 0 w 8042068"/>
              <a:gd name="connsiteY15" fmla="*/ 5036024 h 5605648"/>
              <a:gd name="connsiteX0" fmla="*/ 313898 w 8042068"/>
              <a:gd name="connsiteY0" fmla="*/ 0 h 5605648"/>
              <a:gd name="connsiteX1" fmla="*/ 1296536 w 8042068"/>
              <a:gd name="connsiteY1" fmla="*/ 586853 h 5605648"/>
              <a:gd name="connsiteX2" fmla="*/ 3480179 w 8042068"/>
              <a:gd name="connsiteY2" fmla="*/ 204716 h 5605648"/>
              <a:gd name="connsiteX3" fmla="*/ 4503760 w 8042068"/>
              <a:gd name="connsiteY3" fmla="*/ 1569493 h 5605648"/>
              <a:gd name="connsiteX4" fmla="*/ 5227091 w 8042068"/>
              <a:gd name="connsiteY4" fmla="*/ 1337481 h 5605648"/>
              <a:gd name="connsiteX5" fmla="*/ 5827594 w 8042068"/>
              <a:gd name="connsiteY5" fmla="*/ 1433016 h 5605648"/>
              <a:gd name="connsiteX6" fmla="*/ 6591867 w 8042068"/>
              <a:gd name="connsiteY6" fmla="*/ 655093 h 5605648"/>
              <a:gd name="connsiteX7" fmla="*/ 7970292 w 8042068"/>
              <a:gd name="connsiteY7" fmla="*/ 1078173 h 5605648"/>
              <a:gd name="connsiteX8" fmla="*/ 7710985 w 8042068"/>
              <a:gd name="connsiteY8" fmla="*/ 2415654 h 5605648"/>
              <a:gd name="connsiteX9" fmla="*/ 6550925 w 8042068"/>
              <a:gd name="connsiteY9" fmla="*/ 2838734 h 5605648"/>
              <a:gd name="connsiteX10" fmla="*/ 6237026 w 8042068"/>
              <a:gd name="connsiteY10" fmla="*/ 3275463 h 5605648"/>
              <a:gd name="connsiteX11" fmla="*/ 5486399 w 8042068"/>
              <a:gd name="connsiteY11" fmla="*/ 3780430 h 5605648"/>
              <a:gd name="connsiteX12" fmla="*/ 5472751 w 8042068"/>
              <a:gd name="connsiteY12" fmla="*/ 4872251 h 5605648"/>
              <a:gd name="connsiteX13" fmla="*/ 3671248 w 8042068"/>
              <a:gd name="connsiteY13" fmla="*/ 5568287 h 5605648"/>
              <a:gd name="connsiteX14" fmla="*/ 1610435 w 8042068"/>
              <a:gd name="connsiteY14" fmla="*/ 3725840 h 5605648"/>
              <a:gd name="connsiteX15" fmla="*/ 0 w 8042068"/>
              <a:gd name="connsiteY15" fmla="*/ 4490113 h 5605648"/>
              <a:gd name="connsiteX0" fmla="*/ 313898 w 8042068"/>
              <a:gd name="connsiteY0" fmla="*/ 0 h 5553487"/>
              <a:gd name="connsiteX1" fmla="*/ 1296536 w 8042068"/>
              <a:gd name="connsiteY1" fmla="*/ 586853 h 5553487"/>
              <a:gd name="connsiteX2" fmla="*/ 3480179 w 8042068"/>
              <a:gd name="connsiteY2" fmla="*/ 204716 h 5553487"/>
              <a:gd name="connsiteX3" fmla="*/ 4503760 w 8042068"/>
              <a:gd name="connsiteY3" fmla="*/ 1569493 h 5553487"/>
              <a:gd name="connsiteX4" fmla="*/ 5227091 w 8042068"/>
              <a:gd name="connsiteY4" fmla="*/ 1337481 h 5553487"/>
              <a:gd name="connsiteX5" fmla="*/ 5827594 w 8042068"/>
              <a:gd name="connsiteY5" fmla="*/ 1433016 h 5553487"/>
              <a:gd name="connsiteX6" fmla="*/ 6591867 w 8042068"/>
              <a:gd name="connsiteY6" fmla="*/ 655093 h 5553487"/>
              <a:gd name="connsiteX7" fmla="*/ 7970292 w 8042068"/>
              <a:gd name="connsiteY7" fmla="*/ 1078173 h 5553487"/>
              <a:gd name="connsiteX8" fmla="*/ 7710985 w 8042068"/>
              <a:gd name="connsiteY8" fmla="*/ 2415654 h 5553487"/>
              <a:gd name="connsiteX9" fmla="*/ 6550925 w 8042068"/>
              <a:gd name="connsiteY9" fmla="*/ 2838734 h 5553487"/>
              <a:gd name="connsiteX10" fmla="*/ 6237026 w 8042068"/>
              <a:gd name="connsiteY10" fmla="*/ 3275463 h 5553487"/>
              <a:gd name="connsiteX11" fmla="*/ 5486399 w 8042068"/>
              <a:gd name="connsiteY11" fmla="*/ 3780430 h 5553487"/>
              <a:gd name="connsiteX12" fmla="*/ 5472751 w 8042068"/>
              <a:gd name="connsiteY12" fmla="*/ 4872251 h 5553487"/>
              <a:gd name="connsiteX13" fmla="*/ 3425589 w 8042068"/>
              <a:gd name="connsiteY13" fmla="*/ 5513696 h 5553487"/>
              <a:gd name="connsiteX14" fmla="*/ 1610435 w 8042068"/>
              <a:gd name="connsiteY14" fmla="*/ 3725840 h 5553487"/>
              <a:gd name="connsiteX15" fmla="*/ 0 w 8042068"/>
              <a:gd name="connsiteY15" fmla="*/ 4490113 h 5553487"/>
              <a:gd name="connsiteX0" fmla="*/ 313898 w 8042068"/>
              <a:gd name="connsiteY0" fmla="*/ 0 h 5566498"/>
              <a:gd name="connsiteX1" fmla="*/ 1296536 w 8042068"/>
              <a:gd name="connsiteY1" fmla="*/ 586853 h 5566498"/>
              <a:gd name="connsiteX2" fmla="*/ 3480179 w 8042068"/>
              <a:gd name="connsiteY2" fmla="*/ 204716 h 5566498"/>
              <a:gd name="connsiteX3" fmla="*/ 4503760 w 8042068"/>
              <a:gd name="connsiteY3" fmla="*/ 1569493 h 5566498"/>
              <a:gd name="connsiteX4" fmla="*/ 5227091 w 8042068"/>
              <a:gd name="connsiteY4" fmla="*/ 1337481 h 5566498"/>
              <a:gd name="connsiteX5" fmla="*/ 5827594 w 8042068"/>
              <a:gd name="connsiteY5" fmla="*/ 1433016 h 5566498"/>
              <a:gd name="connsiteX6" fmla="*/ 6591867 w 8042068"/>
              <a:gd name="connsiteY6" fmla="*/ 655093 h 5566498"/>
              <a:gd name="connsiteX7" fmla="*/ 7970292 w 8042068"/>
              <a:gd name="connsiteY7" fmla="*/ 1078173 h 5566498"/>
              <a:gd name="connsiteX8" fmla="*/ 7710985 w 8042068"/>
              <a:gd name="connsiteY8" fmla="*/ 2415654 h 5566498"/>
              <a:gd name="connsiteX9" fmla="*/ 6550925 w 8042068"/>
              <a:gd name="connsiteY9" fmla="*/ 2838734 h 5566498"/>
              <a:gd name="connsiteX10" fmla="*/ 6237026 w 8042068"/>
              <a:gd name="connsiteY10" fmla="*/ 3275463 h 5566498"/>
              <a:gd name="connsiteX11" fmla="*/ 5486399 w 8042068"/>
              <a:gd name="connsiteY11" fmla="*/ 3780430 h 5566498"/>
              <a:gd name="connsiteX12" fmla="*/ 5472751 w 8042068"/>
              <a:gd name="connsiteY12" fmla="*/ 4872251 h 5566498"/>
              <a:gd name="connsiteX13" fmla="*/ 3493828 w 8042068"/>
              <a:gd name="connsiteY13" fmla="*/ 5527343 h 5566498"/>
              <a:gd name="connsiteX14" fmla="*/ 1610435 w 8042068"/>
              <a:gd name="connsiteY14" fmla="*/ 3725840 h 5566498"/>
              <a:gd name="connsiteX15" fmla="*/ 0 w 8042068"/>
              <a:gd name="connsiteY15" fmla="*/ 4490113 h 5566498"/>
              <a:gd name="connsiteX0" fmla="*/ 313898 w 8042068"/>
              <a:gd name="connsiteY0" fmla="*/ 0 h 5578831"/>
              <a:gd name="connsiteX1" fmla="*/ 1296536 w 8042068"/>
              <a:gd name="connsiteY1" fmla="*/ 586853 h 5578831"/>
              <a:gd name="connsiteX2" fmla="*/ 3480179 w 8042068"/>
              <a:gd name="connsiteY2" fmla="*/ 204716 h 5578831"/>
              <a:gd name="connsiteX3" fmla="*/ 4503760 w 8042068"/>
              <a:gd name="connsiteY3" fmla="*/ 1569493 h 5578831"/>
              <a:gd name="connsiteX4" fmla="*/ 5227091 w 8042068"/>
              <a:gd name="connsiteY4" fmla="*/ 1337481 h 5578831"/>
              <a:gd name="connsiteX5" fmla="*/ 5827594 w 8042068"/>
              <a:gd name="connsiteY5" fmla="*/ 1433016 h 5578831"/>
              <a:gd name="connsiteX6" fmla="*/ 6591867 w 8042068"/>
              <a:gd name="connsiteY6" fmla="*/ 655093 h 5578831"/>
              <a:gd name="connsiteX7" fmla="*/ 7970292 w 8042068"/>
              <a:gd name="connsiteY7" fmla="*/ 1078173 h 5578831"/>
              <a:gd name="connsiteX8" fmla="*/ 7710985 w 8042068"/>
              <a:gd name="connsiteY8" fmla="*/ 2415654 h 5578831"/>
              <a:gd name="connsiteX9" fmla="*/ 6550925 w 8042068"/>
              <a:gd name="connsiteY9" fmla="*/ 2838734 h 5578831"/>
              <a:gd name="connsiteX10" fmla="*/ 6237026 w 8042068"/>
              <a:gd name="connsiteY10" fmla="*/ 3275463 h 5578831"/>
              <a:gd name="connsiteX11" fmla="*/ 5486399 w 8042068"/>
              <a:gd name="connsiteY11" fmla="*/ 3780430 h 5578831"/>
              <a:gd name="connsiteX12" fmla="*/ 5037322 w 8042068"/>
              <a:gd name="connsiteY12" fmla="*/ 4973851 h 5578831"/>
              <a:gd name="connsiteX13" fmla="*/ 3493828 w 8042068"/>
              <a:gd name="connsiteY13" fmla="*/ 5527343 h 5578831"/>
              <a:gd name="connsiteX14" fmla="*/ 1610435 w 8042068"/>
              <a:gd name="connsiteY14" fmla="*/ 3725840 h 5578831"/>
              <a:gd name="connsiteX15" fmla="*/ 0 w 8042068"/>
              <a:gd name="connsiteY15" fmla="*/ 4490113 h 5578831"/>
              <a:gd name="connsiteX0" fmla="*/ 313898 w 8042068"/>
              <a:gd name="connsiteY0" fmla="*/ 0 h 5619634"/>
              <a:gd name="connsiteX1" fmla="*/ 1296536 w 8042068"/>
              <a:gd name="connsiteY1" fmla="*/ 586853 h 5619634"/>
              <a:gd name="connsiteX2" fmla="*/ 3480179 w 8042068"/>
              <a:gd name="connsiteY2" fmla="*/ 204716 h 5619634"/>
              <a:gd name="connsiteX3" fmla="*/ 4503760 w 8042068"/>
              <a:gd name="connsiteY3" fmla="*/ 1569493 h 5619634"/>
              <a:gd name="connsiteX4" fmla="*/ 5227091 w 8042068"/>
              <a:gd name="connsiteY4" fmla="*/ 1337481 h 5619634"/>
              <a:gd name="connsiteX5" fmla="*/ 5827594 w 8042068"/>
              <a:gd name="connsiteY5" fmla="*/ 1433016 h 5619634"/>
              <a:gd name="connsiteX6" fmla="*/ 6591867 w 8042068"/>
              <a:gd name="connsiteY6" fmla="*/ 655093 h 5619634"/>
              <a:gd name="connsiteX7" fmla="*/ 7970292 w 8042068"/>
              <a:gd name="connsiteY7" fmla="*/ 1078173 h 5619634"/>
              <a:gd name="connsiteX8" fmla="*/ 7710985 w 8042068"/>
              <a:gd name="connsiteY8" fmla="*/ 2415654 h 5619634"/>
              <a:gd name="connsiteX9" fmla="*/ 6550925 w 8042068"/>
              <a:gd name="connsiteY9" fmla="*/ 2838734 h 5619634"/>
              <a:gd name="connsiteX10" fmla="*/ 6237026 w 8042068"/>
              <a:gd name="connsiteY10" fmla="*/ 3275463 h 5619634"/>
              <a:gd name="connsiteX11" fmla="*/ 5486399 w 8042068"/>
              <a:gd name="connsiteY11" fmla="*/ 3780430 h 5619634"/>
              <a:gd name="connsiteX12" fmla="*/ 5037322 w 8042068"/>
              <a:gd name="connsiteY12" fmla="*/ 4973851 h 5619634"/>
              <a:gd name="connsiteX13" fmla="*/ 2811657 w 8042068"/>
              <a:gd name="connsiteY13" fmla="*/ 5570886 h 5619634"/>
              <a:gd name="connsiteX14" fmla="*/ 1610435 w 8042068"/>
              <a:gd name="connsiteY14" fmla="*/ 3725840 h 5619634"/>
              <a:gd name="connsiteX15" fmla="*/ 0 w 8042068"/>
              <a:gd name="connsiteY15" fmla="*/ 4490113 h 5619634"/>
              <a:gd name="connsiteX0" fmla="*/ 313898 w 8042068"/>
              <a:gd name="connsiteY0" fmla="*/ 0 h 5619315"/>
              <a:gd name="connsiteX1" fmla="*/ 1296536 w 8042068"/>
              <a:gd name="connsiteY1" fmla="*/ 586853 h 5619315"/>
              <a:gd name="connsiteX2" fmla="*/ 3480179 w 8042068"/>
              <a:gd name="connsiteY2" fmla="*/ 204716 h 5619315"/>
              <a:gd name="connsiteX3" fmla="*/ 4503760 w 8042068"/>
              <a:gd name="connsiteY3" fmla="*/ 1569493 h 5619315"/>
              <a:gd name="connsiteX4" fmla="*/ 5227091 w 8042068"/>
              <a:gd name="connsiteY4" fmla="*/ 1337481 h 5619315"/>
              <a:gd name="connsiteX5" fmla="*/ 5827594 w 8042068"/>
              <a:gd name="connsiteY5" fmla="*/ 1433016 h 5619315"/>
              <a:gd name="connsiteX6" fmla="*/ 6591867 w 8042068"/>
              <a:gd name="connsiteY6" fmla="*/ 655093 h 5619315"/>
              <a:gd name="connsiteX7" fmla="*/ 7970292 w 8042068"/>
              <a:gd name="connsiteY7" fmla="*/ 1078173 h 5619315"/>
              <a:gd name="connsiteX8" fmla="*/ 7710985 w 8042068"/>
              <a:gd name="connsiteY8" fmla="*/ 2415654 h 5619315"/>
              <a:gd name="connsiteX9" fmla="*/ 6550925 w 8042068"/>
              <a:gd name="connsiteY9" fmla="*/ 2838734 h 5619315"/>
              <a:gd name="connsiteX10" fmla="*/ 6237026 w 8042068"/>
              <a:gd name="connsiteY10" fmla="*/ 3275463 h 5619315"/>
              <a:gd name="connsiteX11" fmla="*/ 4949370 w 8042068"/>
              <a:gd name="connsiteY11" fmla="*/ 3809458 h 5619315"/>
              <a:gd name="connsiteX12" fmla="*/ 5037322 w 8042068"/>
              <a:gd name="connsiteY12" fmla="*/ 4973851 h 5619315"/>
              <a:gd name="connsiteX13" fmla="*/ 2811657 w 8042068"/>
              <a:gd name="connsiteY13" fmla="*/ 5570886 h 5619315"/>
              <a:gd name="connsiteX14" fmla="*/ 1610435 w 8042068"/>
              <a:gd name="connsiteY14" fmla="*/ 3725840 h 5619315"/>
              <a:gd name="connsiteX15" fmla="*/ 0 w 8042068"/>
              <a:gd name="connsiteY15" fmla="*/ 4490113 h 5619315"/>
              <a:gd name="connsiteX0" fmla="*/ 313898 w 8042068"/>
              <a:gd name="connsiteY0" fmla="*/ 0 h 5601243"/>
              <a:gd name="connsiteX1" fmla="*/ 1296536 w 8042068"/>
              <a:gd name="connsiteY1" fmla="*/ 586853 h 5601243"/>
              <a:gd name="connsiteX2" fmla="*/ 3480179 w 8042068"/>
              <a:gd name="connsiteY2" fmla="*/ 204716 h 5601243"/>
              <a:gd name="connsiteX3" fmla="*/ 4503760 w 8042068"/>
              <a:gd name="connsiteY3" fmla="*/ 1569493 h 5601243"/>
              <a:gd name="connsiteX4" fmla="*/ 5227091 w 8042068"/>
              <a:gd name="connsiteY4" fmla="*/ 1337481 h 5601243"/>
              <a:gd name="connsiteX5" fmla="*/ 5827594 w 8042068"/>
              <a:gd name="connsiteY5" fmla="*/ 1433016 h 5601243"/>
              <a:gd name="connsiteX6" fmla="*/ 6591867 w 8042068"/>
              <a:gd name="connsiteY6" fmla="*/ 655093 h 5601243"/>
              <a:gd name="connsiteX7" fmla="*/ 7970292 w 8042068"/>
              <a:gd name="connsiteY7" fmla="*/ 1078173 h 5601243"/>
              <a:gd name="connsiteX8" fmla="*/ 7710985 w 8042068"/>
              <a:gd name="connsiteY8" fmla="*/ 2415654 h 5601243"/>
              <a:gd name="connsiteX9" fmla="*/ 6550925 w 8042068"/>
              <a:gd name="connsiteY9" fmla="*/ 2838734 h 5601243"/>
              <a:gd name="connsiteX10" fmla="*/ 6237026 w 8042068"/>
              <a:gd name="connsiteY10" fmla="*/ 3275463 h 5601243"/>
              <a:gd name="connsiteX11" fmla="*/ 4949370 w 8042068"/>
              <a:gd name="connsiteY11" fmla="*/ 3809458 h 5601243"/>
              <a:gd name="connsiteX12" fmla="*/ 5037322 w 8042068"/>
              <a:gd name="connsiteY12" fmla="*/ 4973851 h 5601243"/>
              <a:gd name="connsiteX13" fmla="*/ 2811657 w 8042068"/>
              <a:gd name="connsiteY13" fmla="*/ 5570886 h 5601243"/>
              <a:gd name="connsiteX14" fmla="*/ 1624949 w 8042068"/>
              <a:gd name="connsiteY14" fmla="*/ 4059668 h 5601243"/>
              <a:gd name="connsiteX15" fmla="*/ 0 w 8042068"/>
              <a:gd name="connsiteY15" fmla="*/ 4490113 h 5601243"/>
              <a:gd name="connsiteX0" fmla="*/ 313898 w 8042068"/>
              <a:gd name="connsiteY0" fmla="*/ 0 h 5713042"/>
              <a:gd name="connsiteX1" fmla="*/ 1296536 w 8042068"/>
              <a:gd name="connsiteY1" fmla="*/ 586853 h 5713042"/>
              <a:gd name="connsiteX2" fmla="*/ 3480179 w 8042068"/>
              <a:gd name="connsiteY2" fmla="*/ 204716 h 5713042"/>
              <a:gd name="connsiteX3" fmla="*/ 4503760 w 8042068"/>
              <a:gd name="connsiteY3" fmla="*/ 1569493 h 5713042"/>
              <a:gd name="connsiteX4" fmla="*/ 5227091 w 8042068"/>
              <a:gd name="connsiteY4" fmla="*/ 1337481 h 5713042"/>
              <a:gd name="connsiteX5" fmla="*/ 5827594 w 8042068"/>
              <a:gd name="connsiteY5" fmla="*/ 1433016 h 5713042"/>
              <a:gd name="connsiteX6" fmla="*/ 6591867 w 8042068"/>
              <a:gd name="connsiteY6" fmla="*/ 655093 h 5713042"/>
              <a:gd name="connsiteX7" fmla="*/ 7970292 w 8042068"/>
              <a:gd name="connsiteY7" fmla="*/ 1078173 h 5713042"/>
              <a:gd name="connsiteX8" fmla="*/ 7710985 w 8042068"/>
              <a:gd name="connsiteY8" fmla="*/ 2415654 h 5713042"/>
              <a:gd name="connsiteX9" fmla="*/ 6550925 w 8042068"/>
              <a:gd name="connsiteY9" fmla="*/ 2838734 h 5713042"/>
              <a:gd name="connsiteX10" fmla="*/ 6237026 w 8042068"/>
              <a:gd name="connsiteY10" fmla="*/ 3275463 h 5713042"/>
              <a:gd name="connsiteX11" fmla="*/ 4949370 w 8042068"/>
              <a:gd name="connsiteY11" fmla="*/ 3809458 h 5713042"/>
              <a:gd name="connsiteX12" fmla="*/ 5037322 w 8042068"/>
              <a:gd name="connsiteY12" fmla="*/ 4973851 h 5713042"/>
              <a:gd name="connsiteX13" fmla="*/ 2579428 w 8042068"/>
              <a:gd name="connsiteY13" fmla="*/ 5687000 h 5713042"/>
              <a:gd name="connsiteX14" fmla="*/ 1624949 w 8042068"/>
              <a:gd name="connsiteY14" fmla="*/ 4059668 h 5713042"/>
              <a:gd name="connsiteX15" fmla="*/ 0 w 8042068"/>
              <a:gd name="connsiteY15" fmla="*/ 4490113 h 5713042"/>
              <a:gd name="connsiteX0" fmla="*/ 313898 w 8042068"/>
              <a:gd name="connsiteY0" fmla="*/ 0 h 5719772"/>
              <a:gd name="connsiteX1" fmla="*/ 1296536 w 8042068"/>
              <a:gd name="connsiteY1" fmla="*/ 586853 h 5719772"/>
              <a:gd name="connsiteX2" fmla="*/ 3480179 w 8042068"/>
              <a:gd name="connsiteY2" fmla="*/ 204716 h 5719772"/>
              <a:gd name="connsiteX3" fmla="*/ 4503760 w 8042068"/>
              <a:gd name="connsiteY3" fmla="*/ 1569493 h 5719772"/>
              <a:gd name="connsiteX4" fmla="*/ 5227091 w 8042068"/>
              <a:gd name="connsiteY4" fmla="*/ 1337481 h 5719772"/>
              <a:gd name="connsiteX5" fmla="*/ 5827594 w 8042068"/>
              <a:gd name="connsiteY5" fmla="*/ 1433016 h 5719772"/>
              <a:gd name="connsiteX6" fmla="*/ 6591867 w 8042068"/>
              <a:gd name="connsiteY6" fmla="*/ 655093 h 5719772"/>
              <a:gd name="connsiteX7" fmla="*/ 7970292 w 8042068"/>
              <a:gd name="connsiteY7" fmla="*/ 1078173 h 5719772"/>
              <a:gd name="connsiteX8" fmla="*/ 7710985 w 8042068"/>
              <a:gd name="connsiteY8" fmla="*/ 2415654 h 5719772"/>
              <a:gd name="connsiteX9" fmla="*/ 6550925 w 8042068"/>
              <a:gd name="connsiteY9" fmla="*/ 2838734 h 5719772"/>
              <a:gd name="connsiteX10" fmla="*/ 6237026 w 8042068"/>
              <a:gd name="connsiteY10" fmla="*/ 3275463 h 5719772"/>
              <a:gd name="connsiteX11" fmla="*/ 4949370 w 8042068"/>
              <a:gd name="connsiteY11" fmla="*/ 3809458 h 5719772"/>
              <a:gd name="connsiteX12" fmla="*/ 4776065 w 8042068"/>
              <a:gd name="connsiteY12" fmla="*/ 5046422 h 5719772"/>
              <a:gd name="connsiteX13" fmla="*/ 2579428 w 8042068"/>
              <a:gd name="connsiteY13" fmla="*/ 5687000 h 5719772"/>
              <a:gd name="connsiteX14" fmla="*/ 1624949 w 8042068"/>
              <a:gd name="connsiteY14" fmla="*/ 4059668 h 5719772"/>
              <a:gd name="connsiteX15" fmla="*/ 0 w 8042068"/>
              <a:gd name="connsiteY15" fmla="*/ 4490113 h 5719772"/>
              <a:gd name="connsiteX0" fmla="*/ 284870 w 8013040"/>
              <a:gd name="connsiteY0" fmla="*/ 0 h 5719772"/>
              <a:gd name="connsiteX1" fmla="*/ 1267508 w 8013040"/>
              <a:gd name="connsiteY1" fmla="*/ 586853 h 5719772"/>
              <a:gd name="connsiteX2" fmla="*/ 3451151 w 8013040"/>
              <a:gd name="connsiteY2" fmla="*/ 204716 h 5719772"/>
              <a:gd name="connsiteX3" fmla="*/ 4474732 w 8013040"/>
              <a:gd name="connsiteY3" fmla="*/ 1569493 h 5719772"/>
              <a:gd name="connsiteX4" fmla="*/ 5198063 w 8013040"/>
              <a:gd name="connsiteY4" fmla="*/ 1337481 h 5719772"/>
              <a:gd name="connsiteX5" fmla="*/ 5798566 w 8013040"/>
              <a:gd name="connsiteY5" fmla="*/ 1433016 h 5719772"/>
              <a:gd name="connsiteX6" fmla="*/ 6562839 w 8013040"/>
              <a:gd name="connsiteY6" fmla="*/ 655093 h 5719772"/>
              <a:gd name="connsiteX7" fmla="*/ 7941264 w 8013040"/>
              <a:gd name="connsiteY7" fmla="*/ 1078173 h 5719772"/>
              <a:gd name="connsiteX8" fmla="*/ 7681957 w 8013040"/>
              <a:gd name="connsiteY8" fmla="*/ 2415654 h 5719772"/>
              <a:gd name="connsiteX9" fmla="*/ 6521897 w 8013040"/>
              <a:gd name="connsiteY9" fmla="*/ 2838734 h 5719772"/>
              <a:gd name="connsiteX10" fmla="*/ 6207998 w 8013040"/>
              <a:gd name="connsiteY10" fmla="*/ 3275463 h 5719772"/>
              <a:gd name="connsiteX11" fmla="*/ 4920342 w 8013040"/>
              <a:gd name="connsiteY11" fmla="*/ 3809458 h 5719772"/>
              <a:gd name="connsiteX12" fmla="*/ 4747037 w 8013040"/>
              <a:gd name="connsiteY12" fmla="*/ 5046422 h 5719772"/>
              <a:gd name="connsiteX13" fmla="*/ 2550400 w 8013040"/>
              <a:gd name="connsiteY13" fmla="*/ 5687000 h 5719772"/>
              <a:gd name="connsiteX14" fmla="*/ 1595921 w 8013040"/>
              <a:gd name="connsiteY14" fmla="*/ 4059668 h 5719772"/>
              <a:gd name="connsiteX15" fmla="*/ 0 w 8013040"/>
              <a:gd name="connsiteY15" fmla="*/ 4881999 h 5719772"/>
              <a:gd name="connsiteX0" fmla="*/ 284870 w 8013040"/>
              <a:gd name="connsiteY0" fmla="*/ 0 h 5704021"/>
              <a:gd name="connsiteX1" fmla="*/ 1267508 w 8013040"/>
              <a:gd name="connsiteY1" fmla="*/ 586853 h 5704021"/>
              <a:gd name="connsiteX2" fmla="*/ 3451151 w 8013040"/>
              <a:gd name="connsiteY2" fmla="*/ 204716 h 5704021"/>
              <a:gd name="connsiteX3" fmla="*/ 4474732 w 8013040"/>
              <a:gd name="connsiteY3" fmla="*/ 1569493 h 5704021"/>
              <a:gd name="connsiteX4" fmla="*/ 5198063 w 8013040"/>
              <a:gd name="connsiteY4" fmla="*/ 1337481 h 5704021"/>
              <a:gd name="connsiteX5" fmla="*/ 5798566 w 8013040"/>
              <a:gd name="connsiteY5" fmla="*/ 1433016 h 5704021"/>
              <a:gd name="connsiteX6" fmla="*/ 6562839 w 8013040"/>
              <a:gd name="connsiteY6" fmla="*/ 655093 h 5704021"/>
              <a:gd name="connsiteX7" fmla="*/ 7941264 w 8013040"/>
              <a:gd name="connsiteY7" fmla="*/ 1078173 h 5704021"/>
              <a:gd name="connsiteX8" fmla="*/ 7681957 w 8013040"/>
              <a:gd name="connsiteY8" fmla="*/ 2415654 h 5704021"/>
              <a:gd name="connsiteX9" fmla="*/ 6521897 w 8013040"/>
              <a:gd name="connsiteY9" fmla="*/ 2838734 h 5704021"/>
              <a:gd name="connsiteX10" fmla="*/ 6207998 w 8013040"/>
              <a:gd name="connsiteY10" fmla="*/ 3275463 h 5704021"/>
              <a:gd name="connsiteX11" fmla="*/ 4920342 w 8013040"/>
              <a:gd name="connsiteY11" fmla="*/ 3809458 h 5704021"/>
              <a:gd name="connsiteX12" fmla="*/ 4747037 w 8013040"/>
              <a:gd name="connsiteY12" fmla="*/ 5046422 h 5704021"/>
              <a:gd name="connsiteX13" fmla="*/ 2550400 w 8013040"/>
              <a:gd name="connsiteY13" fmla="*/ 5687000 h 5704021"/>
              <a:gd name="connsiteX14" fmla="*/ 1421750 w 8013040"/>
              <a:gd name="connsiteY14" fmla="*/ 4393496 h 5704021"/>
              <a:gd name="connsiteX15" fmla="*/ 0 w 8013040"/>
              <a:gd name="connsiteY15" fmla="*/ 4881999 h 5704021"/>
              <a:gd name="connsiteX0" fmla="*/ 284870 w 8013040"/>
              <a:gd name="connsiteY0" fmla="*/ 0 h 5702970"/>
              <a:gd name="connsiteX1" fmla="*/ 1267508 w 8013040"/>
              <a:gd name="connsiteY1" fmla="*/ 586853 h 5702970"/>
              <a:gd name="connsiteX2" fmla="*/ 3451151 w 8013040"/>
              <a:gd name="connsiteY2" fmla="*/ 204716 h 5702970"/>
              <a:gd name="connsiteX3" fmla="*/ 4474732 w 8013040"/>
              <a:gd name="connsiteY3" fmla="*/ 1569493 h 5702970"/>
              <a:gd name="connsiteX4" fmla="*/ 5198063 w 8013040"/>
              <a:gd name="connsiteY4" fmla="*/ 1337481 h 5702970"/>
              <a:gd name="connsiteX5" fmla="*/ 5798566 w 8013040"/>
              <a:gd name="connsiteY5" fmla="*/ 1433016 h 5702970"/>
              <a:gd name="connsiteX6" fmla="*/ 6562839 w 8013040"/>
              <a:gd name="connsiteY6" fmla="*/ 655093 h 5702970"/>
              <a:gd name="connsiteX7" fmla="*/ 7941264 w 8013040"/>
              <a:gd name="connsiteY7" fmla="*/ 1078173 h 5702970"/>
              <a:gd name="connsiteX8" fmla="*/ 7681957 w 8013040"/>
              <a:gd name="connsiteY8" fmla="*/ 2415654 h 5702970"/>
              <a:gd name="connsiteX9" fmla="*/ 6521897 w 8013040"/>
              <a:gd name="connsiteY9" fmla="*/ 2838734 h 5702970"/>
              <a:gd name="connsiteX10" fmla="*/ 6207998 w 8013040"/>
              <a:gd name="connsiteY10" fmla="*/ 3275463 h 5702970"/>
              <a:gd name="connsiteX11" fmla="*/ 4920342 w 8013040"/>
              <a:gd name="connsiteY11" fmla="*/ 3809458 h 5702970"/>
              <a:gd name="connsiteX12" fmla="*/ 4471265 w 8013040"/>
              <a:gd name="connsiteY12" fmla="*/ 5031907 h 5702970"/>
              <a:gd name="connsiteX13" fmla="*/ 2550400 w 8013040"/>
              <a:gd name="connsiteY13" fmla="*/ 5687000 h 5702970"/>
              <a:gd name="connsiteX14" fmla="*/ 1421750 w 8013040"/>
              <a:gd name="connsiteY14" fmla="*/ 4393496 h 5702970"/>
              <a:gd name="connsiteX15" fmla="*/ 0 w 8013040"/>
              <a:gd name="connsiteY15" fmla="*/ 4881999 h 5702970"/>
              <a:gd name="connsiteX0" fmla="*/ 284870 w 8013040"/>
              <a:gd name="connsiteY0" fmla="*/ 0 h 5702570"/>
              <a:gd name="connsiteX1" fmla="*/ 1267508 w 8013040"/>
              <a:gd name="connsiteY1" fmla="*/ 586853 h 5702570"/>
              <a:gd name="connsiteX2" fmla="*/ 3451151 w 8013040"/>
              <a:gd name="connsiteY2" fmla="*/ 204716 h 5702570"/>
              <a:gd name="connsiteX3" fmla="*/ 4474732 w 8013040"/>
              <a:gd name="connsiteY3" fmla="*/ 1569493 h 5702570"/>
              <a:gd name="connsiteX4" fmla="*/ 5198063 w 8013040"/>
              <a:gd name="connsiteY4" fmla="*/ 1337481 h 5702570"/>
              <a:gd name="connsiteX5" fmla="*/ 5798566 w 8013040"/>
              <a:gd name="connsiteY5" fmla="*/ 1433016 h 5702570"/>
              <a:gd name="connsiteX6" fmla="*/ 6562839 w 8013040"/>
              <a:gd name="connsiteY6" fmla="*/ 655093 h 5702570"/>
              <a:gd name="connsiteX7" fmla="*/ 7941264 w 8013040"/>
              <a:gd name="connsiteY7" fmla="*/ 1078173 h 5702570"/>
              <a:gd name="connsiteX8" fmla="*/ 7681957 w 8013040"/>
              <a:gd name="connsiteY8" fmla="*/ 2415654 h 5702570"/>
              <a:gd name="connsiteX9" fmla="*/ 6521897 w 8013040"/>
              <a:gd name="connsiteY9" fmla="*/ 2838734 h 5702570"/>
              <a:gd name="connsiteX10" fmla="*/ 6207998 w 8013040"/>
              <a:gd name="connsiteY10" fmla="*/ 3275463 h 5702570"/>
              <a:gd name="connsiteX11" fmla="*/ 4746171 w 8013040"/>
              <a:gd name="connsiteY11" fmla="*/ 3896544 h 5702570"/>
              <a:gd name="connsiteX12" fmla="*/ 4471265 w 8013040"/>
              <a:gd name="connsiteY12" fmla="*/ 5031907 h 5702570"/>
              <a:gd name="connsiteX13" fmla="*/ 2550400 w 8013040"/>
              <a:gd name="connsiteY13" fmla="*/ 5687000 h 5702570"/>
              <a:gd name="connsiteX14" fmla="*/ 1421750 w 8013040"/>
              <a:gd name="connsiteY14" fmla="*/ 4393496 h 5702570"/>
              <a:gd name="connsiteX15" fmla="*/ 0 w 8013040"/>
              <a:gd name="connsiteY15" fmla="*/ 4881999 h 5702570"/>
              <a:gd name="connsiteX0" fmla="*/ 284870 w 8013040"/>
              <a:gd name="connsiteY0" fmla="*/ 0 h 5603770"/>
              <a:gd name="connsiteX1" fmla="*/ 1267508 w 8013040"/>
              <a:gd name="connsiteY1" fmla="*/ 586853 h 5603770"/>
              <a:gd name="connsiteX2" fmla="*/ 3451151 w 8013040"/>
              <a:gd name="connsiteY2" fmla="*/ 204716 h 5603770"/>
              <a:gd name="connsiteX3" fmla="*/ 4474732 w 8013040"/>
              <a:gd name="connsiteY3" fmla="*/ 1569493 h 5603770"/>
              <a:gd name="connsiteX4" fmla="*/ 5198063 w 8013040"/>
              <a:gd name="connsiteY4" fmla="*/ 1337481 h 5603770"/>
              <a:gd name="connsiteX5" fmla="*/ 5798566 w 8013040"/>
              <a:gd name="connsiteY5" fmla="*/ 1433016 h 5603770"/>
              <a:gd name="connsiteX6" fmla="*/ 6562839 w 8013040"/>
              <a:gd name="connsiteY6" fmla="*/ 655093 h 5603770"/>
              <a:gd name="connsiteX7" fmla="*/ 7941264 w 8013040"/>
              <a:gd name="connsiteY7" fmla="*/ 1078173 h 5603770"/>
              <a:gd name="connsiteX8" fmla="*/ 7681957 w 8013040"/>
              <a:gd name="connsiteY8" fmla="*/ 2415654 h 5603770"/>
              <a:gd name="connsiteX9" fmla="*/ 6521897 w 8013040"/>
              <a:gd name="connsiteY9" fmla="*/ 2838734 h 5603770"/>
              <a:gd name="connsiteX10" fmla="*/ 6207998 w 8013040"/>
              <a:gd name="connsiteY10" fmla="*/ 3275463 h 5603770"/>
              <a:gd name="connsiteX11" fmla="*/ 4746171 w 8013040"/>
              <a:gd name="connsiteY11" fmla="*/ 3896544 h 5603770"/>
              <a:gd name="connsiteX12" fmla="*/ 4471265 w 8013040"/>
              <a:gd name="connsiteY12" fmla="*/ 5031907 h 5603770"/>
              <a:gd name="connsiteX13" fmla="*/ 2724572 w 8013040"/>
              <a:gd name="connsiteY13" fmla="*/ 5585400 h 5603770"/>
              <a:gd name="connsiteX14" fmla="*/ 1421750 w 8013040"/>
              <a:gd name="connsiteY14" fmla="*/ 4393496 h 5603770"/>
              <a:gd name="connsiteX15" fmla="*/ 0 w 8013040"/>
              <a:gd name="connsiteY15" fmla="*/ 4881999 h 5603770"/>
              <a:gd name="connsiteX0" fmla="*/ 284870 w 8013040"/>
              <a:gd name="connsiteY0" fmla="*/ 0 h 5599383"/>
              <a:gd name="connsiteX1" fmla="*/ 1267508 w 8013040"/>
              <a:gd name="connsiteY1" fmla="*/ 586853 h 5599383"/>
              <a:gd name="connsiteX2" fmla="*/ 3451151 w 8013040"/>
              <a:gd name="connsiteY2" fmla="*/ 204716 h 5599383"/>
              <a:gd name="connsiteX3" fmla="*/ 4474732 w 8013040"/>
              <a:gd name="connsiteY3" fmla="*/ 1569493 h 5599383"/>
              <a:gd name="connsiteX4" fmla="*/ 5198063 w 8013040"/>
              <a:gd name="connsiteY4" fmla="*/ 1337481 h 5599383"/>
              <a:gd name="connsiteX5" fmla="*/ 5798566 w 8013040"/>
              <a:gd name="connsiteY5" fmla="*/ 1433016 h 5599383"/>
              <a:gd name="connsiteX6" fmla="*/ 6562839 w 8013040"/>
              <a:gd name="connsiteY6" fmla="*/ 655093 h 5599383"/>
              <a:gd name="connsiteX7" fmla="*/ 7941264 w 8013040"/>
              <a:gd name="connsiteY7" fmla="*/ 1078173 h 5599383"/>
              <a:gd name="connsiteX8" fmla="*/ 7681957 w 8013040"/>
              <a:gd name="connsiteY8" fmla="*/ 2415654 h 5599383"/>
              <a:gd name="connsiteX9" fmla="*/ 6521897 w 8013040"/>
              <a:gd name="connsiteY9" fmla="*/ 2838734 h 5599383"/>
              <a:gd name="connsiteX10" fmla="*/ 6207998 w 8013040"/>
              <a:gd name="connsiteY10" fmla="*/ 3275463 h 5599383"/>
              <a:gd name="connsiteX11" fmla="*/ 4746171 w 8013040"/>
              <a:gd name="connsiteY11" fmla="*/ 3896544 h 5599383"/>
              <a:gd name="connsiteX12" fmla="*/ 4442237 w 8013040"/>
              <a:gd name="connsiteY12" fmla="*/ 4973850 h 5599383"/>
              <a:gd name="connsiteX13" fmla="*/ 2724572 w 8013040"/>
              <a:gd name="connsiteY13" fmla="*/ 5585400 h 5599383"/>
              <a:gd name="connsiteX14" fmla="*/ 1421750 w 8013040"/>
              <a:gd name="connsiteY14" fmla="*/ 4393496 h 5599383"/>
              <a:gd name="connsiteX15" fmla="*/ 0 w 8013040"/>
              <a:gd name="connsiteY15" fmla="*/ 4881999 h 5599383"/>
              <a:gd name="connsiteX0" fmla="*/ 284870 w 8013040"/>
              <a:gd name="connsiteY0" fmla="*/ 0 h 5611637"/>
              <a:gd name="connsiteX1" fmla="*/ 1267508 w 8013040"/>
              <a:gd name="connsiteY1" fmla="*/ 586853 h 5611637"/>
              <a:gd name="connsiteX2" fmla="*/ 3451151 w 8013040"/>
              <a:gd name="connsiteY2" fmla="*/ 204716 h 5611637"/>
              <a:gd name="connsiteX3" fmla="*/ 4474732 w 8013040"/>
              <a:gd name="connsiteY3" fmla="*/ 1569493 h 5611637"/>
              <a:gd name="connsiteX4" fmla="*/ 5198063 w 8013040"/>
              <a:gd name="connsiteY4" fmla="*/ 1337481 h 5611637"/>
              <a:gd name="connsiteX5" fmla="*/ 5798566 w 8013040"/>
              <a:gd name="connsiteY5" fmla="*/ 1433016 h 5611637"/>
              <a:gd name="connsiteX6" fmla="*/ 6562839 w 8013040"/>
              <a:gd name="connsiteY6" fmla="*/ 655093 h 5611637"/>
              <a:gd name="connsiteX7" fmla="*/ 7941264 w 8013040"/>
              <a:gd name="connsiteY7" fmla="*/ 1078173 h 5611637"/>
              <a:gd name="connsiteX8" fmla="*/ 7681957 w 8013040"/>
              <a:gd name="connsiteY8" fmla="*/ 2415654 h 5611637"/>
              <a:gd name="connsiteX9" fmla="*/ 6521897 w 8013040"/>
              <a:gd name="connsiteY9" fmla="*/ 2838734 h 5611637"/>
              <a:gd name="connsiteX10" fmla="*/ 6207998 w 8013040"/>
              <a:gd name="connsiteY10" fmla="*/ 3275463 h 5611637"/>
              <a:gd name="connsiteX11" fmla="*/ 4746171 w 8013040"/>
              <a:gd name="connsiteY11" fmla="*/ 3896544 h 5611637"/>
              <a:gd name="connsiteX12" fmla="*/ 4442237 w 8013040"/>
              <a:gd name="connsiteY12" fmla="*/ 4973850 h 5611637"/>
              <a:gd name="connsiteX13" fmla="*/ 2724572 w 8013040"/>
              <a:gd name="connsiteY13" fmla="*/ 5585400 h 5611637"/>
              <a:gd name="connsiteX14" fmla="*/ 1581408 w 8013040"/>
              <a:gd name="connsiteY14" fmla="*/ 4117725 h 5611637"/>
              <a:gd name="connsiteX15" fmla="*/ 0 w 8013040"/>
              <a:gd name="connsiteY15" fmla="*/ 4881999 h 5611637"/>
              <a:gd name="connsiteX0" fmla="*/ 284870 w 8013040"/>
              <a:gd name="connsiteY0" fmla="*/ 0 h 5611944"/>
              <a:gd name="connsiteX1" fmla="*/ 1267508 w 8013040"/>
              <a:gd name="connsiteY1" fmla="*/ 586853 h 5611944"/>
              <a:gd name="connsiteX2" fmla="*/ 3451151 w 8013040"/>
              <a:gd name="connsiteY2" fmla="*/ 204716 h 5611944"/>
              <a:gd name="connsiteX3" fmla="*/ 4474732 w 8013040"/>
              <a:gd name="connsiteY3" fmla="*/ 1569493 h 5611944"/>
              <a:gd name="connsiteX4" fmla="*/ 5198063 w 8013040"/>
              <a:gd name="connsiteY4" fmla="*/ 1337481 h 5611944"/>
              <a:gd name="connsiteX5" fmla="*/ 5798566 w 8013040"/>
              <a:gd name="connsiteY5" fmla="*/ 1433016 h 5611944"/>
              <a:gd name="connsiteX6" fmla="*/ 6562839 w 8013040"/>
              <a:gd name="connsiteY6" fmla="*/ 655093 h 5611944"/>
              <a:gd name="connsiteX7" fmla="*/ 7941264 w 8013040"/>
              <a:gd name="connsiteY7" fmla="*/ 1078173 h 5611944"/>
              <a:gd name="connsiteX8" fmla="*/ 7681957 w 8013040"/>
              <a:gd name="connsiteY8" fmla="*/ 2415654 h 5611944"/>
              <a:gd name="connsiteX9" fmla="*/ 6521897 w 8013040"/>
              <a:gd name="connsiteY9" fmla="*/ 2838734 h 5611944"/>
              <a:gd name="connsiteX10" fmla="*/ 6207998 w 8013040"/>
              <a:gd name="connsiteY10" fmla="*/ 3275463 h 5611944"/>
              <a:gd name="connsiteX11" fmla="*/ 4702628 w 8013040"/>
              <a:gd name="connsiteY11" fmla="*/ 3853001 h 5611944"/>
              <a:gd name="connsiteX12" fmla="*/ 4442237 w 8013040"/>
              <a:gd name="connsiteY12" fmla="*/ 4973850 h 5611944"/>
              <a:gd name="connsiteX13" fmla="*/ 2724572 w 8013040"/>
              <a:gd name="connsiteY13" fmla="*/ 5585400 h 5611944"/>
              <a:gd name="connsiteX14" fmla="*/ 1581408 w 8013040"/>
              <a:gd name="connsiteY14" fmla="*/ 4117725 h 5611944"/>
              <a:gd name="connsiteX15" fmla="*/ 0 w 8013040"/>
              <a:gd name="connsiteY15" fmla="*/ 4881999 h 5611944"/>
              <a:gd name="connsiteX0" fmla="*/ 284870 w 8013040"/>
              <a:gd name="connsiteY0" fmla="*/ 0 h 5610617"/>
              <a:gd name="connsiteX1" fmla="*/ 1267508 w 8013040"/>
              <a:gd name="connsiteY1" fmla="*/ 586853 h 5610617"/>
              <a:gd name="connsiteX2" fmla="*/ 3451151 w 8013040"/>
              <a:gd name="connsiteY2" fmla="*/ 204716 h 5610617"/>
              <a:gd name="connsiteX3" fmla="*/ 4474732 w 8013040"/>
              <a:gd name="connsiteY3" fmla="*/ 1569493 h 5610617"/>
              <a:gd name="connsiteX4" fmla="*/ 5198063 w 8013040"/>
              <a:gd name="connsiteY4" fmla="*/ 1337481 h 5610617"/>
              <a:gd name="connsiteX5" fmla="*/ 5798566 w 8013040"/>
              <a:gd name="connsiteY5" fmla="*/ 1433016 h 5610617"/>
              <a:gd name="connsiteX6" fmla="*/ 6562839 w 8013040"/>
              <a:gd name="connsiteY6" fmla="*/ 655093 h 5610617"/>
              <a:gd name="connsiteX7" fmla="*/ 7941264 w 8013040"/>
              <a:gd name="connsiteY7" fmla="*/ 1078173 h 5610617"/>
              <a:gd name="connsiteX8" fmla="*/ 7681957 w 8013040"/>
              <a:gd name="connsiteY8" fmla="*/ 2415654 h 5610617"/>
              <a:gd name="connsiteX9" fmla="*/ 6521897 w 8013040"/>
              <a:gd name="connsiteY9" fmla="*/ 2838734 h 5610617"/>
              <a:gd name="connsiteX10" fmla="*/ 6207998 w 8013040"/>
              <a:gd name="connsiteY10" fmla="*/ 3275463 h 5610617"/>
              <a:gd name="connsiteX11" fmla="*/ 4702628 w 8013040"/>
              <a:gd name="connsiteY11" fmla="*/ 3853001 h 5610617"/>
              <a:gd name="connsiteX12" fmla="*/ 4485780 w 8013040"/>
              <a:gd name="connsiteY12" fmla="*/ 4959336 h 5610617"/>
              <a:gd name="connsiteX13" fmla="*/ 2724572 w 8013040"/>
              <a:gd name="connsiteY13" fmla="*/ 5585400 h 5610617"/>
              <a:gd name="connsiteX14" fmla="*/ 1581408 w 8013040"/>
              <a:gd name="connsiteY14" fmla="*/ 4117725 h 5610617"/>
              <a:gd name="connsiteX15" fmla="*/ 0 w 8013040"/>
              <a:gd name="connsiteY15" fmla="*/ 4881999 h 5610617"/>
              <a:gd name="connsiteX0" fmla="*/ 284870 w 8013040"/>
              <a:gd name="connsiteY0" fmla="*/ 0 h 5611727"/>
              <a:gd name="connsiteX1" fmla="*/ 1267508 w 8013040"/>
              <a:gd name="connsiteY1" fmla="*/ 586853 h 5611727"/>
              <a:gd name="connsiteX2" fmla="*/ 3451151 w 8013040"/>
              <a:gd name="connsiteY2" fmla="*/ 204716 h 5611727"/>
              <a:gd name="connsiteX3" fmla="*/ 4474732 w 8013040"/>
              <a:gd name="connsiteY3" fmla="*/ 1569493 h 5611727"/>
              <a:gd name="connsiteX4" fmla="*/ 5198063 w 8013040"/>
              <a:gd name="connsiteY4" fmla="*/ 1337481 h 5611727"/>
              <a:gd name="connsiteX5" fmla="*/ 5798566 w 8013040"/>
              <a:gd name="connsiteY5" fmla="*/ 1433016 h 5611727"/>
              <a:gd name="connsiteX6" fmla="*/ 6562839 w 8013040"/>
              <a:gd name="connsiteY6" fmla="*/ 655093 h 5611727"/>
              <a:gd name="connsiteX7" fmla="*/ 7941264 w 8013040"/>
              <a:gd name="connsiteY7" fmla="*/ 1078173 h 5611727"/>
              <a:gd name="connsiteX8" fmla="*/ 7681957 w 8013040"/>
              <a:gd name="connsiteY8" fmla="*/ 2415654 h 5611727"/>
              <a:gd name="connsiteX9" fmla="*/ 6521897 w 8013040"/>
              <a:gd name="connsiteY9" fmla="*/ 2838734 h 5611727"/>
              <a:gd name="connsiteX10" fmla="*/ 6207998 w 8013040"/>
              <a:gd name="connsiteY10" fmla="*/ 3275463 h 5611727"/>
              <a:gd name="connsiteX11" fmla="*/ 4470399 w 8013040"/>
              <a:gd name="connsiteY11" fmla="*/ 3693344 h 5611727"/>
              <a:gd name="connsiteX12" fmla="*/ 4485780 w 8013040"/>
              <a:gd name="connsiteY12" fmla="*/ 4959336 h 5611727"/>
              <a:gd name="connsiteX13" fmla="*/ 2724572 w 8013040"/>
              <a:gd name="connsiteY13" fmla="*/ 5585400 h 5611727"/>
              <a:gd name="connsiteX14" fmla="*/ 1581408 w 8013040"/>
              <a:gd name="connsiteY14" fmla="*/ 4117725 h 5611727"/>
              <a:gd name="connsiteX15" fmla="*/ 0 w 8013040"/>
              <a:gd name="connsiteY15" fmla="*/ 4881999 h 5611727"/>
              <a:gd name="connsiteX0" fmla="*/ 284870 w 8013040"/>
              <a:gd name="connsiteY0" fmla="*/ 0 h 5611727"/>
              <a:gd name="connsiteX1" fmla="*/ 1267508 w 8013040"/>
              <a:gd name="connsiteY1" fmla="*/ 586853 h 5611727"/>
              <a:gd name="connsiteX2" fmla="*/ 3451151 w 8013040"/>
              <a:gd name="connsiteY2" fmla="*/ 204716 h 5611727"/>
              <a:gd name="connsiteX3" fmla="*/ 4474732 w 8013040"/>
              <a:gd name="connsiteY3" fmla="*/ 1569493 h 5611727"/>
              <a:gd name="connsiteX4" fmla="*/ 5198063 w 8013040"/>
              <a:gd name="connsiteY4" fmla="*/ 1337481 h 5611727"/>
              <a:gd name="connsiteX5" fmla="*/ 5798566 w 8013040"/>
              <a:gd name="connsiteY5" fmla="*/ 1433016 h 5611727"/>
              <a:gd name="connsiteX6" fmla="*/ 6562839 w 8013040"/>
              <a:gd name="connsiteY6" fmla="*/ 655093 h 5611727"/>
              <a:gd name="connsiteX7" fmla="*/ 7941264 w 8013040"/>
              <a:gd name="connsiteY7" fmla="*/ 1078173 h 5611727"/>
              <a:gd name="connsiteX8" fmla="*/ 7681957 w 8013040"/>
              <a:gd name="connsiteY8" fmla="*/ 2415654 h 5611727"/>
              <a:gd name="connsiteX9" fmla="*/ 6521897 w 8013040"/>
              <a:gd name="connsiteY9" fmla="*/ 2838734 h 5611727"/>
              <a:gd name="connsiteX10" fmla="*/ 6207998 w 8013040"/>
              <a:gd name="connsiteY10" fmla="*/ 3275463 h 5611727"/>
              <a:gd name="connsiteX11" fmla="*/ 4470399 w 8013040"/>
              <a:gd name="connsiteY11" fmla="*/ 3693344 h 5611727"/>
              <a:gd name="connsiteX12" fmla="*/ 4442237 w 8013040"/>
              <a:gd name="connsiteY12" fmla="*/ 4959336 h 5611727"/>
              <a:gd name="connsiteX13" fmla="*/ 2724572 w 8013040"/>
              <a:gd name="connsiteY13" fmla="*/ 5585400 h 5611727"/>
              <a:gd name="connsiteX14" fmla="*/ 1581408 w 8013040"/>
              <a:gd name="connsiteY14" fmla="*/ 4117725 h 5611727"/>
              <a:gd name="connsiteX15" fmla="*/ 0 w 8013040"/>
              <a:gd name="connsiteY15" fmla="*/ 4881999 h 5611727"/>
              <a:gd name="connsiteX0" fmla="*/ 284870 w 8013040"/>
              <a:gd name="connsiteY0" fmla="*/ 0 h 5611727"/>
              <a:gd name="connsiteX1" fmla="*/ 1267508 w 8013040"/>
              <a:gd name="connsiteY1" fmla="*/ 586853 h 5611727"/>
              <a:gd name="connsiteX2" fmla="*/ 3451151 w 8013040"/>
              <a:gd name="connsiteY2" fmla="*/ 204716 h 5611727"/>
              <a:gd name="connsiteX3" fmla="*/ 4474732 w 8013040"/>
              <a:gd name="connsiteY3" fmla="*/ 1569493 h 5611727"/>
              <a:gd name="connsiteX4" fmla="*/ 5198063 w 8013040"/>
              <a:gd name="connsiteY4" fmla="*/ 1337481 h 5611727"/>
              <a:gd name="connsiteX5" fmla="*/ 5798566 w 8013040"/>
              <a:gd name="connsiteY5" fmla="*/ 1433016 h 5611727"/>
              <a:gd name="connsiteX6" fmla="*/ 6562839 w 8013040"/>
              <a:gd name="connsiteY6" fmla="*/ 655093 h 5611727"/>
              <a:gd name="connsiteX7" fmla="*/ 7941264 w 8013040"/>
              <a:gd name="connsiteY7" fmla="*/ 1078173 h 5611727"/>
              <a:gd name="connsiteX8" fmla="*/ 7681957 w 8013040"/>
              <a:gd name="connsiteY8" fmla="*/ 2415654 h 5611727"/>
              <a:gd name="connsiteX9" fmla="*/ 6521897 w 8013040"/>
              <a:gd name="connsiteY9" fmla="*/ 2838734 h 5611727"/>
              <a:gd name="connsiteX10" fmla="*/ 6164455 w 8013040"/>
              <a:gd name="connsiteY10" fmla="*/ 3507692 h 5611727"/>
              <a:gd name="connsiteX11" fmla="*/ 4470399 w 8013040"/>
              <a:gd name="connsiteY11" fmla="*/ 3693344 h 5611727"/>
              <a:gd name="connsiteX12" fmla="*/ 4442237 w 8013040"/>
              <a:gd name="connsiteY12" fmla="*/ 4959336 h 5611727"/>
              <a:gd name="connsiteX13" fmla="*/ 2724572 w 8013040"/>
              <a:gd name="connsiteY13" fmla="*/ 5585400 h 5611727"/>
              <a:gd name="connsiteX14" fmla="*/ 1581408 w 8013040"/>
              <a:gd name="connsiteY14" fmla="*/ 4117725 h 5611727"/>
              <a:gd name="connsiteX15" fmla="*/ 0 w 8013040"/>
              <a:gd name="connsiteY15" fmla="*/ 4881999 h 5611727"/>
              <a:gd name="connsiteX0" fmla="*/ 284870 w 8011524"/>
              <a:gd name="connsiteY0" fmla="*/ 0 h 5611727"/>
              <a:gd name="connsiteX1" fmla="*/ 1267508 w 8011524"/>
              <a:gd name="connsiteY1" fmla="*/ 586853 h 5611727"/>
              <a:gd name="connsiteX2" fmla="*/ 3451151 w 8011524"/>
              <a:gd name="connsiteY2" fmla="*/ 204716 h 5611727"/>
              <a:gd name="connsiteX3" fmla="*/ 4474732 w 8011524"/>
              <a:gd name="connsiteY3" fmla="*/ 1569493 h 5611727"/>
              <a:gd name="connsiteX4" fmla="*/ 5198063 w 8011524"/>
              <a:gd name="connsiteY4" fmla="*/ 1337481 h 5611727"/>
              <a:gd name="connsiteX5" fmla="*/ 5798566 w 8011524"/>
              <a:gd name="connsiteY5" fmla="*/ 1433016 h 5611727"/>
              <a:gd name="connsiteX6" fmla="*/ 6562839 w 8011524"/>
              <a:gd name="connsiteY6" fmla="*/ 655093 h 5611727"/>
              <a:gd name="connsiteX7" fmla="*/ 7941264 w 8011524"/>
              <a:gd name="connsiteY7" fmla="*/ 1078173 h 5611727"/>
              <a:gd name="connsiteX8" fmla="*/ 7681957 w 8011524"/>
              <a:gd name="connsiteY8" fmla="*/ 2415654 h 5611727"/>
              <a:gd name="connsiteX9" fmla="*/ 6579954 w 8011524"/>
              <a:gd name="connsiteY9" fmla="*/ 2853248 h 5611727"/>
              <a:gd name="connsiteX10" fmla="*/ 6164455 w 8011524"/>
              <a:gd name="connsiteY10" fmla="*/ 3507692 h 5611727"/>
              <a:gd name="connsiteX11" fmla="*/ 4470399 w 8011524"/>
              <a:gd name="connsiteY11" fmla="*/ 3693344 h 5611727"/>
              <a:gd name="connsiteX12" fmla="*/ 4442237 w 8011524"/>
              <a:gd name="connsiteY12" fmla="*/ 4959336 h 5611727"/>
              <a:gd name="connsiteX13" fmla="*/ 2724572 w 8011524"/>
              <a:gd name="connsiteY13" fmla="*/ 5585400 h 5611727"/>
              <a:gd name="connsiteX14" fmla="*/ 1581408 w 8011524"/>
              <a:gd name="connsiteY14" fmla="*/ 4117725 h 5611727"/>
              <a:gd name="connsiteX15" fmla="*/ 0 w 8011524"/>
              <a:gd name="connsiteY15" fmla="*/ 4881999 h 5611727"/>
              <a:gd name="connsiteX0" fmla="*/ 284870 w 8011524"/>
              <a:gd name="connsiteY0" fmla="*/ 0 h 5611727"/>
              <a:gd name="connsiteX1" fmla="*/ 1267508 w 8011524"/>
              <a:gd name="connsiteY1" fmla="*/ 586853 h 5611727"/>
              <a:gd name="connsiteX2" fmla="*/ 3451151 w 8011524"/>
              <a:gd name="connsiteY2" fmla="*/ 204716 h 5611727"/>
              <a:gd name="connsiteX3" fmla="*/ 4474732 w 8011524"/>
              <a:gd name="connsiteY3" fmla="*/ 1569493 h 5611727"/>
              <a:gd name="connsiteX4" fmla="*/ 5198063 w 8011524"/>
              <a:gd name="connsiteY4" fmla="*/ 1337481 h 5611727"/>
              <a:gd name="connsiteX5" fmla="*/ 5798566 w 8011524"/>
              <a:gd name="connsiteY5" fmla="*/ 1433016 h 5611727"/>
              <a:gd name="connsiteX6" fmla="*/ 6562839 w 8011524"/>
              <a:gd name="connsiteY6" fmla="*/ 655093 h 5611727"/>
              <a:gd name="connsiteX7" fmla="*/ 7941264 w 8011524"/>
              <a:gd name="connsiteY7" fmla="*/ 1078173 h 5611727"/>
              <a:gd name="connsiteX8" fmla="*/ 7681957 w 8011524"/>
              <a:gd name="connsiteY8" fmla="*/ 2415654 h 5611727"/>
              <a:gd name="connsiteX9" fmla="*/ 6579954 w 8011524"/>
              <a:gd name="connsiteY9" fmla="*/ 2853248 h 5611727"/>
              <a:gd name="connsiteX10" fmla="*/ 6120913 w 8011524"/>
              <a:gd name="connsiteY10" fmla="*/ 3507692 h 5611727"/>
              <a:gd name="connsiteX11" fmla="*/ 4470399 w 8011524"/>
              <a:gd name="connsiteY11" fmla="*/ 3693344 h 5611727"/>
              <a:gd name="connsiteX12" fmla="*/ 4442237 w 8011524"/>
              <a:gd name="connsiteY12" fmla="*/ 4959336 h 5611727"/>
              <a:gd name="connsiteX13" fmla="*/ 2724572 w 8011524"/>
              <a:gd name="connsiteY13" fmla="*/ 5585400 h 5611727"/>
              <a:gd name="connsiteX14" fmla="*/ 1581408 w 8011524"/>
              <a:gd name="connsiteY14" fmla="*/ 4117725 h 5611727"/>
              <a:gd name="connsiteX15" fmla="*/ 0 w 8011524"/>
              <a:gd name="connsiteY15" fmla="*/ 4881999 h 5611727"/>
              <a:gd name="connsiteX0" fmla="*/ 284870 w 8011524"/>
              <a:gd name="connsiteY0" fmla="*/ 0 h 5596814"/>
              <a:gd name="connsiteX1" fmla="*/ 1267508 w 8011524"/>
              <a:gd name="connsiteY1" fmla="*/ 586853 h 5596814"/>
              <a:gd name="connsiteX2" fmla="*/ 3451151 w 8011524"/>
              <a:gd name="connsiteY2" fmla="*/ 204716 h 5596814"/>
              <a:gd name="connsiteX3" fmla="*/ 4474732 w 8011524"/>
              <a:gd name="connsiteY3" fmla="*/ 1569493 h 5596814"/>
              <a:gd name="connsiteX4" fmla="*/ 5198063 w 8011524"/>
              <a:gd name="connsiteY4" fmla="*/ 1337481 h 5596814"/>
              <a:gd name="connsiteX5" fmla="*/ 5798566 w 8011524"/>
              <a:gd name="connsiteY5" fmla="*/ 1433016 h 5596814"/>
              <a:gd name="connsiteX6" fmla="*/ 6562839 w 8011524"/>
              <a:gd name="connsiteY6" fmla="*/ 655093 h 5596814"/>
              <a:gd name="connsiteX7" fmla="*/ 7941264 w 8011524"/>
              <a:gd name="connsiteY7" fmla="*/ 1078173 h 5596814"/>
              <a:gd name="connsiteX8" fmla="*/ 7681957 w 8011524"/>
              <a:gd name="connsiteY8" fmla="*/ 2415654 h 5596814"/>
              <a:gd name="connsiteX9" fmla="*/ 6579954 w 8011524"/>
              <a:gd name="connsiteY9" fmla="*/ 2853248 h 5596814"/>
              <a:gd name="connsiteX10" fmla="*/ 6120913 w 8011524"/>
              <a:gd name="connsiteY10" fmla="*/ 3507692 h 5596814"/>
              <a:gd name="connsiteX11" fmla="*/ 4470399 w 8011524"/>
              <a:gd name="connsiteY11" fmla="*/ 3693344 h 5596814"/>
              <a:gd name="connsiteX12" fmla="*/ 4326122 w 8011524"/>
              <a:gd name="connsiteY12" fmla="*/ 4741622 h 5596814"/>
              <a:gd name="connsiteX13" fmla="*/ 2724572 w 8011524"/>
              <a:gd name="connsiteY13" fmla="*/ 5585400 h 5596814"/>
              <a:gd name="connsiteX14" fmla="*/ 1581408 w 8011524"/>
              <a:gd name="connsiteY14" fmla="*/ 4117725 h 5596814"/>
              <a:gd name="connsiteX15" fmla="*/ 0 w 8011524"/>
              <a:gd name="connsiteY15" fmla="*/ 4881999 h 5596814"/>
              <a:gd name="connsiteX0" fmla="*/ 284870 w 8011524"/>
              <a:gd name="connsiteY0" fmla="*/ 0 h 5159170"/>
              <a:gd name="connsiteX1" fmla="*/ 1267508 w 8011524"/>
              <a:gd name="connsiteY1" fmla="*/ 586853 h 5159170"/>
              <a:gd name="connsiteX2" fmla="*/ 3451151 w 8011524"/>
              <a:gd name="connsiteY2" fmla="*/ 204716 h 5159170"/>
              <a:gd name="connsiteX3" fmla="*/ 4474732 w 8011524"/>
              <a:gd name="connsiteY3" fmla="*/ 1569493 h 5159170"/>
              <a:gd name="connsiteX4" fmla="*/ 5198063 w 8011524"/>
              <a:gd name="connsiteY4" fmla="*/ 1337481 h 5159170"/>
              <a:gd name="connsiteX5" fmla="*/ 5798566 w 8011524"/>
              <a:gd name="connsiteY5" fmla="*/ 1433016 h 5159170"/>
              <a:gd name="connsiteX6" fmla="*/ 6562839 w 8011524"/>
              <a:gd name="connsiteY6" fmla="*/ 655093 h 5159170"/>
              <a:gd name="connsiteX7" fmla="*/ 7941264 w 8011524"/>
              <a:gd name="connsiteY7" fmla="*/ 1078173 h 5159170"/>
              <a:gd name="connsiteX8" fmla="*/ 7681957 w 8011524"/>
              <a:gd name="connsiteY8" fmla="*/ 2415654 h 5159170"/>
              <a:gd name="connsiteX9" fmla="*/ 6579954 w 8011524"/>
              <a:gd name="connsiteY9" fmla="*/ 2853248 h 5159170"/>
              <a:gd name="connsiteX10" fmla="*/ 6120913 w 8011524"/>
              <a:gd name="connsiteY10" fmla="*/ 3507692 h 5159170"/>
              <a:gd name="connsiteX11" fmla="*/ 4470399 w 8011524"/>
              <a:gd name="connsiteY11" fmla="*/ 3693344 h 5159170"/>
              <a:gd name="connsiteX12" fmla="*/ 4326122 w 8011524"/>
              <a:gd name="connsiteY12" fmla="*/ 4741622 h 5159170"/>
              <a:gd name="connsiteX13" fmla="*/ 2811658 w 8011524"/>
              <a:gd name="connsiteY13" fmla="*/ 5135458 h 5159170"/>
              <a:gd name="connsiteX14" fmla="*/ 1581408 w 8011524"/>
              <a:gd name="connsiteY14" fmla="*/ 4117725 h 5159170"/>
              <a:gd name="connsiteX15" fmla="*/ 0 w 8011524"/>
              <a:gd name="connsiteY15" fmla="*/ 4881999 h 5159170"/>
              <a:gd name="connsiteX0" fmla="*/ 284870 w 8011524"/>
              <a:gd name="connsiteY0" fmla="*/ 0 h 5142469"/>
              <a:gd name="connsiteX1" fmla="*/ 1267508 w 8011524"/>
              <a:gd name="connsiteY1" fmla="*/ 586853 h 5142469"/>
              <a:gd name="connsiteX2" fmla="*/ 3451151 w 8011524"/>
              <a:gd name="connsiteY2" fmla="*/ 204716 h 5142469"/>
              <a:gd name="connsiteX3" fmla="*/ 4474732 w 8011524"/>
              <a:gd name="connsiteY3" fmla="*/ 1569493 h 5142469"/>
              <a:gd name="connsiteX4" fmla="*/ 5198063 w 8011524"/>
              <a:gd name="connsiteY4" fmla="*/ 1337481 h 5142469"/>
              <a:gd name="connsiteX5" fmla="*/ 5798566 w 8011524"/>
              <a:gd name="connsiteY5" fmla="*/ 1433016 h 5142469"/>
              <a:gd name="connsiteX6" fmla="*/ 6562839 w 8011524"/>
              <a:gd name="connsiteY6" fmla="*/ 655093 h 5142469"/>
              <a:gd name="connsiteX7" fmla="*/ 7941264 w 8011524"/>
              <a:gd name="connsiteY7" fmla="*/ 1078173 h 5142469"/>
              <a:gd name="connsiteX8" fmla="*/ 7681957 w 8011524"/>
              <a:gd name="connsiteY8" fmla="*/ 2415654 h 5142469"/>
              <a:gd name="connsiteX9" fmla="*/ 6579954 w 8011524"/>
              <a:gd name="connsiteY9" fmla="*/ 2853248 h 5142469"/>
              <a:gd name="connsiteX10" fmla="*/ 6120913 w 8011524"/>
              <a:gd name="connsiteY10" fmla="*/ 3507692 h 5142469"/>
              <a:gd name="connsiteX11" fmla="*/ 4470399 w 8011524"/>
              <a:gd name="connsiteY11" fmla="*/ 3693344 h 5142469"/>
              <a:gd name="connsiteX12" fmla="*/ 4224522 w 8011524"/>
              <a:gd name="connsiteY12" fmla="*/ 4523907 h 5142469"/>
              <a:gd name="connsiteX13" fmla="*/ 2811658 w 8011524"/>
              <a:gd name="connsiteY13" fmla="*/ 5135458 h 5142469"/>
              <a:gd name="connsiteX14" fmla="*/ 1581408 w 8011524"/>
              <a:gd name="connsiteY14" fmla="*/ 4117725 h 5142469"/>
              <a:gd name="connsiteX15" fmla="*/ 0 w 8011524"/>
              <a:gd name="connsiteY15" fmla="*/ 4881999 h 5142469"/>
              <a:gd name="connsiteX0" fmla="*/ 284870 w 8011524"/>
              <a:gd name="connsiteY0" fmla="*/ 0 h 5142674"/>
              <a:gd name="connsiteX1" fmla="*/ 1267508 w 8011524"/>
              <a:gd name="connsiteY1" fmla="*/ 586853 h 5142674"/>
              <a:gd name="connsiteX2" fmla="*/ 3451151 w 8011524"/>
              <a:gd name="connsiteY2" fmla="*/ 204716 h 5142674"/>
              <a:gd name="connsiteX3" fmla="*/ 4474732 w 8011524"/>
              <a:gd name="connsiteY3" fmla="*/ 1569493 h 5142674"/>
              <a:gd name="connsiteX4" fmla="*/ 5198063 w 8011524"/>
              <a:gd name="connsiteY4" fmla="*/ 1337481 h 5142674"/>
              <a:gd name="connsiteX5" fmla="*/ 5798566 w 8011524"/>
              <a:gd name="connsiteY5" fmla="*/ 1433016 h 5142674"/>
              <a:gd name="connsiteX6" fmla="*/ 6562839 w 8011524"/>
              <a:gd name="connsiteY6" fmla="*/ 655093 h 5142674"/>
              <a:gd name="connsiteX7" fmla="*/ 7941264 w 8011524"/>
              <a:gd name="connsiteY7" fmla="*/ 1078173 h 5142674"/>
              <a:gd name="connsiteX8" fmla="*/ 7681957 w 8011524"/>
              <a:gd name="connsiteY8" fmla="*/ 2415654 h 5142674"/>
              <a:gd name="connsiteX9" fmla="*/ 6579954 w 8011524"/>
              <a:gd name="connsiteY9" fmla="*/ 2853248 h 5142674"/>
              <a:gd name="connsiteX10" fmla="*/ 6120913 w 8011524"/>
              <a:gd name="connsiteY10" fmla="*/ 3507692 h 5142674"/>
              <a:gd name="connsiteX11" fmla="*/ 4717142 w 8011524"/>
              <a:gd name="connsiteY11" fmla="*/ 3606258 h 5142674"/>
              <a:gd name="connsiteX12" fmla="*/ 4224522 w 8011524"/>
              <a:gd name="connsiteY12" fmla="*/ 4523907 h 5142674"/>
              <a:gd name="connsiteX13" fmla="*/ 2811658 w 8011524"/>
              <a:gd name="connsiteY13" fmla="*/ 5135458 h 5142674"/>
              <a:gd name="connsiteX14" fmla="*/ 1581408 w 8011524"/>
              <a:gd name="connsiteY14" fmla="*/ 4117725 h 5142674"/>
              <a:gd name="connsiteX15" fmla="*/ 0 w 8011524"/>
              <a:gd name="connsiteY15" fmla="*/ 4881999 h 5142674"/>
              <a:gd name="connsiteX0" fmla="*/ 284870 w 8011524"/>
              <a:gd name="connsiteY0" fmla="*/ 0 h 5142228"/>
              <a:gd name="connsiteX1" fmla="*/ 1267508 w 8011524"/>
              <a:gd name="connsiteY1" fmla="*/ 586853 h 5142228"/>
              <a:gd name="connsiteX2" fmla="*/ 3451151 w 8011524"/>
              <a:gd name="connsiteY2" fmla="*/ 204716 h 5142228"/>
              <a:gd name="connsiteX3" fmla="*/ 4474732 w 8011524"/>
              <a:gd name="connsiteY3" fmla="*/ 1569493 h 5142228"/>
              <a:gd name="connsiteX4" fmla="*/ 5198063 w 8011524"/>
              <a:gd name="connsiteY4" fmla="*/ 1337481 h 5142228"/>
              <a:gd name="connsiteX5" fmla="*/ 5798566 w 8011524"/>
              <a:gd name="connsiteY5" fmla="*/ 1433016 h 5142228"/>
              <a:gd name="connsiteX6" fmla="*/ 6562839 w 8011524"/>
              <a:gd name="connsiteY6" fmla="*/ 655093 h 5142228"/>
              <a:gd name="connsiteX7" fmla="*/ 7941264 w 8011524"/>
              <a:gd name="connsiteY7" fmla="*/ 1078173 h 5142228"/>
              <a:gd name="connsiteX8" fmla="*/ 7681957 w 8011524"/>
              <a:gd name="connsiteY8" fmla="*/ 2415654 h 5142228"/>
              <a:gd name="connsiteX9" fmla="*/ 6579954 w 8011524"/>
              <a:gd name="connsiteY9" fmla="*/ 2853248 h 5142228"/>
              <a:gd name="connsiteX10" fmla="*/ 6120913 w 8011524"/>
              <a:gd name="connsiteY10" fmla="*/ 3507692 h 5142228"/>
              <a:gd name="connsiteX11" fmla="*/ 4717142 w 8011524"/>
              <a:gd name="connsiteY11" fmla="*/ 3606258 h 5142228"/>
              <a:gd name="connsiteX12" fmla="*/ 4224522 w 8011524"/>
              <a:gd name="connsiteY12" fmla="*/ 4523907 h 5142228"/>
              <a:gd name="connsiteX13" fmla="*/ 2811658 w 8011524"/>
              <a:gd name="connsiteY13" fmla="*/ 5135458 h 5142228"/>
              <a:gd name="connsiteX14" fmla="*/ 1523351 w 8011524"/>
              <a:gd name="connsiteY14" fmla="*/ 4132240 h 5142228"/>
              <a:gd name="connsiteX15" fmla="*/ 0 w 8011524"/>
              <a:gd name="connsiteY15" fmla="*/ 4881999 h 5142228"/>
              <a:gd name="connsiteX0" fmla="*/ 284870 w 8011524"/>
              <a:gd name="connsiteY0" fmla="*/ 0 h 5142228"/>
              <a:gd name="connsiteX1" fmla="*/ 1267508 w 8011524"/>
              <a:gd name="connsiteY1" fmla="*/ 586853 h 5142228"/>
              <a:gd name="connsiteX2" fmla="*/ 3451151 w 8011524"/>
              <a:gd name="connsiteY2" fmla="*/ 204716 h 5142228"/>
              <a:gd name="connsiteX3" fmla="*/ 4474732 w 8011524"/>
              <a:gd name="connsiteY3" fmla="*/ 1569493 h 5142228"/>
              <a:gd name="connsiteX4" fmla="*/ 5198063 w 8011524"/>
              <a:gd name="connsiteY4" fmla="*/ 1337481 h 5142228"/>
              <a:gd name="connsiteX5" fmla="*/ 5798566 w 8011524"/>
              <a:gd name="connsiteY5" fmla="*/ 1433016 h 5142228"/>
              <a:gd name="connsiteX6" fmla="*/ 6562839 w 8011524"/>
              <a:gd name="connsiteY6" fmla="*/ 655093 h 5142228"/>
              <a:gd name="connsiteX7" fmla="*/ 7941264 w 8011524"/>
              <a:gd name="connsiteY7" fmla="*/ 1078173 h 5142228"/>
              <a:gd name="connsiteX8" fmla="*/ 7681957 w 8011524"/>
              <a:gd name="connsiteY8" fmla="*/ 2415654 h 5142228"/>
              <a:gd name="connsiteX9" fmla="*/ 6579954 w 8011524"/>
              <a:gd name="connsiteY9" fmla="*/ 2853248 h 5142228"/>
              <a:gd name="connsiteX10" fmla="*/ 6120913 w 8011524"/>
              <a:gd name="connsiteY10" fmla="*/ 3507692 h 5142228"/>
              <a:gd name="connsiteX11" fmla="*/ 4717142 w 8011524"/>
              <a:gd name="connsiteY11" fmla="*/ 3606258 h 5142228"/>
              <a:gd name="connsiteX12" fmla="*/ 4224522 w 8011524"/>
              <a:gd name="connsiteY12" fmla="*/ 4523907 h 5142228"/>
              <a:gd name="connsiteX13" fmla="*/ 2811658 w 8011524"/>
              <a:gd name="connsiteY13" fmla="*/ 5135458 h 5142228"/>
              <a:gd name="connsiteX14" fmla="*/ 1523351 w 8011524"/>
              <a:gd name="connsiteY14" fmla="*/ 4132240 h 5142228"/>
              <a:gd name="connsiteX15" fmla="*/ 0 w 8011524"/>
              <a:gd name="connsiteY15" fmla="*/ 4881999 h 5142228"/>
              <a:gd name="connsiteX0" fmla="*/ 284870 w 8011524"/>
              <a:gd name="connsiteY0" fmla="*/ 0 h 5142228"/>
              <a:gd name="connsiteX1" fmla="*/ 1267508 w 8011524"/>
              <a:gd name="connsiteY1" fmla="*/ 586853 h 5142228"/>
              <a:gd name="connsiteX2" fmla="*/ 3451151 w 8011524"/>
              <a:gd name="connsiteY2" fmla="*/ 204716 h 5142228"/>
              <a:gd name="connsiteX3" fmla="*/ 4474732 w 8011524"/>
              <a:gd name="connsiteY3" fmla="*/ 1569493 h 5142228"/>
              <a:gd name="connsiteX4" fmla="*/ 5198063 w 8011524"/>
              <a:gd name="connsiteY4" fmla="*/ 1337481 h 5142228"/>
              <a:gd name="connsiteX5" fmla="*/ 5798566 w 8011524"/>
              <a:gd name="connsiteY5" fmla="*/ 1433016 h 5142228"/>
              <a:gd name="connsiteX6" fmla="*/ 6562839 w 8011524"/>
              <a:gd name="connsiteY6" fmla="*/ 655093 h 5142228"/>
              <a:gd name="connsiteX7" fmla="*/ 7941264 w 8011524"/>
              <a:gd name="connsiteY7" fmla="*/ 1078173 h 5142228"/>
              <a:gd name="connsiteX8" fmla="*/ 7681957 w 8011524"/>
              <a:gd name="connsiteY8" fmla="*/ 2415654 h 5142228"/>
              <a:gd name="connsiteX9" fmla="*/ 6579954 w 8011524"/>
              <a:gd name="connsiteY9" fmla="*/ 2853248 h 5142228"/>
              <a:gd name="connsiteX10" fmla="*/ 6120913 w 8011524"/>
              <a:gd name="connsiteY10" fmla="*/ 3507692 h 5142228"/>
              <a:gd name="connsiteX11" fmla="*/ 4717142 w 8011524"/>
              <a:gd name="connsiteY11" fmla="*/ 3606258 h 5142228"/>
              <a:gd name="connsiteX12" fmla="*/ 4224522 w 8011524"/>
              <a:gd name="connsiteY12" fmla="*/ 4523907 h 5142228"/>
              <a:gd name="connsiteX13" fmla="*/ 2811658 w 8011524"/>
              <a:gd name="connsiteY13" fmla="*/ 5135458 h 5142228"/>
              <a:gd name="connsiteX14" fmla="*/ 1523351 w 8011524"/>
              <a:gd name="connsiteY14" fmla="*/ 4132240 h 5142228"/>
              <a:gd name="connsiteX15" fmla="*/ 0 w 8011524"/>
              <a:gd name="connsiteY15" fmla="*/ 4881999 h 5142228"/>
              <a:gd name="connsiteX0" fmla="*/ 284870 w 8011524"/>
              <a:gd name="connsiteY0" fmla="*/ 0 h 5170870"/>
              <a:gd name="connsiteX1" fmla="*/ 1267508 w 8011524"/>
              <a:gd name="connsiteY1" fmla="*/ 586853 h 5170870"/>
              <a:gd name="connsiteX2" fmla="*/ 3451151 w 8011524"/>
              <a:gd name="connsiteY2" fmla="*/ 204716 h 5170870"/>
              <a:gd name="connsiteX3" fmla="*/ 4474732 w 8011524"/>
              <a:gd name="connsiteY3" fmla="*/ 1569493 h 5170870"/>
              <a:gd name="connsiteX4" fmla="*/ 5198063 w 8011524"/>
              <a:gd name="connsiteY4" fmla="*/ 1337481 h 5170870"/>
              <a:gd name="connsiteX5" fmla="*/ 5798566 w 8011524"/>
              <a:gd name="connsiteY5" fmla="*/ 1433016 h 5170870"/>
              <a:gd name="connsiteX6" fmla="*/ 6562839 w 8011524"/>
              <a:gd name="connsiteY6" fmla="*/ 655093 h 5170870"/>
              <a:gd name="connsiteX7" fmla="*/ 7941264 w 8011524"/>
              <a:gd name="connsiteY7" fmla="*/ 1078173 h 5170870"/>
              <a:gd name="connsiteX8" fmla="*/ 7681957 w 8011524"/>
              <a:gd name="connsiteY8" fmla="*/ 2415654 h 5170870"/>
              <a:gd name="connsiteX9" fmla="*/ 6579954 w 8011524"/>
              <a:gd name="connsiteY9" fmla="*/ 2853248 h 5170870"/>
              <a:gd name="connsiteX10" fmla="*/ 6120913 w 8011524"/>
              <a:gd name="connsiteY10" fmla="*/ 3507692 h 5170870"/>
              <a:gd name="connsiteX11" fmla="*/ 4717142 w 8011524"/>
              <a:gd name="connsiteY11" fmla="*/ 3606258 h 5170870"/>
              <a:gd name="connsiteX12" fmla="*/ 4224522 w 8011524"/>
              <a:gd name="connsiteY12" fmla="*/ 4523907 h 5170870"/>
              <a:gd name="connsiteX13" fmla="*/ 2855201 w 8011524"/>
              <a:gd name="connsiteY13" fmla="*/ 5164487 h 5170870"/>
              <a:gd name="connsiteX14" fmla="*/ 1523351 w 8011524"/>
              <a:gd name="connsiteY14" fmla="*/ 4132240 h 5170870"/>
              <a:gd name="connsiteX15" fmla="*/ 0 w 8011524"/>
              <a:gd name="connsiteY15" fmla="*/ 4881999 h 5170870"/>
              <a:gd name="connsiteX0" fmla="*/ 284870 w 8011524"/>
              <a:gd name="connsiteY0" fmla="*/ 0 h 5170870"/>
              <a:gd name="connsiteX1" fmla="*/ 1267508 w 8011524"/>
              <a:gd name="connsiteY1" fmla="*/ 586853 h 5170870"/>
              <a:gd name="connsiteX2" fmla="*/ 3451151 w 8011524"/>
              <a:gd name="connsiteY2" fmla="*/ 204716 h 5170870"/>
              <a:gd name="connsiteX3" fmla="*/ 4474732 w 8011524"/>
              <a:gd name="connsiteY3" fmla="*/ 1569493 h 5170870"/>
              <a:gd name="connsiteX4" fmla="*/ 5198063 w 8011524"/>
              <a:gd name="connsiteY4" fmla="*/ 1337481 h 5170870"/>
              <a:gd name="connsiteX5" fmla="*/ 5798566 w 8011524"/>
              <a:gd name="connsiteY5" fmla="*/ 1433016 h 5170870"/>
              <a:gd name="connsiteX6" fmla="*/ 6562839 w 8011524"/>
              <a:gd name="connsiteY6" fmla="*/ 655093 h 5170870"/>
              <a:gd name="connsiteX7" fmla="*/ 7941264 w 8011524"/>
              <a:gd name="connsiteY7" fmla="*/ 1078173 h 5170870"/>
              <a:gd name="connsiteX8" fmla="*/ 7681957 w 8011524"/>
              <a:gd name="connsiteY8" fmla="*/ 2415654 h 5170870"/>
              <a:gd name="connsiteX9" fmla="*/ 6579954 w 8011524"/>
              <a:gd name="connsiteY9" fmla="*/ 2853248 h 5170870"/>
              <a:gd name="connsiteX10" fmla="*/ 6120913 w 8011524"/>
              <a:gd name="connsiteY10" fmla="*/ 3507692 h 5170870"/>
              <a:gd name="connsiteX11" fmla="*/ 4804228 w 8011524"/>
              <a:gd name="connsiteY11" fmla="*/ 3606258 h 5170870"/>
              <a:gd name="connsiteX12" fmla="*/ 4224522 w 8011524"/>
              <a:gd name="connsiteY12" fmla="*/ 4523907 h 5170870"/>
              <a:gd name="connsiteX13" fmla="*/ 2855201 w 8011524"/>
              <a:gd name="connsiteY13" fmla="*/ 5164487 h 5170870"/>
              <a:gd name="connsiteX14" fmla="*/ 1523351 w 8011524"/>
              <a:gd name="connsiteY14" fmla="*/ 4132240 h 5170870"/>
              <a:gd name="connsiteX15" fmla="*/ 0 w 8011524"/>
              <a:gd name="connsiteY15" fmla="*/ 4881999 h 5170870"/>
              <a:gd name="connsiteX0" fmla="*/ 284870 w 8011524"/>
              <a:gd name="connsiteY0" fmla="*/ 0 h 5170870"/>
              <a:gd name="connsiteX1" fmla="*/ 1267508 w 8011524"/>
              <a:gd name="connsiteY1" fmla="*/ 586853 h 5170870"/>
              <a:gd name="connsiteX2" fmla="*/ 3451151 w 8011524"/>
              <a:gd name="connsiteY2" fmla="*/ 204716 h 5170870"/>
              <a:gd name="connsiteX3" fmla="*/ 4474732 w 8011524"/>
              <a:gd name="connsiteY3" fmla="*/ 1569493 h 5170870"/>
              <a:gd name="connsiteX4" fmla="*/ 5198063 w 8011524"/>
              <a:gd name="connsiteY4" fmla="*/ 1337481 h 5170870"/>
              <a:gd name="connsiteX5" fmla="*/ 5798566 w 8011524"/>
              <a:gd name="connsiteY5" fmla="*/ 1433016 h 5170870"/>
              <a:gd name="connsiteX6" fmla="*/ 6562839 w 8011524"/>
              <a:gd name="connsiteY6" fmla="*/ 655093 h 5170870"/>
              <a:gd name="connsiteX7" fmla="*/ 7941264 w 8011524"/>
              <a:gd name="connsiteY7" fmla="*/ 1078173 h 5170870"/>
              <a:gd name="connsiteX8" fmla="*/ 7681957 w 8011524"/>
              <a:gd name="connsiteY8" fmla="*/ 2415654 h 5170870"/>
              <a:gd name="connsiteX9" fmla="*/ 6579954 w 8011524"/>
              <a:gd name="connsiteY9" fmla="*/ 2853248 h 5170870"/>
              <a:gd name="connsiteX10" fmla="*/ 5932227 w 8011524"/>
              <a:gd name="connsiteY10" fmla="*/ 3739921 h 5170870"/>
              <a:gd name="connsiteX11" fmla="*/ 4804228 w 8011524"/>
              <a:gd name="connsiteY11" fmla="*/ 3606258 h 5170870"/>
              <a:gd name="connsiteX12" fmla="*/ 4224522 w 8011524"/>
              <a:gd name="connsiteY12" fmla="*/ 4523907 h 5170870"/>
              <a:gd name="connsiteX13" fmla="*/ 2855201 w 8011524"/>
              <a:gd name="connsiteY13" fmla="*/ 5164487 h 5170870"/>
              <a:gd name="connsiteX14" fmla="*/ 1523351 w 8011524"/>
              <a:gd name="connsiteY14" fmla="*/ 4132240 h 5170870"/>
              <a:gd name="connsiteX15" fmla="*/ 0 w 8011524"/>
              <a:gd name="connsiteY15" fmla="*/ 4881999 h 5170870"/>
              <a:gd name="connsiteX0" fmla="*/ 284870 w 8011524"/>
              <a:gd name="connsiteY0" fmla="*/ 0 h 5070862"/>
              <a:gd name="connsiteX1" fmla="*/ 1267508 w 8011524"/>
              <a:gd name="connsiteY1" fmla="*/ 586853 h 5070862"/>
              <a:gd name="connsiteX2" fmla="*/ 3451151 w 8011524"/>
              <a:gd name="connsiteY2" fmla="*/ 204716 h 5070862"/>
              <a:gd name="connsiteX3" fmla="*/ 4474732 w 8011524"/>
              <a:gd name="connsiteY3" fmla="*/ 1569493 h 5070862"/>
              <a:gd name="connsiteX4" fmla="*/ 5198063 w 8011524"/>
              <a:gd name="connsiteY4" fmla="*/ 1337481 h 5070862"/>
              <a:gd name="connsiteX5" fmla="*/ 5798566 w 8011524"/>
              <a:gd name="connsiteY5" fmla="*/ 1433016 h 5070862"/>
              <a:gd name="connsiteX6" fmla="*/ 6562839 w 8011524"/>
              <a:gd name="connsiteY6" fmla="*/ 655093 h 5070862"/>
              <a:gd name="connsiteX7" fmla="*/ 7941264 w 8011524"/>
              <a:gd name="connsiteY7" fmla="*/ 1078173 h 5070862"/>
              <a:gd name="connsiteX8" fmla="*/ 7681957 w 8011524"/>
              <a:gd name="connsiteY8" fmla="*/ 2415654 h 5070862"/>
              <a:gd name="connsiteX9" fmla="*/ 6579954 w 8011524"/>
              <a:gd name="connsiteY9" fmla="*/ 2853248 h 5070862"/>
              <a:gd name="connsiteX10" fmla="*/ 5932227 w 8011524"/>
              <a:gd name="connsiteY10" fmla="*/ 3739921 h 5070862"/>
              <a:gd name="connsiteX11" fmla="*/ 4804228 w 8011524"/>
              <a:gd name="connsiteY11" fmla="*/ 3606258 h 5070862"/>
              <a:gd name="connsiteX12" fmla="*/ 4224522 w 8011524"/>
              <a:gd name="connsiteY12" fmla="*/ 4523907 h 5070862"/>
              <a:gd name="connsiteX13" fmla="*/ 3014858 w 8011524"/>
              <a:gd name="connsiteY13" fmla="*/ 5062887 h 5070862"/>
              <a:gd name="connsiteX14" fmla="*/ 1523351 w 8011524"/>
              <a:gd name="connsiteY14" fmla="*/ 4132240 h 5070862"/>
              <a:gd name="connsiteX15" fmla="*/ 0 w 8011524"/>
              <a:gd name="connsiteY15" fmla="*/ 4881999 h 5070862"/>
              <a:gd name="connsiteX0" fmla="*/ 284870 w 8011524"/>
              <a:gd name="connsiteY0" fmla="*/ 0 h 5070112"/>
              <a:gd name="connsiteX1" fmla="*/ 1267508 w 8011524"/>
              <a:gd name="connsiteY1" fmla="*/ 586853 h 5070112"/>
              <a:gd name="connsiteX2" fmla="*/ 3451151 w 8011524"/>
              <a:gd name="connsiteY2" fmla="*/ 204716 h 5070112"/>
              <a:gd name="connsiteX3" fmla="*/ 4474732 w 8011524"/>
              <a:gd name="connsiteY3" fmla="*/ 1569493 h 5070112"/>
              <a:gd name="connsiteX4" fmla="*/ 5198063 w 8011524"/>
              <a:gd name="connsiteY4" fmla="*/ 1337481 h 5070112"/>
              <a:gd name="connsiteX5" fmla="*/ 5798566 w 8011524"/>
              <a:gd name="connsiteY5" fmla="*/ 1433016 h 5070112"/>
              <a:gd name="connsiteX6" fmla="*/ 6562839 w 8011524"/>
              <a:gd name="connsiteY6" fmla="*/ 655093 h 5070112"/>
              <a:gd name="connsiteX7" fmla="*/ 7941264 w 8011524"/>
              <a:gd name="connsiteY7" fmla="*/ 1078173 h 5070112"/>
              <a:gd name="connsiteX8" fmla="*/ 7681957 w 8011524"/>
              <a:gd name="connsiteY8" fmla="*/ 2415654 h 5070112"/>
              <a:gd name="connsiteX9" fmla="*/ 6579954 w 8011524"/>
              <a:gd name="connsiteY9" fmla="*/ 2853248 h 5070112"/>
              <a:gd name="connsiteX10" fmla="*/ 5932227 w 8011524"/>
              <a:gd name="connsiteY10" fmla="*/ 3739921 h 5070112"/>
              <a:gd name="connsiteX11" fmla="*/ 4804228 w 8011524"/>
              <a:gd name="connsiteY11" fmla="*/ 3606258 h 5070112"/>
              <a:gd name="connsiteX12" fmla="*/ 4224522 w 8011524"/>
              <a:gd name="connsiteY12" fmla="*/ 4523907 h 5070112"/>
              <a:gd name="connsiteX13" fmla="*/ 3014858 w 8011524"/>
              <a:gd name="connsiteY13" fmla="*/ 5062887 h 5070112"/>
              <a:gd name="connsiteX14" fmla="*/ 1523351 w 8011524"/>
              <a:gd name="connsiteY14" fmla="*/ 4132240 h 5070112"/>
              <a:gd name="connsiteX15" fmla="*/ 0 w 8011524"/>
              <a:gd name="connsiteY15" fmla="*/ 4881999 h 5070112"/>
              <a:gd name="connsiteX0" fmla="*/ 284870 w 8011524"/>
              <a:gd name="connsiteY0" fmla="*/ 0 h 5070112"/>
              <a:gd name="connsiteX1" fmla="*/ 1267508 w 8011524"/>
              <a:gd name="connsiteY1" fmla="*/ 586853 h 5070112"/>
              <a:gd name="connsiteX2" fmla="*/ 3451151 w 8011524"/>
              <a:gd name="connsiteY2" fmla="*/ 204716 h 5070112"/>
              <a:gd name="connsiteX3" fmla="*/ 4474732 w 8011524"/>
              <a:gd name="connsiteY3" fmla="*/ 1569493 h 5070112"/>
              <a:gd name="connsiteX4" fmla="*/ 5198063 w 8011524"/>
              <a:gd name="connsiteY4" fmla="*/ 1337481 h 5070112"/>
              <a:gd name="connsiteX5" fmla="*/ 5798566 w 8011524"/>
              <a:gd name="connsiteY5" fmla="*/ 1433016 h 5070112"/>
              <a:gd name="connsiteX6" fmla="*/ 6562839 w 8011524"/>
              <a:gd name="connsiteY6" fmla="*/ 655093 h 5070112"/>
              <a:gd name="connsiteX7" fmla="*/ 7941264 w 8011524"/>
              <a:gd name="connsiteY7" fmla="*/ 1078173 h 5070112"/>
              <a:gd name="connsiteX8" fmla="*/ 7681957 w 8011524"/>
              <a:gd name="connsiteY8" fmla="*/ 2415654 h 5070112"/>
              <a:gd name="connsiteX9" fmla="*/ 6579954 w 8011524"/>
              <a:gd name="connsiteY9" fmla="*/ 2853248 h 5070112"/>
              <a:gd name="connsiteX10" fmla="*/ 5932227 w 8011524"/>
              <a:gd name="connsiteY10" fmla="*/ 3739921 h 5070112"/>
              <a:gd name="connsiteX11" fmla="*/ 4804228 w 8011524"/>
              <a:gd name="connsiteY11" fmla="*/ 3606258 h 5070112"/>
              <a:gd name="connsiteX12" fmla="*/ 4224522 w 8011524"/>
              <a:gd name="connsiteY12" fmla="*/ 4523907 h 5070112"/>
              <a:gd name="connsiteX13" fmla="*/ 3014858 w 8011524"/>
              <a:gd name="connsiteY13" fmla="*/ 5062887 h 5070112"/>
              <a:gd name="connsiteX14" fmla="*/ 1523351 w 8011524"/>
              <a:gd name="connsiteY14" fmla="*/ 4132240 h 5070112"/>
              <a:gd name="connsiteX15" fmla="*/ 0 w 8011524"/>
              <a:gd name="connsiteY15" fmla="*/ 4881999 h 5070112"/>
              <a:gd name="connsiteX0" fmla="*/ 284870 w 8011524"/>
              <a:gd name="connsiteY0" fmla="*/ 0 h 5070112"/>
              <a:gd name="connsiteX1" fmla="*/ 1267508 w 8011524"/>
              <a:gd name="connsiteY1" fmla="*/ 586853 h 5070112"/>
              <a:gd name="connsiteX2" fmla="*/ 3451151 w 8011524"/>
              <a:gd name="connsiteY2" fmla="*/ 204716 h 5070112"/>
              <a:gd name="connsiteX3" fmla="*/ 4474732 w 8011524"/>
              <a:gd name="connsiteY3" fmla="*/ 1569493 h 5070112"/>
              <a:gd name="connsiteX4" fmla="*/ 5198063 w 8011524"/>
              <a:gd name="connsiteY4" fmla="*/ 1337481 h 5070112"/>
              <a:gd name="connsiteX5" fmla="*/ 5798566 w 8011524"/>
              <a:gd name="connsiteY5" fmla="*/ 1433016 h 5070112"/>
              <a:gd name="connsiteX6" fmla="*/ 6562839 w 8011524"/>
              <a:gd name="connsiteY6" fmla="*/ 655093 h 5070112"/>
              <a:gd name="connsiteX7" fmla="*/ 7941264 w 8011524"/>
              <a:gd name="connsiteY7" fmla="*/ 1078173 h 5070112"/>
              <a:gd name="connsiteX8" fmla="*/ 7681957 w 8011524"/>
              <a:gd name="connsiteY8" fmla="*/ 2415654 h 5070112"/>
              <a:gd name="connsiteX9" fmla="*/ 6579954 w 8011524"/>
              <a:gd name="connsiteY9" fmla="*/ 2853248 h 5070112"/>
              <a:gd name="connsiteX10" fmla="*/ 5932227 w 8011524"/>
              <a:gd name="connsiteY10" fmla="*/ 3739921 h 5070112"/>
              <a:gd name="connsiteX11" fmla="*/ 4934857 w 8011524"/>
              <a:gd name="connsiteY11" fmla="*/ 3562715 h 5070112"/>
              <a:gd name="connsiteX12" fmla="*/ 4224522 w 8011524"/>
              <a:gd name="connsiteY12" fmla="*/ 4523907 h 5070112"/>
              <a:gd name="connsiteX13" fmla="*/ 3014858 w 8011524"/>
              <a:gd name="connsiteY13" fmla="*/ 5062887 h 5070112"/>
              <a:gd name="connsiteX14" fmla="*/ 1523351 w 8011524"/>
              <a:gd name="connsiteY14" fmla="*/ 4132240 h 5070112"/>
              <a:gd name="connsiteX15" fmla="*/ 0 w 8011524"/>
              <a:gd name="connsiteY15" fmla="*/ 4881999 h 5070112"/>
              <a:gd name="connsiteX0" fmla="*/ 284870 w 8011524"/>
              <a:gd name="connsiteY0" fmla="*/ 0 h 5070112"/>
              <a:gd name="connsiteX1" fmla="*/ 1267508 w 8011524"/>
              <a:gd name="connsiteY1" fmla="*/ 586853 h 5070112"/>
              <a:gd name="connsiteX2" fmla="*/ 3451151 w 8011524"/>
              <a:gd name="connsiteY2" fmla="*/ 204716 h 5070112"/>
              <a:gd name="connsiteX3" fmla="*/ 4474732 w 8011524"/>
              <a:gd name="connsiteY3" fmla="*/ 1569493 h 5070112"/>
              <a:gd name="connsiteX4" fmla="*/ 5198063 w 8011524"/>
              <a:gd name="connsiteY4" fmla="*/ 1337481 h 5070112"/>
              <a:gd name="connsiteX5" fmla="*/ 5798566 w 8011524"/>
              <a:gd name="connsiteY5" fmla="*/ 1433016 h 5070112"/>
              <a:gd name="connsiteX6" fmla="*/ 6562839 w 8011524"/>
              <a:gd name="connsiteY6" fmla="*/ 655093 h 5070112"/>
              <a:gd name="connsiteX7" fmla="*/ 7941264 w 8011524"/>
              <a:gd name="connsiteY7" fmla="*/ 1078173 h 5070112"/>
              <a:gd name="connsiteX8" fmla="*/ 7681957 w 8011524"/>
              <a:gd name="connsiteY8" fmla="*/ 2415654 h 5070112"/>
              <a:gd name="connsiteX9" fmla="*/ 6579954 w 8011524"/>
              <a:gd name="connsiteY9" fmla="*/ 2853248 h 5070112"/>
              <a:gd name="connsiteX10" fmla="*/ 5932227 w 8011524"/>
              <a:gd name="connsiteY10" fmla="*/ 3739921 h 5070112"/>
              <a:gd name="connsiteX11" fmla="*/ 4833257 w 8011524"/>
              <a:gd name="connsiteY11" fmla="*/ 3577229 h 5070112"/>
              <a:gd name="connsiteX12" fmla="*/ 4224522 w 8011524"/>
              <a:gd name="connsiteY12" fmla="*/ 4523907 h 5070112"/>
              <a:gd name="connsiteX13" fmla="*/ 3014858 w 8011524"/>
              <a:gd name="connsiteY13" fmla="*/ 5062887 h 5070112"/>
              <a:gd name="connsiteX14" fmla="*/ 1523351 w 8011524"/>
              <a:gd name="connsiteY14" fmla="*/ 4132240 h 5070112"/>
              <a:gd name="connsiteX15" fmla="*/ 0 w 8011524"/>
              <a:gd name="connsiteY15" fmla="*/ 4881999 h 5070112"/>
              <a:gd name="connsiteX0" fmla="*/ 284870 w 8011524"/>
              <a:gd name="connsiteY0" fmla="*/ 0 h 5062887"/>
              <a:gd name="connsiteX1" fmla="*/ 1267508 w 8011524"/>
              <a:gd name="connsiteY1" fmla="*/ 586853 h 5062887"/>
              <a:gd name="connsiteX2" fmla="*/ 3451151 w 8011524"/>
              <a:gd name="connsiteY2" fmla="*/ 204716 h 5062887"/>
              <a:gd name="connsiteX3" fmla="*/ 4474732 w 8011524"/>
              <a:gd name="connsiteY3" fmla="*/ 1569493 h 5062887"/>
              <a:gd name="connsiteX4" fmla="*/ 5198063 w 8011524"/>
              <a:gd name="connsiteY4" fmla="*/ 1337481 h 5062887"/>
              <a:gd name="connsiteX5" fmla="*/ 5798566 w 8011524"/>
              <a:gd name="connsiteY5" fmla="*/ 1433016 h 5062887"/>
              <a:gd name="connsiteX6" fmla="*/ 6562839 w 8011524"/>
              <a:gd name="connsiteY6" fmla="*/ 655093 h 5062887"/>
              <a:gd name="connsiteX7" fmla="*/ 7941264 w 8011524"/>
              <a:gd name="connsiteY7" fmla="*/ 1078173 h 5062887"/>
              <a:gd name="connsiteX8" fmla="*/ 7681957 w 8011524"/>
              <a:gd name="connsiteY8" fmla="*/ 2415654 h 5062887"/>
              <a:gd name="connsiteX9" fmla="*/ 6579954 w 8011524"/>
              <a:gd name="connsiteY9" fmla="*/ 2853248 h 5062887"/>
              <a:gd name="connsiteX10" fmla="*/ 5932227 w 8011524"/>
              <a:gd name="connsiteY10" fmla="*/ 3739921 h 5062887"/>
              <a:gd name="connsiteX11" fmla="*/ 4833257 w 8011524"/>
              <a:gd name="connsiteY11" fmla="*/ 3577229 h 5062887"/>
              <a:gd name="connsiteX12" fmla="*/ 3014858 w 8011524"/>
              <a:gd name="connsiteY12" fmla="*/ 5062887 h 5062887"/>
              <a:gd name="connsiteX13" fmla="*/ 1523351 w 8011524"/>
              <a:gd name="connsiteY13" fmla="*/ 4132240 h 5062887"/>
              <a:gd name="connsiteX14" fmla="*/ 0 w 8011524"/>
              <a:gd name="connsiteY14" fmla="*/ 4881999 h 5062887"/>
              <a:gd name="connsiteX0" fmla="*/ 284870 w 8011524"/>
              <a:gd name="connsiteY0" fmla="*/ 0 h 5193516"/>
              <a:gd name="connsiteX1" fmla="*/ 1267508 w 8011524"/>
              <a:gd name="connsiteY1" fmla="*/ 586853 h 5193516"/>
              <a:gd name="connsiteX2" fmla="*/ 3451151 w 8011524"/>
              <a:gd name="connsiteY2" fmla="*/ 204716 h 5193516"/>
              <a:gd name="connsiteX3" fmla="*/ 4474732 w 8011524"/>
              <a:gd name="connsiteY3" fmla="*/ 1569493 h 5193516"/>
              <a:gd name="connsiteX4" fmla="*/ 5198063 w 8011524"/>
              <a:gd name="connsiteY4" fmla="*/ 1337481 h 5193516"/>
              <a:gd name="connsiteX5" fmla="*/ 5798566 w 8011524"/>
              <a:gd name="connsiteY5" fmla="*/ 1433016 h 5193516"/>
              <a:gd name="connsiteX6" fmla="*/ 6562839 w 8011524"/>
              <a:gd name="connsiteY6" fmla="*/ 655093 h 5193516"/>
              <a:gd name="connsiteX7" fmla="*/ 7941264 w 8011524"/>
              <a:gd name="connsiteY7" fmla="*/ 1078173 h 5193516"/>
              <a:gd name="connsiteX8" fmla="*/ 7681957 w 8011524"/>
              <a:gd name="connsiteY8" fmla="*/ 2415654 h 5193516"/>
              <a:gd name="connsiteX9" fmla="*/ 6579954 w 8011524"/>
              <a:gd name="connsiteY9" fmla="*/ 2853248 h 5193516"/>
              <a:gd name="connsiteX10" fmla="*/ 5932227 w 8011524"/>
              <a:gd name="connsiteY10" fmla="*/ 3739921 h 5193516"/>
              <a:gd name="connsiteX11" fmla="*/ 4833257 w 8011524"/>
              <a:gd name="connsiteY11" fmla="*/ 3577229 h 5193516"/>
              <a:gd name="connsiteX12" fmla="*/ 2956801 w 8011524"/>
              <a:gd name="connsiteY12" fmla="*/ 5193516 h 5193516"/>
              <a:gd name="connsiteX13" fmla="*/ 1523351 w 8011524"/>
              <a:gd name="connsiteY13" fmla="*/ 4132240 h 5193516"/>
              <a:gd name="connsiteX14" fmla="*/ 0 w 8011524"/>
              <a:gd name="connsiteY14" fmla="*/ 4881999 h 5193516"/>
              <a:gd name="connsiteX0" fmla="*/ 284870 w 8011524"/>
              <a:gd name="connsiteY0" fmla="*/ 0 h 5198073"/>
              <a:gd name="connsiteX1" fmla="*/ 1267508 w 8011524"/>
              <a:gd name="connsiteY1" fmla="*/ 586853 h 5198073"/>
              <a:gd name="connsiteX2" fmla="*/ 3451151 w 8011524"/>
              <a:gd name="connsiteY2" fmla="*/ 204716 h 5198073"/>
              <a:gd name="connsiteX3" fmla="*/ 4474732 w 8011524"/>
              <a:gd name="connsiteY3" fmla="*/ 1569493 h 5198073"/>
              <a:gd name="connsiteX4" fmla="*/ 5198063 w 8011524"/>
              <a:gd name="connsiteY4" fmla="*/ 1337481 h 5198073"/>
              <a:gd name="connsiteX5" fmla="*/ 5798566 w 8011524"/>
              <a:gd name="connsiteY5" fmla="*/ 1433016 h 5198073"/>
              <a:gd name="connsiteX6" fmla="*/ 6562839 w 8011524"/>
              <a:gd name="connsiteY6" fmla="*/ 655093 h 5198073"/>
              <a:gd name="connsiteX7" fmla="*/ 7941264 w 8011524"/>
              <a:gd name="connsiteY7" fmla="*/ 1078173 h 5198073"/>
              <a:gd name="connsiteX8" fmla="*/ 7681957 w 8011524"/>
              <a:gd name="connsiteY8" fmla="*/ 2415654 h 5198073"/>
              <a:gd name="connsiteX9" fmla="*/ 6579954 w 8011524"/>
              <a:gd name="connsiteY9" fmla="*/ 2853248 h 5198073"/>
              <a:gd name="connsiteX10" fmla="*/ 5932227 w 8011524"/>
              <a:gd name="connsiteY10" fmla="*/ 3739921 h 5198073"/>
              <a:gd name="connsiteX11" fmla="*/ 4833257 w 8011524"/>
              <a:gd name="connsiteY11" fmla="*/ 3577229 h 5198073"/>
              <a:gd name="connsiteX12" fmla="*/ 2956801 w 8011524"/>
              <a:gd name="connsiteY12" fmla="*/ 5193516 h 5198073"/>
              <a:gd name="connsiteX13" fmla="*/ 1291123 w 8011524"/>
              <a:gd name="connsiteY13" fmla="*/ 4088698 h 5198073"/>
              <a:gd name="connsiteX14" fmla="*/ 0 w 8011524"/>
              <a:gd name="connsiteY14" fmla="*/ 4881999 h 5198073"/>
              <a:gd name="connsiteX0" fmla="*/ 284870 w 8011524"/>
              <a:gd name="connsiteY0" fmla="*/ 0 h 5195936"/>
              <a:gd name="connsiteX1" fmla="*/ 1267508 w 8011524"/>
              <a:gd name="connsiteY1" fmla="*/ 586853 h 5195936"/>
              <a:gd name="connsiteX2" fmla="*/ 3451151 w 8011524"/>
              <a:gd name="connsiteY2" fmla="*/ 204716 h 5195936"/>
              <a:gd name="connsiteX3" fmla="*/ 4474732 w 8011524"/>
              <a:gd name="connsiteY3" fmla="*/ 1569493 h 5195936"/>
              <a:gd name="connsiteX4" fmla="*/ 5198063 w 8011524"/>
              <a:gd name="connsiteY4" fmla="*/ 1337481 h 5195936"/>
              <a:gd name="connsiteX5" fmla="*/ 5798566 w 8011524"/>
              <a:gd name="connsiteY5" fmla="*/ 1433016 h 5195936"/>
              <a:gd name="connsiteX6" fmla="*/ 6562839 w 8011524"/>
              <a:gd name="connsiteY6" fmla="*/ 655093 h 5195936"/>
              <a:gd name="connsiteX7" fmla="*/ 7941264 w 8011524"/>
              <a:gd name="connsiteY7" fmla="*/ 1078173 h 5195936"/>
              <a:gd name="connsiteX8" fmla="*/ 7681957 w 8011524"/>
              <a:gd name="connsiteY8" fmla="*/ 2415654 h 5195936"/>
              <a:gd name="connsiteX9" fmla="*/ 6579954 w 8011524"/>
              <a:gd name="connsiteY9" fmla="*/ 2853248 h 5195936"/>
              <a:gd name="connsiteX10" fmla="*/ 5932227 w 8011524"/>
              <a:gd name="connsiteY10" fmla="*/ 3739921 h 5195936"/>
              <a:gd name="connsiteX11" fmla="*/ 4528457 w 8011524"/>
              <a:gd name="connsiteY11" fmla="*/ 3722371 h 5195936"/>
              <a:gd name="connsiteX12" fmla="*/ 2956801 w 8011524"/>
              <a:gd name="connsiteY12" fmla="*/ 5193516 h 5195936"/>
              <a:gd name="connsiteX13" fmla="*/ 1291123 w 8011524"/>
              <a:gd name="connsiteY13" fmla="*/ 4088698 h 5195936"/>
              <a:gd name="connsiteX14" fmla="*/ 0 w 8011524"/>
              <a:gd name="connsiteY14" fmla="*/ 4881999 h 5195936"/>
              <a:gd name="connsiteX0" fmla="*/ 284870 w 8011524"/>
              <a:gd name="connsiteY0" fmla="*/ 0 h 5137984"/>
              <a:gd name="connsiteX1" fmla="*/ 1267508 w 8011524"/>
              <a:gd name="connsiteY1" fmla="*/ 586853 h 5137984"/>
              <a:gd name="connsiteX2" fmla="*/ 3451151 w 8011524"/>
              <a:gd name="connsiteY2" fmla="*/ 204716 h 5137984"/>
              <a:gd name="connsiteX3" fmla="*/ 4474732 w 8011524"/>
              <a:gd name="connsiteY3" fmla="*/ 1569493 h 5137984"/>
              <a:gd name="connsiteX4" fmla="*/ 5198063 w 8011524"/>
              <a:gd name="connsiteY4" fmla="*/ 1337481 h 5137984"/>
              <a:gd name="connsiteX5" fmla="*/ 5798566 w 8011524"/>
              <a:gd name="connsiteY5" fmla="*/ 1433016 h 5137984"/>
              <a:gd name="connsiteX6" fmla="*/ 6562839 w 8011524"/>
              <a:gd name="connsiteY6" fmla="*/ 655093 h 5137984"/>
              <a:gd name="connsiteX7" fmla="*/ 7941264 w 8011524"/>
              <a:gd name="connsiteY7" fmla="*/ 1078173 h 5137984"/>
              <a:gd name="connsiteX8" fmla="*/ 7681957 w 8011524"/>
              <a:gd name="connsiteY8" fmla="*/ 2415654 h 5137984"/>
              <a:gd name="connsiteX9" fmla="*/ 6579954 w 8011524"/>
              <a:gd name="connsiteY9" fmla="*/ 2853248 h 5137984"/>
              <a:gd name="connsiteX10" fmla="*/ 5932227 w 8011524"/>
              <a:gd name="connsiteY10" fmla="*/ 3739921 h 5137984"/>
              <a:gd name="connsiteX11" fmla="*/ 4528457 w 8011524"/>
              <a:gd name="connsiteY11" fmla="*/ 3722371 h 5137984"/>
              <a:gd name="connsiteX12" fmla="*/ 3101944 w 8011524"/>
              <a:gd name="connsiteY12" fmla="*/ 5135459 h 5137984"/>
              <a:gd name="connsiteX13" fmla="*/ 1291123 w 8011524"/>
              <a:gd name="connsiteY13" fmla="*/ 4088698 h 5137984"/>
              <a:gd name="connsiteX14" fmla="*/ 0 w 8011524"/>
              <a:gd name="connsiteY14" fmla="*/ 4881999 h 5137984"/>
              <a:gd name="connsiteX0" fmla="*/ 284870 w 8005170"/>
              <a:gd name="connsiteY0" fmla="*/ 0 h 5137984"/>
              <a:gd name="connsiteX1" fmla="*/ 1267508 w 8005170"/>
              <a:gd name="connsiteY1" fmla="*/ 586853 h 5137984"/>
              <a:gd name="connsiteX2" fmla="*/ 3451151 w 8005170"/>
              <a:gd name="connsiteY2" fmla="*/ 204716 h 5137984"/>
              <a:gd name="connsiteX3" fmla="*/ 4474732 w 8005170"/>
              <a:gd name="connsiteY3" fmla="*/ 1569493 h 5137984"/>
              <a:gd name="connsiteX4" fmla="*/ 5198063 w 8005170"/>
              <a:gd name="connsiteY4" fmla="*/ 1337481 h 5137984"/>
              <a:gd name="connsiteX5" fmla="*/ 5798566 w 8005170"/>
              <a:gd name="connsiteY5" fmla="*/ 1433016 h 5137984"/>
              <a:gd name="connsiteX6" fmla="*/ 6562839 w 8005170"/>
              <a:gd name="connsiteY6" fmla="*/ 655093 h 5137984"/>
              <a:gd name="connsiteX7" fmla="*/ 7941264 w 8005170"/>
              <a:gd name="connsiteY7" fmla="*/ 1078173 h 5137984"/>
              <a:gd name="connsiteX8" fmla="*/ 7654661 w 8005170"/>
              <a:gd name="connsiteY8" fmla="*/ 2702257 h 5137984"/>
              <a:gd name="connsiteX9" fmla="*/ 6579954 w 8005170"/>
              <a:gd name="connsiteY9" fmla="*/ 2853248 h 5137984"/>
              <a:gd name="connsiteX10" fmla="*/ 5932227 w 8005170"/>
              <a:gd name="connsiteY10" fmla="*/ 3739921 h 5137984"/>
              <a:gd name="connsiteX11" fmla="*/ 4528457 w 8005170"/>
              <a:gd name="connsiteY11" fmla="*/ 3722371 h 5137984"/>
              <a:gd name="connsiteX12" fmla="*/ 3101944 w 8005170"/>
              <a:gd name="connsiteY12" fmla="*/ 5135459 h 5137984"/>
              <a:gd name="connsiteX13" fmla="*/ 1291123 w 8005170"/>
              <a:gd name="connsiteY13" fmla="*/ 4088698 h 5137984"/>
              <a:gd name="connsiteX14" fmla="*/ 0 w 8005170"/>
              <a:gd name="connsiteY14" fmla="*/ 4881999 h 5137984"/>
              <a:gd name="connsiteX0" fmla="*/ 284870 w 7935732"/>
              <a:gd name="connsiteY0" fmla="*/ 0 h 5137984"/>
              <a:gd name="connsiteX1" fmla="*/ 1267508 w 7935732"/>
              <a:gd name="connsiteY1" fmla="*/ 586853 h 5137984"/>
              <a:gd name="connsiteX2" fmla="*/ 3451151 w 7935732"/>
              <a:gd name="connsiteY2" fmla="*/ 204716 h 5137984"/>
              <a:gd name="connsiteX3" fmla="*/ 4474732 w 7935732"/>
              <a:gd name="connsiteY3" fmla="*/ 1569493 h 5137984"/>
              <a:gd name="connsiteX4" fmla="*/ 5198063 w 7935732"/>
              <a:gd name="connsiteY4" fmla="*/ 1337481 h 5137984"/>
              <a:gd name="connsiteX5" fmla="*/ 5798566 w 7935732"/>
              <a:gd name="connsiteY5" fmla="*/ 1433016 h 5137984"/>
              <a:gd name="connsiteX6" fmla="*/ 6562839 w 7935732"/>
              <a:gd name="connsiteY6" fmla="*/ 655093 h 5137984"/>
              <a:gd name="connsiteX7" fmla="*/ 7859377 w 7935732"/>
              <a:gd name="connsiteY7" fmla="*/ 1337481 h 5137984"/>
              <a:gd name="connsiteX8" fmla="*/ 7654661 w 7935732"/>
              <a:gd name="connsiteY8" fmla="*/ 2702257 h 5137984"/>
              <a:gd name="connsiteX9" fmla="*/ 6579954 w 7935732"/>
              <a:gd name="connsiteY9" fmla="*/ 2853248 h 5137984"/>
              <a:gd name="connsiteX10" fmla="*/ 5932227 w 7935732"/>
              <a:gd name="connsiteY10" fmla="*/ 3739921 h 5137984"/>
              <a:gd name="connsiteX11" fmla="*/ 4528457 w 7935732"/>
              <a:gd name="connsiteY11" fmla="*/ 3722371 h 5137984"/>
              <a:gd name="connsiteX12" fmla="*/ 3101944 w 7935732"/>
              <a:gd name="connsiteY12" fmla="*/ 5135459 h 5137984"/>
              <a:gd name="connsiteX13" fmla="*/ 1291123 w 7935732"/>
              <a:gd name="connsiteY13" fmla="*/ 4088698 h 5137984"/>
              <a:gd name="connsiteX14" fmla="*/ 0 w 7935732"/>
              <a:gd name="connsiteY14" fmla="*/ 4881999 h 5137984"/>
              <a:gd name="connsiteX0" fmla="*/ 284870 w 7935732"/>
              <a:gd name="connsiteY0" fmla="*/ 0 h 5137984"/>
              <a:gd name="connsiteX1" fmla="*/ 1267508 w 7935732"/>
              <a:gd name="connsiteY1" fmla="*/ 586853 h 5137984"/>
              <a:gd name="connsiteX2" fmla="*/ 3451151 w 7935732"/>
              <a:gd name="connsiteY2" fmla="*/ 204716 h 5137984"/>
              <a:gd name="connsiteX3" fmla="*/ 4474732 w 7935732"/>
              <a:gd name="connsiteY3" fmla="*/ 1569493 h 5137984"/>
              <a:gd name="connsiteX4" fmla="*/ 5198063 w 7935732"/>
              <a:gd name="connsiteY4" fmla="*/ 1337481 h 5137984"/>
              <a:gd name="connsiteX5" fmla="*/ 5798566 w 7935732"/>
              <a:gd name="connsiteY5" fmla="*/ 1433016 h 5137984"/>
              <a:gd name="connsiteX6" fmla="*/ 6562839 w 7935732"/>
              <a:gd name="connsiteY6" fmla="*/ 873457 h 5137984"/>
              <a:gd name="connsiteX7" fmla="*/ 7859377 w 7935732"/>
              <a:gd name="connsiteY7" fmla="*/ 1337481 h 5137984"/>
              <a:gd name="connsiteX8" fmla="*/ 7654661 w 7935732"/>
              <a:gd name="connsiteY8" fmla="*/ 2702257 h 5137984"/>
              <a:gd name="connsiteX9" fmla="*/ 6579954 w 7935732"/>
              <a:gd name="connsiteY9" fmla="*/ 2853248 h 5137984"/>
              <a:gd name="connsiteX10" fmla="*/ 5932227 w 7935732"/>
              <a:gd name="connsiteY10" fmla="*/ 3739921 h 5137984"/>
              <a:gd name="connsiteX11" fmla="*/ 4528457 w 7935732"/>
              <a:gd name="connsiteY11" fmla="*/ 3722371 h 5137984"/>
              <a:gd name="connsiteX12" fmla="*/ 3101944 w 7935732"/>
              <a:gd name="connsiteY12" fmla="*/ 5135459 h 5137984"/>
              <a:gd name="connsiteX13" fmla="*/ 1291123 w 7935732"/>
              <a:gd name="connsiteY13" fmla="*/ 4088698 h 5137984"/>
              <a:gd name="connsiteX14" fmla="*/ 0 w 7935732"/>
              <a:gd name="connsiteY14" fmla="*/ 4881999 h 5137984"/>
              <a:gd name="connsiteX0" fmla="*/ 284870 w 7935732"/>
              <a:gd name="connsiteY0" fmla="*/ 0 h 5137984"/>
              <a:gd name="connsiteX1" fmla="*/ 1267508 w 7935732"/>
              <a:gd name="connsiteY1" fmla="*/ 586853 h 5137984"/>
              <a:gd name="connsiteX2" fmla="*/ 3451151 w 7935732"/>
              <a:gd name="connsiteY2" fmla="*/ 204716 h 5137984"/>
              <a:gd name="connsiteX3" fmla="*/ 4474732 w 7935732"/>
              <a:gd name="connsiteY3" fmla="*/ 1569493 h 5137984"/>
              <a:gd name="connsiteX4" fmla="*/ 5198063 w 7935732"/>
              <a:gd name="connsiteY4" fmla="*/ 1337481 h 5137984"/>
              <a:gd name="connsiteX5" fmla="*/ 5784919 w 7935732"/>
              <a:gd name="connsiteY5" fmla="*/ 1624085 h 5137984"/>
              <a:gd name="connsiteX6" fmla="*/ 6562839 w 7935732"/>
              <a:gd name="connsiteY6" fmla="*/ 873457 h 5137984"/>
              <a:gd name="connsiteX7" fmla="*/ 7859377 w 7935732"/>
              <a:gd name="connsiteY7" fmla="*/ 1337481 h 5137984"/>
              <a:gd name="connsiteX8" fmla="*/ 7654661 w 7935732"/>
              <a:gd name="connsiteY8" fmla="*/ 2702257 h 5137984"/>
              <a:gd name="connsiteX9" fmla="*/ 6579954 w 7935732"/>
              <a:gd name="connsiteY9" fmla="*/ 2853248 h 5137984"/>
              <a:gd name="connsiteX10" fmla="*/ 5932227 w 7935732"/>
              <a:gd name="connsiteY10" fmla="*/ 3739921 h 5137984"/>
              <a:gd name="connsiteX11" fmla="*/ 4528457 w 7935732"/>
              <a:gd name="connsiteY11" fmla="*/ 3722371 h 5137984"/>
              <a:gd name="connsiteX12" fmla="*/ 3101944 w 7935732"/>
              <a:gd name="connsiteY12" fmla="*/ 5135459 h 5137984"/>
              <a:gd name="connsiteX13" fmla="*/ 1291123 w 7935732"/>
              <a:gd name="connsiteY13" fmla="*/ 4088698 h 5137984"/>
              <a:gd name="connsiteX14" fmla="*/ 0 w 7935732"/>
              <a:gd name="connsiteY14" fmla="*/ 4881999 h 5137984"/>
              <a:gd name="connsiteX0" fmla="*/ 284870 w 7935732"/>
              <a:gd name="connsiteY0" fmla="*/ 0 h 5137984"/>
              <a:gd name="connsiteX1" fmla="*/ 1267508 w 7935732"/>
              <a:gd name="connsiteY1" fmla="*/ 586853 h 5137984"/>
              <a:gd name="connsiteX2" fmla="*/ 3451151 w 7935732"/>
              <a:gd name="connsiteY2" fmla="*/ 204716 h 5137984"/>
              <a:gd name="connsiteX3" fmla="*/ 4474732 w 7935732"/>
              <a:gd name="connsiteY3" fmla="*/ 1569493 h 5137984"/>
              <a:gd name="connsiteX4" fmla="*/ 5784919 w 7935732"/>
              <a:gd name="connsiteY4" fmla="*/ 1624085 h 5137984"/>
              <a:gd name="connsiteX5" fmla="*/ 6562839 w 7935732"/>
              <a:gd name="connsiteY5" fmla="*/ 873457 h 5137984"/>
              <a:gd name="connsiteX6" fmla="*/ 7859377 w 7935732"/>
              <a:gd name="connsiteY6" fmla="*/ 1337481 h 5137984"/>
              <a:gd name="connsiteX7" fmla="*/ 7654661 w 7935732"/>
              <a:gd name="connsiteY7" fmla="*/ 2702257 h 5137984"/>
              <a:gd name="connsiteX8" fmla="*/ 6579954 w 7935732"/>
              <a:gd name="connsiteY8" fmla="*/ 2853248 h 5137984"/>
              <a:gd name="connsiteX9" fmla="*/ 5932227 w 7935732"/>
              <a:gd name="connsiteY9" fmla="*/ 3739921 h 5137984"/>
              <a:gd name="connsiteX10" fmla="*/ 4528457 w 7935732"/>
              <a:gd name="connsiteY10" fmla="*/ 3722371 h 5137984"/>
              <a:gd name="connsiteX11" fmla="*/ 3101944 w 7935732"/>
              <a:gd name="connsiteY11" fmla="*/ 5135459 h 5137984"/>
              <a:gd name="connsiteX12" fmla="*/ 1291123 w 7935732"/>
              <a:gd name="connsiteY12" fmla="*/ 4088698 h 5137984"/>
              <a:gd name="connsiteX13" fmla="*/ 0 w 7935732"/>
              <a:gd name="connsiteY13" fmla="*/ 4881999 h 5137984"/>
              <a:gd name="connsiteX0" fmla="*/ 284870 w 7935732"/>
              <a:gd name="connsiteY0" fmla="*/ 0 h 5137984"/>
              <a:gd name="connsiteX1" fmla="*/ 1267508 w 7935732"/>
              <a:gd name="connsiteY1" fmla="*/ 586853 h 5137984"/>
              <a:gd name="connsiteX2" fmla="*/ 3451151 w 7935732"/>
              <a:gd name="connsiteY2" fmla="*/ 204716 h 5137984"/>
              <a:gd name="connsiteX3" fmla="*/ 4474732 w 7935732"/>
              <a:gd name="connsiteY3" fmla="*/ 1569493 h 5137984"/>
              <a:gd name="connsiteX4" fmla="*/ 6562839 w 7935732"/>
              <a:gd name="connsiteY4" fmla="*/ 873457 h 5137984"/>
              <a:gd name="connsiteX5" fmla="*/ 7859377 w 7935732"/>
              <a:gd name="connsiteY5" fmla="*/ 1337481 h 5137984"/>
              <a:gd name="connsiteX6" fmla="*/ 7654661 w 7935732"/>
              <a:gd name="connsiteY6" fmla="*/ 2702257 h 5137984"/>
              <a:gd name="connsiteX7" fmla="*/ 6579954 w 7935732"/>
              <a:gd name="connsiteY7" fmla="*/ 2853248 h 5137984"/>
              <a:gd name="connsiteX8" fmla="*/ 5932227 w 7935732"/>
              <a:gd name="connsiteY8" fmla="*/ 3739921 h 5137984"/>
              <a:gd name="connsiteX9" fmla="*/ 4528457 w 7935732"/>
              <a:gd name="connsiteY9" fmla="*/ 3722371 h 5137984"/>
              <a:gd name="connsiteX10" fmla="*/ 3101944 w 7935732"/>
              <a:gd name="connsiteY10" fmla="*/ 5135459 h 5137984"/>
              <a:gd name="connsiteX11" fmla="*/ 1291123 w 7935732"/>
              <a:gd name="connsiteY11" fmla="*/ 4088698 h 5137984"/>
              <a:gd name="connsiteX12" fmla="*/ 0 w 7935732"/>
              <a:gd name="connsiteY12" fmla="*/ 4881999 h 5137984"/>
              <a:gd name="connsiteX0" fmla="*/ 284870 w 7935732"/>
              <a:gd name="connsiteY0" fmla="*/ 0 h 5137984"/>
              <a:gd name="connsiteX1" fmla="*/ 1267508 w 7935732"/>
              <a:gd name="connsiteY1" fmla="*/ 586853 h 5137984"/>
              <a:gd name="connsiteX2" fmla="*/ 3451151 w 7935732"/>
              <a:gd name="connsiteY2" fmla="*/ 204716 h 5137984"/>
              <a:gd name="connsiteX3" fmla="*/ 5061585 w 7935732"/>
              <a:gd name="connsiteY3" fmla="*/ 1678675 h 5137984"/>
              <a:gd name="connsiteX4" fmla="*/ 6562839 w 7935732"/>
              <a:gd name="connsiteY4" fmla="*/ 873457 h 5137984"/>
              <a:gd name="connsiteX5" fmla="*/ 7859377 w 7935732"/>
              <a:gd name="connsiteY5" fmla="*/ 1337481 h 5137984"/>
              <a:gd name="connsiteX6" fmla="*/ 7654661 w 7935732"/>
              <a:gd name="connsiteY6" fmla="*/ 2702257 h 5137984"/>
              <a:gd name="connsiteX7" fmla="*/ 6579954 w 7935732"/>
              <a:gd name="connsiteY7" fmla="*/ 2853248 h 5137984"/>
              <a:gd name="connsiteX8" fmla="*/ 5932227 w 7935732"/>
              <a:gd name="connsiteY8" fmla="*/ 3739921 h 5137984"/>
              <a:gd name="connsiteX9" fmla="*/ 4528457 w 7935732"/>
              <a:gd name="connsiteY9" fmla="*/ 3722371 h 5137984"/>
              <a:gd name="connsiteX10" fmla="*/ 3101944 w 7935732"/>
              <a:gd name="connsiteY10" fmla="*/ 5135459 h 5137984"/>
              <a:gd name="connsiteX11" fmla="*/ 1291123 w 7935732"/>
              <a:gd name="connsiteY11" fmla="*/ 4088698 h 5137984"/>
              <a:gd name="connsiteX12" fmla="*/ 0 w 7935732"/>
              <a:gd name="connsiteY12" fmla="*/ 4881999 h 5137984"/>
              <a:gd name="connsiteX0" fmla="*/ 284870 w 7935732"/>
              <a:gd name="connsiteY0" fmla="*/ 0 h 5137984"/>
              <a:gd name="connsiteX1" fmla="*/ 1267508 w 7935732"/>
              <a:gd name="connsiteY1" fmla="*/ 586853 h 5137984"/>
              <a:gd name="connsiteX2" fmla="*/ 3451151 w 7935732"/>
              <a:gd name="connsiteY2" fmla="*/ 204716 h 5137984"/>
              <a:gd name="connsiteX3" fmla="*/ 5116176 w 7935732"/>
              <a:gd name="connsiteY3" fmla="*/ 1746914 h 5137984"/>
              <a:gd name="connsiteX4" fmla="*/ 6562839 w 7935732"/>
              <a:gd name="connsiteY4" fmla="*/ 873457 h 5137984"/>
              <a:gd name="connsiteX5" fmla="*/ 7859377 w 7935732"/>
              <a:gd name="connsiteY5" fmla="*/ 1337481 h 5137984"/>
              <a:gd name="connsiteX6" fmla="*/ 7654661 w 7935732"/>
              <a:gd name="connsiteY6" fmla="*/ 2702257 h 5137984"/>
              <a:gd name="connsiteX7" fmla="*/ 6579954 w 7935732"/>
              <a:gd name="connsiteY7" fmla="*/ 2853248 h 5137984"/>
              <a:gd name="connsiteX8" fmla="*/ 5932227 w 7935732"/>
              <a:gd name="connsiteY8" fmla="*/ 3739921 h 5137984"/>
              <a:gd name="connsiteX9" fmla="*/ 4528457 w 7935732"/>
              <a:gd name="connsiteY9" fmla="*/ 3722371 h 5137984"/>
              <a:gd name="connsiteX10" fmla="*/ 3101944 w 7935732"/>
              <a:gd name="connsiteY10" fmla="*/ 5135459 h 5137984"/>
              <a:gd name="connsiteX11" fmla="*/ 1291123 w 7935732"/>
              <a:gd name="connsiteY11" fmla="*/ 4088698 h 5137984"/>
              <a:gd name="connsiteX12" fmla="*/ 0 w 7935732"/>
              <a:gd name="connsiteY12" fmla="*/ 4881999 h 5137984"/>
              <a:gd name="connsiteX0" fmla="*/ 284870 w 7901080"/>
              <a:gd name="connsiteY0" fmla="*/ 0 h 5137984"/>
              <a:gd name="connsiteX1" fmla="*/ 1267508 w 7901080"/>
              <a:gd name="connsiteY1" fmla="*/ 586853 h 5137984"/>
              <a:gd name="connsiteX2" fmla="*/ 3451151 w 7901080"/>
              <a:gd name="connsiteY2" fmla="*/ 204716 h 5137984"/>
              <a:gd name="connsiteX3" fmla="*/ 5116176 w 7901080"/>
              <a:gd name="connsiteY3" fmla="*/ 1746914 h 5137984"/>
              <a:gd name="connsiteX4" fmla="*/ 6562839 w 7901080"/>
              <a:gd name="connsiteY4" fmla="*/ 873457 h 5137984"/>
              <a:gd name="connsiteX5" fmla="*/ 7859377 w 7901080"/>
              <a:gd name="connsiteY5" fmla="*/ 1337481 h 5137984"/>
              <a:gd name="connsiteX6" fmla="*/ 7490888 w 7901080"/>
              <a:gd name="connsiteY6" fmla="*/ 2934269 h 5137984"/>
              <a:gd name="connsiteX7" fmla="*/ 6579954 w 7901080"/>
              <a:gd name="connsiteY7" fmla="*/ 2853248 h 5137984"/>
              <a:gd name="connsiteX8" fmla="*/ 5932227 w 7901080"/>
              <a:gd name="connsiteY8" fmla="*/ 3739921 h 5137984"/>
              <a:gd name="connsiteX9" fmla="*/ 4528457 w 7901080"/>
              <a:gd name="connsiteY9" fmla="*/ 3722371 h 5137984"/>
              <a:gd name="connsiteX10" fmla="*/ 3101944 w 7901080"/>
              <a:gd name="connsiteY10" fmla="*/ 5135459 h 5137984"/>
              <a:gd name="connsiteX11" fmla="*/ 1291123 w 7901080"/>
              <a:gd name="connsiteY11" fmla="*/ 4088698 h 5137984"/>
              <a:gd name="connsiteX12" fmla="*/ 0 w 7901080"/>
              <a:gd name="connsiteY12" fmla="*/ 4881999 h 5137984"/>
              <a:gd name="connsiteX0" fmla="*/ 284870 w 7902077"/>
              <a:gd name="connsiteY0" fmla="*/ 0 h 5137984"/>
              <a:gd name="connsiteX1" fmla="*/ 1267508 w 7902077"/>
              <a:gd name="connsiteY1" fmla="*/ 586853 h 5137984"/>
              <a:gd name="connsiteX2" fmla="*/ 3451151 w 7902077"/>
              <a:gd name="connsiteY2" fmla="*/ 204716 h 5137984"/>
              <a:gd name="connsiteX3" fmla="*/ 5116176 w 7902077"/>
              <a:gd name="connsiteY3" fmla="*/ 1746914 h 5137984"/>
              <a:gd name="connsiteX4" fmla="*/ 6562839 w 7902077"/>
              <a:gd name="connsiteY4" fmla="*/ 873457 h 5137984"/>
              <a:gd name="connsiteX5" fmla="*/ 7859377 w 7902077"/>
              <a:gd name="connsiteY5" fmla="*/ 1337481 h 5137984"/>
              <a:gd name="connsiteX6" fmla="*/ 7490888 w 7902077"/>
              <a:gd name="connsiteY6" fmla="*/ 2934269 h 5137984"/>
              <a:gd name="connsiteX7" fmla="*/ 6511715 w 7902077"/>
              <a:gd name="connsiteY7" fmla="*/ 3071612 h 5137984"/>
              <a:gd name="connsiteX8" fmla="*/ 5932227 w 7902077"/>
              <a:gd name="connsiteY8" fmla="*/ 3739921 h 5137984"/>
              <a:gd name="connsiteX9" fmla="*/ 4528457 w 7902077"/>
              <a:gd name="connsiteY9" fmla="*/ 3722371 h 5137984"/>
              <a:gd name="connsiteX10" fmla="*/ 3101944 w 7902077"/>
              <a:gd name="connsiteY10" fmla="*/ 5135459 h 5137984"/>
              <a:gd name="connsiteX11" fmla="*/ 1291123 w 7902077"/>
              <a:gd name="connsiteY11" fmla="*/ 4088698 h 5137984"/>
              <a:gd name="connsiteX12" fmla="*/ 0 w 7902077"/>
              <a:gd name="connsiteY12" fmla="*/ 4881999 h 5137984"/>
              <a:gd name="connsiteX0" fmla="*/ 284870 w 7902281"/>
              <a:gd name="connsiteY0" fmla="*/ 0 h 5137984"/>
              <a:gd name="connsiteX1" fmla="*/ 1267508 w 7902281"/>
              <a:gd name="connsiteY1" fmla="*/ 586853 h 5137984"/>
              <a:gd name="connsiteX2" fmla="*/ 3451151 w 7902281"/>
              <a:gd name="connsiteY2" fmla="*/ 204716 h 5137984"/>
              <a:gd name="connsiteX3" fmla="*/ 5116176 w 7902281"/>
              <a:gd name="connsiteY3" fmla="*/ 1746914 h 5137984"/>
              <a:gd name="connsiteX4" fmla="*/ 6562839 w 7902281"/>
              <a:gd name="connsiteY4" fmla="*/ 873457 h 5137984"/>
              <a:gd name="connsiteX5" fmla="*/ 7859377 w 7902281"/>
              <a:gd name="connsiteY5" fmla="*/ 1337481 h 5137984"/>
              <a:gd name="connsiteX6" fmla="*/ 7490888 w 7902281"/>
              <a:gd name="connsiteY6" fmla="*/ 2934269 h 5137984"/>
              <a:gd name="connsiteX7" fmla="*/ 6498067 w 7902281"/>
              <a:gd name="connsiteY7" fmla="*/ 3126203 h 5137984"/>
              <a:gd name="connsiteX8" fmla="*/ 5932227 w 7902281"/>
              <a:gd name="connsiteY8" fmla="*/ 3739921 h 5137984"/>
              <a:gd name="connsiteX9" fmla="*/ 4528457 w 7902281"/>
              <a:gd name="connsiteY9" fmla="*/ 3722371 h 5137984"/>
              <a:gd name="connsiteX10" fmla="*/ 3101944 w 7902281"/>
              <a:gd name="connsiteY10" fmla="*/ 5135459 h 5137984"/>
              <a:gd name="connsiteX11" fmla="*/ 1291123 w 7902281"/>
              <a:gd name="connsiteY11" fmla="*/ 4088698 h 5137984"/>
              <a:gd name="connsiteX12" fmla="*/ 0 w 7902281"/>
              <a:gd name="connsiteY12" fmla="*/ 4881999 h 5137984"/>
              <a:gd name="connsiteX0" fmla="*/ 284870 w 7900148"/>
              <a:gd name="connsiteY0" fmla="*/ 0 h 5137984"/>
              <a:gd name="connsiteX1" fmla="*/ 1267508 w 7900148"/>
              <a:gd name="connsiteY1" fmla="*/ 586853 h 5137984"/>
              <a:gd name="connsiteX2" fmla="*/ 3451151 w 7900148"/>
              <a:gd name="connsiteY2" fmla="*/ 204716 h 5137984"/>
              <a:gd name="connsiteX3" fmla="*/ 5116176 w 7900148"/>
              <a:gd name="connsiteY3" fmla="*/ 1746914 h 5137984"/>
              <a:gd name="connsiteX4" fmla="*/ 6562839 w 7900148"/>
              <a:gd name="connsiteY4" fmla="*/ 873457 h 5137984"/>
              <a:gd name="connsiteX5" fmla="*/ 7859377 w 7900148"/>
              <a:gd name="connsiteY5" fmla="*/ 1337481 h 5137984"/>
              <a:gd name="connsiteX6" fmla="*/ 7477240 w 7900148"/>
              <a:gd name="connsiteY6" fmla="*/ 2975212 h 5137984"/>
              <a:gd name="connsiteX7" fmla="*/ 6498067 w 7900148"/>
              <a:gd name="connsiteY7" fmla="*/ 3126203 h 5137984"/>
              <a:gd name="connsiteX8" fmla="*/ 5932227 w 7900148"/>
              <a:gd name="connsiteY8" fmla="*/ 3739921 h 5137984"/>
              <a:gd name="connsiteX9" fmla="*/ 4528457 w 7900148"/>
              <a:gd name="connsiteY9" fmla="*/ 3722371 h 5137984"/>
              <a:gd name="connsiteX10" fmla="*/ 3101944 w 7900148"/>
              <a:gd name="connsiteY10" fmla="*/ 5135459 h 5137984"/>
              <a:gd name="connsiteX11" fmla="*/ 1291123 w 7900148"/>
              <a:gd name="connsiteY11" fmla="*/ 4088698 h 5137984"/>
              <a:gd name="connsiteX12" fmla="*/ 0 w 7900148"/>
              <a:gd name="connsiteY12" fmla="*/ 4881999 h 5137984"/>
              <a:gd name="connsiteX0" fmla="*/ 284870 w 7900148"/>
              <a:gd name="connsiteY0" fmla="*/ 0 h 5137984"/>
              <a:gd name="connsiteX1" fmla="*/ 1267508 w 7900148"/>
              <a:gd name="connsiteY1" fmla="*/ 586853 h 5137984"/>
              <a:gd name="connsiteX2" fmla="*/ 3451151 w 7900148"/>
              <a:gd name="connsiteY2" fmla="*/ 204716 h 5137984"/>
              <a:gd name="connsiteX3" fmla="*/ 5116176 w 7900148"/>
              <a:gd name="connsiteY3" fmla="*/ 1746914 h 5137984"/>
              <a:gd name="connsiteX4" fmla="*/ 6562839 w 7900148"/>
              <a:gd name="connsiteY4" fmla="*/ 873457 h 5137984"/>
              <a:gd name="connsiteX5" fmla="*/ 7859377 w 7900148"/>
              <a:gd name="connsiteY5" fmla="*/ 1337481 h 5137984"/>
              <a:gd name="connsiteX6" fmla="*/ 7477240 w 7900148"/>
              <a:gd name="connsiteY6" fmla="*/ 3016155 h 5137984"/>
              <a:gd name="connsiteX7" fmla="*/ 6498067 w 7900148"/>
              <a:gd name="connsiteY7" fmla="*/ 3126203 h 5137984"/>
              <a:gd name="connsiteX8" fmla="*/ 5932227 w 7900148"/>
              <a:gd name="connsiteY8" fmla="*/ 3739921 h 5137984"/>
              <a:gd name="connsiteX9" fmla="*/ 4528457 w 7900148"/>
              <a:gd name="connsiteY9" fmla="*/ 3722371 h 5137984"/>
              <a:gd name="connsiteX10" fmla="*/ 3101944 w 7900148"/>
              <a:gd name="connsiteY10" fmla="*/ 5135459 h 5137984"/>
              <a:gd name="connsiteX11" fmla="*/ 1291123 w 7900148"/>
              <a:gd name="connsiteY11" fmla="*/ 4088698 h 5137984"/>
              <a:gd name="connsiteX12" fmla="*/ 0 w 7900148"/>
              <a:gd name="connsiteY12" fmla="*/ 4881999 h 5137984"/>
              <a:gd name="connsiteX0" fmla="*/ 284870 w 7900148"/>
              <a:gd name="connsiteY0" fmla="*/ 0 h 5137984"/>
              <a:gd name="connsiteX1" fmla="*/ 1267508 w 7900148"/>
              <a:gd name="connsiteY1" fmla="*/ 586853 h 5137984"/>
              <a:gd name="connsiteX2" fmla="*/ 3451151 w 7900148"/>
              <a:gd name="connsiteY2" fmla="*/ 204716 h 5137984"/>
              <a:gd name="connsiteX3" fmla="*/ 5116176 w 7900148"/>
              <a:gd name="connsiteY3" fmla="*/ 1746914 h 5137984"/>
              <a:gd name="connsiteX4" fmla="*/ 6562839 w 7900148"/>
              <a:gd name="connsiteY4" fmla="*/ 873457 h 5137984"/>
              <a:gd name="connsiteX5" fmla="*/ 7859377 w 7900148"/>
              <a:gd name="connsiteY5" fmla="*/ 1337481 h 5137984"/>
              <a:gd name="connsiteX6" fmla="*/ 7477240 w 7900148"/>
              <a:gd name="connsiteY6" fmla="*/ 3016155 h 5137984"/>
              <a:gd name="connsiteX7" fmla="*/ 6498067 w 7900148"/>
              <a:gd name="connsiteY7" fmla="*/ 3126203 h 5137984"/>
              <a:gd name="connsiteX8" fmla="*/ 5918579 w 7900148"/>
              <a:gd name="connsiteY8" fmla="*/ 3849103 h 5137984"/>
              <a:gd name="connsiteX9" fmla="*/ 4528457 w 7900148"/>
              <a:gd name="connsiteY9" fmla="*/ 3722371 h 5137984"/>
              <a:gd name="connsiteX10" fmla="*/ 3101944 w 7900148"/>
              <a:gd name="connsiteY10" fmla="*/ 5135459 h 5137984"/>
              <a:gd name="connsiteX11" fmla="*/ 1291123 w 7900148"/>
              <a:gd name="connsiteY11" fmla="*/ 4088698 h 5137984"/>
              <a:gd name="connsiteX12" fmla="*/ 0 w 7900148"/>
              <a:gd name="connsiteY12" fmla="*/ 4881999 h 5137984"/>
              <a:gd name="connsiteX0" fmla="*/ 284870 w 7900148"/>
              <a:gd name="connsiteY0" fmla="*/ 0 h 5143529"/>
              <a:gd name="connsiteX1" fmla="*/ 1267508 w 7900148"/>
              <a:gd name="connsiteY1" fmla="*/ 586853 h 5143529"/>
              <a:gd name="connsiteX2" fmla="*/ 3451151 w 7900148"/>
              <a:gd name="connsiteY2" fmla="*/ 204716 h 5143529"/>
              <a:gd name="connsiteX3" fmla="*/ 5116176 w 7900148"/>
              <a:gd name="connsiteY3" fmla="*/ 1746914 h 5143529"/>
              <a:gd name="connsiteX4" fmla="*/ 6562839 w 7900148"/>
              <a:gd name="connsiteY4" fmla="*/ 873457 h 5143529"/>
              <a:gd name="connsiteX5" fmla="*/ 7859377 w 7900148"/>
              <a:gd name="connsiteY5" fmla="*/ 1337481 h 5143529"/>
              <a:gd name="connsiteX6" fmla="*/ 7477240 w 7900148"/>
              <a:gd name="connsiteY6" fmla="*/ 3016155 h 5143529"/>
              <a:gd name="connsiteX7" fmla="*/ 6498067 w 7900148"/>
              <a:gd name="connsiteY7" fmla="*/ 3126203 h 5143529"/>
              <a:gd name="connsiteX8" fmla="*/ 5918579 w 7900148"/>
              <a:gd name="connsiteY8" fmla="*/ 3849103 h 5143529"/>
              <a:gd name="connsiteX9" fmla="*/ 4787764 w 7900148"/>
              <a:gd name="connsiteY9" fmla="*/ 3408473 h 5143529"/>
              <a:gd name="connsiteX10" fmla="*/ 3101944 w 7900148"/>
              <a:gd name="connsiteY10" fmla="*/ 5135459 h 5143529"/>
              <a:gd name="connsiteX11" fmla="*/ 1291123 w 7900148"/>
              <a:gd name="connsiteY11" fmla="*/ 4088698 h 5143529"/>
              <a:gd name="connsiteX12" fmla="*/ 0 w 7900148"/>
              <a:gd name="connsiteY12" fmla="*/ 4881999 h 5143529"/>
              <a:gd name="connsiteX0" fmla="*/ 284870 w 7900731"/>
              <a:gd name="connsiteY0" fmla="*/ 0 h 5143529"/>
              <a:gd name="connsiteX1" fmla="*/ 1267508 w 7900731"/>
              <a:gd name="connsiteY1" fmla="*/ 586853 h 5143529"/>
              <a:gd name="connsiteX2" fmla="*/ 3451151 w 7900731"/>
              <a:gd name="connsiteY2" fmla="*/ 204716 h 5143529"/>
              <a:gd name="connsiteX3" fmla="*/ 5116176 w 7900731"/>
              <a:gd name="connsiteY3" fmla="*/ 1746914 h 5143529"/>
              <a:gd name="connsiteX4" fmla="*/ 6562839 w 7900731"/>
              <a:gd name="connsiteY4" fmla="*/ 873457 h 5143529"/>
              <a:gd name="connsiteX5" fmla="*/ 7859377 w 7900731"/>
              <a:gd name="connsiteY5" fmla="*/ 1337481 h 5143529"/>
              <a:gd name="connsiteX6" fmla="*/ 7477240 w 7900731"/>
              <a:gd name="connsiteY6" fmla="*/ 3016155 h 5143529"/>
              <a:gd name="connsiteX7" fmla="*/ 6457124 w 7900731"/>
              <a:gd name="connsiteY7" fmla="*/ 3249033 h 5143529"/>
              <a:gd name="connsiteX8" fmla="*/ 5918579 w 7900731"/>
              <a:gd name="connsiteY8" fmla="*/ 3849103 h 5143529"/>
              <a:gd name="connsiteX9" fmla="*/ 4787764 w 7900731"/>
              <a:gd name="connsiteY9" fmla="*/ 3408473 h 5143529"/>
              <a:gd name="connsiteX10" fmla="*/ 3101944 w 7900731"/>
              <a:gd name="connsiteY10" fmla="*/ 5135459 h 5143529"/>
              <a:gd name="connsiteX11" fmla="*/ 1291123 w 7900731"/>
              <a:gd name="connsiteY11" fmla="*/ 4088698 h 5143529"/>
              <a:gd name="connsiteX12" fmla="*/ 0 w 7900731"/>
              <a:gd name="connsiteY12" fmla="*/ 4881999 h 5143529"/>
              <a:gd name="connsiteX0" fmla="*/ 284870 w 7921582"/>
              <a:gd name="connsiteY0" fmla="*/ 0 h 5143529"/>
              <a:gd name="connsiteX1" fmla="*/ 1267508 w 7921582"/>
              <a:gd name="connsiteY1" fmla="*/ 586853 h 5143529"/>
              <a:gd name="connsiteX2" fmla="*/ 3451151 w 7921582"/>
              <a:gd name="connsiteY2" fmla="*/ 204716 h 5143529"/>
              <a:gd name="connsiteX3" fmla="*/ 5116176 w 7921582"/>
              <a:gd name="connsiteY3" fmla="*/ 1746914 h 5143529"/>
              <a:gd name="connsiteX4" fmla="*/ 6562839 w 7921582"/>
              <a:gd name="connsiteY4" fmla="*/ 873457 h 5143529"/>
              <a:gd name="connsiteX5" fmla="*/ 7859377 w 7921582"/>
              <a:gd name="connsiteY5" fmla="*/ 1337481 h 5143529"/>
              <a:gd name="connsiteX6" fmla="*/ 7586422 w 7921582"/>
              <a:gd name="connsiteY6" fmla="*/ 3084394 h 5143529"/>
              <a:gd name="connsiteX7" fmla="*/ 6457124 w 7921582"/>
              <a:gd name="connsiteY7" fmla="*/ 3249033 h 5143529"/>
              <a:gd name="connsiteX8" fmla="*/ 5918579 w 7921582"/>
              <a:gd name="connsiteY8" fmla="*/ 3849103 h 5143529"/>
              <a:gd name="connsiteX9" fmla="*/ 4787764 w 7921582"/>
              <a:gd name="connsiteY9" fmla="*/ 3408473 h 5143529"/>
              <a:gd name="connsiteX10" fmla="*/ 3101944 w 7921582"/>
              <a:gd name="connsiteY10" fmla="*/ 5135459 h 5143529"/>
              <a:gd name="connsiteX11" fmla="*/ 1291123 w 7921582"/>
              <a:gd name="connsiteY11" fmla="*/ 4088698 h 5143529"/>
              <a:gd name="connsiteX12" fmla="*/ 0 w 7921582"/>
              <a:gd name="connsiteY12" fmla="*/ 4881999 h 5143529"/>
              <a:gd name="connsiteX0" fmla="*/ 284870 w 7918492"/>
              <a:gd name="connsiteY0" fmla="*/ 0 h 5143529"/>
              <a:gd name="connsiteX1" fmla="*/ 1267508 w 7918492"/>
              <a:gd name="connsiteY1" fmla="*/ 586853 h 5143529"/>
              <a:gd name="connsiteX2" fmla="*/ 3451151 w 7918492"/>
              <a:gd name="connsiteY2" fmla="*/ 204716 h 5143529"/>
              <a:gd name="connsiteX3" fmla="*/ 5116176 w 7918492"/>
              <a:gd name="connsiteY3" fmla="*/ 1746914 h 5143529"/>
              <a:gd name="connsiteX4" fmla="*/ 6562839 w 7918492"/>
              <a:gd name="connsiteY4" fmla="*/ 873457 h 5143529"/>
              <a:gd name="connsiteX5" fmla="*/ 7859377 w 7918492"/>
              <a:gd name="connsiteY5" fmla="*/ 1337481 h 5143529"/>
              <a:gd name="connsiteX6" fmla="*/ 7572774 w 7918492"/>
              <a:gd name="connsiteY6" fmla="*/ 3002507 h 5143529"/>
              <a:gd name="connsiteX7" fmla="*/ 6457124 w 7918492"/>
              <a:gd name="connsiteY7" fmla="*/ 3249033 h 5143529"/>
              <a:gd name="connsiteX8" fmla="*/ 5918579 w 7918492"/>
              <a:gd name="connsiteY8" fmla="*/ 3849103 h 5143529"/>
              <a:gd name="connsiteX9" fmla="*/ 4787764 w 7918492"/>
              <a:gd name="connsiteY9" fmla="*/ 3408473 h 5143529"/>
              <a:gd name="connsiteX10" fmla="*/ 3101944 w 7918492"/>
              <a:gd name="connsiteY10" fmla="*/ 5135459 h 5143529"/>
              <a:gd name="connsiteX11" fmla="*/ 1291123 w 7918492"/>
              <a:gd name="connsiteY11" fmla="*/ 4088698 h 5143529"/>
              <a:gd name="connsiteX12" fmla="*/ 0 w 7918492"/>
              <a:gd name="connsiteY12" fmla="*/ 4881999 h 5143529"/>
              <a:gd name="connsiteX0" fmla="*/ 284870 w 7918492"/>
              <a:gd name="connsiteY0" fmla="*/ 0 h 5147092"/>
              <a:gd name="connsiteX1" fmla="*/ 1267508 w 7918492"/>
              <a:gd name="connsiteY1" fmla="*/ 586853 h 5147092"/>
              <a:gd name="connsiteX2" fmla="*/ 3451151 w 7918492"/>
              <a:gd name="connsiteY2" fmla="*/ 204716 h 5147092"/>
              <a:gd name="connsiteX3" fmla="*/ 5116176 w 7918492"/>
              <a:gd name="connsiteY3" fmla="*/ 1746914 h 5147092"/>
              <a:gd name="connsiteX4" fmla="*/ 6562839 w 7918492"/>
              <a:gd name="connsiteY4" fmla="*/ 873457 h 5147092"/>
              <a:gd name="connsiteX5" fmla="*/ 7859377 w 7918492"/>
              <a:gd name="connsiteY5" fmla="*/ 1337481 h 5147092"/>
              <a:gd name="connsiteX6" fmla="*/ 7572774 w 7918492"/>
              <a:gd name="connsiteY6" fmla="*/ 3002507 h 5147092"/>
              <a:gd name="connsiteX7" fmla="*/ 6457124 w 7918492"/>
              <a:gd name="connsiteY7" fmla="*/ 3249033 h 5147092"/>
              <a:gd name="connsiteX8" fmla="*/ 5918579 w 7918492"/>
              <a:gd name="connsiteY8" fmla="*/ 3849103 h 5147092"/>
              <a:gd name="connsiteX9" fmla="*/ 4787764 w 7918492"/>
              <a:gd name="connsiteY9" fmla="*/ 3408473 h 5147092"/>
              <a:gd name="connsiteX10" fmla="*/ 3101944 w 7918492"/>
              <a:gd name="connsiteY10" fmla="*/ 5135459 h 5147092"/>
              <a:gd name="connsiteX11" fmla="*/ 1373010 w 7918492"/>
              <a:gd name="connsiteY11" fmla="*/ 4197881 h 5147092"/>
              <a:gd name="connsiteX12" fmla="*/ 0 w 7918492"/>
              <a:gd name="connsiteY12" fmla="*/ 4881999 h 5147092"/>
              <a:gd name="connsiteX0" fmla="*/ 298518 w 7932140"/>
              <a:gd name="connsiteY0" fmla="*/ 0 h 5147329"/>
              <a:gd name="connsiteX1" fmla="*/ 1281156 w 7932140"/>
              <a:gd name="connsiteY1" fmla="*/ 586853 h 5147329"/>
              <a:gd name="connsiteX2" fmla="*/ 3464799 w 7932140"/>
              <a:gd name="connsiteY2" fmla="*/ 204716 h 5147329"/>
              <a:gd name="connsiteX3" fmla="*/ 5129824 w 7932140"/>
              <a:gd name="connsiteY3" fmla="*/ 1746914 h 5147329"/>
              <a:gd name="connsiteX4" fmla="*/ 6576487 w 7932140"/>
              <a:gd name="connsiteY4" fmla="*/ 873457 h 5147329"/>
              <a:gd name="connsiteX5" fmla="*/ 7873025 w 7932140"/>
              <a:gd name="connsiteY5" fmla="*/ 1337481 h 5147329"/>
              <a:gd name="connsiteX6" fmla="*/ 7586422 w 7932140"/>
              <a:gd name="connsiteY6" fmla="*/ 3002507 h 5147329"/>
              <a:gd name="connsiteX7" fmla="*/ 6470772 w 7932140"/>
              <a:gd name="connsiteY7" fmla="*/ 3249033 h 5147329"/>
              <a:gd name="connsiteX8" fmla="*/ 5932227 w 7932140"/>
              <a:gd name="connsiteY8" fmla="*/ 3849103 h 5147329"/>
              <a:gd name="connsiteX9" fmla="*/ 4801412 w 7932140"/>
              <a:gd name="connsiteY9" fmla="*/ 3408473 h 5147329"/>
              <a:gd name="connsiteX10" fmla="*/ 3115592 w 7932140"/>
              <a:gd name="connsiteY10" fmla="*/ 5135459 h 5147329"/>
              <a:gd name="connsiteX11" fmla="*/ 1386658 w 7932140"/>
              <a:gd name="connsiteY11" fmla="*/ 4197881 h 5147329"/>
              <a:gd name="connsiteX12" fmla="*/ 0 w 7932140"/>
              <a:gd name="connsiteY12" fmla="*/ 4745522 h 5147329"/>
              <a:gd name="connsiteX0" fmla="*/ 298518 w 7932140"/>
              <a:gd name="connsiteY0" fmla="*/ 0 h 4998742"/>
              <a:gd name="connsiteX1" fmla="*/ 1281156 w 7932140"/>
              <a:gd name="connsiteY1" fmla="*/ 586853 h 4998742"/>
              <a:gd name="connsiteX2" fmla="*/ 3464799 w 7932140"/>
              <a:gd name="connsiteY2" fmla="*/ 204716 h 4998742"/>
              <a:gd name="connsiteX3" fmla="*/ 5129824 w 7932140"/>
              <a:gd name="connsiteY3" fmla="*/ 1746914 h 4998742"/>
              <a:gd name="connsiteX4" fmla="*/ 6576487 w 7932140"/>
              <a:gd name="connsiteY4" fmla="*/ 873457 h 4998742"/>
              <a:gd name="connsiteX5" fmla="*/ 7873025 w 7932140"/>
              <a:gd name="connsiteY5" fmla="*/ 1337481 h 4998742"/>
              <a:gd name="connsiteX6" fmla="*/ 7586422 w 7932140"/>
              <a:gd name="connsiteY6" fmla="*/ 3002507 h 4998742"/>
              <a:gd name="connsiteX7" fmla="*/ 6470772 w 7932140"/>
              <a:gd name="connsiteY7" fmla="*/ 3249033 h 4998742"/>
              <a:gd name="connsiteX8" fmla="*/ 5932227 w 7932140"/>
              <a:gd name="connsiteY8" fmla="*/ 3849103 h 4998742"/>
              <a:gd name="connsiteX9" fmla="*/ 4801412 w 7932140"/>
              <a:gd name="connsiteY9" fmla="*/ 3408473 h 4998742"/>
              <a:gd name="connsiteX10" fmla="*/ 3211126 w 7932140"/>
              <a:gd name="connsiteY10" fmla="*/ 4985334 h 4998742"/>
              <a:gd name="connsiteX11" fmla="*/ 1386658 w 7932140"/>
              <a:gd name="connsiteY11" fmla="*/ 4197881 h 4998742"/>
              <a:gd name="connsiteX12" fmla="*/ 0 w 7932140"/>
              <a:gd name="connsiteY12" fmla="*/ 4745522 h 4998742"/>
              <a:gd name="connsiteX0" fmla="*/ 448643 w 8082265"/>
              <a:gd name="connsiteY0" fmla="*/ 0 h 4998590"/>
              <a:gd name="connsiteX1" fmla="*/ 1431281 w 8082265"/>
              <a:gd name="connsiteY1" fmla="*/ 586853 h 4998590"/>
              <a:gd name="connsiteX2" fmla="*/ 3614924 w 8082265"/>
              <a:gd name="connsiteY2" fmla="*/ 204716 h 4998590"/>
              <a:gd name="connsiteX3" fmla="*/ 5279949 w 8082265"/>
              <a:gd name="connsiteY3" fmla="*/ 1746914 h 4998590"/>
              <a:gd name="connsiteX4" fmla="*/ 6726612 w 8082265"/>
              <a:gd name="connsiteY4" fmla="*/ 873457 h 4998590"/>
              <a:gd name="connsiteX5" fmla="*/ 8023150 w 8082265"/>
              <a:gd name="connsiteY5" fmla="*/ 1337481 h 4998590"/>
              <a:gd name="connsiteX6" fmla="*/ 7736547 w 8082265"/>
              <a:gd name="connsiteY6" fmla="*/ 3002507 h 4998590"/>
              <a:gd name="connsiteX7" fmla="*/ 6620897 w 8082265"/>
              <a:gd name="connsiteY7" fmla="*/ 3249033 h 4998590"/>
              <a:gd name="connsiteX8" fmla="*/ 6082352 w 8082265"/>
              <a:gd name="connsiteY8" fmla="*/ 3849103 h 4998590"/>
              <a:gd name="connsiteX9" fmla="*/ 4951537 w 8082265"/>
              <a:gd name="connsiteY9" fmla="*/ 3408473 h 4998590"/>
              <a:gd name="connsiteX10" fmla="*/ 3361251 w 8082265"/>
              <a:gd name="connsiteY10" fmla="*/ 4985334 h 4998590"/>
              <a:gd name="connsiteX11" fmla="*/ 1536783 w 8082265"/>
              <a:gd name="connsiteY11" fmla="*/ 4197881 h 4998590"/>
              <a:gd name="connsiteX12" fmla="*/ 0 w 8082265"/>
              <a:gd name="connsiteY12" fmla="*/ 4813761 h 4998590"/>
              <a:gd name="connsiteX0" fmla="*/ 448643 w 8082265"/>
              <a:gd name="connsiteY0" fmla="*/ 0 h 5001550"/>
              <a:gd name="connsiteX1" fmla="*/ 1431281 w 8082265"/>
              <a:gd name="connsiteY1" fmla="*/ 586853 h 5001550"/>
              <a:gd name="connsiteX2" fmla="*/ 3614924 w 8082265"/>
              <a:gd name="connsiteY2" fmla="*/ 204716 h 5001550"/>
              <a:gd name="connsiteX3" fmla="*/ 5279949 w 8082265"/>
              <a:gd name="connsiteY3" fmla="*/ 1746914 h 5001550"/>
              <a:gd name="connsiteX4" fmla="*/ 6726612 w 8082265"/>
              <a:gd name="connsiteY4" fmla="*/ 873457 h 5001550"/>
              <a:gd name="connsiteX5" fmla="*/ 8023150 w 8082265"/>
              <a:gd name="connsiteY5" fmla="*/ 1337481 h 5001550"/>
              <a:gd name="connsiteX6" fmla="*/ 7736547 w 8082265"/>
              <a:gd name="connsiteY6" fmla="*/ 3002507 h 5001550"/>
              <a:gd name="connsiteX7" fmla="*/ 6620897 w 8082265"/>
              <a:gd name="connsiteY7" fmla="*/ 3249033 h 5001550"/>
              <a:gd name="connsiteX8" fmla="*/ 6082352 w 8082265"/>
              <a:gd name="connsiteY8" fmla="*/ 3849103 h 5001550"/>
              <a:gd name="connsiteX9" fmla="*/ 5142606 w 8082265"/>
              <a:gd name="connsiteY9" fmla="*/ 3312939 h 5001550"/>
              <a:gd name="connsiteX10" fmla="*/ 3361251 w 8082265"/>
              <a:gd name="connsiteY10" fmla="*/ 4985334 h 5001550"/>
              <a:gd name="connsiteX11" fmla="*/ 1536783 w 8082265"/>
              <a:gd name="connsiteY11" fmla="*/ 4197881 h 5001550"/>
              <a:gd name="connsiteX12" fmla="*/ 0 w 8082265"/>
              <a:gd name="connsiteY12" fmla="*/ 4813761 h 5001550"/>
              <a:gd name="connsiteX0" fmla="*/ 448643 w 8082265"/>
              <a:gd name="connsiteY0" fmla="*/ 0 h 5001550"/>
              <a:gd name="connsiteX1" fmla="*/ 1431281 w 8082265"/>
              <a:gd name="connsiteY1" fmla="*/ 586853 h 5001550"/>
              <a:gd name="connsiteX2" fmla="*/ 3614924 w 8082265"/>
              <a:gd name="connsiteY2" fmla="*/ 204716 h 5001550"/>
              <a:gd name="connsiteX3" fmla="*/ 5279949 w 8082265"/>
              <a:gd name="connsiteY3" fmla="*/ 1746914 h 5001550"/>
              <a:gd name="connsiteX4" fmla="*/ 6726612 w 8082265"/>
              <a:gd name="connsiteY4" fmla="*/ 873457 h 5001550"/>
              <a:gd name="connsiteX5" fmla="*/ 8023150 w 8082265"/>
              <a:gd name="connsiteY5" fmla="*/ 1337481 h 5001550"/>
              <a:gd name="connsiteX6" fmla="*/ 7736547 w 8082265"/>
              <a:gd name="connsiteY6" fmla="*/ 3002507 h 5001550"/>
              <a:gd name="connsiteX7" fmla="*/ 6620897 w 8082265"/>
              <a:gd name="connsiteY7" fmla="*/ 3249033 h 5001550"/>
              <a:gd name="connsiteX8" fmla="*/ 5142606 w 8082265"/>
              <a:gd name="connsiteY8" fmla="*/ 3312939 h 5001550"/>
              <a:gd name="connsiteX9" fmla="*/ 3361251 w 8082265"/>
              <a:gd name="connsiteY9" fmla="*/ 4985334 h 5001550"/>
              <a:gd name="connsiteX10" fmla="*/ 1536783 w 8082265"/>
              <a:gd name="connsiteY10" fmla="*/ 4197881 h 5001550"/>
              <a:gd name="connsiteX11" fmla="*/ 0 w 8082265"/>
              <a:gd name="connsiteY11" fmla="*/ 4813761 h 5001550"/>
              <a:gd name="connsiteX0" fmla="*/ 448643 w 8077081"/>
              <a:gd name="connsiteY0" fmla="*/ 0 h 5001550"/>
              <a:gd name="connsiteX1" fmla="*/ 1431281 w 8077081"/>
              <a:gd name="connsiteY1" fmla="*/ 586853 h 5001550"/>
              <a:gd name="connsiteX2" fmla="*/ 3614924 w 8077081"/>
              <a:gd name="connsiteY2" fmla="*/ 204716 h 5001550"/>
              <a:gd name="connsiteX3" fmla="*/ 5279949 w 8077081"/>
              <a:gd name="connsiteY3" fmla="*/ 1746914 h 5001550"/>
              <a:gd name="connsiteX4" fmla="*/ 6726612 w 8077081"/>
              <a:gd name="connsiteY4" fmla="*/ 873457 h 5001550"/>
              <a:gd name="connsiteX5" fmla="*/ 8023150 w 8077081"/>
              <a:gd name="connsiteY5" fmla="*/ 1337481 h 5001550"/>
              <a:gd name="connsiteX6" fmla="*/ 7736547 w 8077081"/>
              <a:gd name="connsiteY6" fmla="*/ 3002507 h 5001550"/>
              <a:gd name="connsiteX7" fmla="*/ 6866557 w 8077081"/>
              <a:gd name="connsiteY7" fmla="*/ 3603874 h 5001550"/>
              <a:gd name="connsiteX8" fmla="*/ 5142606 w 8077081"/>
              <a:gd name="connsiteY8" fmla="*/ 3312939 h 5001550"/>
              <a:gd name="connsiteX9" fmla="*/ 3361251 w 8077081"/>
              <a:gd name="connsiteY9" fmla="*/ 4985334 h 5001550"/>
              <a:gd name="connsiteX10" fmla="*/ 1536783 w 8077081"/>
              <a:gd name="connsiteY10" fmla="*/ 4197881 h 5001550"/>
              <a:gd name="connsiteX11" fmla="*/ 0 w 8077081"/>
              <a:gd name="connsiteY11" fmla="*/ 4813761 h 5001550"/>
              <a:gd name="connsiteX0" fmla="*/ 448643 w 8095875"/>
              <a:gd name="connsiteY0" fmla="*/ 0 h 5001550"/>
              <a:gd name="connsiteX1" fmla="*/ 1431281 w 8095875"/>
              <a:gd name="connsiteY1" fmla="*/ 586853 h 5001550"/>
              <a:gd name="connsiteX2" fmla="*/ 3614924 w 8095875"/>
              <a:gd name="connsiteY2" fmla="*/ 204716 h 5001550"/>
              <a:gd name="connsiteX3" fmla="*/ 5279949 w 8095875"/>
              <a:gd name="connsiteY3" fmla="*/ 1746914 h 5001550"/>
              <a:gd name="connsiteX4" fmla="*/ 6726612 w 8095875"/>
              <a:gd name="connsiteY4" fmla="*/ 873457 h 5001550"/>
              <a:gd name="connsiteX5" fmla="*/ 8023150 w 8095875"/>
              <a:gd name="connsiteY5" fmla="*/ 1337481 h 5001550"/>
              <a:gd name="connsiteX6" fmla="*/ 7818433 w 8095875"/>
              <a:gd name="connsiteY6" fmla="*/ 2743199 h 5001550"/>
              <a:gd name="connsiteX7" fmla="*/ 6866557 w 8095875"/>
              <a:gd name="connsiteY7" fmla="*/ 3603874 h 5001550"/>
              <a:gd name="connsiteX8" fmla="*/ 5142606 w 8095875"/>
              <a:gd name="connsiteY8" fmla="*/ 3312939 h 5001550"/>
              <a:gd name="connsiteX9" fmla="*/ 3361251 w 8095875"/>
              <a:gd name="connsiteY9" fmla="*/ 4985334 h 5001550"/>
              <a:gd name="connsiteX10" fmla="*/ 1536783 w 8095875"/>
              <a:gd name="connsiteY10" fmla="*/ 4197881 h 5001550"/>
              <a:gd name="connsiteX11" fmla="*/ 0 w 8095875"/>
              <a:gd name="connsiteY11" fmla="*/ 4813761 h 5001550"/>
              <a:gd name="connsiteX0" fmla="*/ 448643 w 8086724"/>
              <a:gd name="connsiteY0" fmla="*/ 0 h 5001550"/>
              <a:gd name="connsiteX1" fmla="*/ 1431281 w 8086724"/>
              <a:gd name="connsiteY1" fmla="*/ 586853 h 5001550"/>
              <a:gd name="connsiteX2" fmla="*/ 3614924 w 8086724"/>
              <a:gd name="connsiteY2" fmla="*/ 204716 h 5001550"/>
              <a:gd name="connsiteX3" fmla="*/ 5279949 w 8086724"/>
              <a:gd name="connsiteY3" fmla="*/ 1746914 h 5001550"/>
              <a:gd name="connsiteX4" fmla="*/ 6726612 w 8086724"/>
              <a:gd name="connsiteY4" fmla="*/ 873457 h 5001550"/>
              <a:gd name="connsiteX5" fmla="*/ 8023150 w 8086724"/>
              <a:gd name="connsiteY5" fmla="*/ 1337481 h 5001550"/>
              <a:gd name="connsiteX6" fmla="*/ 7818433 w 8086724"/>
              <a:gd name="connsiteY6" fmla="*/ 2743199 h 5001550"/>
              <a:gd name="connsiteX7" fmla="*/ 7221399 w 8086724"/>
              <a:gd name="connsiteY7" fmla="*/ 3521987 h 5001550"/>
              <a:gd name="connsiteX8" fmla="*/ 5142606 w 8086724"/>
              <a:gd name="connsiteY8" fmla="*/ 3312939 h 5001550"/>
              <a:gd name="connsiteX9" fmla="*/ 3361251 w 8086724"/>
              <a:gd name="connsiteY9" fmla="*/ 4985334 h 5001550"/>
              <a:gd name="connsiteX10" fmla="*/ 1536783 w 8086724"/>
              <a:gd name="connsiteY10" fmla="*/ 4197881 h 5001550"/>
              <a:gd name="connsiteX11" fmla="*/ 0 w 8086724"/>
              <a:gd name="connsiteY11" fmla="*/ 4813761 h 5001550"/>
              <a:gd name="connsiteX0" fmla="*/ 448643 w 8086724"/>
              <a:gd name="connsiteY0" fmla="*/ 0 h 5001550"/>
              <a:gd name="connsiteX1" fmla="*/ 1431281 w 8086724"/>
              <a:gd name="connsiteY1" fmla="*/ 586853 h 5001550"/>
              <a:gd name="connsiteX2" fmla="*/ 3614924 w 8086724"/>
              <a:gd name="connsiteY2" fmla="*/ 204716 h 5001550"/>
              <a:gd name="connsiteX3" fmla="*/ 5279949 w 8086724"/>
              <a:gd name="connsiteY3" fmla="*/ 1746914 h 5001550"/>
              <a:gd name="connsiteX4" fmla="*/ 6726612 w 8086724"/>
              <a:gd name="connsiteY4" fmla="*/ 873457 h 5001550"/>
              <a:gd name="connsiteX5" fmla="*/ 8023150 w 8086724"/>
              <a:gd name="connsiteY5" fmla="*/ 1337481 h 5001550"/>
              <a:gd name="connsiteX6" fmla="*/ 7818433 w 8086724"/>
              <a:gd name="connsiteY6" fmla="*/ 2593074 h 5001550"/>
              <a:gd name="connsiteX7" fmla="*/ 7221399 w 8086724"/>
              <a:gd name="connsiteY7" fmla="*/ 3521987 h 5001550"/>
              <a:gd name="connsiteX8" fmla="*/ 5142606 w 8086724"/>
              <a:gd name="connsiteY8" fmla="*/ 3312939 h 5001550"/>
              <a:gd name="connsiteX9" fmla="*/ 3361251 w 8086724"/>
              <a:gd name="connsiteY9" fmla="*/ 4985334 h 5001550"/>
              <a:gd name="connsiteX10" fmla="*/ 1536783 w 8086724"/>
              <a:gd name="connsiteY10" fmla="*/ 4197881 h 5001550"/>
              <a:gd name="connsiteX11" fmla="*/ 0 w 8086724"/>
              <a:gd name="connsiteY11" fmla="*/ 4813761 h 5001550"/>
              <a:gd name="connsiteX0" fmla="*/ 448643 w 8086724"/>
              <a:gd name="connsiteY0" fmla="*/ 0 h 5005196"/>
              <a:gd name="connsiteX1" fmla="*/ 1431281 w 8086724"/>
              <a:gd name="connsiteY1" fmla="*/ 586853 h 5005196"/>
              <a:gd name="connsiteX2" fmla="*/ 3614924 w 8086724"/>
              <a:gd name="connsiteY2" fmla="*/ 204716 h 5005196"/>
              <a:gd name="connsiteX3" fmla="*/ 5279949 w 8086724"/>
              <a:gd name="connsiteY3" fmla="*/ 1746914 h 5005196"/>
              <a:gd name="connsiteX4" fmla="*/ 6726612 w 8086724"/>
              <a:gd name="connsiteY4" fmla="*/ 873457 h 5005196"/>
              <a:gd name="connsiteX5" fmla="*/ 8023150 w 8086724"/>
              <a:gd name="connsiteY5" fmla="*/ 1337481 h 5005196"/>
              <a:gd name="connsiteX6" fmla="*/ 7818433 w 8086724"/>
              <a:gd name="connsiteY6" fmla="*/ 2593074 h 5005196"/>
              <a:gd name="connsiteX7" fmla="*/ 7221399 w 8086724"/>
              <a:gd name="connsiteY7" fmla="*/ 3521987 h 5005196"/>
              <a:gd name="connsiteX8" fmla="*/ 5238140 w 8086724"/>
              <a:gd name="connsiteY8" fmla="*/ 3203757 h 5005196"/>
              <a:gd name="connsiteX9" fmla="*/ 3361251 w 8086724"/>
              <a:gd name="connsiteY9" fmla="*/ 4985334 h 5005196"/>
              <a:gd name="connsiteX10" fmla="*/ 1536783 w 8086724"/>
              <a:gd name="connsiteY10" fmla="*/ 4197881 h 5005196"/>
              <a:gd name="connsiteX11" fmla="*/ 0 w 8086724"/>
              <a:gd name="connsiteY11" fmla="*/ 4813761 h 5005196"/>
              <a:gd name="connsiteX0" fmla="*/ 448643 w 8086724"/>
              <a:gd name="connsiteY0" fmla="*/ 0 h 5139702"/>
              <a:gd name="connsiteX1" fmla="*/ 1431281 w 8086724"/>
              <a:gd name="connsiteY1" fmla="*/ 586853 h 5139702"/>
              <a:gd name="connsiteX2" fmla="*/ 3614924 w 8086724"/>
              <a:gd name="connsiteY2" fmla="*/ 204716 h 5139702"/>
              <a:gd name="connsiteX3" fmla="*/ 5279949 w 8086724"/>
              <a:gd name="connsiteY3" fmla="*/ 1746914 h 5139702"/>
              <a:gd name="connsiteX4" fmla="*/ 6726612 w 8086724"/>
              <a:gd name="connsiteY4" fmla="*/ 873457 h 5139702"/>
              <a:gd name="connsiteX5" fmla="*/ 8023150 w 8086724"/>
              <a:gd name="connsiteY5" fmla="*/ 1337481 h 5139702"/>
              <a:gd name="connsiteX6" fmla="*/ 7818433 w 8086724"/>
              <a:gd name="connsiteY6" fmla="*/ 2593074 h 5139702"/>
              <a:gd name="connsiteX7" fmla="*/ 7221399 w 8086724"/>
              <a:gd name="connsiteY7" fmla="*/ 3521987 h 5139702"/>
              <a:gd name="connsiteX8" fmla="*/ 5238140 w 8086724"/>
              <a:gd name="connsiteY8" fmla="*/ 3203757 h 5139702"/>
              <a:gd name="connsiteX9" fmla="*/ 3620559 w 8086724"/>
              <a:gd name="connsiteY9" fmla="*/ 5121811 h 5139702"/>
              <a:gd name="connsiteX10" fmla="*/ 1536783 w 8086724"/>
              <a:gd name="connsiteY10" fmla="*/ 4197881 h 5139702"/>
              <a:gd name="connsiteX11" fmla="*/ 0 w 8086724"/>
              <a:gd name="connsiteY11" fmla="*/ 4813761 h 5139702"/>
              <a:gd name="connsiteX0" fmla="*/ 448643 w 8086724"/>
              <a:gd name="connsiteY0" fmla="*/ 0 h 5138007"/>
              <a:gd name="connsiteX1" fmla="*/ 1431281 w 8086724"/>
              <a:gd name="connsiteY1" fmla="*/ 586853 h 5138007"/>
              <a:gd name="connsiteX2" fmla="*/ 3614924 w 8086724"/>
              <a:gd name="connsiteY2" fmla="*/ 204716 h 5138007"/>
              <a:gd name="connsiteX3" fmla="*/ 5279949 w 8086724"/>
              <a:gd name="connsiteY3" fmla="*/ 1746914 h 5138007"/>
              <a:gd name="connsiteX4" fmla="*/ 6726612 w 8086724"/>
              <a:gd name="connsiteY4" fmla="*/ 873457 h 5138007"/>
              <a:gd name="connsiteX5" fmla="*/ 8023150 w 8086724"/>
              <a:gd name="connsiteY5" fmla="*/ 1337481 h 5138007"/>
              <a:gd name="connsiteX6" fmla="*/ 7818433 w 8086724"/>
              <a:gd name="connsiteY6" fmla="*/ 2593074 h 5138007"/>
              <a:gd name="connsiteX7" fmla="*/ 7221399 w 8086724"/>
              <a:gd name="connsiteY7" fmla="*/ 3521987 h 5138007"/>
              <a:gd name="connsiteX8" fmla="*/ 5620278 w 8086724"/>
              <a:gd name="connsiteY8" fmla="*/ 3258348 h 5138007"/>
              <a:gd name="connsiteX9" fmla="*/ 3620559 w 8086724"/>
              <a:gd name="connsiteY9" fmla="*/ 5121811 h 5138007"/>
              <a:gd name="connsiteX10" fmla="*/ 1536783 w 8086724"/>
              <a:gd name="connsiteY10" fmla="*/ 4197881 h 5138007"/>
              <a:gd name="connsiteX11" fmla="*/ 0 w 8086724"/>
              <a:gd name="connsiteY11" fmla="*/ 4813761 h 5138007"/>
              <a:gd name="connsiteX0" fmla="*/ 448643 w 8086724"/>
              <a:gd name="connsiteY0" fmla="*/ 0 h 5133317"/>
              <a:gd name="connsiteX1" fmla="*/ 1431281 w 8086724"/>
              <a:gd name="connsiteY1" fmla="*/ 586853 h 5133317"/>
              <a:gd name="connsiteX2" fmla="*/ 3614924 w 8086724"/>
              <a:gd name="connsiteY2" fmla="*/ 204716 h 5133317"/>
              <a:gd name="connsiteX3" fmla="*/ 5279949 w 8086724"/>
              <a:gd name="connsiteY3" fmla="*/ 1746914 h 5133317"/>
              <a:gd name="connsiteX4" fmla="*/ 6726612 w 8086724"/>
              <a:gd name="connsiteY4" fmla="*/ 873457 h 5133317"/>
              <a:gd name="connsiteX5" fmla="*/ 8023150 w 8086724"/>
              <a:gd name="connsiteY5" fmla="*/ 1337481 h 5133317"/>
              <a:gd name="connsiteX6" fmla="*/ 7818433 w 8086724"/>
              <a:gd name="connsiteY6" fmla="*/ 2593074 h 5133317"/>
              <a:gd name="connsiteX7" fmla="*/ 7221399 w 8086724"/>
              <a:gd name="connsiteY7" fmla="*/ 3521987 h 5133317"/>
              <a:gd name="connsiteX8" fmla="*/ 5620278 w 8086724"/>
              <a:gd name="connsiteY8" fmla="*/ 3258348 h 5133317"/>
              <a:gd name="connsiteX9" fmla="*/ 3620559 w 8086724"/>
              <a:gd name="connsiteY9" fmla="*/ 5121811 h 5133317"/>
              <a:gd name="connsiteX10" fmla="*/ 1536783 w 8086724"/>
              <a:gd name="connsiteY10" fmla="*/ 4197881 h 5133317"/>
              <a:gd name="connsiteX11" fmla="*/ 0 w 8086724"/>
              <a:gd name="connsiteY11" fmla="*/ 4813761 h 5133317"/>
              <a:gd name="connsiteX0" fmla="*/ 448643 w 8086724"/>
              <a:gd name="connsiteY0" fmla="*/ 0 h 5133317"/>
              <a:gd name="connsiteX1" fmla="*/ 1431281 w 8086724"/>
              <a:gd name="connsiteY1" fmla="*/ 586853 h 5133317"/>
              <a:gd name="connsiteX2" fmla="*/ 3614924 w 8086724"/>
              <a:gd name="connsiteY2" fmla="*/ 204716 h 5133317"/>
              <a:gd name="connsiteX3" fmla="*/ 5279949 w 8086724"/>
              <a:gd name="connsiteY3" fmla="*/ 1746914 h 5133317"/>
              <a:gd name="connsiteX4" fmla="*/ 6726612 w 8086724"/>
              <a:gd name="connsiteY4" fmla="*/ 873457 h 5133317"/>
              <a:gd name="connsiteX5" fmla="*/ 8023150 w 8086724"/>
              <a:gd name="connsiteY5" fmla="*/ 1337481 h 5133317"/>
              <a:gd name="connsiteX6" fmla="*/ 7818433 w 8086724"/>
              <a:gd name="connsiteY6" fmla="*/ 2593074 h 5133317"/>
              <a:gd name="connsiteX7" fmla="*/ 7221399 w 8086724"/>
              <a:gd name="connsiteY7" fmla="*/ 3521987 h 5133317"/>
              <a:gd name="connsiteX8" fmla="*/ 5620278 w 8086724"/>
              <a:gd name="connsiteY8" fmla="*/ 3258348 h 5133317"/>
              <a:gd name="connsiteX9" fmla="*/ 3620559 w 8086724"/>
              <a:gd name="connsiteY9" fmla="*/ 5121811 h 5133317"/>
              <a:gd name="connsiteX10" fmla="*/ 1536783 w 8086724"/>
              <a:gd name="connsiteY10" fmla="*/ 4197881 h 5133317"/>
              <a:gd name="connsiteX11" fmla="*/ 0 w 8086724"/>
              <a:gd name="connsiteY11" fmla="*/ 4813761 h 5133317"/>
              <a:gd name="connsiteX0" fmla="*/ 842183 w 8480264"/>
              <a:gd name="connsiteY0" fmla="*/ 0 h 5133317"/>
              <a:gd name="connsiteX1" fmla="*/ 1824821 w 8480264"/>
              <a:gd name="connsiteY1" fmla="*/ 586853 h 5133317"/>
              <a:gd name="connsiteX2" fmla="*/ 4008464 w 8480264"/>
              <a:gd name="connsiteY2" fmla="*/ 204716 h 5133317"/>
              <a:gd name="connsiteX3" fmla="*/ 5673489 w 8480264"/>
              <a:gd name="connsiteY3" fmla="*/ 1746914 h 5133317"/>
              <a:gd name="connsiteX4" fmla="*/ 7120152 w 8480264"/>
              <a:gd name="connsiteY4" fmla="*/ 873457 h 5133317"/>
              <a:gd name="connsiteX5" fmla="*/ 8416690 w 8480264"/>
              <a:gd name="connsiteY5" fmla="*/ 1337481 h 5133317"/>
              <a:gd name="connsiteX6" fmla="*/ 8211973 w 8480264"/>
              <a:gd name="connsiteY6" fmla="*/ 2593074 h 5133317"/>
              <a:gd name="connsiteX7" fmla="*/ 7614939 w 8480264"/>
              <a:gd name="connsiteY7" fmla="*/ 3521987 h 5133317"/>
              <a:gd name="connsiteX8" fmla="*/ 6013818 w 8480264"/>
              <a:gd name="connsiteY8" fmla="*/ 3258348 h 5133317"/>
              <a:gd name="connsiteX9" fmla="*/ 4014099 w 8480264"/>
              <a:gd name="connsiteY9" fmla="*/ 5121811 h 5133317"/>
              <a:gd name="connsiteX10" fmla="*/ 1930323 w 8480264"/>
              <a:gd name="connsiteY10" fmla="*/ 4197881 h 5133317"/>
              <a:gd name="connsiteX11" fmla="*/ 0 w 8480264"/>
              <a:gd name="connsiteY11" fmla="*/ 3841488 h 5133317"/>
              <a:gd name="connsiteX0" fmla="*/ 842183 w 8480264"/>
              <a:gd name="connsiteY0" fmla="*/ 0 h 5122116"/>
              <a:gd name="connsiteX1" fmla="*/ 1824821 w 8480264"/>
              <a:gd name="connsiteY1" fmla="*/ 586853 h 5122116"/>
              <a:gd name="connsiteX2" fmla="*/ 4008464 w 8480264"/>
              <a:gd name="connsiteY2" fmla="*/ 204716 h 5122116"/>
              <a:gd name="connsiteX3" fmla="*/ 5673489 w 8480264"/>
              <a:gd name="connsiteY3" fmla="*/ 1746914 h 5122116"/>
              <a:gd name="connsiteX4" fmla="*/ 7120152 w 8480264"/>
              <a:gd name="connsiteY4" fmla="*/ 873457 h 5122116"/>
              <a:gd name="connsiteX5" fmla="*/ 8416690 w 8480264"/>
              <a:gd name="connsiteY5" fmla="*/ 1337481 h 5122116"/>
              <a:gd name="connsiteX6" fmla="*/ 8211973 w 8480264"/>
              <a:gd name="connsiteY6" fmla="*/ 2593074 h 5122116"/>
              <a:gd name="connsiteX7" fmla="*/ 7614939 w 8480264"/>
              <a:gd name="connsiteY7" fmla="*/ 3521987 h 5122116"/>
              <a:gd name="connsiteX8" fmla="*/ 6013818 w 8480264"/>
              <a:gd name="connsiteY8" fmla="*/ 3258348 h 5122116"/>
              <a:gd name="connsiteX9" fmla="*/ 4014099 w 8480264"/>
              <a:gd name="connsiteY9" fmla="*/ 5121811 h 5122116"/>
              <a:gd name="connsiteX10" fmla="*/ 2196541 w 8480264"/>
              <a:gd name="connsiteY10" fmla="*/ 3109860 h 5122116"/>
              <a:gd name="connsiteX11" fmla="*/ 0 w 8480264"/>
              <a:gd name="connsiteY11" fmla="*/ 3841488 h 5122116"/>
              <a:gd name="connsiteX0" fmla="*/ 842183 w 8480264"/>
              <a:gd name="connsiteY0" fmla="*/ 0 h 3999720"/>
              <a:gd name="connsiteX1" fmla="*/ 1824821 w 8480264"/>
              <a:gd name="connsiteY1" fmla="*/ 586853 h 3999720"/>
              <a:gd name="connsiteX2" fmla="*/ 4008464 w 8480264"/>
              <a:gd name="connsiteY2" fmla="*/ 204716 h 3999720"/>
              <a:gd name="connsiteX3" fmla="*/ 5673489 w 8480264"/>
              <a:gd name="connsiteY3" fmla="*/ 1746914 h 3999720"/>
              <a:gd name="connsiteX4" fmla="*/ 7120152 w 8480264"/>
              <a:gd name="connsiteY4" fmla="*/ 873457 h 3999720"/>
              <a:gd name="connsiteX5" fmla="*/ 8416690 w 8480264"/>
              <a:gd name="connsiteY5" fmla="*/ 1337481 h 3999720"/>
              <a:gd name="connsiteX6" fmla="*/ 8211973 w 8480264"/>
              <a:gd name="connsiteY6" fmla="*/ 2593074 h 3999720"/>
              <a:gd name="connsiteX7" fmla="*/ 7614939 w 8480264"/>
              <a:gd name="connsiteY7" fmla="*/ 3521987 h 3999720"/>
              <a:gd name="connsiteX8" fmla="*/ 6013818 w 8480264"/>
              <a:gd name="connsiteY8" fmla="*/ 3258348 h 3999720"/>
              <a:gd name="connsiteX9" fmla="*/ 3944650 w 8480264"/>
              <a:gd name="connsiteY9" fmla="*/ 3999067 h 3999720"/>
              <a:gd name="connsiteX10" fmla="*/ 2196541 w 8480264"/>
              <a:gd name="connsiteY10" fmla="*/ 3109860 h 3999720"/>
              <a:gd name="connsiteX11" fmla="*/ 0 w 8480264"/>
              <a:gd name="connsiteY11" fmla="*/ 3841488 h 3999720"/>
              <a:gd name="connsiteX0" fmla="*/ 842183 w 8480264"/>
              <a:gd name="connsiteY0" fmla="*/ 0 h 3999625"/>
              <a:gd name="connsiteX1" fmla="*/ 1824821 w 8480264"/>
              <a:gd name="connsiteY1" fmla="*/ 586853 h 3999625"/>
              <a:gd name="connsiteX2" fmla="*/ 4008464 w 8480264"/>
              <a:gd name="connsiteY2" fmla="*/ 204716 h 3999625"/>
              <a:gd name="connsiteX3" fmla="*/ 5673489 w 8480264"/>
              <a:gd name="connsiteY3" fmla="*/ 1746914 h 3999625"/>
              <a:gd name="connsiteX4" fmla="*/ 7120152 w 8480264"/>
              <a:gd name="connsiteY4" fmla="*/ 873457 h 3999625"/>
              <a:gd name="connsiteX5" fmla="*/ 8416690 w 8480264"/>
              <a:gd name="connsiteY5" fmla="*/ 1337481 h 3999625"/>
              <a:gd name="connsiteX6" fmla="*/ 8211973 w 8480264"/>
              <a:gd name="connsiteY6" fmla="*/ 2593074 h 3999625"/>
              <a:gd name="connsiteX7" fmla="*/ 7614939 w 8480264"/>
              <a:gd name="connsiteY7" fmla="*/ 3521987 h 3999625"/>
              <a:gd name="connsiteX8" fmla="*/ 6013818 w 8480264"/>
              <a:gd name="connsiteY8" fmla="*/ 3258348 h 3999625"/>
              <a:gd name="connsiteX9" fmla="*/ 3944650 w 8480264"/>
              <a:gd name="connsiteY9" fmla="*/ 3999067 h 3999625"/>
              <a:gd name="connsiteX10" fmla="*/ 2080794 w 8480264"/>
              <a:gd name="connsiteY10" fmla="*/ 3121434 h 3999625"/>
              <a:gd name="connsiteX11" fmla="*/ 0 w 8480264"/>
              <a:gd name="connsiteY11" fmla="*/ 3841488 h 3999625"/>
              <a:gd name="connsiteX0" fmla="*/ 842183 w 8480264"/>
              <a:gd name="connsiteY0" fmla="*/ 0 h 3941793"/>
              <a:gd name="connsiteX1" fmla="*/ 1824821 w 8480264"/>
              <a:gd name="connsiteY1" fmla="*/ 586853 h 3941793"/>
              <a:gd name="connsiteX2" fmla="*/ 4008464 w 8480264"/>
              <a:gd name="connsiteY2" fmla="*/ 204716 h 3941793"/>
              <a:gd name="connsiteX3" fmla="*/ 5673489 w 8480264"/>
              <a:gd name="connsiteY3" fmla="*/ 1746914 h 3941793"/>
              <a:gd name="connsiteX4" fmla="*/ 7120152 w 8480264"/>
              <a:gd name="connsiteY4" fmla="*/ 873457 h 3941793"/>
              <a:gd name="connsiteX5" fmla="*/ 8416690 w 8480264"/>
              <a:gd name="connsiteY5" fmla="*/ 1337481 h 3941793"/>
              <a:gd name="connsiteX6" fmla="*/ 8211973 w 8480264"/>
              <a:gd name="connsiteY6" fmla="*/ 2593074 h 3941793"/>
              <a:gd name="connsiteX7" fmla="*/ 7614939 w 8480264"/>
              <a:gd name="connsiteY7" fmla="*/ 3521987 h 3941793"/>
              <a:gd name="connsiteX8" fmla="*/ 6013818 w 8480264"/>
              <a:gd name="connsiteY8" fmla="*/ 3258348 h 3941793"/>
              <a:gd name="connsiteX9" fmla="*/ 3817329 w 8480264"/>
              <a:gd name="connsiteY9" fmla="*/ 3941194 h 3941793"/>
              <a:gd name="connsiteX10" fmla="*/ 2080794 w 8480264"/>
              <a:gd name="connsiteY10" fmla="*/ 3121434 h 3941793"/>
              <a:gd name="connsiteX11" fmla="*/ 0 w 8480264"/>
              <a:gd name="connsiteY11" fmla="*/ 3841488 h 3941793"/>
              <a:gd name="connsiteX0" fmla="*/ 842183 w 8480264"/>
              <a:gd name="connsiteY0" fmla="*/ 0 h 3941515"/>
              <a:gd name="connsiteX1" fmla="*/ 1824821 w 8480264"/>
              <a:gd name="connsiteY1" fmla="*/ 586853 h 3941515"/>
              <a:gd name="connsiteX2" fmla="*/ 4008464 w 8480264"/>
              <a:gd name="connsiteY2" fmla="*/ 204716 h 3941515"/>
              <a:gd name="connsiteX3" fmla="*/ 5673489 w 8480264"/>
              <a:gd name="connsiteY3" fmla="*/ 1746914 h 3941515"/>
              <a:gd name="connsiteX4" fmla="*/ 7120152 w 8480264"/>
              <a:gd name="connsiteY4" fmla="*/ 873457 h 3941515"/>
              <a:gd name="connsiteX5" fmla="*/ 8416690 w 8480264"/>
              <a:gd name="connsiteY5" fmla="*/ 1337481 h 3941515"/>
              <a:gd name="connsiteX6" fmla="*/ 8211973 w 8480264"/>
              <a:gd name="connsiteY6" fmla="*/ 2593074 h 3941515"/>
              <a:gd name="connsiteX7" fmla="*/ 7614939 w 8480264"/>
              <a:gd name="connsiteY7" fmla="*/ 3521987 h 3941515"/>
              <a:gd name="connsiteX8" fmla="*/ 6002243 w 8480264"/>
              <a:gd name="connsiteY8" fmla="*/ 3223624 h 3941515"/>
              <a:gd name="connsiteX9" fmla="*/ 3817329 w 8480264"/>
              <a:gd name="connsiteY9" fmla="*/ 3941194 h 3941515"/>
              <a:gd name="connsiteX10" fmla="*/ 2080794 w 8480264"/>
              <a:gd name="connsiteY10" fmla="*/ 3121434 h 3941515"/>
              <a:gd name="connsiteX11" fmla="*/ 0 w 8480264"/>
              <a:gd name="connsiteY11" fmla="*/ 3841488 h 3941515"/>
              <a:gd name="connsiteX0" fmla="*/ 842183 w 8480264"/>
              <a:gd name="connsiteY0" fmla="*/ 0 h 3941328"/>
              <a:gd name="connsiteX1" fmla="*/ 1824821 w 8480264"/>
              <a:gd name="connsiteY1" fmla="*/ 586853 h 3941328"/>
              <a:gd name="connsiteX2" fmla="*/ 4008464 w 8480264"/>
              <a:gd name="connsiteY2" fmla="*/ 204716 h 3941328"/>
              <a:gd name="connsiteX3" fmla="*/ 5673489 w 8480264"/>
              <a:gd name="connsiteY3" fmla="*/ 1746914 h 3941328"/>
              <a:gd name="connsiteX4" fmla="*/ 7120152 w 8480264"/>
              <a:gd name="connsiteY4" fmla="*/ 873457 h 3941328"/>
              <a:gd name="connsiteX5" fmla="*/ 8416690 w 8480264"/>
              <a:gd name="connsiteY5" fmla="*/ 1337481 h 3941328"/>
              <a:gd name="connsiteX6" fmla="*/ 8211973 w 8480264"/>
              <a:gd name="connsiteY6" fmla="*/ 2593074 h 3941328"/>
              <a:gd name="connsiteX7" fmla="*/ 7614939 w 8480264"/>
              <a:gd name="connsiteY7" fmla="*/ 3521987 h 3941328"/>
              <a:gd name="connsiteX8" fmla="*/ 5886496 w 8480264"/>
              <a:gd name="connsiteY8" fmla="*/ 3050003 h 3941328"/>
              <a:gd name="connsiteX9" fmla="*/ 3817329 w 8480264"/>
              <a:gd name="connsiteY9" fmla="*/ 3941194 h 3941328"/>
              <a:gd name="connsiteX10" fmla="*/ 2080794 w 8480264"/>
              <a:gd name="connsiteY10" fmla="*/ 3121434 h 3941328"/>
              <a:gd name="connsiteX11" fmla="*/ 0 w 8480264"/>
              <a:gd name="connsiteY11" fmla="*/ 3841488 h 3941328"/>
              <a:gd name="connsiteX0" fmla="*/ 842183 w 8479204"/>
              <a:gd name="connsiteY0" fmla="*/ 0 h 3941328"/>
              <a:gd name="connsiteX1" fmla="*/ 1824821 w 8479204"/>
              <a:gd name="connsiteY1" fmla="*/ 586853 h 3941328"/>
              <a:gd name="connsiteX2" fmla="*/ 4008464 w 8479204"/>
              <a:gd name="connsiteY2" fmla="*/ 204716 h 3941328"/>
              <a:gd name="connsiteX3" fmla="*/ 5673489 w 8479204"/>
              <a:gd name="connsiteY3" fmla="*/ 1746914 h 3941328"/>
              <a:gd name="connsiteX4" fmla="*/ 7120152 w 8479204"/>
              <a:gd name="connsiteY4" fmla="*/ 873457 h 3941328"/>
              <a:gd name="connsiteX5" fmla="*/ 8416690 w 8479204"/>
              <a:gd name="connsiteY5" fmla="*/ 1337481 h 3941328"/>
              <a:gd name="connsiteX6" fmla="*/ 8211973 w 8479204"/>
              <a:gd name="connsiteY6" fmla="*/ 2593074 h 3941328"/>
              <a:gd name="connsiteX7" fmla="*/ 7661237 w 8479204"/>
              <a:gd name="connsiteY7" fmla="*/ 3093724 h 3941328"/>
              <a:gd name="connsiteX8" fmla="*/ 5886496 w 8479204"/>
              <a:gd name="connsiteY8" fmla="*/ 3050003 h 3941328"/>
              <a:gd name="connsiteX9" fmla="*/ 3817329 w 8479204"/>
              <a:gd name="connsiteY9" fmla="*/ 3941194 h 3941328"/>
              <a:gd name="connsiteX10" fmla="*/ 2080794 w 8479204"/>
              <a:gd name="connsiteY10" fmla="*/ 3121434 h 3941328"/>
              <a:gd name="connsiteX11" fmla="*/ 0 w 8479204"/>
              <a:gd name="connsiteY11" fmla="*/ 3841488 h 3941328"/>
              <a:gd name="connsiteX0" fmla="*/ 842183 w 8428927"/>
              <a:gd name="connsiteY0" fmla="*/ 0 h 3941328"/>
              <a:gd name="connsiteX1" fmla="*/ 1824821 w 8428927"/>
              <a:gd name="connsiteY1" fmla="*/ 586853 h 3941328"/>
              <a:gd name="connsiteX2" fmla="*/ 4008464 w 8428927"/>
              <a:gd name="connsiteY2" fmla="*/ 204716 h 3941328"/>
              <a:gd name="connsiteX3" fmla="*/ 5673489 w 8428927"/>
              <a:gd name="connsiteY3" fmla="*/ 1746914 h 3941328"/>
              <a:gd name="connsiteX4" fmla="*/ 7120152 w 8428927"/>
              <a:gd name="connsiteY4" fmla="*/ 873457 h 3941328"/>
              <a:gd name="connsiteX5" fmla="*/ 8416690 w 8428927"/>
              <a:gd name="connsiteY5" fmla="*/ 1337481 h 3941328"/>
              <a:gd name="connsiteX6" fmla="*/ 7661237 w 8428927"/>
              <a:gd name="connsiteY6" fmla="*/ 3093724 h 3941328"/>
              <a:gd name="connsiteX7" fmla="*/ 5886496 w 8428927"/>
              <a:gd name="connsiteY7" fmla="*/ 3050003 h 3941328"/>
              <a:gd name="connsiteX8" fmla="*/ 3817329 w 8428927"/>
              <a:gd name="connsiteY8" fmla="*/ 3941194 h 3941328"/>
              <a:gd name="connsiteX9" fmla="*/ 2080794 w 8428927"/>
              <a:gd name="connsiteY9" fmla="*/ 3121434 h 3941328"/>
              <a:gd name="connsiteX10" fmla="*/ 0 w 8428927"/>
              <a:gd name="connsiteY10" fmla="*/ 3841488 h 3941328"/>
              <a:gd name="connsiteX0" fmla="*/ 842183 w 8473594"/>
              <a:gd name="connsiteY0" fmla="*/ 0 h 3941328"/>
              <a:gd name="connsiteX1" fmla="*/ 1824821 w 8473594"/>
              <a:gd name="connsiteY1" fmla="*/ 586853 h 3941328"/>
              <a:gd name="connsiteX2" fmla="*/ 4008464 w 8473594"/>
              <a:gd name="connsiteY2" fmla="*/ 204716 h 3941328"/>
              <a:gd name="connsiteX3" fmla="*/ 5673489 w 8473594"/>
              <a:gd name="connsiteY3" fmla="*/ 1746914 h 3941328"/>
              <a:gd name="connsiteX4" fmla="*/ 7120152 w 8473594"/>
              <a:gd name="connsiteY4" fmla="*/ 873457 h 3941328"/>
              <a:gd name="connsiteX5" fmla="*/ 8416690 w 8473594"/>
              <a:gd name="connsiteY5" fmla="*/ 1337481 h 3941328"/>
              <a:gd name="connsiteX6" fmla="*/ 7661237 w 8473594"/>
              <a:gd name="connsiteY6" fmla="*/ 3093724 h 3941328"/>
              <a:gd name="connsiteX7" fmla="*/ 5886496 w 8473594"/>
              <a:gd name="connsiteY7" fmla="*/ 3050003 h 3941328"/>
              <a:gd name="connsiteX8" fmla="*/ 3817329 w 8473594"/>
              <a:gd name="connsiteY8" fmla="*/ 3941194 h 3941328"/>
              <a:gd name="connsiteX9" fmla="*/ 2080794 w 8473594"/>
              <a:gd name="connsiteY9" fmla="*/ 3121434 h 3941328"/>
              <a:gd name="connsiteX10" fmla="*/ 0 w 8473594"/>
              <a:gd name="connsiteY10" fmla="*/ 3841488 h 3941328"/>
              <a:gd name="connsiteX0" fmla="*/ 842183 w 8473594"/>
              <a:gd name="connsiteY0" fmla="*/ 0 h 3941328"/>
              <a:gd name="connsiteX1" fmla="*/ 1824821 w 8473594"/>
              <a:gd name="connsiteY1" fmla="*/ 586853 h 3941328"/>
              <a:gd name="connsiteX2" fmla="*/ 4008464 w 8473594"/>
              <a:gd name="connsiteY2" fmla="*/ 204716 h 3941328"/>
              <a:gd name="connsiteX3" fmla="*/ 5673489 w 8473594"/>
              <a:gd name="connsiteY3" fmla="*/ 1746914 h 3941328"/>
              <a:gd name="connsiteX4" fmla="*/ 7120152 w 8473594"/>
              <a:gd name="connsiteY4" fmla="*/ 873457 h 3941328"/>
              <a:gd name="connsiteX5" fmla="*/ 8416690 w 8473594"/>
              <a:gd name="connsiteY5" fmla="*/ 1337481 h 3941328"/>
              <a:gd name="connsiteX6" fmla="*/ 7661237 w 8473594"/>
              <a:gd name="connsiteY6" fmla="*/ 3093724 h 3941328"/>
              <a:gd name="connsiteX7" fmla="*/ 5886496 w 8473594"/>
              <a:gd name="connsiteY7" fmla="*/ 3050003 h 3941328"/>
              <a:gd name="connsiteX8" fmla="*/ 3817329 w 8473594"/>
              <a:gd name="connsiteY8" fmla="*/ 3941194 h 3941328"/>
              <a:gd name="connsiteX9" fmla="*/ 2080794 w 8473594"/>
              <a:gd name="connsiteY9" fmla="*/ 3121434 h 3941328"/>
              <a:gd name="connsiteX10" fmla="*/ 0 w 8473594"/>
              <a:gd name="connsiteY10" fmla="*/ 3841488 h 3941328"/>
              <a:gd name="connsiteX0" fmla="*/ 842183 w 8441774"/>
              <a:gd name="connsiteY0" fmla="*/ 0 h 3941328"/>
              <a:gd name="connsiteX1" fmla="*/ 1824821 w 8441774"/>
              <a:gd name="connsiteY1" fmla="*/ 586853 h 3941328"/>
              <a:gd name="connsiteX2" fmla="*/ 4008464 w 8441774"/>
              <a:gd name="connsiteY2" fmla="*/ 204716 h 3941328"/>
              <a:gd name="connsiteX3" fmla="*/ 5673489 w 8441774"/>
              <a:gd name="connsiteY3" fmla="*/ 1746914 h 3941328"/>
              <a:gd name="connsiteX4" fmla="*/ 7120152 w 8441774"/>
              <a:gd name="connsiteY4" fmla="*/ 873457 h 3941328"/>
              <a:gd name="connsiteX5" fmla="*/ 8416690 w 8441774"/>
              <a:gd name="connsiteY5" fmla="*/ 1337481 h 3941328"/>
              <a:gd name="connsiteX6" fmla="*/ 7661237 w 8441774"/>
              <a:gd name="connsiteY6" fmla="*/ 3093724 h 3941328"/>
              <a:gd name="connsiteX7" fmla="*/ 5886496 w 8441774"/>
              <a:gd name="connsiteY7" fmla="*/ 3050003 h 3941328"/>
              <a:gd name="connsiteX8" fmla="*/ 3817329 w 8441774"/>
              <a:gd name="connsiteY8" fmla="*/ 3941194 h 3941328"/>
              <a:gd name="connsiteX9" fmla="*/ 2080794 w 8441774"/>
              <a:gd name="connsiteY9" fmla="*/ 3121434 h 3941328"/>
              <a:gd name="connsiteX10" fmla="*/ 0 w 8441774"/>
              <a:gd name="connsiteY10" fmla="*/ 3841488 h 3941328"/>
              <a:gd name="connsiteX0" fmla="*/ 842183 w 8635515"/>
              <a:gd name="connsiteY0" fmla="*/ 0 h 3941328"/>
              <a:gd name="connsiteX1" fmla="*/ 1824821 w 8635515"/>
              <a:gd name="connsiteY1" fmla="*/ 586853 h 3941328"/>
              <a:gd name="connsiteX2" fmla="*/ 4008464 w 8635515"/>
              <a:gd name="connsiteY2" fmla="*/ 204716 h 3941328"/>
              <a:gd name="connsiteX3" fmla="*/ 5673489 w 8635515"/>
              <a:gd name="connsiteY3" fmla="*/ 1746914 h 3941328"/>
              <a:gd name="connsiteX4" fmla="*/ 7120152 w 8635515"/>
              <a:gd name="connsiteY4" fmla="*/ 873457 h 3941328"/>
              <a:gd name="connsiteX5" fmla="*/ 8613460 w 8635515"/>
              <a:gd name="connsiteY5" fmla="*/ 1696296 h 3941328"/>
              <a:gd name="connsiteX6" fmla="*/ 7661237 w 8635515"/>
              <a:gd name="connsiteY6" fmla="*/ 3093724 h 3941328"/>
              <a:gd name="connsiteX7" fmla="*/ 5886496 w 8635515"/>
              <a:gd name="connsiteY7" fmla="*/ 3050003 h 3941328"/>
              <a:gd name="connsiteX8" fmla="*/ 3817329 w 8635515"/>
              <a:gd name="connsiteY8" fmla="*/ 3941194 h 3941328"/>
              <a:gd name="connsiteX9" fmla="*/ 2080794 w 8635515"/>
              <a:gd name="connsiteY9" fmla="*/ 3121434 h 3941328"/>
              <a:gd name="connsiteX10" fmla="*/ 0 w 8635515"/>
              <a:gd name="connsiteY10" fmla="*/ 3841488 h 3941328"/>
              <a:gd name="connsiteX0" fmla="*/ 842183 w 8616840"/>
              <a:gd name="connsiteY0" fmla="*/ 0 h 3941328"/>
              <a:gd name="connsiteX1" fmla="*/ 1824821 w 8616840"/>
              <a:gd name="connsiteY1" fmla="*/ 586853 h 3941328"/>
              <a:gd name="connsiteX2" fmla="*/ 4008464 w 8616840"/>
              <a:gd name="connsiteY2" fmla="*/ 204716 h 3941328"/>
              <a:gd name="connsiteX3" fmla="*/ 5673489 w 8616840"/>
              <a:gd name="connsiteY3" fmla="*/ 1746914 h 3941328"/>
              <a:gd name="connsiteX4" fmla="*/ 7351646 w 8616840"/>
              <a:gd name="connsiteY4" fmla="*/ 873457 h 3941328"/>
              <a:gd name="connsiteX5" fmla="*/ 8613460 w 8616840"/>
              <a:gd name="connsiteY5" fmla="*/ 1696296 h 3941328"/>
              <a:gd name="connsiteX6" fmla="*/ 7661237 w 8616840"/>
              <a:gd name="connsiteY6" fmla="*/ 3093724 h 3941328"/>
              <a:gd name="connsiteX7" fmla="*/ 5886496 w 8616840"/>
              <a:gd name="connsiteY7" fmla="*/ 3050003 h 3941328"/>
              <a:gd name="connsiteX8" fmla="*/ 3817329 w 8616840"/>
              <a:gd name="connsiteY8" fmla="*/ 3941194 h 3941328"/>
              <a:gd name="connsiteX9" fmla="*/ 2080794 w 8616840"/>
              <a:gd name="connsiteY9" fmla="*/ 3121434 h 3941328"/>
              <a:gd name="connsiteX10" fmla="*/ 0 w 8616840"/>
              <a:gd name="connsiteY10" fmla="*/ 3841488 h 3941328"/>
              <a:gd name="connsiteX0" fmla="*/ 842183 w 8622929"/>
              <a:gd name="connsiteY0" fmla="*/ 0 h 3941328"/>
              <a:gd name="connsiteX1" fmla="*/ 1824821 w 8622929"/>
              <a:gd name="connsiteY1" fmla="*/ 586853 h 3941328"/>
              <a:gd name="connsiteX2" fmla="*/ 4008464 w 8622929"/>
              <a:gd name="connsiteY2" fmla="*/ 204716 h 3941328"/>
              <a:gd name="connsiteX3" fmla="*/ 5673489 w 8622929"/>
              <a:gd name="connsiteY3" fmla="*/ 1746914 h 3941328"/>
              <a:gd name="connsiteX4" fmla="*/ 7351646 w 8622929"/>
              <a:gd name="connsiteY4" fmla="*/ 873457 h 3941328"/>
              <a:gd name="connsiteX5" fmla="*/ 8613460 w 8622929"/>
              <a:gd name="connsiteY5" fmla="*/ 1696296 h 3941328"/>
              <a:gd name="connsiteX6" fmla="*/ 7661237 w 8622929"/>
              <a:gd name="connsiteY6" fmla="*/ 3093724 h 3941328"/>
              <a:gd name="connsiteX7" fmla="*/ 5886496 w 8622929"/>
              <a:gd name="connsiteY7" fmla="*/ 3050003 h 3941328"/>
              <a:gd name="connsiteX8" fmla="*/ 3817329 w 8622929"/>
              <a:gd name="connsiteY8" fmla="*/ 3941194 h 3941328"/>
              <a:gd name="connsiteX9" fmla="*/ 2080794 w 8622929"/>
              <a:gd name="connsiteY9" fmla="*/ 3121434 h 3941328"/>
              <a:gd name="connsiteX10" fmla="*/ 0 w 8622929"/>
              <a:gd name="connsiteY10" fmla="*/ 3841488 h 3941328"/>
              <a:gd name="connsiteX0" fmla="*/ 842183 w 8649162"/>
              <a:gd name="connsiteY0" fmla="*/ 0 h 3941328"/>
              <a:gd name="connsiteX1" fmla="*/ 1824821 w 8649162"/>
              <a:gd name="connsiteY1" fmla="*/ 586853 h 3941328"/>
              <a:gd name="connsiteX2" fmla="*/ 4008464 w 8649162"/>
              <a:gd name="connsiteY2" fmla="*/ 204716 h 3941328"/>
              <a:gd name="connsiteX3" fmla="*/ 5673489 w 8649162"/>
              <a:gd name="connsiteY3" fmla="*/ 1746914 h 3941328"/>
              <a:gd name="connsiteX4" fmla="*/ 7351646 w 8649162"/>
              <a:gd name="connsiteY4" fmla="*/ 873457 h 3941328"/>
              <a:gd name="connsiteX5" fmla="*/ 8613460 w 8649162"/>
              <a:gd name="connsiteY5" fmla="*/ 1696296 h 3941328"/>
              <a:gd name="connsiteX6" fmla="*/ 7661237 w 8649162"/>
              <a:gd name="connsiteY6" fmla="*/ 3093724 h 3941328"/>
              <a:gd name="connsiteX7" fmla="*/ 5886496 w 8649162"/>
              <a:gd name="connsiteY7" fmla="*/ 3050003 h 3941328"/>
              <a:gd name="connsiteX8" fmla="*/ 3817329 w 8649162"/>
              <a:gd name="connsiteY8" fmla="*/ 3941194 h 3941328"/>
              <a:gd name="connsiteX9" fmla="*/ 2080794 w 8649162"/>
              <a:gd name="connsiteY9" fmla="*/ 3121434 h 3941328"/>
              <a:gd name="connsiteX10" fmla="*/ 0 w 8649162"/>
              <a:gd name="connsiteY10" fmla="*/ 3841488 h 3941328"/>
              <a:gd name="connsiteX0" fmla="*/ 842183 w 8648462"/>
              <a:gd name="connsiteY0" fmla="*/ 0 h 3941328"/>
              <a:gd name="connsiteX1" fmla="*/ 1824821 w 8648462"/>
              <a:gd name="connsiteY1" fmla="*/ 586853 h 3941328"/>
              <a:gd name="connsiteX2" fmla="*/ 4008464 w 8648462"/>
              <a:gd name="connsiteY2" fmla="*/ 204716 h 3941328"/>
              <a:gd name="connsiteX3" fmla="*/ 5823960 w 8648462"/>
              <a:gd name="connsiteY3" fmla="*/ 1226053 h 3941328"/>
              <a:gd name="connsiteX4" fmla="*/ 7351646 w 8648462"/>
              <a:gd name="connsiteY4" fmla="*/ 873457 h 3941328"/>
              <a:gd name="connsiteX5" fmla="*/ 8613460 w 8648462"/>
              <a:gd name="connsiteY5" fmla="*/ 1696296 h 3941328"/>
              <a:gd name="connsiteX6" fmla="*/ 7661237 w 8648462"/>
              <a:gd name="connsiteY6" fmla="*/ 3093724 h 3941328"/>
              <a:gd name="connsiteX7" fmla="*/ 5886496 w 8648462"/>
              <a:gd name="connsiteY7" fmla="*/ 3050003 h 3941328"/>
              <a:gd name="connsiteX8" fmla="*/ 3817329 w 8648462"/>
              <a:gd name="connsiteY8" fmla="*/ 3941194 h 3941328"/>
              <a:gd name="connsiteX9" fmla="*/ 2080794 w 8648462"/>
              <a:gd name="connsiteY9" fmla="*/ 3121434 h 3941328"/>
              <a:gd name="connsiteX10" fmla="*/ 0 w 8648462"/>
              <a:gd name="connsiteY10" fmla="*/ 3841488 h 3941328"/>
              <a:gd name="connsiteX0" fmla="*/ 842183 w 8648462"/>
              <a:gd name="connsiteY0" fmla="*/ 0 h 3941328"/>
              <a:gd name="connsiteX1" fmla="*/ 1986866 w 8648462"/>
              <a:gd name="connsiteY1" fmla="*/ 332210 h 3941328"/>
              <a:gd name="connsiteX2" fmla="*/ 4008464 w 8648462"/>
              <a:gd name="connsiteY2" fmla="*/ 204716 h 3941328"/>
              <a:gd name="connsiteX3" fmla="*/ 5823960 w 8648462"/>
              <a:gd name="connsiteY3" fmla="*/ 1226053 h 3941328"/>
              <a:gd name="connsiteX4" fmla="*/ 7351646 w 8648462"/>
              <a:gd name="connsiteY4" fmla="*/ 873457 h 3941328"/>
              <a:gd name="connsiteX5" fmla="*/ 8613460 w 8648462"/>
              <a:gd name="connsiteY5" fmla="*/ 1696296 h 3941328"/>
              <a:gd name="connsiteX6" fmla="*/ 7661237 w 8648462"/>
              <a:gd name="connsiteY6" fmla="*/ 3093724 h 3941328"/>
              <a:gd name="connsiteX7" fmla="*/ 5886496 w 8648462"/>
              <a:gd name="connsiteY7" fmla="*/ 3050003 h 3941328"/>
              <a:gd name="connsiteX8" fmla="*/ 3817329 w 8648462"/>
              <a:gd name="connsiteY8" fmla="*/ 3941194 h 3941328"/>
              <a:gd name="connsiteX9" fmla="*/ 2080794 w 8648462"/>
              <a:gd name="connsiteY9" fmla="*/ 3121434 h 3941328"/>
              <a:gd name="connsiteX10" fmla="*/ 0 w 8648462"/>
              <a:gd name="connsiteY10" fmla="*/ 3841488 h 3941328"/>
              <a:gd name="connsiteX0" fmla="*/ 992654 w 8648462"/>
              <a:gd name="connsiteY0" fmla="*/ 0 h 4300143"/>
              <a:gd name="connsiteX1" fmla="*/ 1986866 w 8648462"/>
              <a:gd name="connsiteY1" fmla="*/ 691025 h 4300143"/>
              <a:gd name="connsiteX2" fmla="*/ 4008464 w 8648462"/>
              <a:gd name="connsiteY2" fmla="*/ 563531 h 4300143"/>
              <a:gd name="connsiteX3" fmla="*/ 5823960 w 8648462"/>
              <a:gd name="connsiteY3" fmla="*/ 1584868 h 4300143"/>
              <a:gd name="connsiteX4" fmla="*/ 7351646 w 8648462"/>
              <a:gd name="connsiteY4" fmla="*/ 1232272 h 4300143"/>
              <a:gd name="connsiteX5" fmla="*/ 8613460 w 8648462"/>
              <a:gd name="connsiteY5" fmla="*/ 2055111 h 4300143"/>
              <a:gd name="connsiteX6" fmla="*/ 7661237 w 8648462"/>
              <a:gd name="connsiteY6" fmla="*/ 3452539 h 4300143"/>
              <a:gd name="connsiteX7" fmla="*/ 5886496 w 8648462"/>
              <a:gd name="connsiteY7" fmla="*/ 3408818 h 4300143"/>
              <a:gd name="connsiteX8" fmla="*/ 3817329 w 8648462"/>
              <a:gd name="connsiteY8" fmla="*/ 4300009 h 4300143"/>
              <a:gd name="connsiteX9" fmla="*/ 2080794 w 8648462"/>
              <a:gd name="connsiteY9" fmla="*/ 3480249 h 4300143"/>
              <a:gd name="connsiteX10" fmla="*/ 0 w 8648462"/>
              <a:gd name="connsiteY10" fmla="*/ 4200303 h 4300143"/>
              <a:gd name="connsiteX0" fmla="*/ 992654 w 8648304"/>
              <a:gd name="connsiteY0" fmla="*/ 0 h 4300143"/>
              <a:gd name="connsiteX1" fmla="*/ 1986866 w 8648304"/>
              <a:gd name="connsiteY1" fmla="*/ 691025 h 4300143"/>
              <a:gd name="connsiteX2" fmla="*/ 4008464 w 8648304"/>
              <a:gd name="connsiteY2" fmla="*/ 563531 h 4300143"/>
              <a:gd name="connsiteX3" fmla="*/ 5858684 w 8648304"/>
              <a:gd name="connsiteY3" fmla="*/ 1492271 h 4300143"/>
              <a:gd name="connsiteX4" fmla="*/ 7351646 w 8648304"/>
              <a:gd name="connsiteY4" fmla="*/ 1232272 h 4300143"/>
              <a:gd name="connsiteX5" fmla="*/ 8613460 w 8648304"/>
              <a:gd name="connsiteY5" fmla="*/ 2055111 h 4300143"/>
              <a:gd name="connsiteX6" fmla="*/ 7661237 w 8648304"/>
              <a:gd name="connsiteY6" fmla="*/ 3452539 h 4300143"/>
              <a:gd name="connsiteX7" fmla="*/ 5886496 w 8648304"/>
              <a:gd name="connsiteY7" fmla="*/ 3408818 h 4300143"/>
              <a:gd name="connsiteX8" fmla="*/ 3817329 w 8648304"/>
              <a:gd name="connsiteY8" fmla="*/ 4300009 h 4300143"/>
              <a:gd name="connsiteX9" fmla="*/ 2080794 w 8648304"/>
              <a:gd name="connsiteY9" fmla="*/ 3480249 h 4300143"/>
              <a:gd name="connsiteX10" fmla="*/ 0 w 8648304"/>
              <a:gd name="connsiteY10" fmla="*/ 4200303 h 4300143"/>
              <a:gd name="connsiteX0" fmla="*/ 992654 w 8614296"/>
              <a:gd name="connsiteY0" fmla="*/ 0 h 4300143"/>
              <a:gd name="connsiteX1" fmla="*/ 1986866 w 8614296"/>
              <a:gd name="connsiteY1" fmla="*/ 691025 h 4300143"/>
              <a:gd name="connsiteX2" fmla="*/ 4008464 w 8614296"/>
              <a:gd name="connsiteY2" fmla="*/ 563531 h 4300143"/>
              <a:gd name="connsiteX3" fmla="*/ 5858684 w 8614296"/>
              <a:gd name="connsiteY3" fmla="*/ 1492271 h 4300143"/>
              <a:gd name="connsiteX4" fmla="*/ 7513692 w 8614296"/>
              <a:gd name="connsiteY4" fmla="*/ 1058652 h 4300143"/>
              <a:gd name="connsiteX5" fmla="*/ 8613460 w 8614296"/>
              <a:gd name="connsiteY5" fmla="*/ 2055111 h 4300143"/>
              <a:gd name="connsiteX6" fmla="*/ 7661237 w 8614296"/>
              <a:gd name="connsiteY6" fmla="*/ 3452539 h 4300143"/>
              <a:gd name="connsiteX7" fmla="*/ 5886496 w 8614296"/>
              <a:gd name="connsiteY7" fmla="*/ 3408818 h 4300143"/>
              <a:gd name="connsiteX8" fmla="*/ 3817329 w 8614296"/>
              <a:gd name="connsiteY8" fmla="*/ 4300009 h 4300143"/>
              <a:gd name="connsiteX9" fmla="*/ 2080794 w 8614296"/>
              <a:gd name="connsiteY9" fmla="*/ 3480249 h 4300143"/>
              <a:gd name="connsiteX10" fmla="*/ 0 w 8614296"/>
              <a:gd name="connsiteY10" fmla="*/ 4200303 h 4300143"/>
              <a:gd name="connsiteX0" fmla="*/ 992654 w 8614416"/>
              <a:gd name="connsiteY0" fmla="*/ 0 h 4300794"/>
              <a:gd name="connsiteX1" fmla="*/ 1986866 w 8614416"/>
              <a:gd name="connsiteY1" fmla="*/ 691025 h 4300794"/>
              <a:gd name="connsiteX2" fmla="*/ 4008464 w 8614416"/>
              <a:gd name="connsiteY2" fmla="*/ 563531 h 4300794"/>
              <a:gd name="connsiteX3" fmla="*/ 5858684 w 8614416"/>
              <a:gd name="connsiteY3" fmla="*/ 1492271 h 4300794"/>
              <a:gd name="connsiteX4" fmla="*/ 7513692 w 8614416"/>
              <a:gd name="connsiteY4" fmla="*/ 1058652 h 4300794"/>
              <a:gd name="connsiteX5" fmla="*/ 8613460 w 8614416"/>
              <a:gd name="connsiteY5" fmla="*/ 2055111 h 4300794"/>
              <a:gd name="connsiteX6" fmla="*/ 7661237 w 8614416"/>
              <a:gd name="connsiteY6" fmla="*/ 3452539 h 4300794"/>
              <a:gd name="connsiteX7" fmla="*/ 5469807 w 8614416"/>
              <a:gd name="connsiteY7" fmla="*/ 3304646 h 4300794"/>
              <a:gd name="connsiteX8" fmla="*/ 3817329 w 8614416"/>
              <a:gd name="connsiteY8" fmla="*/ 4300009 h 4300794"/>
              <a:gd name="connsiteX9" fmla="*/ 2080794 w 8614416"/>
              <a:gd name="connsiteY9" fmla="*/ 3480249 h 4300794"/>
              <a:gd name="connsiteX10" fmla="*/ 0 w 8614416"/>
              <a:gd name="connsiteY10" fmla="*/ 4200303 h 4300794"/>
              <a:gd name="connsiteX0" fmla="*/ 992654 w 8614416"/>
              <a:gd name="connsiteY0" fmla="*/ 0 h 4300794"/>
              <a:gd name="connsiteX1" fmla="*/ 1986866 w 8614416"/>
              <a:gd name="connsiteY1" fmla="*/ 691025 h 4300794"/>
              <a:gd name="connsiteX2" fmla="*/ 4008464 w 8614416"/>
              <a:gd name="connsiteY2" fmla="*/ 563531 h 4300794"/>
              <a:gd name="connsiteX3" fmla="*/ 5858684 w 8614416"/>
              <a:gd name="connsiteY3" fmla="*/ 1492271 h 4300794"/>
              <a:gd name="connsiteX4" fmla="*/ 7513692 w 8614416"/>
              <a:gd name="connsiteY4" fmla="*/ 1058652 h 4300794"/>
              <a:gd name="connsiteX5" fmla="*/ 8613460 w 8614416"/>
              <a:gd name="connsiteY5" fmla="*/ 2055111 h 4300794"/>
              <a:gd name="connsiteX6" fmla="*/ 7661237 w 8614416"/>
              <a:gd name="connsiteY6" fmla="*/ 3452539 h 4300794"/>
              <a:gd name="connsiteX7" fmla="*/ 5469807 w 8614416"/>
              <a:gd name="connsiteY7" fmla="*/ 3304646 h 4300794"/>
              <a:gd name="connsiteX8" fmla="*/ 3817329 w 8614416"/>
              <a:gd name="connsiteY8" fmla="*/ 4300009 h 4300794"/>
              <a:gd name="connsiteX9" fmla="*/ 2080794 w 8614416"/>
              <a:gd name="connsiteY9" fmla="*/ 3480249 h 4300794"/>
              <a:gd name="connsiteX10" fmla="*/ 0 w 8614416"/>
              <a:gd name="connsiteY10" fmla="*/ 4200303 h 4300794"/>
              <a:gd name="connsiteX0" fmla="*/ 992654 w 8614333"/>
              <a:gd name="connsiteY0" fmla="*/ 0 h 4300697"/>
              <a:gd name="connsiteX1" fmla="*/ 1986866 w 8614333"/>
              <a:gd name="connsiteY1" fmla="*/ 691025 h 4300697"/>
              <a:gd name="connsiteX2" fmla="*/ 4008464 w 8614333"/>
              <a:gd name="connsiteY2" fmla="*/ 563531 h 4300697"/>
              <a:gd name="connsiteX3" fmla="*/ 5858684 w 8614333"/>
              <a:gd name="connsiteY3" fmla="*/ 1492271 h 4300697"/>
              <a:gd name="connsiteX4" fmla="*/ 7513692 w 8614333"/>
              <a:gd name="connsiteY4" fmla="*/ 1058652 h 4300697"/>
              <a:gd name="connsiteX5" fmla="*/ 8613460 w 8614333"/>
              <a:gd name="connsiteY5" fmla="*/ 2055111 h 4300697"/>
              <a:gd name="connsiteX6" fmla="*/ 7661237 w 8614333"/>
              <a:gd name="connsiteY6" fmla="*/ 3452539 h 4300697"/>
              <a:gd name="connsiteX7" fmla="*/ 5747600 w 8614333"/>
              <a:gd name="connsiteY7" fmla="*/ 3316221 h 4300697"/>
              <a:gd name="connsiteX8" fmla="*/ 3817329 w 8614333"/>
              <a:gd name="connsiteY8" fmla="*/ 4300009 h 4300697"/>
              <a:gd name="connsiteX9" fmla="*/ 2080794 w 8614333"/>
              <a:gd name="connsiteY9" fmla="*/ 3480249 h 4300697"/>
              <a:gd name="connsiteX10" fmla="*/ 0 w 8614333"/>
              <a:gd name="connsiteY10" fmla="*/ 4200303 h 4300697"/>
              <a:gd name="connsiteX0" fmla="*/ 992654 w 8614333"/>
              <a:gd name="connsiteY0" fmla="*/ 0 h 4300697"/>
              <a:gd name="connsiteX1" fmla="*/ 1986866 w 8614333"/>
              <a:gd name="connsiteY1" fmla="*/ 691025 h 4300697"/>
              <a:gd name="connsiteX2" fmla="*/ 4008464 w 8614333"/>
              <a:gd name="connsiteY2" fmla="*/ 563531 h 4300697"/>
              <a:gd name="connsiteX3" fmla="*/ 5858684 w 8614333"/>
              <a:gd name="connsiteY3" fmla="*/ 1492271 h 4300697"/>
              <a:gd name="connsiteX4" fmla="*/ 7513692 w 8614333"/>
              <a:gd name="connsiteY4" fmla="*/ 1058652 h 4300697"/>
              <a:gd name="connsiteX5" fmla="*/ 8613460 w 8614333"/>
              <a:gd name="connsiteY5" fmla="*/ 2055111 h 4300697"/>
              <a:gd name="connsiteX6" fmla="*/ 7661237 w 8614333"/>
              <a:gd name="connsiteY6" fmla="*/ 3452539 h 4300697"/>
              <a:gd name="connsiteX7" fmla="*/ 5747600 w 8614333"/>
              <a:gd name="connsiteY7" fmla="*/ 3316221 h 4300697"/>
              <a:gd name="connsiteX8" fmla="*/ 3817329 w 8614333"/>
              <a:gd name="connsiteY8" fmla="*/ 4300009 h 4300697"/>
              <a:gd name="connsiteX9" fmla="*/ 2080794 w 8614333"/>
              <a:gd name="connsiteY9" fmla="*/ 3480249 h 4300697"/>
              <a:gd name="connsiteX10" fmla="*/ 0 w 8614333"/>
              <a:gd name="connsiteY10" fmla="*/ 4200303 h 4300697"/>
              <a:gd name="connsiteX0" fmla="*/ 992654 w 8696721"/>
              <a:gd name="connsiteY0" fmla="*/ 0 h 4300697"/>
              <a:gd name="connsiteX1" fmla="*/ 1986866 w 8696721"/>
              <a:gd name="connsiteY1" fmla="*/ 691025 h 4300697"/>
              <a:gd name="connsiteX2" fmla="*/ 4008464 w 8696721"/>
              <a:gd name="connsiteY2" fmla="*/ 563531 h 4300697"/>
              <a:gd name="connsiteX3" fmla="*/ 5858684 w 8696721"/>
              <a:gd name="connsiteY3" fmla="*/ 1492271 h 4300697"/>
              <a:gd name="connsiteX4" fmla="*/ 7513692 w 8696721"/>
              <a:gd name="connsiteY4" fmla="*/ 1058652 h 4300697"/>
              <a:gd name="connsiteX5" fmla="*/ 8613460 w 8696721"/>
              <a:gd name="connsiteY5" fmla="*/ 2055111 h 4300697"/>
              <a:gd name="connsiteX6" fmla="*/ 7661237 w 8696721"/>
              <a:gd name="connsiteY6" fmla="*/ 3452539 h 4300697"/>
              <a:gd name="connsiteX7" fmla="*/ 5747600 w 8696721"/>
              <a:gd name="connsiteY7" fmla="*/ 3316221 h 4300697"/>
              <a:gd name="connsiteX8" fmla="*/ 3817329 w 8696721"/>
              <a:gd name="connsiteY8" fmla="*/ 4300009 h 4300697"/>
              <a:gd name="connsiteX9" fmla="*/ 2080794 w 8696721"/>
              <a:gd name="connsiteY9" fmla="*/ 3480249 h 4300697"/>
              <a:gd name="connsiteX10" fmla="*/ 0 w 8696721"/>
              <a:gd name="connsiteY10" fmla="*/ 4200303 h 4300697"/>
              <a:gd name="connsiteX0" fmla="*/ 992654 w 8817855"/>
              <a:gd name="connsiteY0" fmla="*/ 0 h 4300697"/>
              <a:gd name="connsiteX1" fmla="*/ 1986866 w 8817855"/>
              <a:gd name="connsiteY1" fmla="*/ 691025 h 4300697"/>
              <a:gd name="connsiteX2" fmla="*/ 4008464 w 8817855"/>
              <a:gd name="connsiteY2" fmla="*/ 563531 h 4300697"/>
              <a:gd name="connsiteX3" fmla="*/ 5858684 w 8817855"/>
              <a:gd name="connsiteY3" fmla="*/ 1492271 h 4300697"/>
              <a:gd name="connsiteX4" fmla="*/ 7513692 w 8817855"/>
              <a:gd name="connsiteY4" fmla="*/ 1058652 h 4300697"/>
              <a:gd name="connsiteX5" fmla="*/ 8740781 w 8817855"/>
              <a:gd name="connsiteY5" fmla="*/ 2182433 h 4300697"/>
              <a:gd name="connsiteX6" fmla="*/ 7661237 w 8817855"/>
              <a:gd name="connsiteY6" fmla="*/ 3452539 h 4300697"/>
              <a:gd name="connsiteX7" fmla="*/ 5747600 w 8817855"/>
              <a:gd name="connsiteY7" fmla="*/ 3316221 h 4300697"/>
              <a:gd name="connsiteX8" fmla="*/ 3817329 w 8817855"/>
              <a:gd name="connsiteY8" fmla="*/ 4300009 h 4300697"/>
              <a:gd name="connsiteX9" fmla="*/ 2080794 w 8817855"/>
              <a:gd name="connsiteY9" fmla="*/ 3480249 h 4300697"/>
              <a:gd name="connsiteX10" fmla="*/ 0 w 8817855"/>
              <a:gd name="connsiteY10" fmla="*/ 4200303 h 4300697"/>
              <a:gd name="connsiteX0" fmla="*/ 992654 w 8904739"/>
              <a:gd name="connsiteY0" fmla="*/ 0 h 4300697"/>
              <a:gd name="connsiteX1" fmla="*/ 1986866 w 8904739"/>
              <a:gd name="connsiteY1" fmla="*/ 691025 h 4300697"/>
              <a:gd name="connsiteX2" fmla="*/ 4008464 w 8904739"/>
              <a:gd name="connsiteY2" fmla="*/ 563531 h 4300697"/>
              <a:gd name="connsiteX3" fmla="*/ 5858684 w 8904739"/>
              <a:gd name="connsiteY3" fmla="*/ 1492271 h 4300697"/>
              <a:gd name="connsiteX4" fmla="*/ 7513692 w 8904739"/>
              <a:gd name="connsiteY4" fmla="*/ 1058652 h 4300697"/>
              <a:gd name="connsiteX5" fmla="*/ 8740781 w 8904739"/>
              <a:gd name="connsiteY5" fmla="*/ 2182433 h 4300697"/>
              <a:gd name="connsiteX6" fmla="*/ 7661237 w 8904739"/>
              <a:gd name="connsiteY6" fmla="*/ 3452539 h 4300697"/>
              <a:gd name="connsiteX7" fmla="*/ 5747600 w 8904739"/>
              <a:gd name="connsiteY7" fmla="*/ 3316221 h 4300697"/>
              <a:gd name="connsiteX8" fmla="*/ 3817329 w 8904739"/>
              <a:gd name="connsiteY8" fmla="*/ 4300009 h 4300697"/>
              <a:gd name="connsiteX9" fmla="*/ 2080794 w 8904739"/>
              <a:gd name="connsiteY9" fmla="*/ 3480249 h 4300697"/>
              <a:gd name="connsiteX10" fmla="*/ 0 w 8904739"/>
              <a:gd name="connsiteY10" fmla="*/ 4200303 h 4300697"/>
              <a:gd name="connsiteX0" fmla="*/ 992654 w 8919870"/>
              <a:gd name="connsiteY0" fmla="*/ 0 h 4300697"/>
              <a:gd name="connsiteX1" fmla="*/ 1986866 w 8919870"/>
              <a:gd name="connsiteY1" fmla="*/ 691025 h 4300697"/>
              <a:gd name="connsiteX2" fmla="*/ 4008464 w 8919870"/>
              <a:gd name="connsiteY2" fmla="*/ 563531 h 4300697"/>
              <a:gd name="connsiteX3" fmla="*/ 5858684 w 8919870"/>
              <a:gd name="connsiteY3" fmla="*/ 1492271 h 4300697"/>
              <a:gd name="connsiteX4" fmla="*/ 7513692 w 8919870"/>
              <a:gd name="connsiteY4" fmla="*/ 1058652 h 4300697"/>
              <a:gd name="connsiteX5" fmla="*/ 8740781 w 8919870"/>
              <a:gd name="connsiteY5" fmla="*/ 2182433 h 4300697"/>
              <a:gd name="connsiteX6" fmla="*/ 7661237 w 8919870"/>
              <a:gd name="connsiteY6" fmla="*/ 3452539 h 4300697"/>
              <a:gd name="connsiteX7" fmla="*/ 5747600 w 8919870"/>
              <a:gd name="connsiteY7" fmla="*/ 3316221 h 4300697"/>
              <a:gd name="connsiteX8" fmla="*/ 3817329 w 8919870"/>
              <a:gd name="connsiteY8" fmla="*/ 4300009 h 4300697"/>
              <a:gd name="connsiteX9" fmla="*/ 2080794 w 8919870"/>
              <a:gd name="connsiteY9" fmla="*/ 3480249 h 4300697"/>
              <a:gd name="connsiteX10" fmla="*/ 0 w 8919870"/>
              <a:gd name="connsiteY10" fmla="*/ 4200303 h 4300697"/>
              <a:gd name="connsiteX0" fmla="*/ 992654 w 8741456"/>
              <a:gd name="connsiteY0" fmla="*/ 0 h 4300697"/>
              <a:gd name="connsiteX1" fmla="*/ 1986866 w 8741456"/>
              <a:gd name="connsiteY1" fmla="*/ 691025 h 4300697"/>
              <a:gd name="connsiteX2" fmla="*/ 4008464 w 8741456"/>
              <a:gd name="connsiteY2" fmla="*/ 563531 h 4300697"/>
              <a:gd name="connsiteX3" fmla="*/ 5858684 w 8741456"/>
              <a:gd name="connsiteY3" fmla="*/ 1492271 h 4300697"/>
              <a:gd name="connsiteX4" fmla="*/ 7768335 w 8741456"/>
              <a:gd name="connsiteY4" fmla="*/ 1197548 h 4300697"/>
              <a:gd name="connsiteX5" fmla="*/ 8740781 w 8741456"/>
              <a:gd name="connsiteY5" fmla="*/ 2182433 h 4300697"/>
              <a:gd name="connsiteX6" fmla="*/ 7661237 w 8741456"/>
              <a:gd name="connsiteY6" fmla="*/ 3452539 h 4300697"/>
              <a:gd name="connsiteX7" fmla="*/ 5747600 w 8741456"/>
              <a:gd name="connsiteY7" fmla="*/ 3316221 h 4300697"/>
              <a:gd name="connsiteX8" fmla="*/ 3817329 w 8741456"/>
              <a:gd name="connsiteY8" fmla="*/ 4300009 h 4300697"/>
              <a:gd name="connsiteX9" fmla="*/ 2080794 w 8741456"/>
              <a:gd name="connsiteY9" fmla="*/ 3480249 h 4300697"/>
              <a:gd name="connsiteX10" fmla="*/ 0 w 8741456"/>
              <a:gd name="connsiteY10" fmla="*/ 4200303 h 4300697"/>
              <a:gd name="connsiteX0" fmla="*/ 992654 w 8847117"/>
              <a:gd name="connsiteY0" fmla="*/ 0 h 4300697"/>
              <a:gd name="connsiteX1" fmla="*/ 1986866 w 8847117"/>
              <a:gd name="connsiteY1" fmla="*/ 691025 h 4300697"/>
              <a:gd name="connsiteX2" fmla="*/ 4008464 w 8847117"/>
              <a:gd name="connsiteY2" fmla="*/ 563531 h 4300697"/>
              <a:gd name="connsiteX3" fmla="*/ 5858684 w 8847117"/>
              <a:gd name="connsiteY3" fmla="*/ 1492271 h 4300697"/>
              <a:gd name="connsiteX4" fmla="*/ 7768335 w 8847117"/>
              <a:gd name="connsiteY4" fmla="*/ 1197548 h 4300697"/>
              <a:gd name="connsiteX5" fmla="*/ 8740781 w 8847117"/>
              <a:gd name="connsiteY5" fmla="*/ 2182433 h 4300697"/>
              <a:gd name="connsiteX6" fmla="*/ 7661237 w 8847117"/>
              <a:gd name="connsiteY6" fmla="*/ 3452539 h 4300697"/>
              <a:gd name="connsiteX7" fmla="*/ 5747600 w 8847117"/>
              <a:gd name="connsiteY7" fmla="*/ 3316221 h 4300697"/>
              <a:gd name="connsiteX8" fmla="*/ 3817329 w 8847117"/>
              <a:gd name="connsiteY8" fmla="*/ 4300009 h 4300697"/>
              <a:gd name="connsiteX9" fmla="*/ 2080794 w 8847117"/>
              <a:gd name="connsiteY9" fmla="*/ 3480249 h 4300697"/>
              <a:gd name="connsiteX10" fmla="*/ 0 w 8847117"/>
              <a:gd name="connsiteY10" fmla="*/ 4200303 h 4300697"/>
              <a:gd name="connsiteX0" fmla="*/ 992654 w 8883000"/>
              <a:gd name="connsiteY0" fmla="*/ 0 h 4300697"/>
              <a:gd name="connsiteX1" fmla="*/ 1986866 w 8883000"/>
              <a:gd name="connsiteY1" fmla="*/ 691025 h 4300697"/>
              <a:gd name="connsiteX2" fmla="*/ 4008464 w 8883000"/>
              <a:gd name="connsiteY2" fmla="*/ 563531 h 4300697"/>
              <a:gd name="connsiteX3" fmla="*/ 5858684 w 8883000"/>
              <a:gd name="connsiteY3" fmla="*/ 1492271 h 4300697"/>
              <a:gd name="connsiteX4" fmla="*/ 7768335 w 8883000"/>
              <a:gd name="connsiteY4" fmla="*/ 1197548 h 4300697"/>
              <a:gd name="connsiteX5" fmla="*/ 8740781 w 8883000"/>
              <a:gd name="connsiteY5" fmla="*/ 2182433 h 4300697"/>
              <a:gd name="connsiteX6" fmla="*/ 7661237 w 8883000"/>
              <a:gd name="connsiteY6" fmla="*/ 3452539 h 4300697"/>
              <a:gd name="connsiteX7" fmla="*/ 5747600 w 8883000"/>
              <a:gd name="connsiteY7" fmla="*/ 3316221 h 4300697"/>
              <a:gd name="connsiteX8" fmla="*/ 3817329 w 8883000"/>
              <a:gd name="connsiteY8" fmla="*/ 4300009 h 4300697"/>
              <a:gd name="connsiteX9" fmla="*/ 2080794 w 8883000"/>
              <a:gd name="connsiteY9" fmla="*/ 3480249 h 4300697"/>
              <a:gd name="connsiteX10" fmla="*/ 0 w 8883000"/>
              <a:gd name="connsiteY10" fmla="*/ 4200303 h 4300697"/>
              <a:gd name="connsiteX0" fmla="*/ 992654 w 8883000"/>
              <a:gd name="connsiteY0" fmla="*/ 0 h 4200303"/>
              <a:gd name="connsiteX1" fmla="*/ 1986866 w 8883000"/>
              <a:gd name="connsiteY1" fmla="*/ 691025 h 4200303"/>
              <a:gd name="connsiteX2" fmla="*/ 4008464 w 8883000"/>
              <a:gd name="connsiteY2" fmla="*/ 563531 h 4200303"/>
              <a:gd name="connsiteX3" fmla="*/ 5858684 w 8883000"/>
              <a:gd name="connsiteY3" fmla="*/ 1492271 h 4200303"/>
              <a:gd name="connsiteX4" fmla="*/ 7768335 w 8883000"/>
              <a:gd name="connsiteY4" fmla="*/ 1197548 h 4200303"/>
              <a:gd name="connsiteX5" fmla="*/ 8740781 w 8883000"/>
              <a:gd name="connsiteY5" fmla="*/ 2182433 h 4200303"/>
              <a:gd name="connsiteX6" fmla="*/ 7661237 w 8883000"/>
              <a:gd name="connsiteY6" fmla="*/ 3452539 h 4200303"/>
              <a:gd name="connsiteX7" fmla="*/ 5747600 w 8883000"/>
              <a:gd name="connsiteY7" fmla="*/ 3316221 h 4200303"/>
              <a:gd name="connsiteX8" fmla="*/ 3678433 w 8883000"/>
              <a:gd name="connsiteY8" fmla="*/ 4103239 h 4200303"/>
              <a:gd name="connsiteX9" fmla="*/ 2080794 w 8883000"/>
              <a:gd name="connsiteY9" fmla="*/ 3480249 h 4200303"/>
              <a:gd name="connsiteX10" fmla="*/ 0 w 8883000"/>
              <a:gd name="connsiteY10" fmla="*/ 4200303 h 4200303"/>
              <a:gd name="connsiteX0" fmla="*/ 992654 w 8883000"/>
              <a:gd name="connsiteY0" fmla="*/ 0 h 4200303"/>
              <a:gd name="connsiteX1" fmla="*/ 1986866 w 8883000"/>
              <a:gd name="connsiteY1" fmla="*/ 691025 h 4200303"/>
              <a:gd name="connsiteX2" fmla="*/ 4008464 w 8883000"/>
              <a:gd name="connsiteY2" fmla="*/ 563531 h 4200303"/>
              <a:gd name="connsiteX3" fmla="*/ 5858684 w 8883000"/>
              <a:gd name="connsiteY3" fmla="*/ 1492271 h 4200303"/>
              <a:gd name="connsiteX4" fmla="*/ 7768335 w 8883000"/>
              <a:gd name="connsiteY4" fmla="*/ 1197548 h 4200303"/>
              <a:gd name="connsiteX5" fmla="*/ 8740781 w 8883000"/>
              <a:gd name="connsiteY5" fmla="*/ 2182433 h 4200303"/>
              <a:gd name="connsiteX6" fmla="*/ 7661237 w 8883000"/>
              <a:gd name="connsiteY6" fmla="*/ 3452539 h 4200303"/>
              <a:gd name="connsiteX7" fmla="*/ 5400360 w 8883000"/>
              <a:gd name="connsiteY7" fmla="*/ 3304646 h 4200303"/>
              <a:gd name="connsiteX8" fmla="*/ 3678433 w 8883000"/>
              <a:gd name="connsiteY8" fmla="*/ 4103239 h 4200303"/>
              <a:gd name="connsiteX9" fmla="*/ 2080794 w 8883000"/>
              <a:gd name="connsiteY9" fmla="*/ 3480249 h 4200303"/>
              <a:gd name="connsiteX10" fmla="*/ 0 w 8883000"/>
              <a:gd name="connsiteY10" fmla="*/ 4200303 h 4200303"/>
              <a:gd name="connsiteX0" fmla="*/ 992654 w 8883000"/>
              <a:gd name="connsiteY0" fmla="*/ 0 h 4200303"/>
              <a:gd name="connsiteX1" fmla="*/ 1986866 w 8883000"/>
              <a:gd name="connsiteY1" fmla="*/ 691025 h 4200303"/>
              <a:gd name="connsiteX2" fmla="*/ 4008464 w 8883000"/>
              <a:gd name="connsiteY2" fmla="*/ 563531 h 4200303"/>
              <a:gd name="connsiteX3" fmla="*/ 5858684 w 8883000"/>
              <a:gd name="connsiteY3" fmla="*/ 1492271 h 4200303"/>
              <a:gd name="connsiteX4" fmla="*/ 7768335 w 8883000"/>
              <a:gd name="connsiteY4" fmla="*/ 1197548 h 4200303"/>
              <a:gd name="connsiteX5" fmla="*/ 8740781 w 8883000"/>
              <a:gd name="connsiteY5" fmla="*/ 2182433 h 4200303"/>
              <a:gd name="connsiteX6" fmla="*/ 7661237 w 8883000"/>
              <a:gd name="connsiteY6" fmla="*/ 3452539 h 4200303"/>
              <a:gd name="connsiteX7" fmla="*/ 5400360 w 8883000"/>
              <a:gd name="connsiteY7" fmla="*/ 3304646 h 4200303"/>
              <a:gd name="connsiteX8" fmla="*/ 3597411 w 8883000"/>
              <a:gd name="connsiteY8" fmla="*/ 4010641 h 4200303"/>
              <a:gd name="connsiteX9" fmla="*/ 2080794 w 8883000"/>
              <a:gd name="connsiteY9" fmla="*/ 3480249 h 4200303"/>
              <a:gd name="connsiteX10" fmla="*/ 0 w 8883000"/>
              <a:gd name="connsiteY10" fmla="*/ 4200303 h 4200303"/>
              <a:gd name="connsiteX0" fmla="*/ 992654 w 8883000"/>
              <a:gd name="connsiteY0" fmla="*/ 0 h 4200303"/>
              <a:gd name="connsiteX1" fmla="*/ 1986866 w 8883000"/>
              <a:gd name="connsiteY1" fmla="*/ 691025 h 4200303"/>
              <a:gd name="connsiteX2" fmla="*/ 4008464 w 8883000"/>
              <a:gd name="connsiteY2" fmla="*/ 563531 h 4200303"/>
              <a:gd name="connsiteX3" fmla="*/ 5858684 w 8883000"/>
              <a:gd name="connsiteY3" fmla="*/ 1492271 h 4200303"/>
              <a:gd name="connsiteX4" fmla="*/ 7768335 w 8883000"/>
              <a:gd name="connsiteY4" fmla="*/ 1197548 h 4200303"/>
              <a:gd name="connsiteX5" fmla="*/ 8740781 w 8883000"/>
              <a:gd name="connsiteY5" fmla="*/ 2182433 h 4200303"/>
              <a:gd name="connsiteX6" fmla="*/ 7661237 w 8883000"/>
              <a:gd name="connsiteY6" fmla="*/ 3452539 h 4200303"/>
              <a:gd name="connsiteX7" fmla="*/ 5400360 w 8883000"/>
              <a:gd name="connsiteY7" fmla="*/ 3304646 h 4200303"/>
              <a:gd name="connsiteX8" fmla="*/ 3597411 w 8883000"/>
              <a:gd name="connsiteY8" fmla="*/ 4010641 h 4200303"/>
              <a:gd name="connsiteX9" fmla="*/ 2080794 w 8883000"/>
              <a:gd name="connsiteY9" fmla="*/ 3480249 h 4200303"/>
              <a:gd name="connsiteX10" fmla="*/ 0 w 8883000"/>
              <a:gd name="connsiteY10" fmla="*/ 4200303 h 4200303"/>
              <a:gd name="connsiteX0" fmla="*/ 992654 w 8883000"/>
              <a:gd name="connsiteY0" fmla="*/ 0 h 4200303"/>
              <a:gd name="connsiteX1" fmla="*/ 1986866 w 8883000"/>
              <a:gd name="connsiteY1" fmla="*/ 691025 h 4200303"/>
              <a:gd name="connsiteX2" fmla="*/ 4008464 w 8883000"/>
              <a:gd name="connsiteY2" fmla="*/ 563531 h 4200303"/>
              <a:gd name="connsiteX3" fmla="*/ 5858684 w 8883000"/>
              <a:gd name="connsiteY3" fmla="*/ 1492271 h 4200303"/>
              <a:gd name="connsiteX4" fmla="*/ 7768335 w 8883000"/>
              <a:gd name="connsiteY4" fmla="*/ 1197548 h 4200303"/>
              <a:gd name="connsiteX5" fmla="*/ 8740781 w 8883000"/>
              <a:gd name="connsiteY5" fmla="*/ 2182433 h 4200303"/>
              <a:gd name="connsiteX6" fmla="*/ 7661237 w 8883000"/>
              <a:gd name="connsiteY6" fmla="*/ 3452539 h 4200303"/>
              <a:gd name="connsiteX7" fmla="*/ 5400360 w 8883000"/>
              <a:gd name="connsiteY7" fmla="*/ 3304646 h 4200303"/>
              <a:gd name="connsiteX8" fmla="*/ 3597411 w 8883000"/>
              <a:gd name="connsiteY8" fmla="*/ 4010641 h 4200303"/>
              <a:gd name="connsiteX9" fmla="*/ 2080794 w 8883000"/>
              <a:gd name="connsiteY9" fmla="*/ 3480249 h 4200303"/>
              <a:gd name="connsiteX10" fmla="*/ 0 w 8883000"/>
              <a:gd name="connsiteY10" fmla="*/ 4200303 h 4200303"/>
              <a:gd name="connsiteX0" fmla="*/ 992654 w 8883000"/>
              <a:gd name="connsiteY0" fmla="*/ 0 h 4200303"/>
              <a:gd name="connsiteX1" fmla="*/ 1986866 w 8883000"/>
              <a:gd name="connsiteY1" fmla="*/ 691025 h 4200303"/>
              <a:gd name="connsiteX2" fmla="*/ 4008464 w 8883000"/>
              <a:gd name="connsiteY2" fmla="*/ 563531 h 4200303"/>
              <a:gd name="connsiteX3" fmla="*/ 5858684 w 8883000"/>
              <a:gd name="connsiteY3" fmla="*/ 1492271 h 4200303"/>
              <a:gd name="connsiteX4" fmla="*/ 7768335 w 8883000"/>
              <a:gd name="connsiteY4" fmla="*/ 1197548 h 4200303"/>
              <a:gd name="connsiteX5" fmla="*/ 8740781 w 8883000"/>
              <a:gd name="connsiteY5" fmla="*/ 2182433 h 4200303"/>
              <a:gd name="connsiteX6" fmla="*/ 7661237 w 8883000"/>
              <a:gd name="connsiteY6" fmla="*/ 3452539 h 4200303"/>
              <a:gd name="connsiteX7" fmla="*/ 5712876 w 8883000"/>
              <a:gd name="connsiteY7" fmla="*/ 3246773 h 4200303"/>
              <a:gd name="connsiteX8" fmla="*/ 3597411 w 8883000"/>
              <a:gd name="connsiteY8" fmla="*/ 4010641 h 4200303"/>
              <a:gd name="connsiteX9" fmla="*/ 2080794 w 8883000"/>
              <a:gd name="connsiteY9" fmla="*/ 3480249 h 4200303"/>
              <a:gd name="connsiteX10" fmla="*/ 0 w 8883000"/>
              <a:gd name="connsiteY10" fmla="*/ 4200303 h 4200303"/>
              <a:gd name="connsiteX0" fmla="*/ 992654 w 8883000"/>
              <a:gd name="connsiteY0" fmla="*/ 0 h 4200303"/>
              <a:gd name="connsiteX1" fmla="*/ 1986866 w 8883000"/>
              <a:gd name="connsiteY1" fmla="*/ 691025 h 4200303"/>
              <a:gd name="connsiteX2" fmla="*/ 4008464 w 8883000"/>
              <a:gd name="connsiteY2" fmla="*/ 563531 h 4200303"/>
              <a:gd name="connsiteX3" fmla="*/ 5858684 w 8883000"/>
              <a:gd name="connsiteY3" fmla="*/ 1492271 h 4200303"/>
              <a:gd name="connsiteX4" fmla="*/ 7768335 w 8883000"/>
              <a:gd name="connsiteY4" fmla="*/ 1197548 h 4200303"/>
              <a:gd name="connsiteX5" fmla="*/ 8740781 w 8883000"/>
              <a:gd name="connsiteY5" fmla="*/ 2182433 h 4200303"/>
              <a:gd name="connsiteX6" fmla="*/ 7661237 w 8883000"/>
              <a:gd name="connsiteY6" fmla="*/ 3452539 h 4200303"/>
              <a:gd name="connsiteX7" fmla="*/ 5712876 w 8883000"/>
              <a:gd name="connsiteY7" fmla="*/ 3246773 h 4200303"/>
              <a:gd name="connsiteX8" fmla="*/ 3597411 w 8883000"/>
              <a:gd name="connsiteY8" fmla="*/ 4010641 h 4200303"/>
              <a:gd name="connsiteX9" fmla="*/ 2080794 w 8883000"/>
              <a:gd name="connsiteY9" fmla="*/ 3480249 h 4200303"/>
              <a:gd name="connsiteX10" fmla="*/ 0 w 8883000"/>
              <a:gd name="connsiteY10" fmla="*/ 4200303 h 4200303"/>
              <a:gd name="connsiteX0" fmla="*/ 1062102 w 8952448"/>
              <a:gd name="connsiteY0" fmla="*/ 0 h 4026682"/>
              <a:gd name="connsiteX1" fmla="*/ 2056314 w 8952448"/>
              <a:gd name="connsiteY1" fmla="*/ 691025 h 4026682"/>
              <a:gd name="connsiteX2" fmla="*/ 4077912 w 8952448"/>
              <a:gd name="connsiteY2" fmla="*/ 563531 h 4026682"/>
              <a:gd name="connsiteX3" fmla="*/ 5928132 w 8952448"/>
              <a:gd name="connsiteY3" fmla="*/ 1492271 h 4026682"/>
              <a:gd name="connsiteX4" fmla="*/ 7837783 w 8952448"/>
              <a:gd name="connsiteY4" fmla="*/ 1197548 h 4026682"/>
              <a:gd name="connsiteX5" fmla="*/ 8810229 w 8952448"/>
              <a:gd name="connsiteY5" fmla="*/ 2182433 h 4026682"/>
              <a:gd name="connsiteX6" fmla="*/ 7730685 w 8952448"/>
              <a:gd name="connsiteY6" fmla="*/ 3452539 h 4026682"/>
              <a:gd name="connsiteX7" fmla="*/ 5782324 w 8952448"/>
              <a:gd name="connsiteY7" fmla="*/ 3246773 h 4026682"/>
              <a:gd name="connsiteX8" fmla="*/ 3666859 w 8952448"/>
              <a:gd name="connsiteY8" fmla="*/ 4010641 h 4026682"/>
              <a:gd name="connsiteX9" fmla="*/ 2150242 w 8952448"/>
              <a:gd name="connsiteY9" fmla="*/ 3480249 h 4026682"/>
              <a:gd name="connsiteX10" fmla="*/ 0 w 8952448"/>
              <a:gd name="connsiteY10" fmla="*/ 4026682 h 4026682"/>
              <a:gd name="connsiteX0" fmla="*/ 1062102 w 8952448"/>
              <a:gd name="connsiteY0" fmla="*/ 0 h 4026682"/>
              <a:gd name="connsiteX1" fmla="*/ 2056314 w 8952448"/>
              <a:gd name="connsiteY1" fmla="*/ 691025 h 4026682"/>
              <a:gd name="connsiteX2" fmla="*/ 4077912 w 8952448"/>
              <a:gd name="connsiteY2" fmla="*/ 563531 h 4026682"/>
              <a:gd name="connsiteX3" fmla="*/ 5928132 w 8952448"/>
              <a:gd name="connsiteY3" fmla="*/ 1492271 h 4026682"/>
              <a:gd name="connsiteX4" fmla="*/ 7837783 w 8952448"/>
              <a:gd name="connsiteY4" fmla="*/ 1197548 h 4026682"/>
              <a:gd name="connsiteX5" fmla="*/ 8810229 w 8952448"/>
              <a:gd name="connsiteY5" fmla="*/ 2182433 h 4026682"/>
              <a:gd name="connsiteX6" fmla="*/ 7730685 w 8952448"/>
              <a:gd name="connsiteY6" fmla="*/ 3452539 h 4026682"/>
              <a:gd name="connsiteX7" fmla="*/ 5782324 w 8952448"/>
              <a:gd name="connsiteY7" fmla="*/ 3246773 h 4026682"/>
              <a:gd name="connsiteX8" fmla="*/ 3666859 w 8952448"/>
              <a:gd name="connsiteY8" fmla="*/ 4010641 h 4026682"/>
              <a:gd name="connsiteX9" fmla="*/ 2150242 w 8952448"/>
              <a:gd name="connsiteY9" fmla="*/ 3480249 h 4026682"/>
              <a:gd name="connsiteX10" fmla="*/ 0 w 8952448"/>
              <a:gd name="connsiteY10" fmla="*/ 4026682 h 4026682"/>
              <a:gd name="connsiteX0" fmla="*/ 1062102 w 8952448"/>
              <a:gd name="connsiteY0" fmla="*/ 0 h 4026682"/>
              <a:gd name="connsiteX1" fmla="*/ 2056314 w 8952448"/>
              <a:gd name="connsiteY1" fmla="*/ 691025 h 4026682"/>
              <a:gd name="connsiteX2" fmla="*/ 4077912 w 8952448"/>
              <a:gd name="connsiteY2" fmla="*/ 563531 h 4026682"/>
              <a:gd name="connsiteX3" fmla="*/ 5928132 w 8952448"/>
              <a:gd name="connsiteY3" fmla="*/ 1492271 h 4026682"/>
              <a:gd name="connsiteX4" fmla="*/ 7837783 w 8952448"/>
              <a:gd name="connsiteY4" fmla="*/ 1197548 h 4026682"/>
              <a:gd name="connsiteX5" fmla="*/ 8810229 w 8952448"/>
              <a:gd name="connsiteY5" fmla="*/ 2182433 h 4026682"/>
              <a:gd name="connsiteX6" fmla="*/ 7730685 w 8952448"/>
              <a:gd name="connsiteY6" fmla="*/ 3452539 h 4026682"/>
              <a:gd name="connsiteX7" fmla="*/ 5782324 w 8952448"/>
              <a:gd name="connsiteY7" fmla="*/ 3246773 h 4026682"/>
              <a:gd name="connsiteX8" fmla="*/ 3666859 w 8952448"/>
              <a:gd name="connsiteY8" fmla="*/ 4010641 h 4026682"/>
              <a:gd name="connsiteX9" fmla="*/ 2150242 w 8952448"/>
              <a:gd name="connsiteY9" fmla="*/ 3480249 h 4026682"/>
              <a:gd name="connsiteX10" fmla="*/ 0 w 8952448"/>
              <a:gd name="connsiteY10" fmla="*/ 4026682 h 4026682"/>
              <a:gd name="connsiteX0" fmla="*/ 1062102 w 8952448"/>
              <a:gd name="connsiteY0" fmla="*/ 0 h 4026682"/>
              <a:gd name="connsiteX1" fmla="*/ 2056314 w 8952448"/>
              <a:gd name="connsiteY1" fmla="*/ 691025 h 4026682"/>
              <a:gd name="connsiteX2" fmla="*/ 4077912 w 8952448"/>
              <a:gd name="connsiteY2" fmla="*/ 563531 h 4026682"/>
              <a:gd name="connsiteX3" fmla="*/ 5928132 w 8952448"/>
              <a:gd name="connsiteY3" fmla="*/ 1492271 h 4026682"/>
              <a:gd name="connsiteX4" fmla="*/ 7837783 w 8952448"/>
              <a:gd name="connsiteY4" fmla="*/ 1197548 h 4026682"/>
              <a:gd name="connsiteX5" fmla="*/ 8810229 w 8952448"/>
              <a:gd name="connsiteY5" fmla="*/ 2182433 h 4026682"/>
              <a:gd name="connsiteX6" fmla="*/ 7730685 w 8952448"/>
              <a:gd name="connsiteY6" fmla="*/ 3452539 h 4026682"/>
              <a:gd name="connsiteX7" fmla="*/ 5782324 w 8952448"/>
              <a:gd name="connsiteY7" fmla="*/ 3246773 h 4026682"/>
              <a:gd name="connsiteX8" fmla="*/ 3666859 w 8952448"/>
              <a:gd name="connsiteY8" fmla="*/ 4010641 h 4026682"/>
              <a:gd name="connsiteX9" fmla="*/ 2150242 w 8952448"/>
              <a:gd name="connsiteY9" fmla="*/ 3480249 h 4026682"/>
              <a:gd name="connsiteX10" fmla="*/ 0 w 8952448"/>
              <a:gd name="connsiteY10" fmla="*/ 4026682 h 4026682"/>
              <a:gd name="connsiteX0" fmla="*/ 1062102 w 8952448"/>
              <a:gd name="connsiteY0" fmla="*/ 0 h 4026682"/>
              <a:gd name="connsiteX1" fmla="*/ 2056314 w 8952448"/>
              <a:gd name="connsiteY1" fmla="*/ 691025 h 4026682"/>
              <a:gd name="connsiteX2" fmla="*/ 4077912 w 8952448"/>
              <a:gd name="connsiteY2" fmla="*/ 563531 h 4026682"/>
              <a:gd name="connsiteX3" fmla="*/ 5928132 w 8952448"/>
              <a:gd name="connsiteY3" fmla="*/ 1492271 h 4026682"/>
              <a:gd name="connsiteX4" fmla="*/ 7837783 w 8952448"/>
              <a:gd name="connsiteY4" fmla="*/ 1197548 h 4026682"/>
              <a:gd name="connsiteX5" fmla="*/ 8810229 w 8952448"/>
              <a:gd name="connsiteY5" fmla="*/ 2182433 h 4026682"/>
              <a:gd name="connsiteX6" fmla="*/ 7742260 w 8952448"/>
              <a:gd name="connsiteY6" fmla="*/ 3614585 h 4026682"/>
              <a:gd name="connsiteX7" fmla="*/ 5782324 w 8952448"/>
              <a:gd name="connsiteY7" fmla="*/ 3246773 h 4026682"/>
              <a:gd name="connsiteX8" fmla="*/ 3666859 w 8952448"/>
              <a:gd name="connsiteY8" fmla="*/ 4010641 h 4026682"/>
              <a:gd name="connsiteX9" fmla="*/ 2150242 w 8952448"/>
              <a:gd name="connsiteY9" fmla="*/ 3480249 h 4026682"/>
              <a:gd name="connsiteX10" fmla="*/ 0 w 8952448"/>
              <a:gd name="connsiteY10" fmla="*/ 4026682 h 4026682"/>
              <a:gd name="connsiteX0" fmla="*/ 1062102 w 8952448"/>
              <a:gd name="connsiteY0" fmla="*/ 0 h 4026682"/>
              <a:gd name="connsiteX1" fmla="*/ 2056314 w 8952448"/>
              <a:gd name="connsiteY1" fmla="*/ 691025 h 4026682"/>
              <a:gd name="connsiteX2" fmla="*/ 4077912 w 8952448"/>
              <a:gd name="connsiteY2" fmla="*/ 563531 h 4026682"/>
              <a:gd name="connsiteX3" fmla="*/ 5928132 w 8952448"/>
              <a:gd name="connsiteY3" fmla="*/ 1492271 h 4026682"/>
              <a:gd name="connsiteX4" fmla="*/ 7837783 w 8952448"/>
              <a:gd name="connsiteY4" fmla="*/ 1197548 h 4026682"/>
              <a:gd name="connsiteX5" fmla="*/ 8810229 w 8952448"/>
              <a:gd name="connsiteY5" fmla="*/ 2182433 h 4026682"/>
              <a:gd name="connsiteX6" fmla="*/ 7603364 w 8952448"/>
              <a:gd name="connsiteY6" fmla="*/ 3672458 h 4026682"/>
              <a:gd name="connsiteX7" fmla="*/ 5782324 w 8952448"/>
              <a:gd name="connsiteY7" fmla="*/ 3246773 h 4026682"/>
              <a:gd name="connsiteX8" fmla="*/ 3666859 w 8952448"/>
              <a:gd name="connsiteY8" fmla="*/ 4010641 h 4026682"/>
              <a:gd name="connsiteX9" fmla="*/ 2150242 w 8952448"/>
              <a:gd name="connsiteY9" fmla="*/ 3480249 h 4026682"/>
              <a:gd name="connsiteX10" fmla="*/ 0 w 8952448"/>
              <a:gd name="connsiteY10" fmla="*/ 4026682 h 4026682"/>
              <a:gd name="connsiteX0" fmla="*/ 1062102 w 8854690"/>
              <a:gd name="connsiteY0" fmla="*/ 0 h 4026682"/>
              <a:gd name="connsiteX1" fmla="*/ 2056314 w 8854690"/>
              <a:gd name="connsiteY1" fmla="*/ 691025 h 4026682"/>
              <a:gd name="connsiteX2" fmla="*/ 4077912 w 8854690"/>
              <a:gd name="connsiteY2" fmla="*/ 563531 h 4026682"/>
              <a:gd name="connsiteX3" fmla="*/ 5928132 w 8854690"/>
              <a:gd name="connsiteY3" fmla="*/ 1492271 h 4026682"/>
              <a:gd name="connsiteX4" fmla="*/ 7837783 w 8854690"/>
              <a:gd name="connsiteY4" fmla="*/ 1197548 h 4026682"/>
              <a:gd name="connsiteX5" fmla="*/ 8810229 w 8854690"/>
              <a:gd name="connsiteY5" fmla="*/ 2182433 h 4026682"/>
              <a:gd name="connsiteX6" fmla="*/ 7603364 w 8854690"/>
              <a:gd name="connsiteY6" fmla="*/ 3672458 h 4026682"/>
              <a:gd name="connsiteX7" fmla="*/ 5782324 w 8854690"/>
              <a:gd name="connsiteY7" fmla="*/ 3246773 h 4026682"/>
              <a:gd name="connsiteX8" fmla="*/ 3666859 w 8854690"/>
              <a:gd name="connsiteY8" fmla="*/ 4010641 h 4026682"/>
              <a:gd name="connsiteX9" fmla="*/ 2150242 w 8854690"/>
              <a:gd name="connsiteY9" fmla="*/ 3480249 h 4026682"/>
              <a:gd name="connsiteX10" fmla="*/ 0 w 8854690"/>
              <a:gd name="connsiteY10" fmla="*/ 4026682 h 4026682"/>
              <a:gd name="connsiteX0" fmla="*/ 1062102 w 8952448"/>
              <a:gd name="connsiteY0" fmla="*/ 0 h 4026682"/>
              <a:gd name="connsiteX1" fmla="*/ 2056314 w 8952448"/>
              <a:gd name="connsiteY1" fmla="*/ 691025 h 4026682"/>
              <a:gd name="connsiteX2" fmla="*/ 4077912 w 8952448"/>
              <a:gd name="connsiteY2" fmla="*/ 563531 h 4026682"/>
              <a:gd name="connsiteX3" fmla="*/ 5928132 w 8952448"/>
              <a:gd name="connsiteY3" fmla="*/ 1492271 h 4026682"/>
              <a:gd name="connsiteX4" fmla="*/ 7837783 w 8952448"/>
              <a:gd name="connsiteY4" fmla="*/ 1197548 h 4026682"/>
              <a:gd name="connsiteX5" fmla="*/ 8810229 w 8952448"/>
              <a:gd name="connsiteY5" fmla="*/ 2182433 h 4026682"/>
              <a:gd name="connsiteX6" fmla="*/ 7603364 w 8952448"/>
              <a:gd name="connsiteY6" fmla="*/ 3672458 h 4026682"/>
              <a:gd name="connsiteX7" fmla="*/ 5782324 w 8952448"/>
              <a:gd name="connsiteY7" fmla="*/ 3246773 h 4026682"/>
              <a:gd name="connsiteX8" fmla="*/ 3666859 w 8952448"/>
              <a:gd name="connsiteY8" fmla="*/ 4010641 h 4026682"/>
              <a:gd name="connsiteX9" fmla="*/ 2150242 w 8952448"/>
              <a:gd name="connsiteY9" fmla="*/ 3480249 h 4026682"/>
              <a:gd name="connsiteX10" fmla="*/ 0 w 8952448"/>
              <a:gd name="connsiteY10" fmla="*/ 4026682 h 4026682"/>
              <a:gd name="connsiteX0" fmla="*/ 1062102 w 8878274"/>
              <a:gd name="connsiteY0" fmla="*/ 0 h 4026682"/>
              <a:gd name="connsiteX1" fmla="*/ 2056314 w 8878274"/>
              <a:gd name="connsiteY1" fmla="*/ 691025 h 4026682"/>
              <a:gd name="connsiteX2" fmla="*/ 4077912 w 8878274"/>
              <a:gd name="connsiteY2" fmla="*/ 563531 h 4026682"/>
              <a:gd name="connsiteX3" fmla="*/ 5928132 w 8878274"/>
              <a:gd name="connsiteY3" fmla="*/ 1492271 h 4026682"/>
              <a:gd name="connsiteX4" fmla="*/ 7837783 w 8878274"/>
              <a:gd name="connsiteY4" fmla="*/ 1197548 h 4026682"/>
              <a:gd name="connsiteX5" fmla="*/ 8810229 w 8878274"/>
              <a:gd name="connsiteY5" fmla="*/ 2182433 h 4026682"/>
              <a:gd name="connsiteX6" fmla="*/ 7603364 w 8878274"/>
              <a:gd name="connsiteY6" fmla="*/ 3672458 h 4026682"/>
              <a:gd name="connsiteX7" fmla="*/ 5782324 w 8878274"/>
              <a:gd name="connsiteY7" fmla="*/ 3246773 h 4026682"/>
              <a:gd name="connsiteX8" fmla="*/ 3666859 w 8878274"/>
              <a:gd name="connsiteY8" fmla="*/ 4010641 h 4026682"/>
              <a:gd name="connsiteX9" fmla="*/ 2150242 w 8878274"/>
              <a:gd name="connsiteY9" fmla="*/ 3480249 h 4026682"/>
              <a:gd name="connsiteX10" fmla="*/ 0 w 8878274"/>
              <a:gd name="connsiteY10" fmla="*/ 4026682 h 4026682"/>
              <a:gd name="connsiteX0" fmla="*/ 1062102 w 8813866"/>
              <a:gd name="connsiteY0" fmla="*/ 0 h 4026682"/>
              <a:gd name="connsiteX1" fmla="*/ 2056314 w 8813866"/>
              <a:gd name="connsiteY1" fmla="*/ 691025 h 4026682"/>
              <a:gd name="connsiteX2" fmla="*/ 4077912 w 8813866"/>
              <a:gd name="connsiteY2" fmla="*/ 563531 h 4026682"/>
              <a:gd name="connsiteX3" fmla="*/ 5928132 w 8813866"/>
              <a:gd name="connsiteY3" fmla="*/ 1492271 h 4026682"/>
              <a:gd name="connsiteX4" fmla="*/ 7860932 w 8813866"/>
              <a:gd name="connsiteY4" fmla="*/ 1162824 h 4026682"/>
              <a:gd name="connsiteX5" fmla="*/ 8810229 w 8813866"/>
              <a:gd name="connsiteY5" fmla="*/ 2182433 h 4026682"/>
              <a:gd name="connsiteX6" fmla="*/ 7603364 w 8813866"/>
              <a:gd name="connsiteY6" fmla="*/ 3672458 h 4026682"/>
              <a:gd name="connsiteX7" fmla="*/ 5782324 w 8813866"/>
              <a:gd name="connsiteY7" fmla="*/ 3246773 h 4026682"/>
              <a:gd name="connsiteX8" fmla="*/ 3666859 w 8813866"/>
              <a:gd name="connsiteY8" fmla="*/ 4010641 h 4026682"/>
              <a:gd name="connsiteX9" fmla="*/ 2150242 w 8813866"/>
              <a:gd name="connsiteY9" fmla="*/ 3480249 h 4026682"/>
              <a:gd name="connsiteX10" fmla="*/ 0 w 8813866"/>
              <a:gd name="connsiteY10" fmla="*/ 4026682 h 4026682"/>
              <a:gd name="connsiteX0" fmla="*/ 1062102 w 8824370"/>
              <a:gd name="connsiteY0" fmla="*/ 0 h 4026682"/>
              <a:gd name="connsiteX1" fmla="*/ 2056314 w 8824370"/>
              <a:gd name="connsiteY1" fmla="*/ 691025 h 4026682"/>
              <a:gd name="connsiteX2" fmla="*/ 4077912 w 8824370"/>
              <a:gd name="connsiteY2" fmla="*/ 563531 h 4026682"/>
              <a:gd name="connsiteX3" fmla="*/ 5928132 w 8824370"/>
              <a:gd name="connsiteY3" fmla="*/ 1492271 h 4026682"/>
              <a:gd name="connsiteX4" fmla="*/ 8034552 w 8824370"/>
              <a:gd name="connsiteY4" fmla="*/ 1151249 h 4026682"/>
              <a:gd name="connsiteX5" fmla="*/ 8810229 w 8824370"/>
              <a:gd name="connsiteY5" fmla="*/ 2182433 h 4026682"/>
              <a:gd name="connsiteX6" fmla="*/ 7603364 w 8824370"/>
              <a:gd name="connsiteY6" fmla="*/ 3672458 h 4026682"/>
              <a:gd name="connsiteX7" fmla="*/ 5782324 w 8824370"/>
              <a:gd name="connsiteY7" fmla="*/ 3246773 h 4026682"/>
              <a:gd name="connsiteX8" fmla="*/ 3666859 w 8824370"/>
              <a:gd name="connsiteY8" fmla="*/ 4010641 h 4026682"/>
              <a:gd name="connsiteX9" fmla="*/ 2150242 w 8824370"/>
              <a:gd name="connsiteY9" fmla="*/ 3480249 h 4026682"/>
              <a:gd name="connsiteX10" fmla="*/ 0 w 8824370"/>
              <a:gd name="connsiteY10" fmla="*/ 4026682 h 4026682"/>
              <a:gd name="connsiteX0" fmla="*/ 1062102 w 8840104"/>
              <a:gd name="connsiteY0" fmla="*/ 0 h 4026682"/>
              <a:gd name="connsiteX1" fmla="*/ 2056314 w 8840104"/>
              <a:gd name="connsiteY1" fmla="*/ 691025 h 4026682"/>
              <a:gd name="connsiteX2" fmla="*/ 4077912 w 8840104"/>
              <a:gd name="connsiteY2" fmla="*/ 563531 h 4026682"/>
              <a:gd name="connsiteX3" fmla="*/ 5928132 w 8840104"/>
              <a:gd name="connsiteY3" fmla="*/ 1492271 h 4026682"/>
              <a:gd name="connsiteX4" fmla="*/ 8034552 w 8840104"/>
              <a:gd name="connsiteY4" fmla="*/ 1151249 h 4026682"/>
              <a:gd name="connsiteX5" fmla="*/ 8810229 w 8840104"/>
              <a:gd name="connsiteY5" fmla="*/ 2182433 h 4026682"/>
              <a:gd name="connsiteX6" fmla="*/ 7603364 w 8840104"/>
              <a:gd name="connsiteY6" fmla="*/ 3672458 h 4026682"/>
              <a:gd name="connsiteX7" fmla="*/ 5782324 w 8840104"/>
              <a:gd name="connsiteY7" fmla="*/ 3246773 h 4026682"/>
              <a:gd name="connsiteX8" fmla="*/ 3666859 w 8840104"/>
              <a:gd name="connsiteY8" fmla="*/ 4010641 h 4026682"/>
              <a:gd name="connsiteX9" fmla="*/ 2150242 w 8840104"/>
              <a:gd name="connsiteY9" fmla="*/ 3480249 h 4026682"/>
              <a:gd name="connsiteX10" fmla="*/ 0 w 8840104"/>
              <a:gd name="connsiteY10" fmla="*/ 4026682 h 4026682"/>
              <a:gd name="connsiteX0" fmla="*/ 1062102 w 8855762"/>
              <a:gd name="connsiteY0" fmla="*/ 0 h 4026682"/>
              <a:gd name="connsiteX1" fmla="*/ 2056314 w 8855762"/>
              <a:gd name="connsiteY1" fmla="*/ 691025 h 4026682"/>
              <a:gd name="connsiteX2" fmla="*/ 4077912 w 8855762"/>
              <a:gd name="connsiteY2" fmla="*/ 563531 h 4026682"/>
              <a:gd name="connsiteX3" fmla="*/ 5928132 w 8855762"/>
              <a:gd name="connsiteY3" fmla="*/ 1492271 h 4026682"/>
              <a:gd name="connsiteX4" fmla="*/ 8034552 w 8855762"/>
              <a:gd name="connsiteY4" fmla="*/ 1151249 h 4026682"/>
              <a:gd name="connsiteX5" fmla="*/ 8810229 w 8855762"/>
              <a:gd name="connsiteY5" fmla="*/ 2182433 h 4026682"/>
              <a:gd name="connsiteX6" fmla="*/ 7603364 w 8855762"/>
              <a:gd name="connsiteY6" fmla="*/ 3672458 h 4026682"/>
              <a:gd name="connsiteX7" fmla="*/ 5782324 w 8855762"/>
              <a:gd name="connsiteY7" fmla="*/ 3246773 h 4026682"/>
              <a:gd name="connsiteX8" fmla="*/ 3666859 w 8855762"/>
              <a:gd name="connsiteY8" fmla="*/ 4010641 h 4026682"/>
              <a:gd name="connsiteX9" fmla="*/ 2150242 w 8855762"/>
              <a:gd name="connsiteY9" fmla="*/ 3480249 h 4026682"/>
              <a:gd name="connsiteX10" fmla="*/ 0 w 8855762"/>
              <a:gd name="connsiteY10" fmla="*/ 4026682 h 4026682"/>
              <a:gd name="connsiteX0" fmla="*/ 1062102 w 8992031"/>
              <a:gd name="connsiteY0" fmla="*/ 0 h 4026682"/>
              <a:gd name="connsiteX1" fmla="*/ 2056314 w 8992031"/>
              <a:gd name="connsiteY1" fmla="*/ 691025 h 4026682"/>
              <a:gd name="connsiteX2" fmla="*/ 4077912 w 8992031"/>
              <a:gd name="connsiteY2" fmla="*/ 563531 h 4026682"/>
              <a:gd name="connsiteX3" fmla="*/ 5928132 w 8992031"/>
              <a:gd name="connsiteY3" fmla="*/ 1492271 h 4026682"/>
              <a:gd name="connsiteX4" fmla="*/ 8034552 w 8992031"/>
              <a:gd name="connsiteY4" fmla="*/ 1151249 h 4026682"/>
              <a:gd name="connsiteX5" fmla="*/ 8810229 w 8992031"/>
              <a:gd name="connsiteY5" fmla="*/ 2182433 h 4026682"/>
              <a:gd name="connsiteX6" fmla="*/ 7603364 w 8992031"/>
              <a:gd name="connsiteY6" fmla="*/ 3672458 h 4026682"/>
              <a:gd name="connsiteX7" fmla="*/ 5782324 w 8992031"/>
              <a:gd name="connsiteY7" fmla="*/ 3246773 h 4026682"/>
              <a:gd name="connsiteX8" fmla="*/ 3666859 w 8992031"/>
              <a:gd name="connsiteY8" fmla="*/ 4010641 h 4026682"/>
              <a:gd name="connsiteX9" fmla="*/ 2150242 w 8992031"/>
              <a:gd name="connsiteY9" fmla="*/ 3480249 h 4026682"/>
              <a:gd name="connsiteX10" fmla="*/ 0 w 8992031"/>
              <a:gd name="connsiteY10" fmla="*/ 4026682 h 4026682"/>
              <a:gd name="connsiteX0" fmla="*/ 1062102 w 8848172"/>
              <a:gd name="connsiteY0" fmla="*/ 0 h 4026682"/>
              <a:gd name="connsiteX1" fmla="*/ 2056314 w 8848172"/>
              <a:gd name="connsiteY1" fmla="*/ 691025 h 4026682"/>
              <a:gd name="connsiteX2" fmla="*/ 4077912 w 8848172"/>
              <a:gd name="connsiteY2" fmla="*/ 563531 h 4026682"/>
              <a:gd name="connsiteX3" fmla="*/ 5928132 w 8848172"/>
              <a:gd name="connsiteY3" fmla="*/ 1492271 h 4026682"/>
              <a:gd name="connsiteX4" fmla="*/ 8196598 w 8848172"/>
              <a:gd name="connsiteY4" fmla="*/ 1185973 h 4026682"/>
              <a:gd name="connsiteX5" fmla="*/ 8810229 w 8848172"/>
              <a:gd name="connsiteY5" fmla="*/ 2182433 h 4026682"/>
              <a:gd name="connsiteX6" fmla="*/ 7603364 w 8848172"/>
              <a:gd name="connsiteY6" fmla="*/ 3672458 h 4026682"/>
              <a:gd name="connsiteX7" fmla="*/ 5782324 w 8848172"/>
              <a:gd name="connsiteY7" fmla="*/ 3246773 h 4026682"/>
              <a:gd name="connsiteX8" fmla="*/ 3666859 w 8848172"/>
              <a:gd name="connsiteY8" fmla="*/ 4010641 h 4026682"/>
              <a:gd name="connsiteX9" fmla="*/ 2150242 w 8848172"/>
              <a:gd name="connsiteY9" fmla="*/ 3480249 h 4026682"/>
              <a:gd name="connsiteX10" fmla="*/ 0 w 8848172"/>
              <a:gd name="connsiteY10" fmla="*/ 4026682 h 4026682"/>
              <a:gd name="connsiteX0" fmla="*/ 1062102 w 8897238"/>
              <a:gd name="connsiteY0" fmla="*/ 0 h 4026682"/>
              <a:gd name="connsiteX1" fmla="*/ 2056314 w 8897238"/>
              <a:gd name="connsiteY1" fmla="*/ 691025 h 4026682"/>
              <a:gd name="connsiteX2" fmla="*/ 4077912 w 8897238"/>
              <a:gd name="connsiteY2" fmla="*/ 563531 h 4026682"/>
              <a:gd name="connsiteX3" fmla="*/ 5928132 w 8897238"/>
              <a:gd name="connsiteY3" fmla="*/ 1492271 h 4026682"/>
              <a:gd name="connsiteX4" fmla="*/ 8196598 w 8897238"/>
              <a:gd name="connsiteY4" fmla="*/ 1185973 h 4026682"/>
              <a:gd name="connsiteX5" fmla="*/ 8810229 w 8897238"/>
              <a:gd name="connsiteY5" fmla="*/ 2182433 h 4026682"/>
              <a:gd name="connsiteX6" fmla="*/ 7603364 w 8897238"/>
              <a:gd name="connsiteY6" fmla="*/ 3672458 h 4026682"/>
              <a:gd name="connsiteX7" fmla="*/ 5782324 w 8897238"/>
              <a:gd name="connsiteY7" fmla="*/ 3246773 h 4026682"/>
              <a:gd name="connsiteX8" fmla="*/ 3666859 w 8897238"/>
              <a:gd name="connsiteY8" fmla="*/ 4010641 h 4026682"/>
              <a:gd name="connsiteX9" fmla="*/ 2150242 w 8897238"/>
              <a:gd name="connsiteY9" fmla="*/ 3480249 h 4026682"/>
              <a:gd name="connsiteX10" fmla="*/ 0 w 8897238"/>
              <a:gd name="connsiteY10" fmla="*/ 4026682 h 4026682"/>
              <a:gd name="connsiteX0" fmla="*/ 1062102 w 8882336"/>
              <a:gd name="connsiteY0" fmla="*/ 0 h 4026682"/>
              <a:gd name="connsiteX1" fmla="*/ 2056314 w 8882336"/>
              <a:gd name="connsiteY1" fmla="*/ 691025 h 4026682"/>
              <a:gd name="connsiteX2" fmla="*/ 4077912 w 8882336"/>
              <a:gd name="connsiteY2" fmla="*/ 563531 h 4026682"/>
              <a:gd name="connsiteX3" fmla="*/ 5928132 w 8882336"/>
              <a:gd name="connsiteY3" fmla="*/ 1492271 h 4026682"/>
              <a:gd name="connsiteX4" fmla="*/ 8196598 w 8882336"/>
              <a:gd name="connsiteY4" fmla="*/ 1185973 h 4026682"/>
              <a:gd name="connsiteX5" fmla="*/ 8810229 w 8882336"/>
              <a:gd name="connsiteY5" fmla="*/ 2182433 h 4026682"/>
              <a:gd name="connsiteX6" fmla="*/ 7603364 w 8882336"/>
              <a:gd name="connsiteY6" fmla="*/ 3672458 h 4026682"/>
              <a:gd name="connsiteX7" fmla="*/ 5782324 w 8882336"/>
              <a:gd name="connsiteY7" fmla="*/ 3246773 h 4026682"/>
              <a:gd name="connsiteX8" fmla="*/ 3666859 w 8882336"/>
              <a:gd name="connsiteY8" fmla="*/ 4010641 h 4026682"/>
              <a:gd name="connsiteX9" fmla="*/ 2150242 w 8882336"/>
              <a:gd name="connsiteY9" fmla="*/ 3480249 h 4026682"/>
              <a:gd name="connsiteX10" fmla="*/ 0 w 8882336"/>
              <a:gd name="connsiteY10" fmla="*/ 4026682 h 4026682"/>
              <a:gd name="connsiteX0" fmla="*/ 1062102 w 8907225"/>
              <a:gd name="connsiteY0" fmla="*/ 0 h 4026682"/>
              <a:gd name="connsiteX1" fmla="*/ 2056314 w 8907225"/>
              <a:gd name="connsiteY1" fmla="*/ 691025 h 4026682"/>
              <a:gd name="connsiteX2" fmla="*/ 4077912 w 8907225"/>
              <a:gd name="connsiteY2" fmla="*/ 563531 h 4026682"/>
              <a:gd name="connsiteX3" fmla="*/ 5928132 w 8907225"/>
              <a:gd name="connsiteY3" fmla="*/ 1492271 h 4026682"/>
              <a:gd name="connsiteX4" fmla="*/ 8196598 w 8907225"/>
              <a:gd name="connsiteY4" fmla="*/ 1185973 h 4026682"/>
              <a:gd name="connsiteX5" fmla="*/ 8810229 w 8907225"/>
              <a:gd name="connsiteY5" fmla="*/ 2182433 h 4026682"/>
              <a:gd name="connsiteX6" fmla="*/ 7603364 w 8907225"/>
              <a:gd name="connsiteY6" fmla="*/ 3672458 h 4026682"/>
              <a:gd name="connsiteX7" fmla="*/ 5782324 w 8907225"/>
              <a:gd name="connsiteY7" fmla="*/ 3246773 h 4026682"/>
              <a:gd name="connsiteX8" fmla="*/ 3666859 w 8907225"/>
              <a:gd name="connsiteY8" fmla="*/ 4010641 h 4026682"/>
              <a:gd name="connsiteX9" fmla="*/ 2150242 w 8907225"/>
              <a:gd name="connsiteY9" fmla="*/ 3480249 h 4026682"/>
              <a:gd name="connsiteX10" fmla="*/ 0 w 8907225"/>
              <a:gd name="connsiteY10" fmla="*/ 4026682 h 4026682"/>
              <a:gd name="connsiteX0" fmla="*/ 1062102 w 8915062"/>
              <a:gd name="connsiteY0" fmla="*/ 0 h 4026682"/>
              <a:gd name="connsiteX1" fmla="*/ 2056314 w 8915062"/>
              <a:gd name="connsiteY1" fmla="*/ 691025 h 4026682"/>
              <a:gd name="connsiteX2" fmla="*/ 4077912 w 8915062"/>
              <a:gd name="connsiteY2" fmla="*/ 563531 h 4026682"/>
              <a:gd name="connsiteX3" fmla="*/ 5928132 w 8915062"/>
              <a:gd name="connsiteY3" fmla="*/ 1492271 h 4026682"/>
              <a:gd name="connsiteX4" fmla="*/ 8196598 w 8915062"/>
              <a:gd name="connsiteY4" fmla="*/ 1185973 h 4026682"/>
              <a:gd name="connsiteX5" fmla="*/ 8810229 w 8915062"/>
              <a:gd name="connsiteY5" fmla="*/ 2182433 h 4026682"/>
              <a:gd name="connsiteX6" fmla="*/ 7603364 w 8915062"/>
              <a:gd name="connsiteY6" fmla="*/ 3672458 h 4026682"/>
              <a:gd name="connsiteX7" fmla="*/ 5782324 w 8915062"/>
              <a:gd name="connsiteY7" fmla="*/ 3246773 h 4026682"/>
              <a:gd name="connsiteX8" fmla="*/ 3666859 w 8915062"/>
              <a:gd name="connsiteY8" fmla="*/ 4010641 h 4026682"/>
              <a:gd name="connsiteX9" fmla="*/ 2150242 w 8915062"/>
              <a:gd name="connsiteY9" fmla="*/ 3480249 h 4026682"/>
              <a:gd name="connsiteX10" fmla="*/ 0 w 8915062"/>
              <a:gd name="connsiteY10" fmla="*/ 4026682 h 4026682"/>
              <a:gd name="connsiteX0" fmla="*/ 1062102 w 8950648"/>
              <a:gd name="connsiteY0" fmla="*/ 0 h 4026682"/>
              <a:gd name="connsiteX1" fmla="*/ 2056314 w 8950648"/>
              <a:gd name="connsiteY1" fmla="*/ 691025 h 4026682"/>
              <a:gd name="connsiteX2" fmla="*/ 4077912 w 8950648"/>
              <a:gd name="connsiteY2" fmla="*/ 563531 h 4026682"/>
              <a:gd name="connsiteX3" fmla="*/ 5928132 w 8950648"/>
              <a:gd name="connsiteY3" fmla="*/ 1492271 h 4026682"/>
              <a:gd name="connsiteX4" fmla="*/ 8196598 w 8950648"/>
              <a:gd name="connsiteY4" fmla="*/ 1185973 h 4026682"/>
              <a:gd name="connsiteX5" fmla="*/ 8810229 w 8950648"/>
              <a:gd name="connsiteY5" fmla="*/ 2182433 h 4026682"/>
              <a:gd name="connsiteX6" fmla="*/ 7603364 w 8950648"/>
              <a:gd name="connsiteY6" fmla="*/ 3672458 h 4026682"/>
              <a:gd name="connsiteX7" fmla="*/ 5782324 w 8950648"/>
              <a:gd name="connsiteY7" fmla="*/ 3246773 h 4026682"/>
              <a:gd name="connsiteX8" fmla="*/ 3666859 w 8950648"/>
              <a:gd name="connsiteY8" fmla="*/ 4010641 h 4026682"/>
              <a:gd name="connsiteX9" fmla="*/ 2150242 w 8950648"/>
              <a:gd name="connsiteY9" fmla="*/ 3480249 h 4026682"/>
              <a:gd name="connsiteX10" fmla="*/ 0 w 8950648"/>
              <a:gd name="connsiteY10" fmla="*/ 4026682 h 4026682"/>
              <a:gd name="connsiteX0" fmla="*/ 1062102 w 8940465"/>
              <a:gd name="connsiteY0" fmla="*/ 0 h 4026682"/>
              <a:gd name="connsiteX1" fmla="*/ 2056314 w 8940465"/>
              <a:gd name="connsiteY1" fmla="*/ 691025 h 4026682"/>
              <a:gd name="connsiteX2" fmla="*/ 4077912 w 8940465"/>
              <a:gd name="connsiteY2" fmla="*/ 563531 h 4026682"/>
              <a:gd name="connsiteX3" fmla="*/ 5928132 w 8940465"/>
              <a:gd name="connsiteY3" fmla="*/ 1492271 h 4026682"/>
              <a:gd name="connsiteX4" fmla="*/ 8196598 w 8940465"/>
              <a:gd name="connsiteY4" fmla="*/ 1185973 h 4026682"/>
              <a:gd name="connsiteX5" fmla="*/ 8810229 w 8940465"/>
              <a:gd name="connsiteY5" fmla="*/ 2182433 h 4026682"/>
              <a:gd name="connsiteX6" fmla="*/ 7603364 w 8940465"/>
              <a:gd name="connsiteY6" fmla="*/ 3672458 h 4026682"/>
              <a:gd name="connsiteX7" fmla="*/ 5782324 w 8940465"/>
              <a:gd name="connsiteY7" fmla="*/ 3246773 h 4026682"/>
              <a:gd name="connsiteX8" fmla="*/ 3666859 w 8940465"/>
              <a:gd name="connsiteY8" fmla="*/ 4010641 h 4026682"/>
              <a:gd name="connsiteX9" fmla="*/ 2150242 w 8940465"/>
              <a:gd name="connsiteY9" fmla="*/ 3480249 h 4026682"/>
              <a:gd name="connsiteX10" fmla="*/ 0 w 8940465"/>
              <a:gd name="connsiteY10" fmla="*/ 4026682 h 4026682"/>
              <a:gd name="connsiteX0" fmla="*/ 1073676 w 8940465"/>
              <a:gd name="connsiteY0" fmla="*/ 0 h 4246601"/>
              <a:gd name="connsiteX1" fmla="*/ 2056314 w 8940465"/>
              <a:gd name="connsiteY1" fmla="*/ 910944 h 4246601"/>
              <a:gd name="connsiteX2" fmla="*/ 4077912 w 8940465"/>
              <a:gd name="connsiteY2" fmla="*/ 783450 h 4246601"/>
              <a:gd name="connsiteX3" fmla="*/ 5928132 w 8940465"/>
              <a:gd name="connsiteY3" fmla="*/ 1712190 h 4246601"/>
              <a:gd name="connsiteX4" fmla="*/ 8196598 w 8940465"/>
              <a:gd name="connsiteY4" fmla="*/ 1405892 h 4246601"/>
              <a:gd name="connsiteX5" fmla="*/ 8810229 w 8940465"/>
              <a:gd name="connsiteY5" fmla="*/ 2402352 h 4246601"/>
              <a:gd name="connsiteX6" fmla="*/ 7603364 w 8940465"/>
              <a:gd name="connsiteY6" fmla="*/ 3892377 h 4246601"/>
              <a:gd name="connsiteX7" fmla="*/ 5782324 w 8940465"/>
              <a:gd name="connsiteY7" fmla="*/ 3466692 h 4246601"/>
              <a:gd name="connsiteX8" fmla="*/ 3666859 w 8940465"/>
              <a:gd name="connsiteY8" fmla="*/ 4230560 h 4246601"/>
              <a:gd name="connsiteX9" fmla="*/ 2150242 w 8940465"/>
              <a:gd name="connsiteY9" fmla="*/ 3700168 h 4246601"/>
              <a:gd name="connsiteX10" fmla="*/ 0 w 8940465"/>
              <a:gd name="connsiteY10" fmla="*/ 4246601 h 4246601"/>
              <a:gd name="connsiteX0" fmla="*/ 1073676 w 8940465"/>
              <a:gd name="connsiteY0" fmla="*/ 0 h 4246601"/>
              <a:gd name="connsiteX1" fmla="*/ 2125762 w 8940465"/>
              <a:gd name="connsiteY1" fmla="*/ 818346 h 4246601"/>
              <a:gd name="connsiteX2" fmla="*/ 4077912 w 8940465"/>
              <a:gd name="connsiteY2" fmla="*/ 783450 h 4246601"/>
              <a:gd name="connsiteX3" fmla="*/ 5928132 w 8940465"/>
              <a:gd name="connsiteY3" fmla="*/ 1712190 h 4246601"/>
              <a:gd name="connsiteX4" fmla="*/ 8196598 w 8940465"/>
              <a:gd name="connsiteY4" fmla="*/ 1405892 h 4246601"/>
              <a:gd name="connsiteX5" fmla="*/ 8810229 w 8940465"/>
              <a:gd name="connsiteY5" fmla="*/ 2402352 h 4246601"/>
              <a:gd name="connsiteX6" fmla="*/ 7603364 w 8940465"/>
              <a:gd name="connsiteY6" fmla="*/ 3892377 h 4246601"/>
              <a:gd name="connsiteX7" fmla="*/ 5782324 w 8940465"/>
              <a:gd name="connsiteY7" fmla="*/ 3466692 h 4246601"/>
              <a:gd name="connsiteX8" fmla="*/ 3666859 w 8940465"/>
              <a:gd name="connsiteY8" fmla="*/ 4230560 h 4246601"/>
              <a:gd name="connsiteX9" fmla="*/ 2150242 w 8940465"/>
              <a:gd name="connsiteY9" fmla="*/ 3700168 h 4246601"/>
              <a:gd name="connsiteX10" fmla="*/ 0 w 8940465"/>
              <a:gd name="connsiteY10" fmla="*/ 4246601 h 4246601"/>
              <a:gd name="connsiteX0" fmla="*/ 1073676 w 8825389"/>
              <a:gd name="connsiteY0" fmla="*/ 0 h 4246601"/>
              <a:gd name="connsiteX1" fmla="*/ 2125762 w 8825389"/>
              <a:gd name="connsiteY1" fmla="*/ 818346 h 4246601"/>
              <a:gd name="connsiteX2" fmla="*/ 4077912 w 8825389"/>
              <a:gd name="connsiteY2" fmla="*/ 783450 h 4246601"/>
              <a:gd name="connsiteX3" fmla="*/ 5928132 w 8825389"/>
              <a:gd name="connsiteY3" fmla="*/ 1712190 h 4246601"/>
              <a:gd name="connsiteX4" fmla="*/ 8196598 w 8825389"/>
              <a:gd name="connsiteY4" fmla="*/ 1405892 h 4246601"/>
              <a:gd name="connsiteX5" fmla="*/ 8810229 w 8825389"/>
              <a:gd name="connsiteY5" fmla="*/ 2402352 h 4246601"/>
              <a:gd name="connsiteX6" fmla="*/ 7603364 w 8825389"/>
              <a:gd name="connsiteY6" fmla="*/ 3892377 h 4246601"/>
              <a:gd name="connsiteX7" fmla="*/ 5782324 w 8825389"/>
              <a:gd name="connsiteY7" fmla="*/ 3466692 h 4246601"/>
              <a:gd name="connsiteX8" fmla="*/ 3666859 w 8825389"/>
              <a:gd name="connsiteY8" fmla="*/ 4230560 h 4246601"/>
              <a:gd name="connsiteX9" fmla="*/ 2150242 w 8825389"/>
              <a:gd name="connsiteY9" fmla="*/ 3700168 h 4246601"/>
              <a:gd name="connsiteX10" fmla="*/ 0 w 8825389"/>
              <a:gd name="connsiteY10" fmla="*/ 4246601 h 4246601"/>
              <a:gd name="connsiteX0" fmla="*/ 1073676 w 8870421"/>
              <a:gd name="connsiteY0" fmla="*/ 0 h 4246601"/>
              <a:gd name="connsiteX1" fmla="*/ 2125762 w 8870421"/>
              <a:gd name="connsiteY1" fmla="*/ 818346 h 4246601"/>
              <a:gd name="connsiteX2" fmla="*/ 4077912 w 8870421"/>
              <a:gd name="connsiteY2" fmla="*/ 783450 h 4246601"/>
              <a:gd name="connsiteX3" fmla="*/ 5928132 w 8870421"/>
              <a:gd name="connsiteY3" fmla="*/ 1712190 h 4246601"/>
              <a:gd name="connsiteX4" fmla="*/ 8196598 w 8870421"/>
              <a:gd name="connsiteY4" fmla="*/ 1405892 h 4246601"/>
              <a:gd name="connsiteX5" fmla="*/ 8810229 w 8870421"/>
              <a:gd name="connsiteY5" fmla="*/ 2402352 h 4246601"/>
              <a:gd name="connsiteX6" fmla="*/ 7603364 w 8870421"/>
              <a:gd name="connsiteY6" fmla="*/ 3892377 h 4246601"/>
              <a:gd name="connsiteX7" fmla="*/ 5782324 w 8870421"/>
              <a:gd name="connsiteY7" fmla="*/ 3466692 h 4246601"/>
              <a:gd name="connsiteX8" fmla="*/ 3666859 w 8870421"/>
              <a:gd name="connsiteY8" fmla="*/ 4230560 h 4246601"/>
              <a:gd name="connsiteX9" fmla="*/ 2150242 w 8870421"/>
              <a:gd name="connsiteY9" fmla="*/ 3700168 h 4246601"/>
              <a:gd name="connsiteX10" fmla="*/ 0 w 8870421"/>
              <a:gd name="connsiteY10" fmla="*/ 4246601 h 4246601"/>
              <a:gd name="connsiteX0" fmla="*/ 1073676 w 8870421"/>
              <a:gd name="connsiteY0" fmla="*/ 0 h 4246601"/>
              <a:gd name="connsiteX1" fmla="*/ 2125762 w 8870421"/>
              <a:gd name="connsiteY1" fmla="*/ 818346 h 4246601"/>
              <a:gd name="connsiteX2" fmla="*/ 4077912 w 8870421"/>
              <a:gd name="connsiteY2" fmla="*/ 783450 h 4246601"/>
              <a:gd name="connsiteX3" fmla="*/ 5928132 w 8870421"/>
              <a:gd name="connsiteY3" fmla="*/ 1712190 h 4246601"/>
              <a:gd name="connsiteX4" fmla="*/ 8196598 w 8870421"/>
              <a:gd name="connsiteY4" fmla="*/ 1405892 h 4246601"/>
              <a:gd name="connsiteX5" fmla="*/ 8810229 w 8870421"/>
              <a:gd name="connsiteY5" fmla="*/ 2402352 h 4246601"/>
              <a:gd name="connsiteX6" fmla="*/ 7603364 w 8870421"/>
              <a:gd name="connsiteY6" fmla="*/ 3892377 h 4246601"/>
              <a:gd name="connsiteX7" fmla="*/ 5782324 w 8870421"/>
              <a:gd name="connsiteY7" fmla="*/ 3466692 h 4246601"/>
              <a:gd name="connsiteX8" fmla="*/ 3666859 w 8870421"/>
              <a:gd name="connsiteY8" fmla="*/ 4230560 h 4246601"/>
              <a:gd name="connsiteX9" fmla="*/ 2150242 w 8870421"/>
              <a:gd name="connsiteY9" fmla="*/ 3700168 h 4246601"/>
              <a:gd name="connsiteX10" fmla="*/ 0 w 8870421"/>
              <a:gd name="connsiteY10" fmla="*/ 4246601 h 4246601"/>
              <a:gd name="connsiteX0" fmla="*/ 1073676 w 8870421"/>
              <a:gd name="connsiteY0" fmla="*/ 0 h 4246601"/>
              <a:gd name="connsiteX1" fmla="*/ 2125762 w 8870421"/>
              <a:gd name="connsiteY1" fmla="*/ 818346 h 4246601"/>
              <a:gd name="connsiteX2" fmla="*/ 4077912 w 8870421"/>
              <a:gd name="connsiteY2" fmla="*/ 783450 h 4246601"/>
              <a:gd name="connsiteX3" fmla="*/ 5928132 w 8870421"/>
              <a:gd name="connsiteY3" fmla="*/ 1712190 h 4246601"/>
              <a:gd name="connsiteX4" fmla="*/ 8196598 w 8870421"/>
              <a:gd name="connsiteY4" fmla="*/ 1405892 h 4246601"/>
              <a:gd name="connsiteX5" fmla="*/ 8810229 w 8870421"/>
              <a:gd name="connsiteY5" fmla="*/ 2402352 h 4246601"/>
              <a:gd name="connsiteX6" fmla="*/ 7603364 w 8870421"/>
              <a:gd name="connsiteY6" fmla="*/ 3892377 h 4246601"/>
              <a:gd name="connsiteX7" fmla="*/ 5782324 w 8870421"/>
              <a:gd name="connsiteY7" fmla="*/ 3466692 h 4246601"/>
              <a:gd name="connsiteX8" fmla="*/ 3666859 w 8870421"/>
              <a:gd name="connsiteY8" fmla="*/ 4230560 h 4246601"/>
              <a:gd name="connsiteX9" fmla="*/ 2150242 w 8870421"/>
              <a:gd name="connsiteY9" fmla="*/ 3700168 h 4246601"/>
              <a:gd name="connsiteX10" fmla="*/ 0 w 8870421"/>
              <a:gd name="connsiteY10" fmla="*/ 4246601 h 4246601"/>
              <a:gd name="connsiteX0" fmla="*/ 1073676 w 8870421"/>
              <a:gd name="connsiteY0" fmla="*/ 0 h 4246601"/>
              <a:gd name="connsiteX1" fmla="*/ 2125762 w 8870421"/>
              <a:gd name="connsiteY1" fmla="*/ 818346 h 4246601"/>
              <a:gd name="connsiteX2" fmla="*/ 4077912 w 8870421"/>
              <a:gd name="connsiteY2" fmla="*/ 783450 h 4246601"/>
              <a:gd name="connsiteX3" fmla="*/ 5928132 w 8870421"/>
              <a:gd name="connsiteY3" fmla="*/ 1712190 h 4246601"/>
              <a:gd name="connsiteX4" fmla="*/ 8196598 w 8870421"/>
              <a:gd name="connsiteY4" fmla="*/ 1405892 h 4246601"/>
              <a:gd name="connsiteX5" fmla="*/ 8810229 w 8870421"/>
              <a:gd name="connsiteY5" fmla="*/ 2402352 h 4246601"/>
              <a:gd name="connsiteX6" fmla="*/ 7603364 w 8870421"/>
              <a:gd name="connsiteY6" fmla="*/ 3892377 h 4246601"/>
              <a:gd name="connsiteX7" fmla="*/ 5782324 w 8870421"/>
              <a:gd name="connsiteY7" fmla="*/ 3466692 h 4246601"/>
              <a:gd name="connsiteX8" fmla="*/ 3666859 w 8870421"/>
              <a:gd name="connsiteY8" fmla="*/ 4230560 h 4246601"/>
              <a:gd name="connsiteX9" fmla="*/ 2150242 w 8870421"/>
              <a:gd name="connsiteY9" fmla="*/ 3700168 h 4246601"/>
              <a:gd name="connsiteX10" fmla="*/ 0 w 8870421"/>
              <a:gd name="connsiteY10" fmla="*/ 4246601 h 4246601"/>
              <a:gd name="connsiteX0" fmla="*/ 1073676 w 8280935"/>
              <a:gd name="connsiteY0" fmla="*/ 0 h 4246601"/>
              <a:gd name="connsiteX1" fmla="*/ 2125762 w 8280935"/>
              <a:gd name="connsiteY1" fmla="*/ 818346 h 4246601"/>
              <a:gd name="connsiteX2" fmla="*/ 4077912 w 8280935"/>
              <a:gd name="connsiteY2" fmla="*/ 783450 h 4246601"/>
              <a:gd name="connsiteX3" fmla="*/ 5928132 w 8280935"/>
              <a:gd name="connsiteY3" fmla="*/ 1712190 h 4246601"/>
              <a:gd name="connsiteX4" fmla="*/ 8196598 w 8280935"/>
              <a:gd name="connsiteY4" fmla="*/ 1405892 h 4246601"/>
              <a:gd name="connsiteX5" fmla="*/ 7603364 w 8280935"/>
              <a:gd name="connsiteY5" fmla="*/ 3892377 h 4246601"/>
              <a:gd name="connsiteX6" fmla="*/ 5782324 w 8280935"/>
              <a:gd name="connsiteY6" fmla="*/ 3466692 h 4246601"/>
              <a:gd name="connsiteX7" fmla="*/ 3666859 w 8280935"/>
              <a:gd name="connsiteY7" fmla="*/ 4230560 h 4246601"/>
              <a:gd name="connsiteX8" fmla="*/ 2150242 w 8280935"/>
              <a:gd name="connsiteY8" fmla="*/ 3700168 h 4246601"/>
              <a:gd name="connsiteX9" fmla="*/ 0 w 8280935"/>
              <a:gd name="connsiteY9" fmla="*/ 4246601 h 4246601"/>
              <a:gd name="connsiteX0" fmla="*/ 1073676 w 8380824"/>
              <a:gd name="connsiteY0" fmla="*/ 0 h 4246601"/>
              <a:gd name="connsiteX1" fmla="*/ 2125762 w 8380824"/>
              <a:gd name="connsiteY1" fmla="*/ 818346 h 4246601"/>
              <a:gd name="connsiteX2" fmla="*/ 4077912 w 8380824"/>
              <a:gd name="connsiteY2" fmla="*/ 783450 h 4246601"/>
              <a:gd name="connsiteX3" fmla="*/ 5928132 w 8380824"/>
              <a:gd name="connsiteY3" fmla="*/ 1712190 h 4246601"/>
              <a:gd name="connsiteX4" fmla="*/ 8196598 w 8380824"/>
              <a:gd name="connsiteY4" fmla="*/ 1405892 h 4246601"/>
              <a:gd name="connsiteX5" fmla="*/ 7603364 w 8380824"/>
              <a:gd name="connsiteY5" fmla="*/ 3892377 h 4246601"/>
              <a:gd name="connsiteX6" fmla="*/ 5782324 w 8380824"/>
              <a:gd name="connsiteY6" fmla="*/ 3466692 h 4246601"/>
              <a:gd name="connsiteX7" fmla="*/ 3666859 w 8380824"/>
              <a:gd name="connsiteY7" fmla="*/ 4230560 h 4246601"/>
              <a:gd name="connsiteX8" fmla="*/ 2150242 w 8380824"/>
              <a:gd name="connsiteY8" fmla="*/ 3700168 h 4246601"/>
              <a:gd name="connsiteX9" fmla="*/ 0 w 8380824"/>
              <a:gd name="connsiteY9" fmla="*/ 4246601 h 4246601"/>
              <a:gd name="connsiteX0" fmla="*/ 1073676 w 8765133"/>
              <a:gd name="connsiteY0" fmla="*/ 0 h 4246601"/>
              <a:gd name="connsiteX1" fmla="*/ 2125762 w 8765133"/>
              <a:gd name="connsiteY1" fmla="*/ 818346 h 4246601"/>
              <a:gd name="connsiteX2" fmla="*/ 4077912 w 8765133"/>
              <a:gd name="connsiteY2" fmla="*/ 783450 h 4246601"/>
              <a:gd name="connsiteX3" fmla="*/ 5928132 w 8765133"/>
              <a:gd name="connsiteY3" fmla="*/ 1712190 h 4246601"/>
              <a:gd name="connsiteX4" fmla="*/ 8624862 w 8765133"/>
              <a:gd name="connsiteY4" fmla="*/ 1579513 h 4246601"/>
              <a:gd name="connsiteX5" fmla="*/ 7603364 w 8765133"/>
              <a:gd name="connsiteY5" fmla="*/ 3892377 h 4246601"/>
              <a:gd name="connsiteX6" fmla="*/ 5782324 w 8765133"/>
              <a:gd name="connsiteY6" fmla="*/ 3466692 h 4246601"/>
              <a:gd name="connsiteX7" fmla="*/ 3666859 w 8765133"/>
              <a:gd name="connsiteY7" fmla="*/ 4230560 h 4246601"/>
              <a:gd name="connsiteX8" fmla="*/ 2150242 w 8765133"/>
              <a:gd name="connsiteY8" fmla="*/ 3700168 h 4246601"/>
              <a:gd name="connsiteX9" fmla="*/ 0 w 8765133"/>
              <a:gd name="connsiteY9" fmla="*/ 4246601 h 4246601"/>
              <a:gd name="connsiteX0" fmla="*/ 1073676 w 8794561"/>
              <a:gd name="connsiteY0" fmla="*/ 0 h 4246601"/>
              <a:gd name="connsiteX1" fmla="*/ 2125762 w 8794561"/>
              <a:gd name="connsiteY1" fmla="*/ 818346 h 4246601"/>
              <a:gd name="connsiteX2" fmla="*/ 4077912 w 8794561"/>
              <a:gd name="connsiteY2" fmla="*/ 783450 h 4246601"/>
              <a:gd name="connsiteX3" fmla="*/ 5928132 w 8794561"/>
              <a:gd name="connsiteY3" fmla="*/ 1712190 h 4246601"/>
              <a:gd name="connsiteX4" fmla="*/ 8624862 w 8794561"/>
              <a:gd name="connsiteY4" fmla="*/ 1579513 h 4246601"/>
              <a:gd name="connsiteX5" fmla="*/ 7603364 w 8794561"/>
              <a:gd name="connsiteY5" fmla="*/ 3892377 h 4246601"/>
              <a:gd name="connsiteX6" fmla="*/ 5782324 w 8794561"/>
              <a:gd name="connsiteY6" fmla="*/ 3466692 h 4246601"/>
              <a:gd name="connsiteX7" fmla="*/ 3666859 w 8794561"/>
              <a:gd name="connsiteY7" fmla="*/ 4230560 h 4246601"/>
              <a:gd name="connsiteX8" fmla="*/ 2150242 w 8794561"/>
              <a:gd name="connsiteY8" fmla="*/ 3700168 h 4246601"/>
              <a:gd name="connsiteX9" fmla="*/ 0 w 8794561"/>
              <a:gd name="connsiteY9" fmla="*/ 4246601 h 4246601"/>
              <a:gd name="connsiteX0" fmla="*/ 1073676 w 8714786"/>
              <a:gd name="connsiteY0" fmla="*/ 0 h 4246601"/>
              <a:gd name="connsiteX1" fmla="*/ 2125762 w 8714786"/>
              <a:gd name="connsiteY1" fmla="*/ 818346 h 4246601"/>
              <a:gd name="connsiteX2" fmla="*/ 4077912 w 8714786"/>
              <a:gd name="connsiteY2" fmla="*/ 783450 h 4246601"/>
              <a:gd name="connsiteX3" fmla="*/ 5928132 w 8714786"/>
              <a:gd name="connsiteY3" fmla="*/ 1712190 h 4246601"/>
              <a:gd name="connsiteX4" fmla="*/ 8624862 w 8714786"/>
              <a:gd name="connsiteY4" fmla="*/ 1579513 h 4246601"/>
              <a:gd name="connsiteX5" fmla="*/ 7695961 w 8714786"/>
              <a:gd name="connsiteY5" fmla="*/ 4031273 h 4246601"/>
              <a:gd name="connsiteX6" fmla="*/ 5782324 w 8714786"/>
              <a:gd name="connsiteY6" fmla="*/ 3466692 h 4246601"/>
              <a:gd name="connsiteX7" fmla="*/ 3666859 w 8714786"/>
              <a:gd name="connsiteY7" fmla="*/ 4230560 h 4246601"/>
              <a:gd name="connsiteX8" fmla="*/ 2150242 w 8714786"/>
              <a:gd name="connsiteY8" fmla="*/ 3700168 h 4246601"/>
              <a:gd name="connsiteX9" fmla="*/ 0 w 8714786"/>
              <a:gd name="connsiteY9" fmla="*/ 4246601 h 4246601"/>
              <a:gd name="connsiteX0" fmla="*/ 1073676 w 8912263"/>
              <a:gd name="connsiteY0" fmla="*/ 0 h 4246601"/>
              <a:gd name="connsiteX1" fmla="*/ 2125762 w 8912263"/>
              <a:gd name="connsiteY1" fmla="*/ 818346 h 4246601"/>
              <a:gd name="connsiteX2" fmla="*/ 4077912 w 8912263"/>
              <a:gd name="connsiteY2" fmla="*/ 783450 h 4246601"/>
              <a:gd name="connsiteX3" fmla="*/ 5928132 w 8912263"/>
              <a:gd name="connsiteY3" fmla="*/ 1712190 h 4246601"/>
              <a:gd name="connsiteX4" fmla="*/ 8624862 w 8912263"/>
              <a:gd name="connsiteY4" fmla="*/ 1579513 h 4246601"/>
              <a:gd name="connsiteX5" fmla="*/ 7695961 w 8912263"/>
              <a:gd name="connsiteY5" fmla="*/ 4031273 h 4246601"/>
              <a:gd name="connsiteX6" fmla="*/ 5782324 w 8912263"/>
              <a:gd name="connsiteY6" fmla="*/ 3466692 h 4246601"/>
              <a:gd name="connsiteX7" fmla="*/ 3666859 w 8912263"/>
              <a:gd name="connsiteY7" fmla="*/ 4230560 h 4246601"/>
              <a:gd name="connsiteX8" fmla="*/ 2150242 w 8912263"/>
              <a:gd name="connsiteY8" fmla="*/ 3700168 h 4246601"/>
              <a:gd name="connsiteX9" fmla="*/ 0 w 8912263"/>
              <a:gd name="connsiteY9" fmla="*/ 4246601 h 4246601"/>
              <a:gd name="connsiteX0" fmla="*/ 1073676 w 8917686"/>
              <a:gd name="connsiteY0" fmla="*/ 0 h 4246601"/>
              <a:gd name="connsiteX1" fmla="*/ 2125762 w 8917686"/>
              <a:gd name="connsiteY1" fmla="*/ 818346 h 4246601"/>
              <a:gd name="connsiteX2" fmla="*/ 4077912 w 8917686"/>
              <a:gd name="connsiteY2" fmla="*/ 783450 h 4246601"/>
              <a:gd name="connsiteX3" fmla="*/ 5928132 w 8917686"/>
              <a:gd name="connsiteY3" fmla="*/ 1712190 h 4246601"/>
              <a:gd name="connsiteX4" fmla="*/ 8624862 w 8917686"/>
              <a:gd name="connsiteY4" fmla="*/ 1579513 h 4246601"/>
              <a:gd name="connsiteX5" fmla="*/ 7695961 w 8917686"/>
              <a:gd name="connsiteY5" fmla="*/ 4031273 h 4246601"/>
              <a:gd name="connsiteX6" fmla="*/ 5782324 w 8917686"/>
              <a:gd name="connsiteY6" fmla="*/ 3466692 h 4246601"/>
              <a:gd name="connsiteX7" fmla="*/ 3666859 w 8917686"/>
              <a:gd name="connsiteY7" fmla="*/ 4230560 h 4246601"/>
              <a:gd name="connsiteX8" fmla="*/ 2150242 w 8917686"/>
              <a:gd name="connsiteY8" fmla="*/ 3700168 h 4246601"/>
              <a:gd name="connsiteX9" fmla="*/ 0 w 8917686"/>
              <a:gd name="connsiteY9" fmla="*/ 4246601 h 4246601"/>
              <a:gd name="connsiteX0" fmla="*/ 1073676 w 8919528"/>
              <a:gd name="connsiteY0" fmla="*/ 0 h 4246601"/>
              <a:gd name="connsiteX1" fmla="*/ 2125762 w 8919528"/>
              <a:gd name="connsiteY1" fmla="*/ 818346 h 4246601"/>
              <a:gd name="connsiteX2" fmla="*/ 4077912 w 8919528"/>
              <a:gd name="connsiteY2" fmla="*/ 783450 h 4246601"/>
              <a:gd name="connsiteX3" fmla="*/ 5928132 w 8919528"/>
              <a:gd name="connsiteY3" fmla="*/ 1712190 h 4246601"/>
              <a:gd name="connsiteX4" fmla="*/ 8624862 w 8919528"/>
              <a:gd name="connsiteY4" fmla="*/ 1579513 h 4246601"/>
              <a:gd name="connsiteX5" fmla="*/ 7695961 w 8919528"/>
              <a:gd name="connsiteY5" fmla="*/ 4031273 h 4246601"/>
              <a:gd name="connsiteX6" fmla="*/ 5782324 w 8919528"/>
              <a:gd name="connsiteY6" fmla="*/ 3466692 h 4246601"/>
              <a:gd name="connsiteX7" fmla="*/ 3666859 w 8919528"/>
              <a:gd name="connsiteY7" fmla="*/ 4230560 h 4246601"/>
              <a:gd name="connsiteX8" fmla="*/ 2150242 w 8919528"/>
              <a:gd name="connsiteY8" fmla="*/ 3700168 h 4246601"/>
              <a:gd name="connsiteX9" fmla="*/ 0 w 8919528"/>
              <a:gd name="connsiteY9" fmla="*/ 4246601 h 4246601"/>
              <a:gd name="connsiteX0" fmla="*/ 1073676 w 8722073"/>
              <a:gd name="connsiteY0" fmla="*/ 0 h 4246601"/>
              <a:gd name="connsiteX1" fmla="*/ 2125762 w 8722073"/>
              <a:gd name="connsiteY1" fmla="*/ 818346 h 4246601"/>
              <a:gd name="connsiteX2" fmla="*/ 4077912 w 8722073"/>
              <a:gd name="connsiteY2" fmla="*/ 783450 h 4246601"/>
              <a:gd name="connsiteX3" fmla="*/ 5893408 w 8722073"/>
              <a:gd name="connsiteY3" fmla="*/ 1619592 h 4246601"/>
              <a:gd name="connsiteX4" fmla="*/ 8624862 w 8722073"/>
              <a:gd name="connsiteY4" fmla="*/ 1579513 h 4246601"/>
              <a:gd name="connsiteX5" fmla="*/ 7695961 w 8722073"/>
              <a:gd name="connsiteY5" fmla="*/ 4031273 h 4246601"/>
              <a:gd name="connsiteX6" fmla="*/ 5782324 w 8722073"/>
              <a:gd name="connsiteY6" fmla="*/ 3466692 h 4246601"/>
              <a:gd name="connsiteX7" fmla="*/ 3666859 w 8722073"/>
              <a:gd name="connsiteY7" fmla="*/ 4230560 h 4246601"/>
              <a:gd name="connsiteX8" fmla="*/ 2150242 w 8722073"/>
              <a:gd name="connsiteY8" fmla="*/ 3700168 h 4246601"/>
              <a:gd name="connsiteX9" fmla="*/ 0 w 8722073"/>
              <a:gd name="connsiteY9" fmla="*/ 4246601 h 4246601"/>
              <a:gd name="connsiteX0" fmla="*/ 1073676 w 8967134"/>
              <a:gd name="connsiteY0" fmla="*/ 0 h 4246601"/>
              <a:gd name="connsiteX1" fmla="*/ 2125762 w 8967134"/>
              <a:gd name="connsiteY1" fmla="*/ 818346 h 4246601"/>
              <a:gd name="connsiteX2" fmla="*/ 4077912 w 8967134"/>
              <a:gd name="connsiteY2" fmla="*/ 783450 h 4246601"/>
              <a:gd name="connsiteX3" fmla="*/ 5893408 w 8967134"/>
              <a:gd name="connsiteY3" fmla="*/ 1619592 h 4246601"/>
              <a:gd name="connsiteX4" fmla="*/ 8624862 w 8967134"/>
              <a:gd name="connsiteY4" fmla="*/ 1579513 h 4246601"/>
              <a:gd name="connsiteX5" fmla="*/ 7695961 w 8967134"/>
              <a:gd name="connsiteY5" fmla="*/ 4031273 h 4246601"/>
              <a:gd name="connsiteX6" fmla="*/ 5782324 w 8967134"/>
              <a:gd name="connsiteY6" fmla="*/ 3466692 h 4246601"/>
              <a:gd name="connsiteX7" fmla="*/ 3666859 w 8967134"/>
              <a:gd name="connsiteY7" fmla="*/ 4230560 h 4246601"/>
              <a:gd name="connsiteX8" fmla="*/ 2150242 w 8967134"/>
              <a:gd name="connsiteY8" fmla="*/ 3700168 h 4246601"/>
              <a:gd name="connsiteX9" fmla="*/ 0 w 8967134"/>
              <a:gd name="connsiteY9" fmla="*/ 4246601 h 4246601"/>
              <a:gd name="connsiteX0" fmla="*/ 1073676 w 8967134"/>
              <a:gd name="connsiteY0" fmla="*/ 0 h 4246601"/>
              <a:gd name="connsiteX1" fmla="*/ 2125762 w 8967134"/>
              <a:gd name="connsiteY1" fmla="*/ 818346 h 4246601"/>
              <a:gd name="connsiteX2" fmla="*/ 4077912 w 8967134"/>
              <a:gd name="connsiteY2" fmla="*/ 783450 h 4246601"/>
              <a:gd name="connsiteX3" fmla="*/ 5893408 w 8967134"/>
              <a:gd name="connsiteY3" fmla="*/ 1619592 h 4246601"/>
              <a:gd name="connsiteX4" fmla="*/ 8624862 w 8967134"/>
              <a:gd name="connsiteY4" fmla="*/ 1579513 h 4246601"/>
              <a:gd name="connsiteX5" fmla="*/ 7695961 w 8967134"/>
              <a:gd name="connsiteY5" fmla="*/ 4031273 h 4246601"/>
              <a:gd name="connsiteX6" fmla="*/ 5782324 w 8967134"/>
              <a:gd name="connsiteY6" fmla="*/ 3466692 h 4246601"/>
              <a:gd name="connsiteX7" fmla="*/ 3666859 w 8967134"/>
              <a:gd name="connsiteY7" fmla="*/ 4230560 h 4246601"/>
              <a:gd name="connsiteX8" fmla="*/ 2150242 w 8967134"/>
              <a:gd name="connsiteY8" fmla="*/ 3700168 h 4246601"/>
              <a:gd name="connsiteX9" fmla="*/ 0 w 8967134"/>
              <a:gd name="connsiteY9" fmla="*/ 4246601 h 4246601"/>
              <a:gd name="connsiteX0" fmla="*/ 1073676 w 8967134"/>
              <a:gd name="connsiteY0" fmla="*/ 0 h 4246601"/>
              <a:gd name="connsiteX1" fmla="*/ 2125762 w 8967134"/>
              <a:gd name="connsiteY1" fmla="*/ 818346 h 4246601"/>
              <a:gd name="connsiteX2" fmla="*/ 4077912 w 8967134"/>
              <a:gd name="connsiteY2" fmla="*/ 783450 h 4246601"/>
              <a:gd name="connsiteX3" fmla="*/ 5893408 w 8967134"/>
              <a:gd name="connsiteY3" fmla="*/ 1619592 h 4246601"/>
              <a:gd name="connsiteX4" fmla="*/ 8624862 w 8967134"/>
              <a:gd name="connsiteY4" fmla="*/ 1579513 h 4246601"/>
              <a:gd name="connsiteX5" fmla="*/ 7695961 w 8967134"/>
              <a:gd name="connsiteY5" fmla="*/ 4031273 h 4246601"/>
              <a:gd name="connsiteX6" fmla="*/ 5782324 w 8967134"/>
              <a:gd name="connsiteY6" fmla="*/ 3466692 h 4246601"/>
              <a:gd name="connsiteX7" fmla="*/ 3666859 w 8967134"/>
              <a:gd name="connsiteY7" fmla="*/ 4230560 h 4246601"/>
              <a:gd name="connsiteX8" fmla="*/ 2150242 w 8967134"/>
              <a:gd name="connsiteY8" fmla="*/ 3700168 h 4246601"/>
              <a:gd name="connsiteX9" fmla="*/ 0 w 8967134"/>
              <a:gd name="connsiteY9" fmla="*/ 4246601 h 4246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967134" h="4246601">
                <a:moveTo>
                  <a:pt x="1073676" y="0"/>
                </a:moveTo>
                <a:cubicBezTo>
                  <a:pt x="1257921" y="154675"/>
                  <a:pt x="1625056" y="687771"/>
                  <a:pt x="2125762" y="818346"/>
                </a:cubicBezTo>
                <a:cubicBezTo>
                  <a:pt x="2626468" y="948921"/>
                  <a:pt x="3449971" y="649909"/>
                  <a:pt x="4077912" y="783450"/>
                </a:cubicBezTo>
                <a:cubicBezTo>
                  <a:pt x="4705853" y="916991"/>
                  <a:pt x="5135583" y="1486915"/>
                  <a:pt x="5893408" y="1619592"/>
                </a:cubicBezTo>
                <a:cubicBezTo>
                  <a:pt x="6651233" y="1752269"/>
                  <a:pt x="7745703" y="714579"/>
                  <a:pt x="8624862" y="1579513"/>
                </a:cubicBezTo>
                <a:cubicBezTo>
                  <a:pt x="9504021" y="2444447"/>
                  <a:pt x="8505383" y="3867214"/>
                  <a:pt x="7695961" y="4031273"/>
                </a:cubicBezTo>
                <a:cubicBezTo>
                  <a:pt x="6886539" y="4195332"/>
                  <a:pt x="6725846" y="3790364"/>
                  <a:pt x="5782324" y="3466692"/>
                </a:cubicBezTo>
                <a:cubicBezTo>
                  <a:pt x="4838802" y="3143020"/>
                  <a:pt x="4272206" y="4191647"/>
                  <a:pt x="3666859" y="4230560"/>
                </a:cubicBezTo>
                <a:cubicBezTo>
                  <a:pt x="3061512" y="4269473"/>
                  <a:pt x="2753668" y="3751510"/>
                  <a:pt x="2150242" y="3700168"/>
                </a:cubicBezTo>
                <a:cubicBezTo>
                  <a:pt x="1546816" y="3648826"/>
                  <a:pt x="732429" y="3887210"/>
                  <a:pt x="0" y="4246601"/>
                </a:cubicBez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4" name="รูปแบบอิสระ: รูปร่าง 73">
            <a:extLst>
              <a:ext uri="{FF2B5EF4-FFF2-40B4-BE49-F238E27FC236}">
                <a16:creationId xmlns:a16="http://schemas.microsoft.com/office/drawing/2014/main" id="{76B24D6D-1360-D044-17B9-698D79881BC7}"/>
              </a:ext>
            </a:extLst>
          </p:cNvPr>
          <p:cNvSpPr/>
          <p:nvPr/>
        </p:nvSpPr>
        <p:spPr>
          <a:xfrm>
            <a:off x="4089402" y="344863"/>
            <a:ext cx="5182648" cy="1030141"/>
          </a:xfrm>
          <a:custGeom>
            <a:avLst/>
            <a:gdLst>
              <a:gd name="connsiteX0" fmla="*/ 0 w 7861110"/>
              <a:gd name="connsiteY0" fmla="*/ 93513 h 1411459"/>
              <a:gd name="connsiteX1" fmla="*/ 450376 w 7861110"/>
              <a:gd name="connsiteY1" fmla="*/ 393764 h 1411459"/>
              <a:gd name="connsiteX2" fmla="*/ 2688609 w 7861110"/>
              <a:gd name="connsiteY2" fmla="*/ 107161 h 1411459"/>
              <a:gd name="connsiteX3" fmla="*/ 3643952 w 7861110"/>
              <a:gd name="connsiteY3" fmla="*/ 1376402 h 1411459"/>
              <a:gd name="connsiteX4" fmla="*/ 4271749 w 7861110"/>
              <a:gd name="connsiteY4" fmla="*/ 1076152 h 1411459"/>
              <a:gd name="connsiteX5" fmla="*/ 4694830 w 7861110"/>
              <a:gd name="connsiteY5" fmla="*/ 1294516 h 1411459"/>
              <a:gd name="connsiteX6" fmla="*/ 5745707 w 7861110"/>
              <a:gd name="connsiteY6" fmla="*/ 530241 h 1411459"/>
              <a:gd name="connsiteX7" fmla="*/ 7083188 w 7861110"/>
              <a:gd name="connsiteY7" fmla="*/ 762253 h 1411459"/>
              <a:gd name="connsiteX8" fmla="*/ 7724633 w 7861110"/>
              <a:gd name="connsiteY8" fmla="*/ 52569 h 1411459"/>
              <a:gd name="connsiteX9" fmla="*/ 7861110 w 7861110"/>
              <a:gd name="connsiteY9" fmla="*/ 52569 h 1411459"/>
              <a:gd name="connsiteX10" fmla="*/ 7861110 w 7861110"/>
              <a:gd name="connsiteY10" fmla="*/ 52569 h 1411459"/>
              <a:gd name="connsiteX0" fmla="*/ 0 w 7861110"/>
              <a:gd name="connsiteY0" fmla="*/ 93513 h 1411459"/>
              <a:gd name="connsiteX1" fmla="*/ 450376 w 7861110"/>
              <a:gd name="connsiteY1" fmla="*/ 393764 h 1411459"/>
              <a:gd name="connsiteX2" fmla="*/ 2688609 w 7861110"/>
              <a:gd name="connsiteY2" fmla="*/ 107161 h 1411459"/>
              <a:gd name="connsiteX3" fmla="*/ 3643952 w 7861110"/>
              <a:gd name="connsiteY3" fmla="*/ 1376402 h 1411459"/>
              <a:gd name="connsiteX4" fmla="*/ 4271749 w 7861110"/>
              <a:gd name="connsiteY4" fmla="*/ 1076152 h 1411459"/>
              <a:gd name="connsiteX5" fmla="*/ 4694830 w 7861110"/>
              <a:gd name="connsiteY5" fmla="*/ 1294516 h 1411459"/>
              <a:gd name="connsiteX6" fmla="*/ 5745707 w 7861110"/>
              <a:gd name="connsiteY6" fmla="*/ 530241 h 1411459"/>
              <a:gd name="connsiteX7" fmla="*/ 7083188 w 7861110"/>
              <a:gd name="connsiteY7" fmla="*/ 762253 h 1411459"/>
              <a:gd name="connsiteX8" fmla="*/ 7724633 w 7861110"/>
              <a:gd name="connsiteY8" fmla="*/ 52569 h 1411459"/>
              <a:gd name="connsiteX9" fmla="*/ 7861110 w 7861110"/>
              <a:gd name="connsiteY9" fmla="*/ 52569 h 1411459"/>
              <a:gd name="connsiteX0" fmla="*/ 0 w 7861110"/>
              <a:gd name="connsiteY0" fmla="*/ 95535 h 1413481"/>
              <a:gd name="connsiteX1" fmla="*/ 450376 w 7861110"/>
              <a:gd name="connsiteY1" fmla="*/ 395786 h 1413481"/>
              <a:gd name="connsiteX2" fmla="*/ 2688609 w 7861110"/>
              <a:gd name="connsiteY2" fmla="*/ 109183 h 1413481"/>
              <a:gd name="connsiteX3" fmla="*/ 3643952 w 7861110"/>
              <a:gd name="connsiteY3" fmla="*/ 1378424 h 1413481"/>
              <a:gd name="connsiteX4" fmla="*/ 4271749 w 7861110"/>
              <a:gd name="connsiteY4" fmla="*/ 1078174 h 1413481"/>
              <a:gd name="connsiteX5" fmla="*/ 4694830 w 7861110"/>
              <a:gd name="connsiteY5" fmla="*/ 1296538 h 1413481"/>
              <a:gd name="connsiteX6" fmla="*/ 5745707 w 7861110"/>
              <a:gd name="connsiteY6" fmla="*/ 532263 h 1413481"/>
              <a:gd name="connsiteX7" fmla="*/ 7233313 w 7861110"/>
              <a:gd name="connsiteY7" fmla="*/ 791570 h 1413481"/>
              <a:gd name="connsiteX8" fmla="*/ 7724633 w 7861110"/>
              <a:gd name="connsiteY8" fmla="*/ 54591 h 1413481"/>
              <a:gd name="connsiteX9" fmla="*/ 7861110 w 7861110"/>
              <a:gd name="connsiteY9" fmla="*/ 54591 h 1413481"/>
              <a:gd name="connsiteX0" fmla="*/ 0 w 7867235"/>
              <a:gd name="connsiteY0" fmla="*/ 43529 h 1361475"/>
              <a:gd name="connsiteX1" fmla="*/ 450376 w 7867235"/>
              <a:gd name="connsiteY1" fmla="*/ 343780 h 1361475"/>
              <a:gd name="connsiteX2" fmla="*/ 2688609 w 7867235"/>
              <a:gd name="connsiteY2" fmla="*/ 57177 h 1361475"/>
              <a:gd name="connsiteX3" fmla="*/ 3643952 w 7867235"/>
              <a:gd name="connsiteY3" fmla="*/ 1326418 h 1361475"/>
              <a:gd name="connsiteX4" fmla="*/ 4271749 w 7867235"/>
              <a:gd name="connsiteY4" fmla="*/ 1026168 h 1361475"/>
              <a:gd name="connsiteX5" fmla="*/ 4694830 w 7867235"/>
              <a:gd name="connsiteY5" fmla="*/ 1244532 h 1361475"/>
              <a:gd name="connsiteX6" fmla="*/ 5745707 w 7867235"/>
              <a:gd name="connsiteY6" fmla="*/ 480257 h 1361475"/>
              <a:gd name="connsiteX7" fmla="*/ 7233313 w 7867235"/>
              <a:gd name="connsiteY7" fmla="*/ 739564 h 1361475"/>
              <a:gd name="connsiteX8" fmla="*/ 7792872 w 7867235"/>
              <a:gd name="connsiteY8" fmla="*/ 98120 h 1361475"/>
              <a:gd name="connsiteX9" fmla="*/ 7861110 w 7867235"/>
              <a:gd name="connsiteY9" fmla="*/ 2585 h 1361475"/>
              <a:gd name="connsiteX0" fmla="*/ 0 w 7861110"/>
              <a:gd name="connsiteY0" fmla="*/ 40944 h 1358890"/>
              <a:gd name="connsiteX1" fmla="*/ 450376 w 7861110"/>
              <a:gd name="connsiteY1" fmla="*/ 341195 h 1358890"/>
              <a:gd name="connsiteX2" fmla="*/ 2688609 w 7861110"/>
              <a:gd name="connsiteY2" fmla="*/ 54592 h 1358890"/>
              <a:gd name="connsiteX3" fmla="*/ 3643952 w 7861110"/>
              <a:gd name="connsiteY3" fmla="*/ 1323833 h 1358890"/>
              <a:gd name="connsiteX4" fmla="*/ 4271749 w 7861110"/>
              <a:gd name="connsiteY4" fmla="*/ 1023583 h 1358890"/>
              <a:gd name="connsiteX5" fmla="*/ 4694830 w 7861110"/>
              <a:gd name="connsiteY5" fmla="*/ 1241947 h 1358890"/>
              <a:gd name="connsiteX6" fmla="*/ 5745707 w 7861110"/>
              <a:gd name="connsiteY6" fmla="*/ 477672 h 1358890"/>
              <a:gd name="connsiteX7" fmla="*/ 7233313 w 7861110"/>
              <a:gd name="connsiteY7" fmla="*/ 736979 h 1358890"/>
              <a:gd name="connsiteX8" fmla="*/ 7861110 w 7861110"/>
              <a:gd name="connsiteY8" fmla="*/ 0 h 1358890"/>
              <a:gd name="connsiteX0" fmla="*/ 0 w 7861110"/>
              <a:gd name="connsiteY0" fmla="*/ 40944 h 1384400"/>
              <a:gd name="connsiteX1" fmla="*/ 450376 w 7861110"/>
              <a:gd name="connsiteY1" fmla="*/ 341195 h 1384400"/>
              <a:gd name="connsiteX2" fmla="*/ 2688609 w 7861110"/>
              <a:gd name="connsiteY2" fmla="*/ 54592 h 1384400"/>
              <a:gd name="connsiteX3" fmla="*/ 3643952 w 7861110"/>
              <a:gd name="connsiteY3" fmla="*/ 1323833 h 1384400"/>
              <a:gd name="connsiteX4" fmla="*/ 4271749 w 7861110"/>
              <a:gd name="connsiteY4" fmla="*/ 1187356 h 1384400"/>
              <a:gd name="connsiteX5" fmla="*/ 4694830 w 7861110"/>
              <a:gd name="connsiteY5" fmla="*/ 1241947 h 1384400"/>
              <a:gd name="connsiteX6" fmla="*/ 5745707 w 7861110"/>
              <a:gd name="connsiteY6" fmla="*/ 477672 h 1384400"/>
              <a:gd name="connsiteX7" fmla="*/ 7233313 w 7861110"/>
              <a:gd name="connsiteY7" fmla="*/ 736979 h 1384400"/>
              <a:gd name="connsiteX8" fmla="*/ 7861110 w 7861110"/>
              <a:gd name="connsiteY8" fmla="*/ 0 h 1384400"/>
              <a:gd name="connsiteX0" fmla="*/ 0 w 7861110"/>
              <a:gd name="connsiteY0" fmla="*/ 40944 h 1384682"/>
              <a:gd name="connsiteX1" fmla="*/ 450376 w 7861110"/>
              <a:gd name="connsiteY1" fmla="*/ 341195 h 1384682"/>
              <a:gd name="connsiteX2" fmla="*/ 2688609 w 7861110"/>
              <a:gd name="connsiteY2" fmla="*/ 54592 h 1384682"/>
              <a:gd name="connsiteX3" fmla="*/ 3643952 w 7861110"/>
              <a:gd name="connsiteY3" fmla="*/ 1323833 h 1384682"/>
              <a:gd name="connsiteX4" fmla="*/ 4271749 w 7861110"/>
              <a:gd name="connsiteY4" fmla="*/ 1187356 h 1384682"/>
              <a:gd name="connsiteX5" fmla="*/ 4981433 w 7861110"/>
              <a:gd name="connsiteY5" fmla="*/ 1228299 h 1384682"/>
              <a:gd name="connsiteX6" fmla="*/ 5745707 w 7861110"/>
              <a:gd name="connsiteY6" fmla="*/ 477672 h 1384682"/>
              <a:gd name="connsiteX7" fmla="*/ 7233313 w 7861110"/>
              <a:gd name="connsiteY7" fmla="*/ 736979 h 1384682"/>
              <a:gd name="connsiteX8" fmla="*/ 7861110 w 7861110"/>
              <a:gd name="connsiteY8" fmla="*/ 0 h 1384682"/>
              <a:gd name="connsiteX0" fmla="*/ 0 w 7861110"/>
              <a:gd name="connsiteY0" fmla="*/ 40944 h 1384682"/>
              <a:gd name="connsiteX1" fmla="*/ 450376 w 7861110"/>
              <a:gd name="connsiteY1" fmla="*/ 341195 h 1384682"/>
              <a:gd name="connsiteX2" fmla="*/ 2688609 w 7861110"/>
              <a:gd name="connsiteY2" fmla="*/ 54592 h 1384682"/>
              <a:gd name="connsiteX3" fmla="*/ 3657600 w 7861110"/>
              <a:gd name="connsiteY3" fmla="*/ 1323833 h 1384682"/>
              <a:gd name="connsiteX4" fmla="*/ 4271749 w 7861110"/>
              <a:gd name="connsiteY4" fmla="*/ 1187356 h 1384682"/>
              <a:gd name="connsiteX5" fmla="*/ 4981433 w 7861110"/>
              <a:gd name="connsiteY5" fmla="*/ 1228299 h 1384682"/>
              <a:gd name="connsiteX6" fmla="*/ 5745707 w 7861110"/>
              <a:gd name="connsiteY6" fmla="*/ 477672 h 1384682"/>
              <a:gd name="connsiteX7" fmla="*/ 7233313 w 7861110"/>
              <a:gd name="connsiteY7" fmla="*/ 736979 h 1384682"/>
              <a:gd name="connsiteX8" fmla="*/ 7861110 w 7861110"/>
              <a:gd name="connsiteY8" fmla="*/ 0 h 1384682"/>
              <a:gd name="connsiteX0" fmla="*/ 0 w 7861110"/>
              <a:gd name="connsiteY0" fmla="*/ 40944 h 1379100"/>
              <a:gd name="connsiteX1" fmla="*/ 450376 w 7861110"/>
              <a:gd name="connsiteY1" fmla="*/ 341195 h 1379100"/>
              <a:gd name="connsiteX2" fmla="*/ 2688609 w 7861110"/>
              <a:gd name="connsiteY2" fmla="*/ 136478 h 1379100"/>
              <a:gd name="connsiteX3" fmla="*/ 3657600 w 7861110"/>
              <a:gd name="connsiteY3" fmla="*/ 1323833 h 1379100"/>
              <a:gd name="connsiteX4" fmla="*/ 4271749 w 7861110"/>
              <a:gd name="connsiteY4" fmla="*/ 1187356 h 1379100"/>
              <a:gd name="connsiteX5" fmla="*/ 4981433 w 7861110"/>
              <a:gd name="connsiteY5" fmla="*/ 1228299 h 1379100"/>
              <a:gd name="connsiteX6" fmla="*/ 5745707 w 7861110"/>
              <a:gd name="connsiteY6" fmla="*/ 477672 h 1379100"/>
              <a:gd name="connsiteX7" fmla="*/ 7233313 w 7861110"/>
              <a:gd name="connsiteY7" fmla="*/ 736979 h 1379100"/>
              <a:gd name="connsiteX8" fmla="*/ 7861110 w 7861110"/>
              <a:gd name="connsiteY8" fmla="*/ 0 h 1379100"/>
              <a:gd name="connsiteX0" fmla="*/ 0 w 7410734"/>
              <a:gd name="connsiteY0" fmla="*/ 341195 h 1379100"/>
              <a:gd name="connsiteX1" fmla="*/ 2238233 w 7410734"/>
              <a:gd name="connsiteY1" fmla="*/ 136478 h 1379100"/>
              <a:gd name="connsiteX2" fmla="*/ 3207224 w 7410734"/>
              <a:gd name="connsiteY2" fmla="*/ 1323833 h 1379100"/>
              <a:gd name="connsiteX3" fmla="*/ 3821373 w 7410734"/>
              <a:gd name="connsiteY3" fmla="*/ 1187356 h 1379100"/>
              <a:gd name="connsiteX4" fmla="*/ 4531057 w 7410734"/>
              <a:gd name="connsiteY4" fmla="*/ 1228299 h 1379100"/>
              <a:gd name="connsiteX5" fmla="*/ 5295331 w 7410734"/>
              <a:gd name="connsiteY5" fmla="*/ 477672 h 1379100"/>
              <a:gd name="connsiteX6" fmla="*/ 6782937 w 7410734"/>
              <a:gd name="connsiteY6" fmla="*/ 736979 h 1379100"/>
              <a:gd name="connsiteX7" fmla="*/ 7410734 w 7410734"/>
              <a:gd name="connsiteY7" fmla="*/ 0 h 1379100"/>
              <a:gd name="connsiteX0" fmla="*/ 0 w 5172501"/>
              <a:gd name="connsiteY0" fmla="*/ 136478 h 1379100"/>
              <a:gd name="connsiteX1" fmla="*/ 968991 w 5172501"/>
              <a:gd name="connsiteY1" fmla="*/ 1323833 h 1379100"/>
              <a:gd name="connsiteX2" fmla="*/ 1583140 w 5172501"/>
              <a:gd name="connsiteY2" fmla="*/ 1187356 h 1379100"/>
              <a:gd name="connsiteX3" fmla="*/ 2292824 w 5172501"/>
              <a:gd name="connsiteY3" fmla="*/ 1228299 h 1379100"/>
              <a:gd name="connsiteX4" fmla="*/ 3057098 w 5172501"/>
              <a:gd name="connsiteY4" fmla="*/ 477672 h 1379100"/>
              <a:gd name="connsiteX5" fmla="*/ 4544704 w 5172501"/>
              <a:gd name="connsiteY5" fmla="*/ 736979 h 1379100"/>
              <a:gd name="connsiteX6" fmla="*/ 5172501 w 5172501"/>
              <a:gd name="connsiteY6" fmla="*/ 0 h 1379100"/>
              <a:gd name="connsiteX0" fmla="*/ 0 w 5172501"/>
              <a:gd name="connsiteY0" fmla="*/ 136478 h 1382073"/>
              <a:gd name="connsiteX1" fmla="*/ 968991 w 5172501"/>
              <a:gd name="connsiteY1" fmla="*/ 1323833 h 1382073"/>
              <a:gd name="connsiteX2" fmla="*/ 1728283 w 5172501"/>
              <a:gd name="connsiteY2" fmla="*/ 1201870 h 1382073"/>
              <a:gd name="connsiteX3" fmla="*/ 2292824 w 5172501"/>
              <a:gd name="connsiteY3" fmla="*/ 1228299 h 1382073"/>
              <a:gd name="connsiteX4" fmla="*/ 3057098 w 5172501"/>
              <a:gd name="connsiteY4" fmla="*/ 477672 h 1382073"/>
              <a:gd name="connsiteX5" fmla="*/ 4544704 w 5172501"/>
              <a:gd name="connsiteY5" fmla="*/ 736979 h 1382073"/>
              <a:gd name="connsiteX6" fmla="*/ 5172501 w 5172501"/>
              <a:gd name="connsiteY6" fmla="*/ 0 h 1382073"/>
              <a:gd name="connsiteX0" fmla="*/ 0 w 5172501"/>
              <a:gd name="connsiteY0" fmla="*/ 136478 h 1382073"/>
              <a:gd name="connsiteX1" fmla="*/ 1012534 w 5172501"/>
              <a:gd name="connsiteY1" fmla="*/ 1323833 h 1382073"/>
              <a:gd name="connsiteX2" fmla="*/ 1728283 w 5172501"/>
              <a:gd name="connsiteY2" fmla="*/ 1201870 h 1382073"/>
              <a:gd name="connsiteX3" fmla="*/ 2292824 w 5172501"/>
              <a:gd name="connsiteY3" fmla="*/ 1228299 h 1382073"/>
              <a:gd name="connsiteX4" fmla="*/ 3057098 w 5172501"/>
              <a:gd name="connsiteY4" fmla="*/ 477672 h 1382073"/>
              <a:gd name="connsiteX5" fmla="*/ 4544704 w 5172501"/>
              <a:gd name="connsiteY5" fmla="*/ 736979 h 1382073"/>
              <a:gd name="connsiteX6" fmla="*/ 5172501 w 5172501"/>
              <a:gd name="connsiteY6" fmla="*/ 0 h 1382073"/>
              <a:gd name="connsiteX0" fmla="*/ 0 w 4925758"/>
              <a:gd name="connsiteY0" fmla="*/ 296135 h 1371163"/>
              <a:gd name="connsiteX1" fmla="*/ 765791 w 4925758"/>
              <a:gd name="connsiteY1" fmla="*/ 1323833 h 1371163"/>
              <a:gd name="connsiteX2" fmla="*/ 1481540 w 4925758"/>
              <a:gd name="connsiteY2" fmla="*/ 1201870 h 1371163"/>
              <a:gd name="connsiteX3" fmla="*/ 2046081 w 4925758"/>
              <a:gd name="connsiteY3" fmla="*/ 1228299 h 1371163"/>
              <a:gd name="connsiteX4" fmla="*/ 2810355 w 4925758"/>
              <a:gd name="connsiteY4" fmla="*/ 477672 h 1371163"/>
              <a:gd name="connsiteX5" fmla="*/ 4297961 w 4925758"/>
              <a:gd name="connsiteY5" fmla="*/ 736979 h 1371163"/>
              <a:gd name="connsiteX6" fmla="*/ 4925758 w 4925758"/>
              <a:gd name="connsiteY6" fmla="*/ 0 h 1371163"/>
              <a:gd name="connsiteX0" fmla="*/ 0 w 4925758"/>
              <a:gd name="connsiteY0" fmla="*/ 296135 h 1371163"/>
              <a:gd name="connsiteX1" fmla="*/ 765791 w 4925758"/>
              <a:gd name="connsiteY1" fmla="*/ 1323833 h 1371163"/>
              <a:gd name="connsiteX2" fmla="*/ 1481540 w 4925758"/>
              <a:gd name="connsiteY2" fmla="*/ 1201870 h 1371163"/>
              <a:gd name="connsiteX3" fmla="*/ 2046081 w 4925758"/>
              <a:gd name="connsiteY3" fmla="*/ 1228299 h 1371163"/>
              <a:gd name="connsiteX4" fmla="*/ 2810355 w 4925758"/>
              <a:gd name="connsiteY4" fmla="*/ 477672 h 1371163"/>
              <a:gd name="connsiteX5" fmla="*/ 4297961 w 4925758"/>
              <a:gd name="connsiteY5" fmla="*/ 736979 h 1371163"/>
              <a:gd name="connsiteX6" fmla="*/ 4925758 w 4925758"/>
              <a:gd name="connsiteY6" fmla="*/ 0 h 1371163"/>
              <a:gd name="connsiteX0" fmla="*/ 0 w 4925758"/>
              <a:gd name="connsiteY0" fmla="*/ 296135 h 1371163"/>
              <a:gd name="connsiteX1" fmla="*/ 765791 w 4925758"/>
              <a:gd name="connsiteY1" fmla="*/ 1323833 h 1371163"/>
              <a:gd name="connsiteX2" fmla="*/ 1481540 w 4925758"/>
              <a:gd name="connsiteY2" fmla="*/ 1201870 h 1371163"/>
              <a:gd name="connsiteX3" fmla="*/ 2046081 w 4925758"/>
              <a:gd name="connsiteY3" fmla="*/ 1228299 h 1371163"/>
              <a:gd name="connsiteX4" fmla="*/ 3100641 w 4925758"/>
              <a:gd name="connsiteY4" fmla="*/ 477672 h 1371163"/>
              <a:gd name="connsiteX5" fmla="*/ 4297961 w 4925758"/>
              <a:gd name="connsiteY5" fmla="*/ 736979 h 1371163"/>
              <a:gd name="connsiteX6" fmla="*/ 4925758 w 4925758"/>
              <a:gd name="connsiteY6" fmla="*/ 0 h 1371163"/>
              <a:gd name="connsiteX0" fmla="*/ 0 w 4925758"/>
              <a:gd name="connsiteY0" fmla="*/ 296135 h 1371163"/>
              <a:gd name="connsiteX1" fmla="*/ 765791 w 4925758"/>
              <a:gd name="connsiteY1" fmla="*/ 1323833 h 1371163"/>
              <a:gd name="connsiteX2" fmla="*/ 1481540 w 4925758"/>
              <a:gd name="connsiteY2" fmla="*/ 1201870 h 1371163"/>
              <a:gd name="connsiteX3" fmla="*/ 2046081 w 4925758"/>
              <a:gd name="connsiteY3" fmla="*/ 1228299 h 1371163"/>
              <a:gd name="connsiteX4" fmla="*/ 3100641 w 4925758"/>
              <a:gd name="connsiteY4" fmla="*/ 477672 h 1371163"/>
              <a:gd name="connsiteX5" fmla="*/ 4297961 w 4925758"/>
              <a:gd name="connsiteY5" fmla="*/ 736979 h 1371163"/>
              <a:gd name="connsiteX6" fmla="*/ 4925758 w 4925758"/>
              <a:gd name="connsiteY6" fmla="*/ 0 h 1371163"/>
              <a:gd name="connsiteX0" fmla="*/ 0 w 4925758"/>
              <a:gd name="connsiteY0" fmla="*/ 296135 h 1371163"/>
              <a:gd name="connsiteX1" fmla="*/ 867391 w 4925758"/>
              <a:gd name="connsiteY1" fmla="*/ 1323833 h 1371163"/>
              <a:gd name="connsiteX2" fmla="*/ 1481540 w 4925758"/>
              <a:gd name="connsiteY2" fmla="*/ 1201870 h 1371163"/>
              <a:gd name="connsiteX3" fmla="*/ 2046081 w 4925758"/>
              <a:gd name="connsiteY3" fmla="*/ 1228299 h 1371163"/>
              <a:gd name="connsiteX4" fmla="*/ 3100641 w 4925758"/>
              <a:gd name="connsiteY4" fmla="*/ 477672 h 1371163"/>
              <a:gd name="connsiteX5" fmla="*/ 4297961 w 4925758"/>
              <a:gd name="connsiteY5" fmla="*/ 736979 h 1371163"/>
              <a:gd name="connsiteX6" fmla="*/ 4925758 w 4925758"/>
              <a:gd name="connsiteY6" fmla="*/ 0 h 1371163"/>
              <a:gd name="connsiteX0" fmla="*/ 0 w 4925758"/>
              <a:gd name="connsiteY0" fmla="*/ 296135 h 1318720"/>
              <a:gd name="connsiteX1" fmla="*/ 1481540 w 4925758"/>
              <a:gd name="connsiteY1" fmla="*/ 1201870 h 1318720"/>
              <a:gd name="connsiteX2" fmla="*/ 2046081 w 4925758"/>
              <a:gd name="connsiteY2" fmla="*/ 1228299 h 1318720"/>
              <a:gd name="connsiteX3" fmla="*/ 3100641 w 4925758"/>
              <a:gd name="connsiteY3" fmla="*/ 477672 h 1318720"/>
              <a:gd name="connsiteX4" fmla="*/ 4297961 w 4925758"/>
              <a:gd name="connsiteY4" fmla="*/ 736979 h 1318720"/>
              <a:gd name="connsiteX5" fmla="*/ 4925758 w 4925758"/>
              <a:gd name="connsiteY5" fmla="*/ 0 h 1318720"/>
              <a:gd name="connsiteX0" fmla="*/ 0 w 4925758"/>
              <a:gd name="connsiteY0" fmla="*/ 296135 h 1202853"/>
              <a:gd name="connsiteX1" fmla="*/ 1481540 w 4925758"/>
              <a:gd name="connsiteY1" fmla="*/ 1201870 h 1202853"/>
              <a:gd name="connsiteX2" fmla="*/ 3100641 w 4925758"/>
              <a:gd name="connsiteY2" fmla="*/ 477672 h 1202853"/>
              <a:gd name="connsiteX3" fmla="*/ 4297961 w 4925758"/>
              <a:gd name="connsiteY3" fmla="*/ 736979 h 1202853"/>
              <a:gd name="connsiteX4" fmla="*/ 4925758 w 4925758"/>
              <a:gd name="connsiteY4" fmla="*/ 0 h 1202853"/>
              <a:gd name="connsiteX0" fmla="*/ 0 w 4925758"/>
              <a:gd name="connsiteY0" fmla="*/ 296135 h 1243752"/>
              <a:gd name="connsiteX1" fmla="*/ 1536131 w 4925758"/>
              <a:gd name="connsiteY1" fmla="*/ 1242814 h 1243752"/>
              <a:gd name="connsiteX2" fmla="*/ 3100641 w 4925758"/>
              <a:gd name="connsiteY2" fmla="*/ 477672 h 1243752"/>
              <a:gd name="connsiteX3" fmla="*/ 4297961 w 4925758"/>
              <a:gd name="connsiteY3" fmla="*/ 736979 h 1243752"/>
              <a:gd name="connsiteX4" fmla="*/ 4925758 w 4925758"/>
              <a:gd name="connsiteY4" fmla="*/ 0 h 1243752"/>
              <a:gd name="connsiteX0" fmla="*/ 0 w 4407143"/>
              <a:gd name="connsiteY0" fmla="*/ 405317 h 1242969"/>
              <a:gd name="connsiteX1" fmla="*/ 1017516 w 4407143"/>
              <a:gd name="connsiteY1" fmla="*/ 1242814 h 1242969"/>
              <a:gd name="connsiteX2" fmla="*/ 2582026 w 4407143"/>
              <a:gd name="connsiteY2" fmla="*/ 477672 h 1242969"/>
              <a:gd name="connsiteX3" fmla="*/ 3779346 w 4407143"/>
              <a:gd name="connsiteY3" fmla="*/ 736979 h 1242969"/>
              <a:gd name="connsiteX4" fmla="*/ 4407143 w 4407143"/>
              <a:gd name="connsiteY4" fmla="*/ 0 h 1242969"/>
              <a:gd name="connsiteX0" fmla="*/ 0 w 4407143"/>
              <a:gd name="connsiteY0" fmla="*/ 405317 h 1365779"/>
              <a:gd name="connsiteX1" fmla="*/ 1031164 w 4407143"/>
              <a:gd name="connsiteY1" fmla="*/ 1365644 h 1365779"/>
              <a:gd name="connsiteX2" fmla="*/ 2582026 w 4407143"/>
              <a:gd name="connsiteY2" fmla="*/ 477672 h 1365779"/>
              <a:gd name="connsiteX3" fmla="*/ 3779346 w 4407143"/>
              <a:gd name="connsiteY3" fmla="*/ 736979 h 1365779"/>
              <a:gd name="connsiteX4" fmla="*/ 4407143 w 4407143"/>
              <a:gd name="connsiteY4" fmla="*/ 0 h 1365779"/>
              <a:gd name="connsiteX0" fmla="*/ 0 w 4407143"/>
              <a:gd name="connsiteY0" fmla="*/ 405317 h 1365989"/>
              <a:gd name="connsiteX1" fmla="*/ 1031164 w 4407143"/>
              <a:gd name="connsiteY1" fmla="*/ 1365644 h 1365989"/>
              <a:gd name="connsiteX2" fmla="*/ 2418253 w 4407143"/>
              <a:gd name="connsiteY2" fmla="*/ 518615 h 1365989"/>
              <a:gd name="connsiteX3" fmla="*/ 3779346 w 4407143"/>
              <a:gd name="connsiteY3" fmla="*/ 736979 h 1365989"/>
              <a:gd name="connsiteX4" fmla="*/ 4407143 w 4407143"/>
              <a:gd name="connsiteY4" fmla="*/ 0 h 1365989"/>
              <a:gd name="connsiteX0" fmla="*/ 0 w 4754384"/>
              <a:gd name="connsiteY0" fmla="*/ 104376 h 1369805"/>
              <a:gd name="connsiteX1" fmla="*/ 1378405 w 4754384"/>
              <a:gd name="connsiteY1" fmla="*/ 1365644 h 1369805"/>
              <a:gd name="connsiteX2" fmla="*/ 2765494 w 4754384"/>
              <a:gd name="connsiteY2" fmla="*/ 518615 h 1369805"/>
              <a:gd name="connsiteX3" fmla="*/ 4126587 w 4754384"/>
              <a:gd name="connsiteY3" fmla="*/ 736979 h 1369805"/>
              <a:gd name="connsiteX4" fmla="*/ 4754384 w 4754384"/>
              <a:gd name="connsiteY4" fmla="*/ 0 h 1369805"/>
              <a:gd name="connsiteX0" fmla="*/ 0 w 4754384"/>
              <a:gd name="connsiteY0" fmla="*/ 104376 h 1208537"/>
              <a:gd name="connsiteX1" fmla="*/ 1841393 w 4754384"/>
              <a:gd name="connsiteY1" fmla="*/ 1203598 h 1208537"/>
              <a:gd name="connsiteX2" fmla="*/ 2765494 w 4754384"/>
              <a:gd name="connsiteY2" fmla="*/ 518615 h 1208537"/>
              <a:gd name="connsiteX3" fmla="*/ 4126587 w 4754384"/>
              <a:gd name="connsiteY3" fmla="*/ 736979 h 1208537"/>
              <a:gd name="connsiteX4" fmla="*/ 4754384 w 4754384"/>
              <a:gd name="connsiteY4" fmla="*/ 0 h 1208537"/>
              <a:gd name="connsiteX0" fmla="*/ 0 w 4754384"/>
              <a:gd name="connsiteY0" fmla="*/ 104376 h 1210403"/>
              <a:gd name="connsiteX1" fmla="*/ 1841393 w 4754384"/>
              <a:gd name="connsiteY1" fmla="*/ 1203598 h 1210403"/>
              <a:gd name="connsiteX2" fmla="*/ 3483124 w 4754384"/>
              <a:gd name="connsiteY2" fmla="*/ 576489 h 1210403"/>
              <a:gd name="connsiteX3" fmla="*/ 4126587 w 4754384"/>
              <a:gd name="connsiteY3" fmla="*/ 736979 h 1210403"/>
              <a:gd name="connsiteX4" fmla="*/ 4754384 w 4754384"/>
              <a:gd name="connsiteY4" fmla="*/ 0 h 1210403"/>
              <a:gd name="connsiteX0" fmla="*/ 0 w 4754384"/>
              <a:gd name="connsiteY0" fmla="*/ 104376 h 1211845"/>
              <a:gd name="connsiteX1" fmla="*/ 1841393 w 4754384"/>
              <a:gd name="connsiteY1" fmla="*/ 1203598 h 1211845"/>
              <a:gd name="connsiteX2" fmla="*/ 3483124 w 4754384"/>
              <a:gd name="connsiteY2" fmla="*/ 576489 h 1211845"/>
              <a:gd name="connsiteX3" fmla="*/ 4754384 w 4754384"/>
              <a:gd name="connsiteY3" fmla="*/ 0 h 1211845"/>
              <a:gd name="connsiteX0" fmla="*/ 0 w 4754384"/>
              <a:gd name="connsiteY0" fmla="*/ 104376 h 1208111"/>
              <a:gd name="connsiteX1" fmla="*/ 1841393 w 4754384"/>
              <a:gd name="connsiteY1" fmla="*/ 1203598 h 1208111"/>
              <a:gd name="connsiteX2" fmla="*/ 3483124 w 4754384"/>
              <a:gd name="connsiteY2" fmla="*/ 576489 h 1208111"/>
              <a:gd name="connsiteX3" fmla="*/ 4754384 w 4754384"/>
              <a:gd name="connsiteY3" fmla="*/ 0 h 1208111"/>
              <a:gd name="connsiteX0" fmla="*/ 0 w 4754384"/>
              <a:gd name="connsiteY0" fmla="*/ 104376 h 1212805"/>
              <a:gd name="connsiteX1" fmla="*/ 1841393 w 4754384"/>
              <a:gd name="connsiteY1" fmla="*/ 1203598 h 1212805"/>
              <a:gd name="connsiteX2" fmla="*/ 3645169 w 4754384"/>
              <a:gd name="connsiteY2" fmla="*/ 738535 h 1212805"/>
              <a:gd name="connsiteX3" fmla="*/ 4754384 w 4754384"/>
              <a:gd name="connsiteY3" fmla="*/ 0 h 1212805"/>
              <a:gd name="connsiteX0" fmla="*/ 0 w 4754384"/>
              <a:gd name="connsiteY0" fmla="*/ 104376 h 1144399"/>
              <a:gd name="connsiteX1" fmla="*/ 1760370 w 4754384"/>
              <a:gd name="connsiteY1" fmla="*/ 1122575 h 1144399"/>
              <a:gd name="connsiteX2" fmla="*/ 3645169 w 4754384"/>
              <a:gd name="connsiteY2" fmla="*/ 738535 h 1144399"/>
              <a:gd name="connsiteX3" fmla="*/ 4754384 w 4754384"/>
              <a:gd name="connsiteY3" fmla="*/ 0 h 1144399"/>
              <a:gd name="connsiteX0" fmla="*/ 0 w 4754384"/>
              <a:gd name="connsiteY0" fmla="*/ 104376 h 1132666"/>
              <a:gd name="connsiteX1" fmla="*/ 1760370 w 4754384"/>
              <a:gd name="connsiteY1" fmla="*/ 1122575 h 1132666"/>
              <a:gd name="connsiteX2" fmla="*/ 3645169 w 4754384"/>
              <a:gd name="connsiteY2" fmla="*/ 738535 h 1132666"/>
              <a:gd name="connsiteX3" fmla="*/ 4754384 w 4754384"/>
              <a:gd name="connsiteY3" fmla="*/ 0 h 1132666"/>
              <a:gd name="connsiteX0" fmla="*/ 0 w 4754384"/>
              <a:gd name="connsiteY0" fmla="*/ 104376 h 1131036"/>
              <a:gd name="connsiteX1" fmla="*/ 1760370 w 4754384"/>
              <a:gd name="connsiteY1" fmla="*/ 1122575 h 1131036"/>
              <a:gd name="connsiteX2" fmla="*/ 3645169 w 4754384"/>
              <a:gd name="connsiteY2" fmla="*/ 738535 h 1131036"/>
              <a:gd name="connsiteX3" fmla="*/ 4754384 w 4754384"/>
              <a:gd name="connsiteY3" fmla="*/ 0 h 1131036"/>
              <a:gd name="connsiteX0" fmla="*/ 0 w 4754384"/>
              <a:gd name="connsiteY0" fmla="*/ 104376 h 1134517"/>
              <a:gd name="connsiteX1" fmla="*/ 1760370 w 4754384"/>
              <a:gd name="connsiteY1" fmla="*/ 1122575 h 1134517"/>
              <a:gd name="connsiteX2" fmla="*/ 3784065 w 4754384"/>
              <a:gd name="connsiteY2" fmla="*/ 831132 h 1134517"/>
              <a:gd name="connsiteX3" fmla="*/ 4754384 w 4754384"/>
              <a:gd name="connsiteY3" fmla="*/ 0 h 1134517"/>
              <a:gd name="connsiteX0" fmla="*/ 0 w 4754384"/>
              <a:gd name="connsiteY0" fmla="*/ 104376 h 1134517"/>
              <a:gd name="connsiteX1" fmla="*/ 1760370 w 4754384"/>
              <a:gd name="connsiteY1" fmla="*/ 1122575 h 1134517"/>
              <a:gd name="connsiteX2" fmla="*/ 3784065 w 4754384"/>
              <a:gd name="connsiteY2" fmla="*/ 831132 h 1134517"/>
              <a:gd name="connsiteX3" fmla="*/ 4754384 w 4754384"/>
              <a:gd name="connsiteY3" fmla="*/ 0 h 1134517"/>
              <a:gd name="connsiteX0" fmla="*/ 0 w 4754384"/>
              <a:gd name="connsiteY0" fmla="*/ 104376 h 1134517"/>
              <a:gd name="connsiteX1" fmla="*/ 1760370 w 4754384"/>
              <a:gd name="connsiteY1" fmla="*/ 1122575 h 1134517"/>
              <a:gd name="connsiteX2" fmla="*/ 3784065 w 4754384"/>
              <a:gd name="connsiteY2" fmla="*/ 831132 h 1134517"/>
              <a:gd name="connsiteX3" fmla="*/ 4754384 w 4754384"/>
              <a:gd name="connsiteY3" fmla="*/ 0 h 1134517"/>
              <a:gd name="connsiteX0" fmla="*/ 0 w 5182648"/>
              <a:gd name="connsiteY0" fmla="*/ 0 h 1030141"/>
              <a:gd name="connsiteX1" fmla="*/ 1760370 w 5182648"/>
              <a:gd name="connsiteY1" fmla="*/ 1018199 h 1030141"/>
              <a:gd name="connsiteX2" fmla="*/ 3784065 w 5182648"/>
              <a:gd name="connsiteY2" fmla="*/ 726756 h 1030141"/>
              <a:gd name="connsiteX3" fmla="*/ 5182648 w 5182648"/>
              <a:gd name="connsiteY3" fmla="*/ 138693 h 1030141"/>
              <a:gd name="connsiteX0" fmla="*/ 0 w 5182648"/>
              <a:gd name="connsiteY0" fmla="*/ 0 h 1030141"/>
              <a:gd name="connsiteX1" fmla="*/ 1760370 w 5182648"/>
              <a:gd name="connsiteY1" fmla="*/ 1018199 h 1030141"/>
              <a:gd name="connsiteX2" fmla="*/ 3784065 w 5182648"/>
              <a:gd name="connsiteY2" fmla="*/ 726756 h 1030141"/>
              <a:gd name="connsiteX3" fmla="*/ 5182648 w 5182648"/>
              <a:gd name="connsiteY3" fmla="*/ 138693 h 1030141"/>
              <a:gd name="connsiteX0" fmla="*/ 0 w 5182648"/>
              <a:gd name="connsiteY0" fmla="*/ 0 h 1030141"/>
              <a:gd name="connsiteX1" fmla="*/ 1760370 w 5182648"/>
              <a:gd name="connsiteY1" fmla="*/ 1018199 h 1030141"/>
              <a:gd name="connsiteX2" fmla="*/ 3784065 w 5182648"/>
              <a:gd name="connsiteY2" fmla="*/ 726756 h 1030141"/>
              <a:gd name="connsiteX3" fmla="*/ 5182648 w 5182648"/>
              <a:gd name="connsiteY3" fmla="*/ 138693 h 1030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82648" h="1030141">
                <a:moveTo>
                  <a:pt x="0" y="0"/>
                </a:moveTo>
                <a:cubicBezTo>
                  <a:pt x="308654" y="188695"/>
                  <a:pt x="1129693" y="897073"/>
                  <a:pt x="1760370" y="1018199"/>
                </a:cubicBezTo>
                <a:cubicBezTo>
                  <a:pt x="2391047" y="1139325"/>
                  <a:pt x="2833651" y="288819"/>
                  <a:pt x="3784065" y="726756"/>
                </a:cubicBezTo>
                <a:cubicBezTo>
                  <a:pt x="5000696" y="1303590"/>
                  <a:pt x="5068272" y="420840"/>
                  <a:pt x="5182648" y="138693"/>
                </a:cubicBez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5" name="รูปแบบอิสระ: รูปร่าง 74">
            <a:extLst>
              <a:ext uri="{FF2B5EF4-FFF2-40B4-BE49-F238E27FC236}">
                <a16:creationId xmlns:a16="http://schemas.microsoft.com/office/drawing/2014/main" id="{D65462DC-4EAD-EB0A-CCC7-A03DF248A442}"/>
              </a:ext>
            </a:extLst>
          </p:cNvPr>
          <p:cNvSpPr/>
          <p:nvPr/>
        </p:nvSpPr>
        <p:spPr>
          <a:xfrm>
            <a:off x="9284901" y="265190"/>
            <a:ext cx="1570271" cy="1214129"/>
          </a:xfrm>
          <a:custGeom>
            <a:avLst/>
            <a:gdLst>
              <a:gd name="connsiteX0" fmla="*/ 146519 w 1479914"/>
              <a:gd name="connsiteY0" fmla="*/ 0 h 1122169"/>
              <a:gd name="connsiteX1" fmla="*/ 105575 w 1479914"/>
              <a:gd name="connsiteY1" fmla="*/ 1050878 h 1122169"/>
              <a:gd name="connsiteX2" fmla="*/ 1333874 w 1479914"/>
              <a:gd name="connsiteY2" fmla="*/ 914400 h 1122169"/>
              <a:gd name="connsiteX3" fmla="*/ 1456704 w 1479914"/>
              <a:gd name="connsiteY3" fmla="*/ 0 h 1122169"/>
              <a:gd name="connsiteX4" fmla="*/ 1456704 w 1479914"/>
              <a:gd name="connsiteY4" fmla="*/ 0 h 1122169"/>
              <a:gd name="connsiteX0" fmla="*/ 214560 w 1553572"/>
              <a:gd name="connsiteY0" fmla="*/ 0 h 948308"/>
              <a:gd name="connsiteX1" fmla="*/ 81018 w 1553572"/>
              <a:gd name="connsiteY1" fmla="*/ 680488 h 948308"/>
              <a:gd name="connsiteX2" fmla="*/ 1401915 w 1553572"/>
              <a:gd name="connsiteY2" fmla="*/ 914400 h 948308"/>
              <a:gd name="connsiteX3" fmla="*/ 1524745 w 1553572"/>
              <a:gd name="connsiteY3" fmla="*/ 0 h 948308"/>
              <a:gd name="connsiteX4" fmla="*/ 1524745 w 1553572"/>
              <a:gd name="connsiteY4" fmla="*/ 0 h 948308"/>
              <a:gd name="connsiteX0" fmla="*/ 212017 w 1536059"/>
              <a:gd name="connsiteY0" fmla="*/ 0 h 710796"/>
              <a:gd name="connsiteX1" fmla="*/ 78475 w 1536059"/>
              <a:gd name="connsiteY1" fmla="*/ 680488 h 710796"/>
              <a:gd name="connsiteX2" fmla="*/ 1364648 w 1536059"/>
              <a:gd name="connsiteY2" fmla="*/ 532436 h 710796"/>
              <a:gd name="connsiteX3" fmla="*/ 1522202 w 1536059"/>
              <a:gd name="connsiteY3" fmla="*/ 0 h 710796"/>
              <a:gd name="connsiteX4" fmla="*/ 1522202 w 1536059"/>
              <a:gd name="connsiteY4" fmla="*/ 0 h 710796"/>
              <a:gd name="connsiteX0" fmla="*/ 212017 w 2031488"/>
              <a:gd name="connsiteY0" fmla="*/ 544010 h 1254806"/>
              <a:gd name="connsiteX1" fmla="*/ 78475 w 2031488"/>
              <a:gd name="connsiteY1" fmla="*/ 1224498 h 1254806"/>
              <a:gd name="connsiteX2" fmla="*/ 1364648 w 2031488"/>
              <a:gd name="connsiteY2" fmla="*/ 1076446 h 1254806"/>
              <a:gd name="connsiteX3" fmla="*/ 1522202 w 2031488"/>
              <a:gd name="connsiteY3" fmla="*/ 544010 h 1254806"/>
              <a:gd name="connsiteX4" fmla="*/ 2031488 w 2031488"/>
              <a:gd name="connsiteY4" fmla="*/ 0 h 1254806"/>
              <a:gd name="connsiteX0" fmla="*/ 212017 w 1536059"/>
              <a:gd name="connsiteY0" fmla="*/ 0 h 710796"/>
              <a:gd name="connsiteX1" fmla="*/ 78475 w 1536059"/>
              <a:gd name="connsiteY1" fmla="*/ 680488 h 710796"/>
              <a:gd name="connsiteX2" fmla="*/ 1364648 w 1536059"/>
              <a:gd name="connsiteY2" fmla="*/ 532436 h 710796"/>
              <a:gd name="connsiteX3" fmla="*/ 1522202 w 1536059"/>
              <a:gd name="connsiteY3" fmla="*/ 0 h 710796"/>
              <a:gd name="connsiteX0" fmla="*/ 212017 w 1776845"/>
              <a:gd name="connsiteY0" fmla="*/ 231493 h 948041"/>
              <a:gd name="connsiteX1" fmla="*/ 78475 w 1776845"/>
              <a:gd name="connsiteY1" fmla="*/ 911981 h 948041"/>
              <a:gd name="connsiteX2" fmla="*/ 1364648 w 1776845"/>
              <a:gd name="connsiteY2" fmla="*/ 763929 h 948041"/>
              <a:gd name="connsiteX3" fmla="*/ 1776845 w 1776845"/>
              <a:gd name="connsiteY3" fmla="*/ 0 h 948041"/>
              <a:gd name="connsiteX0" fmla="*/ 220502 w 1785330"/>
              <a:gd name="connsiteY0" fmla="*/ 231493 h 999849"/>
              <a:gd name="connsiteX1" fmla="*/ 86960 w 1785330"/>
              <a:gd name="connsiteY1" fmla="*/ 911981 h 999849"/>
              <a:gd name="connsiteX2" fmla="*/ 1488880 w 1785330"/>
              <a:gd name="connsiteY2" fmla="*/ 891251 h 999849"/>
              <a:gd name="connsiteX3" fmla="*/ 1785330 w 1785330"/>
              <a:gd name="connsiteY3" fmla="*/ 0 h 999849"/>
              <a:gd name="connsiteX0" fmla="*/ 110147 w 1674975"/>
              <a:gd name="connsiteY0" fmla="*/ 231493 h 1107576"/>
              <a:gd name="connsiteX1" fmla="*/ 138650 w 1674975"/>
              <a:gd name="connsiteY1" fmla="*/ 1062452 h 1107576"/>
              <a:gd name="connsiteX2" fmla="*/ 1378525 w 1674975"/>
              <a:gd name="connsiteY2" fmla="*/ 891251 h 1107576"/>
              <a:gd name="connsiteX3" fmla="*/ 1674975 w 1674975"/>
              <a:gd name="connsiteY3" fmla="*/ 0 h 1107576"/>
              <a:gd name="connsiteX0" fmla="*/ 43373 w 1851269"/>
              <a:gd name="connsiteY0" fmla="*/ 0 h 1174170"/>
              <a:gd name="connsiteX1" fmla="*/ 314944 w 1851269"/>
              <a:gd name="connsiteY1" fmla="*/ 1108751 h 1174170"/>
              <a:gd name="connsiteX2" fmla="*/ 1554819 w 1851269"/>
              <a:gd name="connsiteY2" fmla="*/ 937550 h 1174170"/>
              <a:gd name="connsiteX3" fmla="*/ 1851269 w 1851269"/>
              <a:gd name="connsiteY3" fmla="*/ 46299 h 1174170"/>
              <a:gd name="connsiteX0" fmla="*/ 243093 w 1599576"/>
              <a:gd name="connsiteY0" fmla="*/ 0 h 1435083"/>
              <a:gd name="connsiteX1" fmla="*/ 63251 w 1599576"/>
              <a:gd name="connsiteY1" fmla="*/ 1351820 h 1435083"/>
              <a:gd name="connsiteX2" fmla="*/ 1303126 w 1599576"/>
              <a:gd name="connsiteY2" fmla="*/ 1180619 h 1435083"/>
              <a:gd name="connsiteX3" fmla="*/ 1599576 w 1599576"/>
              <a:gd name="connsiteY3" fmla="*/ 289368 h 1435083"/>
              <a:gd name="connsiteX0" fmla="*/ 252839 w 1609322"/>
              <a:gd name="connsiteY0" fmla="*/ 0 h 1277287"/>
              <a:gd name="connsiteX1" fmla="*/ 61422 w 1609322"/>
              <a:gd name="connsiteY1" fmla="*/ 1120326 h 1277287"/>
              <a:gd name="connsiteX2" fmla="*/ 1312872 w 1609322"/>
              <a:gd name="connsiteY2" fmla="*/ 1180619 h 1277287"/>
              <a:gd name="connsiteX3" fmla="*/ 1609322 w 1609322"/>
              <a:gd name="connsiteY3" fmla="*/ 289368 h 1277287"/>
              <a:gd name="connsiteX0" fmla="*/ 249601 w 1606084"/>
              <a:gd name="connsiteY0" fmla="*/ 0 h 1161004"/>
              <a:gd name="connsiteX1" fmla="*/ 58184 w 1606084"/>
              <a:gd name="connsiteY1" fmla="*/ 1120326 h 1161004"/>
              <a:gd name="connsiteX2" fmla="*/ 1263335 w 1606084"/>
              <a:gd name="connsiteY2" fmla="*/ 856528 h 1161004"/>
              <a:gd name="connsiteX3" fmla="*/ 1606084 w 1606084"/>
              <a:gd name="connsiteY3" fmla="*/ 289368 h 1161004"/>
              <a:gd name="connsiteX0" fmla="*/ 249601 w 1548211"/>
              <a:gd name="connsiteY0" fmla="*/ 23148 h 1189728"/>
              <a:gd name="connsiteX1" fmla="*/ 58184 w 1548211"/>
              <a:gd name="connsiteY1" fmla="*/ 1143474 h 1189728"/>
              <a:gd name="connsiteX2" fmla="*/ 1263335 w 1548211"/>
              <a:gd name="connsiteY2" fmla="*/ 879676 h 1189728"/>
              <a:gd name="connsiteX3" fmla="*/ 1548211 w 1548211"/>
              <a:gd name="connsiteY3" fmla="*/ 0 h 1189728"/>
              <a:gd name="connsiteX0" fmla="*/ 252028 w 1550638"/>
              <a:gd name="connsiteY0" fmla="*/ 23148 h 1194554"/>
              <a:gd name="connsiteX1" fmla="*/ 60611 w 1550638"/>
              <a:gd name="connsiteY1" fmla="*/ 1143474 h 1194554"/>
              <a:gd name="connsiteX2" fmla="*/ 1300486 w 1550638"/>
              <a:gd name="connsiteY2" fmla="*/ 902825 h 1194554"/>
              <a:gd name="connsiteX3" fmla="*/ 1550638 w 1550638"/>
              <a:gd name="connsiteY3" fmla="*/ 0 h 1194554"/>
              <a:gd name="connsiteX0" fmla="*/ 271661 w 1570271"/>
              <a:gd name="connsiteY0" fmla="*/ 23148 h 1214129"/>
              <a:gd name="connsiteX1" fmla="*/ 80244 w 1570271"/>
              <a:gd name="connsiteY1" fmla="*/ 1143474 h 1214129"/>
              <a:gd name="connsiteX2" fmla="*/ 1320119 w 1570271"/>
              <a:gd name="connsiteY2" fmla="*/ 902825 h 1214129"/>
              <a:gd name="connsiteX3" fmla="*/ 1570271 w 1570271"/>
              <a:gd name="connsiteY3" fmla="*/ 0 h 1214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70271" h="1214129">
                <a:moveTo>
                  <a:pt x="271661" y="23148"/>
                </a:moveTo>
                <a:cubicBezTo>
                  <a:pt x="152242" y="472387"/>
                  <a:pt x="-140798" y="950562"/>
                  <a:pt x="80244" y="1143474"/>
                </a:cubicBezTo>
                <a:cubicBezTo>
                  <a:pt x="301286" y="1336386"/>
                  <a:pt x="1071781" y="1093404"/>
                  <a:pt x="1320119" y="902825"/>
                </a:cubicBezTo>
                <a:cubicBezTo>
                  <a:pt x="1568457" y="712246"/>
                  <a:pt x="1570271" y="0"/>
                  <a:pt x="1570271" y="0"/>
                </a:cubicBez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69" name="กลุ่ม 1">
            <a:extLst>
              <a:ext uri="{FF2B5EF4-FFF2-40B4-BE49-F238E27FC236}">
                <a16:creationId xmlns:a16="http://schemas.microsoft.com/office/drawing/2014/main" id="{5C9906A3-93AB-3E5C-F8B5-97B858FA7BF6}"/>
              </a:ext>
            </a:extLst>
          </p:cNvPr>
          <p:cNvGrpSpPr>
            <a:grpSpLocks/>
          </p:cNvGrpSpPr>
          <p:nvPr/>
        </p:nvGrpSpPr>
        <p:grpSpPr bwMode="auto">
          <a:xfrm>
            <a:off x="6906626" y="2460980"/>
            <a:ext cx="1004887" cy="801687"/>
            <a:chOff x="3452103" y="2839788"/>
            <a:chExt cx="1004887" cy="802698"/>
          </a:xfrm>
        </p:grpSpPr>
        <p:sp>
          <p:nvSpPr>
            <p:cNvPr id="71" name="วงรี 59">
              <a:extLst>
                <a:ext uri="{FF2B5EF4-FFF2-40B4-BE49-F238E27FC236}">
                  <a16:creationId xmlns:a16="http://schemas.microsoft.com/office/drawing/2014/main" id="{B74F67C6-4921-0498-E656-421164A16A0C}"/>
                </a:ext>
              </a:extLst>
            </p:cNvPr>
            <p:cNvSpPr/>
            <p:nvPr/>
          </p:nvSpPr>
          <p:spPr bwMode="auto">
            <a:xfrm>
              <a:off x="3545765" y="3008275"/>
              <a:ext cx="774700" cy="596063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2" name="Oval 1">
              <a:extLst>
                <a:ext uri="{FF2B5EF4-FFF2-40B4-BE49-F238E27FC236}">
                  <a16:creationId xmlns:a16="http://schemas.microsoft.com/office/drawing/2014/main" id="{78DACDD8-E5A7-715B-55C8-6022AF134F4E}"/>
                </a:ext>
              </a:extLst>
            </p:cNvPr>
            <p:cNvSpPr/>
            <p:nvPr/>
          </p:nvSpPr>
          <p:spPr bwMode="auto">
            <a:xfrm>
              <a:off x="3452103" y="2839788"/>
              <a:ext cx="1004887" cy="802698"/>
            </a:xfrm>
            <a:prstGeom prst="ellipse">
              <a:avLst/>
            </a:prstGeom>
            <a:noFill/>
            <a:ln w="28575">
              <a:noFill/>
            </a:ln>
            <a:effectLst>
              <a:glow rad="88900">
                <a:schemeClr val="accent1">
                  <a:alpha val="40000"/>
                </a:schemeClr>
              </a:glow>
            </a:effectLst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glow rad="127000">
                      <a:prstClr val="white">
                        <a:alpha val="90000"/>
                      </a:prstClr>
                    </a:glo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83" name="รูปแบบอิสระ: รูปร่าง 82">
            <a:extLst>
              <a:ext uri="{FF2B5EF4-FFF2-40B4-BE49-F238E27FC236}">
                <a16:creationId xmlns:a16="http://schemas.microsoft.com/office/drawing/2014/main" id="{902F3D74-E908-C767-60AD-6D65C1ED8A2F}"/>
              </a:ext>
            </a:extLst>
          </p:cNvPr>
          <p:cNvSpPr/>
          <p:nvPr/>
        </p:nvSpPr>
        <p:spPr>
          <a:xfrm rot="400062">
            <a:off x="-399179" y="1196113"/>
            <a:ext cx="1555228" cy="2508036"/>
          </a:xfrm>
          <a:custGeom>
            <a:avLst/>
            <a:gdLst>
              <a:gd name="connsiteX0" fmla="*/ 0 w 1119421"/>
              <a:gd name="connsiteY0" fmla="*/ 0 h 2374710"/>
              <a:gd name="connsiteX1" fmla="*/ 1119116 w 1119421"/>
              <a:gd name="connsiteY1" fmla="*/ 750627 h 2374710"/>
              <a:gd name="connsiteX2" fmla="*/ 122830 w 1119421"/>
              <a:gd name="connsiteY2" fmla="*/ 2374710 h 2374710"/>
              <a:gd name="connsiteX3" fmla="*/ 122830 w 1119421"/>
              <a:gd name="connsiteY3" fmla="*/ 2374710 h 2374710"/>
              <a:gd name="connsiteX0" fmla="*/ 0 w 1570829"/>
              <a:gd name="connsiteY0" fmla="*/ 0 h 2374710"/>
              <a:gd name="connsiteX1" fmla="*/ 1570617 w 1570829"/>
              <a:gd name="connsiteY1" fmla="*/ 1024144 h 2374710"/>
              <a:gd name="connsiteX2" fmla="*/ 122830 w 1570829"/>
              <a:gd name="connsiteY2" fmla="*/ 2374710 h 2374710"/>
              <a:gd name="connsiteX3" fmla="*/ 122830 w 1570829"/>
              <a:gd name="connsiteY3" fmla="*/ 2374710 h 2374710"/>
              <a:gd name="connsiteX0" fmla="*/ 0 w 1349747"/>
              <a:gd name="connsiteY0" fmla="*/ 0 h 2374710"/>
              <a:gd name="connsiteX1" fmla="*/ 1349498 w 1349747"/>
              <a:gd name="connsiteY1" fmla="*/ 1026686 h 2374710"/>
              <a:gd name="connsiteX2" fmla="*/ 122830 w 1349747"/>
              <a:gd name="connsiteY2" fmla="*/ 2374710 h 2374710"/>
              <a:gd name="connsiteX3" fmla="*/ 122830 w 1349747"/>
              <a:gd name="connsiteY3" fmla="*/ 2374710 h 2374710"/>
              <a:gd name="connsiteX0" fmla="*/ 225948 w 1575695"/>
              <a:gd name="connsiteY0" fmla="*/ 0 h 2374710"/>
              <a:gd name="connsiteX1" fmla="*/ 1575446 w 1575695"/>
              <a:gd name="connsiteY1" fmla="*/ 1026686 h 2374710"/>
              <a:gd name="connsiteX2" fmla="*/ 348778 w 1575695"/>
              <a:gd name="connsiteY2" fmla="*/ 2374710 h 2374710"/>
              <a:gd name="connsiteX3" fmla="*/ 0 w 1575695"/>
              <a:gd name="connsiteY3" fmla="*/ 2182413 h 2374710"/>
              <a:gd name="connsiteX0" fmla="*/ 0 w 1349747"/>
              <a:gd name="connsiteY0" fmla="*/ 0 h 2374710"/>
              <a:gd name="connsiteX1" fmla="*/ 1349498 w 1349747"/>
              <a:gd name="connsiteY1" fmla="*/ 1026686 h 2374710"/>
              <a:gd name="connsiteX2" fmla="*/ 122830 w 1349747"/>
              <a:gd name="connsiteY2" fmla="*/ 2374710 h 2374710"/>
              <a:gd name="connsiteX0" fmla="*/ 0 w 1349596"/>
              <a:gd name="connsiteY0" fmla="*/ 0 h 2391583"/>
              <a:gd name="connsiteX1" fmla="*/ 1349498 w 1349596"/>
              <a:gd name="connsiteY1" fmla="*/ 1026686 h 2391583"/>
              <a:gd name="connsiteX2" fmla="*/ 78188 w 1349596"/>
              <a:gd name="connsiteY2" fmla="*/ 2391583 h 2391583"/>
              <a:gd name="connsiteX0" fmla="*/ 0 w 1353526"/>
              <a:gd name="connsiteY0" fmla="*/ 0 h 2391583"/>
              <a:gd name="connsiteX1" fmla="*/ 1349498 w 1353526"/>
              <a:gd name="connsiteY1" fmla="*/ 1026686 h 2391583"/>
              <a:gd name="connsiteX2" fmla="*/ 78188 w 1353526"/>
              <a:gd name="connsiteY2" fmla="*/ 2391583 h 2391583"/>
              <a:gd name="connsiteX0" fmla="*/ 0 w 1550764"/>
              <a:gd name="connsiteY0" fmla="*/ 0 h 2508036"/>
              <a:gd name="connsiteX1" fmla="*/ 1549568 w 1550764"/>
              <a:gd name="connsiteY1" fmla="*/ 1143139 h 2508036"/>
              <a:gd name="connsiteX2" fmla="*/ 278258 w 1550764"/>
              <a:gd name="connsiteY2" fmla="*/ 2508036 h 2508036"/>
              <a:gd name="connsiteX0" fmla="*/ 0 w 1555228"/>
              <a:gd name="connsiteY0" fmla="*/ 0 h 2508036"/>
              <a:gd name="connsiteX1" fmla="*/ 1549568 w 1555228"/>
              <a:gd name="connsiteY1" fmla="*/ 1143139 h 2508036"/>
              <a:gd name="connsiteX2" fmla="*/ 278258 w 1555228"/>
              <a:gd name="connsiteY2" fmla="*/ 2508036 h 2508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55228" h="2508036">
                <a:moveTo>
                  <a:pt x="0" y="0"/>
                </a:moveTo>
                <a:cubicBezTo>
                  <a:pt x="549322" y="177421"/>
                  <a:pt x="1445111" y="627041"/>
                  <a:pt x="1549568" y="1143139"/>
                </a:cubicBezTo>
                <a:cubicBezTo>
                  <a:pt x="1654025" y="1659237"/>
                  <a:pt x="278258" y="2508036"/>
                  <a:pt x="278258" y="2508036"/>
                </a:cubicBez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84" name="Oval 1">
            <a:extLst>
              <a:ext uri="{FF2B5EF4-FFF2-40B4-BE49-F238E27FC236}">
                <a16:creationId xmlns:a16="http://schemas.microsoft.com/office/drawing/2014/main" id="{7B66AD02-8A9F-229B-96F7-84186DC87033}"/>
              </a:ext>
            </a:extLst>
          </p:cNvPr>
          <p:cNvSpPr/>
          <p:nvPr/>
        </p:nvSpPr>
        <p:spPr bwMode="auto">
          <a:xfrm>
            <a:off x="-80220" y="1933017"/>
            <a:ext cx="1004888" cy="801688"/>
          </a:xfrm>
          <a:prstGeom prst="ellipse">
            <a:avLst/>
          </a:prstGeom>
          <a:noFill/>
          <a:ln w="28575">
            <a:noFill/>
          </a:ln>
          <a:effectLst>
            <a:glow rad="88900"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27000">
                    <a:prstClr val="white">
                      <a:alpha val="9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6" name="กล่องข้อความ 85">
            <a:extLst>
              <a:ext uri="{FF2B5EF4-FFF2-40B4-BE49-F238E27FC236}">
                <a16:creationId xmlns:a16="http://schemas.microsoft.com/office/drawing/2014/main" id="{93BC9593-2D08-915B-D921-0CD681BDAF66}"/>
              </a:ext>
            </a:extLst>
          </p:cNvPr>
          <p:cNvSpPr txBox="1"/>
          <p:nvPr/>
        </p:nvSpPr>
        <p:spPr>
          <a:xfrm>
            <a:off x="520866" y="900648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1008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2032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87" name="กล่องข้อความ 85">
            <a:extLst>
              <a:ext uri="{FF2B5EF4-FFF2-40B4-BE49-F238E27FC236}">
                <a16:creationId xmlns:a16="http://schemas.microsoft.com/office/drawing/2014/main" id="{237204F8-C90E-4800-28A8-EC3DBD625E6F}"/>
              </a:ext>
            </a:extLst>
          </p:cNvPr>
          <p:cNvSpPr txBox="1"/>
          <p:nvPr/>
        </p:nvSpPr>
        <p:spPr>
          <a:xfrm>
            <a:off x="180253" y="1338279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1006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2032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88" name="กล่องข้อความ 85">
            <a:extLst>
              <a:ext uri="{FF2B5EF4-FFF2-40B4-BE49-F238E27FC236}">
                <a16:creationId xmlns:a16="http://schemas.microsoft.com/office/drawing/2014/main" id="{DBF8940F-E69A-4892-D692-1A37EE5B9790}"/>
              </a:ext>
            </a:extLst>
          </p:cNvPr>
          <p:cNvSpPr txBox="1"/>
          <p:nvPr/>
        </p:nvSpPr>
        <p:spPr>
          <a:xfrm>
            <a:off x="147149" y="3143236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1006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2032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46" name="กล่องข้อความ 85">
            <a:extLst>
              <a:ext uri="{FF2B5EF4-FFF2-40B4-BE49-F238E27FC236}">
                <a16:creationId xmlns:a16="http://schemas.microsoft.com/office/drawing/2014/main" id="{AE22F5D9-5F92-67B9-7E75-10609A924FC0}"/>
              </a:ext>
            </a:extLst>
          </p:cNvPr>
          <p:cNvSpPr txBox="1"/>
          <p:nvPr/>
        </p:nvSpPr>
        <p:spPr>
          <a:xfrm>
            <a:off x="182945" y="4246037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1010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2032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89" name="กล่องข้อความ 85">
            <a:extLst>
              <a:ext uri="{FF2B5EF4-FFF2-40B4-BE49-F238E27FC236}">
                <a16:creationId xmlns:a16="http://schemas.microsoft.com/office/drawing/2014/main" id="{5CD1CBDB-90CC-E8E5-C6AE-1588406A1992}"/>
              </a:ext>
            </a:extLst>
          </p:cNvPr>
          <p:cNvSpPr txBox="1"/>
          <p:nvPr/>
        </p:nvSpPr>
        <p:spPr>
          <a:xfrm>
            <a:off x="159739" y="3695080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1008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2032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90" name="กล่องข้อความ 85">
            <a:extLst>
              <a:ext uri="{FF2B5EF4-FFF2-40B4-BE49-F238E27FC236}">
                <a16:creationId xmlns:a16="http://schemas.microsoft.com/office/drawing/2014/main" id="{E7DAFCE2-8E15-BEC3-69DA-0505F31D1715}"/>
              </a:ext>
            </a:extLst>
          </p:cNvPr>
          <p:cNvSpPr txBox="1"/>
          <p:nvPr/>
        </p:nvSpPr>
        <p:spPr>
          <a:xfrm>
            <a:off x="-1493674" y="6038537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1010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2032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92" name="กล่องข้อความ 85">
            <a:extLst>
              <a:ext uri="{FF2B5EF4-FFF2-40B4-BE49-F238E27FC236}">
                <a16:creationId xmlns:a16="http://schemas.microsoft.com/office/drawing/2014/main" id="{57C6C57C-C9EE-59C2-09E0-187FCBD48C2E}"/>
              </a:ext>
            </a:extLst>
          </p:cNvPr>
          <p:cNvSpPr txBox="1"/>
          <p:nvPr/>
        </p:nvSpPr>
        <p:spPr>
          <a:xfrm>
            <a:off x="12574663" y="329478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1012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2032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5" name="กล่องข้อความ 85">
            <a:extLst>
              <a:ext uri="{FF2B5EF4-FFF2-40B4-BE49-F238E27FC236}">
                <a16:creationId xmlns:a16="http://schemas.microsoft.com/office/drawing/2014/main" id="{15C2A500-D6B5-FEEB-F16F-6E2D7119A6D3}"/>
              </a:ext>
            </a:extLst>
          </p:cNvPr>
          <p:cNvSpPr txBox="1"/>
          <p:nvPr/>
        </p:nvSpPr>
        <p:spPr>
          <a:xfrm>
            <a:off x="9115554" y="727300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1012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2032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45" name="กล่องข้อความ 86">
            <a:extLst>
              <a:ext uri="{FF2B5EF4-FFF2-40B4-BE49-F238E27FC236}">
                <a16:creationId xmlns:a16="http://schemas.microsoft.com/office/drawing/2014/main" id="{547526AE-1551-783F-167A-D0BED734AE59}"/>
              </a:ext>
            </a:extLst>
          </p:cNvPr>
          <p:cNvSpPr txBox="1"/>
          <p:nvPr/>
        </p:nvSpPr>
        <p:spPr>
          <a:xfrm>
            <a:off x="4906265" y="914593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1014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2032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103" name="กลุ่ม 102">
            <a:extLst>
              <a:ext uri="{FF2B5EF4-FFF2-40B4-BE49-F238E27FC236}">
                <a16:creationId xmlns:a16="http://schemas.microsoft.com/office/drawing/2014/main" id="{9906218E-98C1-86CD-4E79-B36E972B56A0}"/>
              </a:ext>
            </a:extLst>
          </p:cNvPr>
          <p:cNvGrpSpPr/>
          <p:nvPr/>
        </p:nvGrpSpPr>
        <p:grpSpPr>
          <a:xfrm>
            <a:off x="-1476337" y="2552611"/>
            <a:ext cx="620230" cy="595806"/>
            <a:chOff x="6253440" y="1604901"/>
            <a:chExt cx="1004888" cy="923762"/>
          </a:xfrm>
        </p:grpSpPr>
        <p:sp>
          <p:nvSpPr>
            <p:cNvPr id="104" name="วงรี 64">
              <a:extLst>
                <a:ext uri="{FF2B5EF4-FFF2-40B4-BE49-F238E27FC236}">
                  <a16:creationId xmlns:a16="http://schemas.microsoft.com/office/drawing/2014/main" id="{9DDD9D7F-23CF-6672-9BA5-3CD0F969E088}"/>
                </a:ext>
              </a:extLst>
            </p:cNvPr>
            <p:cNvSpPr/>
            <p:nvPr/>
          </p:nvSpPr>
          <p:spPr bwMode="auto">
            <a:xfrm>
              <a:off x="6253440" y="1639973"/>
              <a:ext cx="1004888" cy="888690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grpSp>
          <p:nvGrpSpPr>
            <p:cNvPr id="105" name="กลุ่ม 1">
              <a:extLst>
                <a:ext uri="{FF2B5EF4-FFF2-40B4-BE49-F238E27FC236}">
                  <a16:creationId xmlns:a16="http://schemas.microsoft.com/office/drawing/2014/main" id="{702E2E86-C53A-C96F-02AE-93C8CD81398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374401" y="1604901"/>
              <a:ext cx="804282" cy="801688"/>
              <a:chOff x="5404297" y="5765374"/>
              <a:chExt cx="804281" cy="801688"/>
            </a:xfrm>
          </p:grpSpPr>
          <p:grpSp>
            <p:nvGrpSpPr>
              <p:cNvPr id="106" name="กลุ่ม 1">
                <a:extLst>
                  <a:ext uri="{FF2B5EF4-FFF2-40B4-BE49-F238E27FC236}">
                    <a16:creationId xmlns:a16="http://schemas.microsoft.com/office/drawing/2014/main" id="{2C2C3A07-A5B3-8297-D73C-86D53093026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404297" y="5765374"/>
                <a:ext cx="804281" cy="801688"/>
                <a:chOff x="3545766" y="2823416"/>
                <a:chExt cx="804281" cy="802698"/>
              </a:xfrm>
            </p:grpSpPr>
            <p:sp>
              <p:nvSpPr>
                <p:cNvPr id="108" name="วงรี 64">
                  <a:extLst>
                    <a:ext uri="{FF2B5EF4-FFF2-40B4-BE49-F238E27FC236}">
                      <a16:creationId xmlns:a16="http://schemas.microsoft.com/office/drawing/2014/main" id="{AE67E177-2408-42FC-CB45-F873D431FF3B}"/>
                    </a:ext>
                  </a:extLst>
                </p:cNvPr>
                <p:cNvSpPr/>
                <p:nvPr/>
              </p:nvSpPr>
              <p:spPr bwMode="auto">
                <a:xfrm>
                  <a:off x="3545766" y="3008275"/>
                  <a:ext cx="774699" cy="596063"/>
                </a:xfrm>
                <a:prstGeom prst="ellipse">
                  <a:avLst/>
                </a:prstGeom>
                <a:noFill/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109" name="Oval 1">
                  <a:extLst>
                    <a:ext uri="{FF2B5EF4-FFF2-40B4-BE49-F238E27FC236}">
                      <a16:creationId xmlns:a16="http://schemas.microsoft.com/office/drawing/2014/main" id="{179DC56C-51C0-A4BD-B011-B75C77EB1EB8}"/>
                    </a:ext>
                  </a:extLst>
                </p:cNvPr>
                <p:cNvSpPr/>
                <p:nvPr/>
              </p:nvSpPr>
              <p:spPr bwMode="auto">
                <a:xfrm>
                  <a:off x="3551096" y="2823416"/>
                  <a:ext cx="798951" cy="802698"/>
                </a:xfrm>
                <a:prstGeom prst="ellipse">
                  <a:avLst/>
                </a:prstGeom>
                <a:noFill/>
                <a:ln w="28575">
                  <a:noFill/>
                </a:ln>
                <a:effectLst>
                  <a:glow rad="88900">
                    <a:schemeClr val="accent1">
                      <a:alpha val="40000"/>
                    </a:schemeClr>
                  </a:glow>
                </a:effectLst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>
                        <a:glow rad="127000">
                          <a:prstClr val="white">
                            <a:alpha val="90000"/>
                          </a:prstClr>
                        </a:glow>
                      </a:effectLst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L</a:t>
                  </a:r>
                  <a:r>
                    <a:rPr kumimoji="0" lang="en-US" sz="4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</a:p>
              </p:txBody>
            </p:sp>
          </p:grpSp>
          <p:sp>
            <p:nvSpPr>
              <p:cNvPr id="107" name="กล่องข้อความ 63">
                <a:extLst>
                  <a:ext uri="{FF2B5EF4-FFF2-40B4-BE49-F238E27FC236}">
                    <a16:creationId xmlns:a16="http://schemas.microsoft.com/office/drawing/2014/main" id="{F7448B59-63EB-757E-6F20-2E9DAFCB4F60}"/>
                  </a:ext>
                </a:extLst>
              </p:cNvPr>
              <p:cNvSpPr txBox="1"/>
              <p:nvPr/>
            </p:nvSpPr>
            <p:spPr>
              <a:xfrm>
                <a:off x="5439373" y="5811618"/>
                <a:ext cx="550150" cy="30777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>
                      <a:glow rad="203200">
                        <a:prstClr val="black"/>
                      </a:glo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1008</a:t>
                </a:r>
                <a:endParaRPr kumimoji="0" lang="th-TH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glow rad="203200">
                      <a:prstClr val="black"/>
                    </a:glow>
                  </a:effectLst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</p:grpSp>
      <p:sp>
        <p:nvSpPr>
          <p:cNvPr id="7" name="รูปแบบอิสระ: รูปร่าง 6">
            <a:extLst>
              <a:ext uri="{FF2B5EF4-FFF2-40B4-BE49-F238E27FC236}">
                <a16:creationId xmlns:a16="http://schemas.microsoft.com/office/drawing/2014/main" id="{D5AA09AE-83B8-BF56-70D9-0CF7CAC80302}"/>
              </a:ext>
            </a:extLst>
          </p:cNvPr>
          <p:cNvSpPr/>
          <p:nvPr/>
        </p:nvSpPr>
        <p:spPr>
          <a:xfrm rot="182917">
            <a:off x="-225681" y="4353275"/>
            <a:ext cx="12904735" cy="2318870"/>
          </a:xfrm>
          <a:custGeom>
            <a:avLst/>
            <a:gdLst>
              <a:gd name="connsiteX0" fmla="*/ 7039429 w 7039429"/>
              <a:gd name="connsiteY0" fmla="*/ 1109051 h 1109051"/>
              <a:gd name="connsiteX1" fmla="*/ 6183086 w 7039429"/>
              <a:gd name="connsiteY1" fmla="*/ 252708 h 1109051"/>
              <a:gd name="connsiteX2" fmla="*/ 3062515 w 7039429"/>
              <a:gd name="connsiteY2" fmla="*/ 1094536 h 1109051"/>
              <a:gd name="connsiteX3" fmla="*/ 1364343 w 7039429"/>
              <a:gd name="connsiteY3" fmla="*/ 5965 h 1109051"/>
              <a:gd name="connsiteX4" fmla="*/ 0 w 7039429"/>
              <a:gd name="connsiteY4" fmla="*/ 630079 h 1109051"/>
              <a:gd name="connsiteX5" fmla="*/ 0 w 7039429"/>
              <a:gd name="connsiteY5" fmla="*/ 630079 h 1109051"/>
              <a:gd name="connsiteX0" fmla="*/ 7039429 w 7039429"/>
              <a:gd name="connsiteY0" fmla="*/ 1109051 h 1109051"/>
              <a:gd name="connsiteX1" fmla="*/ 5776686 w 7039429"/>
              <a:gd name="connsiteY1" fmla="*/ 383337 h 1109051"/>
              <a:gd name="connsiteX2" fmla="*/ 3062515 w 7039429"/>
              <a:gd name="connsiteY2" fmla="*/ 1094536 h 1109051"/>
              <a:gd name="connsiteX3" fmla="*/ 1364343 w 7039429"/>
              <a:gd name="connsiteY3" fmla="*/ 5965 h 1109051"/>
              <a:gd name="connsiteX4" fmla="*/ 0 w 7039429"/>
              <a:gd name="connsiteY4" fmla="*/ 630079 h 1109051"/>
              <a:gd name="connsiteX5" fmla="*/ 0 w 7039429"/>
              <a:gd name="connsiteY5" fmla="*/ 630079 h 1109051"/>
              <a:gd name="connsiteX0" fmla="*/ 7039429 w 7039429"/>
              <a:gd name="connsiteY0" fmla="*/ 1109051 h 1109051"/>
              <a:gd name="connsiteX1" fmla="*/ 5776686 w 7039429"/>
              <a:gd name="connsiteY1" fmla="*/ 383337 h 1109051"/>
              <a:gd name="connsiteX2" fmla="*/ 3062515 w 7039429"/>
              <a:gd name="connsiteY2" fmla="*/ 1094536 h 1109051"/>
              <a:gd name="connsiteX3" fmla="*/ 1364343 w 7039429"/>
              <a:gd name="connsiteY3" fmla="*/ 5965 h 1109051"/>
              <a:gd name="connsiteX4" fmla="*/ 0 w 7039429"/>
              <a:gd name="connsiteY4" fmla="*/ 630079 h 1109051"/>
              <a:gd name="connsiteX5" fmla="*/ 0 w 7039429"/>
              <a:gd name="connsiteY5" fmla="*/ 630079 h 1109051"/>
              <a:gd name="connsiteX0" fmla="*/ 7402286 w 7402286"/>
              <a:gd name="connsiteY0" fmla="*/ 1036479 h 1098214"/>
              <a:gd name="connsiteX1" fmla="*/ 5776686 w 7402286"/>
              <a:gd name="connsiteY1" fmla="*/ 383337 h 1098214"/>
              <a:gd name="connsiteX2" fmla="*/ 3062515 w 7402286"/>
              <a:gd name="connsiteY2" fmla="*/ 1094536 h 1098214"/>
              <a:gd name="connsiteX3" fmla="*/ 1364343 w 7402286"/>
              <a:gd name="connsiteY3" fmla="*/ 5965 h 1098214"/>
              <a:gd name="connsiteX4" fmla="*/ 0 w 7402286"/>
              <a:gd name="connsiteY4" fmla="*/ 630079 h 1098214"/>
              <a:gd name="connsiteX5" fmla="*/ 0 w 7402286"/>
              <a:gd name="connsiteY5" fmla="*/ 630079 h 1098214"/>
              <a:gd name="connsiteX0" fmla="*/ 7402286 w 7402286"/>
              <a:gd name="connsiteY0" fmla="*/ 1036479 h 1095768"/>
              <a:gd name="connsiteX1" fmla="*/ 5762172 w 7402286"/>
              <a:gd name="connsiteY1" fmla="*/ 238194 h 1095768"/>
              <a:gd name="connsiteX2" fmla="*/ 3062515 w 7402286"/>
              <a:gd name="connsiteY2" fmla="*/ 1094536 h 1095768"/>
              <a:gd name="connsiteX3" fmla="*/ 1364343 w 7402286"/>
              <a:gd name="connsiteY3" fmla="*/ 5965 h 1095768"/>
              <a:gd name="connsiteX4" fmla="*/ 0 w 7402286"/>
              <a:gd name="connsiteY4" fmla="*/ 630079 h 1095768"/>
              <a:gd name="connsiteX5" fmla="*/ 0 w 7402286"/>
              <a:gd name="connsiteY5" fmla="*/ 630079 h 1095768"/>
              <a:gd name="connsiteX0" fmla="*/ 7170058 w 7170058"/>
              <a:gd name="connsiteY0" fmla="*/ 1050993 h 1095765"/>
              <a:gd name="connsiteX1" fmla="*/ 5762172 w 7170058"/>
              <a:gd name="connsiteY1" fmla="*/ 238194 h 1095765"/>
              <a:gd name="connsiteX2" fmla="*/ 3062515 w 7170058"/>
              <a:gd name="connsiteY2" fmla="*/ 1094536 h 1095765"/>
              <a:gd name="connsiteX3" fmla="*/ 1364343 w 7170058"/>
              <a:gd name="connsiteY3" fmla="*/ 5965 h 1095765"/>
              <a:gd name="connsiteX4" fmla="*/ 0 w 7170058"/>
              <a:gd name="connsiteY4" fmla="*/ 630079 h 1095765"/>
              <a:gd name="connsiteX5" fmla="*/ 0 w 7170058"/>
              <a:gd name="connsiteY5" fmla="*/ 630079 h 1095765"/>
              <a:gd name="connsiteX0" fmla="*/ 7170058 w 7170058"/>
              <a:gd name="connsiteY0" fmla="*/ 1050993 h 1095765"/>
              <a:gd name="connsiteX1" fmla="*/ 5762172 w 7170058"/>
              <a:gd name="connsiteY1" fmla="*/ 238194 h 1095765"/>
              <a:gd name="connsiteX2" fmla="*/ 2685143 w 7170058"/>
              <a:gd name="connsiteY2" fmla="*/ 1094536 h 1095765"/>
              <a:gd name="connsiteX3" fmla="*/ 1364343 w 7170058"/>
              <a:gd name="connsiteY3" fmla="*/ 5965 h 1095765"/>
              <a:gd name="connsiteX4" fmla="*/ 0 w 7170058"/>
              <a:gd name="connsiteY4" fmla="*/ 630079 h 1095765"/>
              <a:gd name="connsiteX5" fmla="*/ 0 w 7170058"/>
              <a:gd name="connsiteY5" fmla="*/ 630079 h 1095765"/>
              <a:gd name="connsiteX0" fmla="*/ 7170058 w 7170058"/>
              <a:gd name="connsiteY0" fmla="*/ 1050993 h 1094749"/>
              <a:gd name="connsiteX1" fmla="*/ 5428344 w 7170058"/>
              <a:gd name="connsiteY1" fmla="*/ 107565 h 1094749"/>
              <a:gd name="connsiteX2" fmla="*/ 2685143 w 7170058"/>
              <a:gd name="connsiteY2" fmla="*/ 1094536 h 1094749"/>
              <a:gd name="connsiteX3" fmla="*/ 1364343 w 7170058"/>
              <a:gd name="connsiteY3" fmla="*/ 5965 h 1094749"/>
              <a:gd name="connsiteX4" fmla="*/ 0 w 7170058"/>
              <a:gd name="connsiteY4" fmla="*/ 630079 h 1094749"/>
              <a:gd name="connsiteX5" fmla="*/ 0 w 7170058"/>
              <a:gd name="connsiteY5" fmla="*/ 630079 h 1094749"/>
              <a:gd name="connsiteX0" fmla="*/ 7170058 w 7170058"/>
              <a:gd name="connsiteY0" fmla="*/ 1050008 h 1050229"/>
              <a:gd name="connsiteX1" fmla="*/ 5428344 w 7170058"/>
              <a:gd name="connsiteY1" fmla="*/ 106580 h 1050229"/>
              <a:gd name="connsiteX2" fmla="*/ 2830285 w 7170058"/>
              <a:gd name="connsiteY2" fmla="*/ 1050008 h 1050229"/>
              <a:gd name="connsiteX3" fmla="*/ 1364343 w 7170058"/>
              <a:gd name="connsiteY3" fmla="*/ 4980 h 1050229"/>
              <a:gd name="connsiteX4" fmla="*/ 0 w 7170058"/>
              <a:gd name="connsiteY4" fmla="*/ 629094 h 1050229"/>
              <a:gd name="connsiteX5" fmla="*/ 0 w 7170058"/>
              <a:gd name="connsiteY5" fmla="*/ 629094 h 1050229"/>
              <a:gd name="connsiteX0" fmla="*/ 7170058 w 7170058"/>
              <a:gd name="connsiteY0" fmla="*/ 1021182 h 1021295"/>
              <a:gd name="connsiteX1" fmla="*/ 5428344 w 7170058"/>
              <a:gd name="connsiteY1" fmla="*/ 77754 h 1021295"/>
              <a:gd name="connsiteX2" fmla="*/ 2830285 w 7170058"/>
              <a:gd name="connsiteY2" fmla="*/ 1021182 h 1021295"/>
              <a:gd name="connsiteX3" fmla="*/ 1306286 w 7170058"/>
              <a:gd name="connsiteY3" fmla="*/ 5183 h 1021295"/>
              <a:gd name="connsiteX4" fmla="*/ 0 w 7170058"/>
              <a:gd name="connsiteY4" fmla="*/ 600268 h 1021295"/>
              <a:gd name="connsiteX5" fmla="*/ 0 w 7170058"/>
              <a:gd name="connsiteY5" fmla="*/ 600268 h 1021295"/>
              <a:gd name="connsiteX0" fmla="*/ 7170058 w 7170058"/>
              <a:gd name="connsiteY0" fmla="*/ 1349828 h 1352061"/>
              <a:gd name="connsiteX1" fmla="*/ 4804229 w 7170058"/>
              <a:gd name="connsiteY1" fmla="*/ 0 h 1352061"/>
              <a:gd name="connsiteX2" fmla="*/ 2830285 w 7170058"/>
              <a:gd name="connsiteY2" fmla="*/ 1349828 h 1352061"/>
              <a:gd name="connsiteX3" fmla="*/ 1306286 w 7170058"/>
              <a:gd name="connsiteY3" fmla="*/ 333829 h 1352061"/>
              <a:gd name="connsiteX4" fmla="*/ 0 w 7170058"/>
              <a:gd name="connsiteY4" fmla="*/ 928914 h 1352061"/>
              <a:gd name="connsiteX5" fmla="*/ 0 w 7170058"/>
              <a:gd name="connsiteY5" fmla="*/ 928914 h 1352061"/>
              <a:gd name="connsiteX0" fmla="*/ 7170058 w 7170058"/>
              <a:gd name="connsiteY0" fmla="*/ 1352483 h 1352483"/>
              <a:gd name="connsiteX1" fmla="*/ 4804229 w 7170058"/>
              <a:gd name="connsiteY1" fmla="*/ 2655 h 1352483"/>
              <a:gd name="connsiteX2" fmla="*/ 3164113 w 7170058"/>
              <a:gd name="connsiteY2" fmla="*/ 989625 h 1352483"/>
              <a:gd name="connsiteX3" fmla="*/ 1306286 w 7170058"/>
              <a:gd name="connsiteY3" fmla="*/ 336484 h 1352483"/>
              <a:gd name="connsiteX4" fmla="*/ 0 w 7170058"/>
              <a:gd name="connsiteY4" fmla="*/ 931569 h 1352483"/>
              <a:gd name="connsiteX5" fmla="*/ 0 w 7170058"/>
              <a:gd name="connsiteY5" fmla="*/ 931569 h 1352483"/>
              <a:gd name="connsiteX0" fmla="*/ 7300687 w 7300687"/>
              <a:gd name="connsiteY0" fmla="*/ 1323065 h 1323065"/>
              <a:gd name="connsiteX1" fmla="*/ 4804229 w 7300687"/>
              <a:gd name="connsiteY1" fmla="*/ 2266 h 1323065"/>
              <a:gd name="connsiteX2" fmla="*/ 3164113 w 7300687"/>
              <a:gd name="connsiteY2" fmla="*/ 989236 h 1323065"/>
              <a:gd name="connsiteX3" fmla="*/ 1306286 w 7300687"/>
              <a:gd name="connsiteY3" fmla="*/ 336095 h 1323065"/>
              <a:gd name="connsiteX4" fmla="*/ 0 w 7300687"/>
              <a:gd name="connsiteY4" fmla="*/ 931180 h 1323065"/>
              <a:gd name="connsiteX5" fmla="*/ 0 w 7300687"/>
              <a:gd name="connsiteY5" fmla="*/ 931180 h 1323065"/>
              <a:gd name="connsiteX0" fmla="*/ 7300687 w 7300687"/>
              <a:gd name="connsiteY0" fmla="*/ 1323065 h 1346397"/>
              <a:gd name="connsiteX1" fmla="*/ 4804229 w 7300687"/>
              <a:gd name="connsiteY1" fmla="*/ 2266 h 1346397"/>
              <a:gd name="connsiteX2" fmla="*/ 3164113 w 7300687"/>
              <a:gd name="connsiteY2" fmla="*/ 989236 h 1346397"/>
              <a:gd name="connsiteX3" fmla="*/ 1306286 w 7300687"/>
              <a:gd name="connsiteY3" fmla="*/ 336095 h 1346397"/>
              <a:gd name="connsiteX4" fmla="*/ 0 w 7300687"/>
              <a:gd name="connsiteY4" fmla="*/ 931180 h 1346397"/>
              <a:gd name="connsiteX5" fmla="*/ 0 w 7300687"/>
              <a:gd name="connsiteY5" fmla="*/ 931180 h 1346397"/>
              <a:gd name="connsiteX0" fmla="*/ 7300687 w 7300687"/>
              <a:gd name="connsiteY0" fmla="*/ 1453474 h 1475091"/>
              <a:gd name="connsiteX1" fmla="*/ 5094515 w 7300687"/>
              <a:gd name="connsiteY1" fmla="*/ 2047 h 1475091"/>
              <a:gd name="connsiteX2" fmla="*/ 3164113 w 7300687"/>
              <a:gd name="connsiteY2" fmla="*/ 1119645 h 1475091"/>
              <a:gd name="connsiteX3" fmla="*/ 1306286 w 7300687"/>
              <a:gd name="connsiteY3" fmla="*/ 466504 h 1475091"/>
              <a:gd name="connsiteX4" fmla="*/ 0 w 7300687"/>
              <a:gd name="connsiteY4" fmla="*/ 1061589 h 1475091"/>
              <a:gd name="connsiteX5" fmla="*/ 0 w 7300687"/>
              <a:gd name="connsiteY5" fmla="*/ 1061589 h 1475091"/>
              <a:gd name="connsiteX0" fmla="*/ 7300687 w 7300687"/>
              <a:gd name="connsiteY0" fmla="*/ 1381019 h 1403557"/>
              <a:gd name="connsiteX1" fmla="*/ 4934858 w 7300687"/>
              <a:gd name="connsiteY1" fmla="*/ 2164 h 1403557"/>
              <a:gd name="connsiteX2" fmla="*/ 3164113 w 7300687"/>
              <a:gd name="connsiteY2" fmla="*/ 1047190 h 1403557"/>
              <a:gd name="connsiteX3" fmla="*/ 1306286 w 7300687"/>
              <a:gd name="connsiteY3" fmla="*/ 394049 h 1403557"/>
              <a:gd name="connsiteX4" fmla="*/ 0 w 7300687"/>
              <a:gd name="connsiteY4" fmla="*/ 989134 h 1403557"/>
              <a:gd name="connsiteX5" fmla="*/ 0 w 7300687"/>
              <a:gd name="connsiteY5" fmla="*/ 989134 h 1403557"/>
              <a:gd name="connsiteX0" fmla="*/ 11504198 w 11504198"/>
              <a:gd name="connsiteY0" fmla="*/ 1408664 h 1430904"/>
              <a:gd name="connsiteX1" fmla="*/ 4934858 w 11504198"/>
              <a:gd name="connsiteY1" fmla="*/ 2513 h 1430904"/>
              <a:gd name="connsiteX2" fmla="*/ 3164113 w 11504198"/>
              <a:gd name="connsiteY2" fmla="*/ 1047539 h 1430904"/>
              <a:gd name="connsiteX3" fmla="*/ 1306286 w 11504198"/>
              <a:gd name="connsiteY3" fmla="*/ 394398 h 1430904"/>
              <a:gd name="connsiteX4" fmla="*/ 0 w 11504198"/>
              <a:gd name="connsiteY4" fmla="*/ 989483 h 1430904"/>
              <a:gd name="connsiteX5" fmla="*/ 0 w 11504198"/>
              <a:gd name="connsiteY5" fmla="*/ 989483 h 1430904"/>
              <a:gd name="connsiteX0" fmla="*/ 11504198 w 11504198"/>
              <a:gd name="connsiteY0" fmla="*/ 1414278 h 1414278"/>
              <a:gd name="connsiteX1" fmla="*/ 9457030 w 11504198"/>
              <a:gd name="connsiteY1" fmla="*/ 612095 h 1414278"/>
              <a:gd name="connsiteX2" fmla="*/ 4934858 w 11504198"/>
              <a:gd name="connsiteY2" fmla="*/ 8127 h 1414278"/>
              <a:gd name="connsiteX3" fmla="*/ 3164113 w 11504198"/>
              <a:gd name="connsiteY3" fmla="*/ 1053153 h 1414278"/>
              <a:gd name="connsiteX4" fmla="*/ 1306286 w 11504198"/>
              <a:gd name="connsiteY4" fmla="*/ 400012 h 1414278"/>
              <a:gd name="connsiteX5" fmla="*/ 0 w 11504198"/>
              <a:gd name="connsiteY5" fmla="*/ 995097 h 1414278"/>
              <a:gd name="connsiteX6" fmla="*/ 0 w 11504198"/>
              <a:gd name="connsiteY6" fmla="*/ 995097 h 1414278"/>
              <a:gd name="connsiteX0" fmla="*/ 11504198 w 11504198"/>
              <a:gd name="connsiteY0" fmla="*/ 1406390 h 1406390"/>
              <a:gd name="connsiteX1" fmla="*/ 9457030 w 11504198"/>
              <a:gd name="connsiteY1" fmla="*/ 604207 h 1406390"/>
              <a:gd name="connsiteX2" fmla="*/ 7300684 w 11504198"/>
              <a:gd name="connsiteY2" fmla="*/ 945401 h 1406390"/>
              <a:gd name="connsiteX3" fmla="*/ 4934858 w 11504198"/>
              <a:gd name="connsiteY3" fmla="*/ 239 h 1406390"/>
              <a:gd name="connsiteX4" fmla="*/ 3164113 w 11504198"/>
              <a:gd name="connsiteY4" fmla="*/ 1045265 h 1406390"/>
              <a:gd name="connsiteX5" fmla="*/ 1306286 w 11504198"/>
              <a:gd name="connsiteY5" fmla="*/ 392124 h 1406390"/>
              <a:gd name="connsiteX6" fmla="*/ 0 w 11504198"/>
              <a:gd name="connsiteY6" fmla="*/ 987209 h 1406390"/>
              <a:gd name="connsiteX7" fmla="*/ 0 w 11504198"/>
              <a:gd name="connsiteY7" fmla="*/ 987209 h 1406390"/>
              <a:gd name="connsiteX0" fmla="*/ 11504198 w 11504198"/>
              <a:gd name="connsiteY0" fmla="*/ 1351814 h 1351814"/>
              <a:gd name="connsiteX1" fmla="*/ 9457030 w 11504198"/>
              <a:gd name="connsiteY1" fmla="*/ 549631 h 1351814"/>
              <a:gd name="connsiteX2" fmla="*/ 7300684 w 11504198"/>
              <a:gd name="connsiteY2" fmla="*/ 890825 h 1351814"/>
              <a:gd name="connsiteX3" fmla="*/ 5139574 w 11504198"/>
              <a:gd name="connsiteY3" fmla="*/ 254 h 1351814"/>
              <a:gd name="connsiteX4" fmla="*/ 3164113 w 11504198"/>
              <a:gd name="connsiteY4" fmla="*/ 990689 h 1351814"/>
              <a:gd name="connsiteX5" fmla="*/ 1306286 w 11504198"/>
              <a:gd name="connsiteY5" fmla="*/ 337548 h 1351814"/>
              <a:gd name="connsiteX6" fmla="*/ 0 w 11504198"/>
              <a:gd name="connsiteY6" fmla="*/ 932633 h 1351814"/>
              <a:gd name="connsiteX7" fmla="*/ 0 w 11504198"/>
              <a:gd name="connsiteY7" fmla="*/ 932633 h 1351814"/>
              <a:gd name="connsiteX0" fmla="*/ 11504198 w 11504198"/>
              <a:gd name="connsiteY0" fmla="*/ 1351562 h 1351562"/>
              <a:gd name="connsiteX1" fmla="*/ 9457030 w 11504198"/>
              <a:gd name="connsiteY1" fmla="*/ 549379 h 1351562"/>
              <a:gd name="connsiteX2" fmla="*/ 7355275 w 11504198"/>
              <a:gd name="connsiteY2" fmla="*/ 999756 h 1351562"/>
              <a:gd name="connsiteX3" fmla="*/ 5139574 w 11504198"/>
              <a:gd name="connsiteY3" fmla="*/ 2 h 1351562"/>
              <a:gd name="connsiteX4" fmla="*/ 3164113 w 11504198"/>
              <a:gd name="connsiteY4" fmla="*/ 990437 h 1351562"/>
              <a:gd name="connsiteX5" fmla="*/ 1306286 w 11504198"/>
              <a:gd name="connsiteY5" fmla="*/ 337296 h 1351562"/>
              <a:gd name="connsiteX6" fmla="*/ 0 w 11504198"/>
              <a:gd name="connsiteY6" fmla="*/ 932381 h 1351562"/>
              <a:gd name="connsiteX7" fmla="*/ 0 w 11504198"/>
              <a:gd name="connsiteY7" fmla="*/ 932381 h 1351562"/>
              <a:gd name="connsiteX0" fmla="*/ 11504198 w 11504198"/>
              <a:gd name="connsiteY0" fmla="*/ 1351562 h 1351562"/>
              <a:gd name="connsiteX1" fmla="*/ 9593507 w 11504198"/>
              <a:gd name="connsiteY1" fmla="*/ 672209 h 1351562"/>
              <a:gd name="connsiteX2" fmla="*/ 7355275 w 11504198"/>
              <a:gd name="connsiteY2" fmla="*/ 999756 h 1351562"/>
              <a:gd name="connsiteX3" fmla="*/ 5139574 w 11504198"/>
              <a:gd name="connsiteY3" fmla="*/ 2 h 1351562"/>
              <a:gd name="connsiteX4" fmla="*/ 3164113 w 11504198"/>
              <a:gd name="connsiteY4" fmla="*/ 990437 h 1351562"/>
              <a:gd name="connsiteX5" fmla="*/ 1306286 w 11504198"/>
              <a:gd name="connsiteY5" fmla="*/ 337296 h 1351562"/>
              <a:gd name="connsiteX6" fmla="*/ 0 w 11504198"/>
              <a:gd name="connsiteY6" fmla="*/ 932381 h 1351562"/>
              <a:gd name="connsiteX7" fmla="*/ 0 w 11504198"/>
              <a:gd name="connsiteY7" fmla="*/ 932381 h 1351562"/>
              <a:gd name="connsiteX0" fmla="*/ 11504198 w 11504198"/>
              <a:gd name="connsiteY0" fmla="*/ 1351562 h 1389681"/>
              <a:gd name="connsiteX1" fmla="*/ 9593507 w 11504198"/>
              <a:gd name="connsiteY1" fmla="*/ 672209 h 1389681"/>
              <a:gd name="connsiteX2" fmla="*/ 7355275 w 11504198"/>
              <a:gd name="connsiteY2" fmla="*/ 999756 h 1389681"/>
              <a:gd name="connsiteX3" fmla="*/ 5139574 w 11504198"/>
              <a:gd name="connsiteY3" fmla="*/ 2 h 1389681"/>
              <a:gd name="connsiteX4" fmla="*/ 3164113 w 11504198"/>
              <a:gd name="connsiteY4" fmla="*/ 990437 h 1389681"/>
              <a:gd name="connsiteX5" fmla="*/ 1306286 w 11504198"/>
              <a:gd name="connsiteY5" fmla="*/ 337296 h 1389681"/>
              <a:gd name="connsiteX6" fmla="*/ 0 w 11504198"/>
              <a:gd name="connsiteY6" fmla="*/ 932381 h 1389681"/>
              <a:gd name="connsiteX7" fmla="*/ 0 w 11504198"/>
              <a:gd name="connsiteY7" fmla="*/ 932381 h 1389681"/>
              <a:gd name="connsiteX0" fmla="*/ 11504198 w 11504198"/>
              <a:gd name="connsiteY0" fmla="*/ 1351562 h 1389681"/>
              <a:gd name="connsiteX1" fmla="*/ 9593507 w 11504198"/>
              <a:gd name="connsiteY1" fmla="*/ 672209 h 1389681"/>
              <a:gd name="connsiteX2" fmla="*/ 7355275 w 11504198"/>
              <a:gd name="connsiteY2" fmla="*/ 999756 h 1389681"/>
              <a:gd name="connsiteX3" fmla="*/ 5139574 w 11504198"/>
              <a:gd name="connsiteY3" fmla="*/ 2 h 1389681"/>
              <a:gd name="connsiteX4" fmla="*/ 3164113 w 11504198"/>
              <a:gd name="connsiteY4" fmla="*/ 990437 h 1389681"/>
              <a:gd name="connsiteX5" fmla="*/ 1306286 w 11504198"/>
              <a:gd name="connsiteY5" fmla="*/ 337296 h 1389681"/>
              <a:gd name="connsiteX6" fmla="*/ 0 w 11504198"/>
              <a:gd name="connsiteY6" fmla="*/ 932381 h 1389681"/>
              <a:gd name="connsiteX7" fmla="*/ 0 w 11504198"/>
              <a:gd name="connsiteY7" fmla="*/ 932381 h 1389681"/>
              <a:gd name="connsiteX0" fmla="*/ 11504198 w 11504198"/>
              <a:gd name="connsiteY0" fmla="*/ 1351562 h 1389681"/>
              <a:gd name="connsiteX1" fmla="*/ 9593507 w 11504198"/>
              <a:gd name="connsiteY1" fmla="*/ 672209 h 1389681"/>
              <a:gd name="connsiteX2" fmla="*/ 7355275 w 11504198"/>
              <a:gd name="connsiteY2" fmla="*/ 999756 h 1389681"/>
              <a:gd name="connsiteX3" fmla="*/ 5139574 w 11504198"/>
              <a:gd name="connsiteY3" fmla="*/ 2 h 1389681"/>
              <a:gd name="connsiteX4" fmla="*/ 3164113 w 11504198"/>
              <a:gd name="connsiteY4" fmla="*/ 990437 h 1389681"/>
              <a:gd name="connsiteX5" fmla="*/ 1306286 w 11504198"/>
              <a:gd name="connsiteY5" fmla="*/ 337296 h 1389681"/>
              <a:gd name="connsiteX6" fmla="*/ 0 w 11504198"/>
              <a:gd name="connsiteY6" fmla="*/ 932381 h 1389681"/>
              <a:gd name="connsiteX7" fmla="*/ 0 w 11504198"/>
              <a:gd name="connsiteY7" fmla="*/ 932381 h 1389681"/>
              <a:gd name="connsiteX0" fmla="*/ 11504198 w 11504198"/>
              <a:gd name="connsiteY0" fmla="*/ 1351562 h 1387365"/>
              <a:gd name="connsiteX1" fmla="*/ 9593507 w 11504198"/>
              <a:gd name="connsiteY1" fmla="*/ 672209 h 1387365"/>
              <a:gd name="connsiteX2" fmla="*/ 7355275 w 11504198"/>
              <a:gd name="connsiteY2" fmla="*/ 999756 h 1387365"/>
              <a:gd name="connsiteX3" fmla="*/ 5139574 w 11504198"/>
              <a:gd name="connsiteY3" fmla="*/ 2 h 1387365"/>
              <a:gd name="connsiteX4" fmla="*/ 3164113 w 11504198"/>
              <a:gd name="connsiteY4" fmla="*/ 990437 h 1387365"/>
              <a:gd name="connsiteX5" fmla="*/ 1306286 w 11504198"/>
              <a:gd name="connsiteY5" fmla="*/ 337296 h 1387365"/>
              <a:gd name="connsiteX6" fmla="*/ 0 w 11504198"/>
              <a:gd name="connsiteY6" fmla="*/ 932381 h 1387365"/>
              <a:gd name="connsiteX7" fmla="*/ 0 w 11504198"/>
              <a:gd name="connsiteY7" fmla="*/ 932381 h 1387365"/>
              <a:gd name="connsiteX0" fmla="*/ 11504198 w 11504198"/>
              <a:gd name="connsiteY0" fmla="*/ 1351562 h 1390469"/>
              <a:gd name="connsiteX1" fmla="*/ 9661746 w 11504198"/>
              <a:gd name="connsiteY1" fmla="*/ 740448 h 1390469"/>
              <a:gd name="connsiteX2" fmla="*/ 7355275 w 11504198"/>
              <a:gd name="connsiteY2" fmla="*/ 999756 h 1390469"/>
              <a:gd name="connsiteX3" fmla="*/ 5139574 w 11504198"/>
              <a:gd name="connsiteY3" fmla="*/ 2 h 1390469"/>
              <a:gd name="connsiteX4" fmla="*/ 3164113 w 11504198"/>
              <a:gd name="connsiteY4" fmla="*/ 990437 h 1390469"/>
              <a:gd name="connsiteX5" fmla="*/ 1306286 w 11504198"/>
              <a:gd name="connsiteY5" fmla="*/ 337296 h 1390469"/>
              <a:gd name="connsiteX6" fmla="*/ 0 w 11504198"/>
              <a:gd name="connsiteY6" fmla="*/ 932381 h 1390469"/>
              <a:gd name="connsiteX7" fmla="*/ 0 w 11504198"/>
              <a:gd name="connsiteY7" fmla="*/ 932381 h 1390469"/>
              <a:gd name="connsiteX0" fmla="*/ 11504198 w 11504198"/>
              <a:gd name="connsiteY0" fmla="*/ 1352404 h 1391311"/>
              <a:gd name="connsiteX1" fmla="*/ 9661746 w 11504198"/>
              <a:gd name="connsiteY1" fmla="*/ 741290 h 1391311"/>
              <a:gd name="connsiteX2" fmla="*/ 7368923 w 11504198"/>
              <a:gd name="connsiteY2" fmla="*/ 1191667 h 1391311"/>
              <a:gd name="connsiteX3" fmla="*/ 5139574 w 11504198"/>
              <a:gd name="connsiteY3" fmla="*/ 844 h 1391311"/>
              <a:gd name="connsiteX4" fmla="*/ 3164113 w 11504198"/>
              <a:gd name="connsiteY4" fmla="*/ 991279 h 1391311"/>
              <a:gd name="connsiteX5" fmla="*/ 1306286 w 11504198"/>
              <a:gd name="connsiteY5" fmla="*/ 338138 h 1391311"/>
              <a:gd name="connsiteX6" fmla="*/ 0 w 11504198"/>
              <a:gd name="connsiteY6" fmla="*/ 933223 h 1391311"/>
              <a:gd name="connsiteX7" fmla="*/ 0 w 11504198"/>
              <a:gd name="connsiteY7" fmla="*/ 933223 h 1391311"/>
              <a:gd name="connsiteX0" fmla="*/ 11504198 w 11504198"/>
              <a:gd name="connsiteY0" fmla="*/ 1352404 h 1392705"/>
              <a:gd name="connsiteX1" fmla="*/ 9661746 w 11504198"/>
              <a:gd name="connsiteY1" fmla="*/ 768585 h 1392705"/>
              <a:gd name="connsiteX2" fmla="*/ 7368923 w 11504198"/>
              <a:gd name="connsiteY2" fmla="*/ 1191667 h 1392705"/>
              <a:gd name="connsiteX3" fmla="*/ 5139574 w 11504198"/>
              <a:gd name="connsiteY3" fmla="*/ 844 h 1392705"/>
              <a:gd name="connsiteX4" fmla="*/ 3164113 w 11504198"/>
              <a:gd name="connsiteY4" fmla="*/ 991279 h 1392705"/>
              <a:gd name="connsiteX5" fmla="*/ 1306286 w 11504198"/>
              <a:gd name="connsiteY5" fmla="*/ 338138 h 1392705"/>
              <a:gd name="connsiteX6" fmla="*/ 0 w 11504198"/>
              <a:gd name="connsiteY6" fmla="*/ 933223 h 1392705"/>
              <a:gd name="connsiteX7" fmla="*/ 0 w 11504198"/>
              <a:gd name="connsiteY7" fmla="*/ 933223 h 1392705"/>
              <a:gd name="connsiteX0" fmla="*/ 11828289 w 11828289"/>
              <a:gd name="connsiteY0" fmla="*/ 1352404 h 1392705"/>
              <a:gd name="connsiteX1" fmla="*/ 9985837 w 11828289"/>
              <a:gd name="connsiteY1" fmla="*/ 768585 h 1392705"/>
              <a:gd name="connsiteX2" fmla="*/ 7693014 w 11828289"/>
              <a:gd name="connsiteY2" fmla="*/ 1191667 h 1392705"/>
              <a:gd name="connsiteX3" fmla="*/ 5463665 w 11828289"/>
              <a:gd name="connsiteY3" fmla="*/ 844 h 1392705"/>
              <a:gd name="connsiteX4" fmla="*/ 3488204 w 11828289"/>
              <a:gd name="connsiteY4" fmla="*/ 991279 h 1392705"/>
              <a:gd name="connsiteX5" fmla="*/ 1630377 w 11828289"/>
              <a:gd name="connsiteY5" fmla="*/ 338138 h 1392705"/>
              <a:gd name="connsiteX6" fmla="*/ 324091 w 11828289"/>
              <a:gd name="connsiteY6" fmla="*/ 933223 h 1392705"/>
              <a:gd name="connsiteX7" fmla="*/ 0 w 11828289"/>
              <a:gd name="connsiteY7" fmla="*/ 933223 h 1392705"/>
              <a:gd name="connsiteX0" fmla="*/ 11504198 w 11504198"/>
              <a:gd name="connsiteY0" fmla="*/ 1352404 h 1392705"/>
              <a:gd name="connsiteX1" fmla="*/ 9661746 w 11504198"/>
              <a:gd name="connsiteY1" fmla="*/ 768585 h 1392705"/>
              <a:gd name="connsiteX2" fmla="*/ 7368923 w 11504198"/>
              <a:gd name="connsiteY2" fmla="*/ 1191667 h 1392705"/>
              <a:gd name="connsiteX3" fmla="*/ 5139574 w 11504198"/>
              <a:gd name="connsiteY3" fmla="*/ 844 h 1392705"/>
              <a:gd name="connsiteX4" fmla="*/ 3164113 w 11504198"/>
              <a:gd name="connsiteY4" fmla="*/ 991279 h 1392705"/>
              <a:gd name="connsiteX5" fmla="*/ 1306286 w 11504198"/>
              <a:gd name="connsiteY5" fmla="*/ 338138 h 1392705"/>
              <a:gd name="connsiteX6" fmla="*/ 0 w 11504198"/>
              <a:gd name="connsiteY6" fmla="*/ 933223 h 1392705"/>
              <a:gd name="connsiteX0" fmla="*/ 11828289 w 11828289"/>
              <a:gd name="connsiteY0" fmla="*/ 1352404 h 1392705"/>
              <a:gd name="connsiteX1" fmla="*/ 9985837 w 11828289"/>
              <a:gd name="connsiteY1" fmla="*/ 768585 h 1392705"/>
              <a:gd name="connsiteX2" fmla="*/ 7693014 w 11828289"/>
              <a:gd name="connsiteY2" fmla="*/ 1191667 h 1392705"/>
              <a:gd name="connsiteX3" fmla="*/ 5463665 w 11828289"/>
              <a:gd name="connsiteY3" fmla="*/ 844 h 1392705"/>
              <a:gd name="connsiteX4" fmla="*/ 3488204 w 11828289"/>
              <a:gd name="connsiteY4" fmla="*/ 991279 h 1392705"/>
              <a:gd name="connsiteX5" fmla="*/ 1630377 w 11828289"/>
              <a:gd name="connsiteY5" fmla="*/ 338138 h 1392705"/>
              <a:gd name="connsiteX6" fmla="*/ 0 w 11828289"/>
              <a:gd name="connsiteY6" fmla="*/ 829051 h 1392705"/>
              <a:gd name="connsiteX0" fmla="*/ 11828289 w 11828289"/>
              <a:gd name="connsiteY0" fmla="*/ 1352375 h 1392676"/>
              <a:gd name="connsiteX1" fmla="*/ 9985837 w 11828289"/>
              <a:gd name="connsiteY1" fmla="*/ 768556 h 1392676"/>
              <a:gd name="connsiteX2" fmla="*/ 7693014 w 11828289"/>
              <a:gd name="connsiteY2" fmla="*/ 1191638 h 1392676"/>
              <a:gd name="connsiteX3" fmla="*/ 5463665 w 11828289"/>
              <a:gd name="connsiteY3" fmla="*/ 815 h 1392676"/>
              <a:gd name="connsiteX4" fmla="*/ 3488204 w 11828289"/>
              <a:gd name="connsiteY4" fmla="*/ 991250 h 1392676"/>
              <a:gd name="connsiteX5" fmla="*/ 1989192 w 11828289"/>
              <a:gd name="connsiteY5" fmla="*/ 118190 h 1392676"/>
              <a:gd name="connsiteX6" fmla="*/ 0 w 11828289"/>
              <a:gd name="connsiteY6" fmla="*/ 829022 h 1392676"/>
              <a:gd name="connsiteX0" fmla="*/ 11828289 w 11828289"/>
              <a:gd name="connsiteY0" fmla="*/ 1352836 h 1393137"/>
              <a:gd name="connsiteX1" fmla="*/ 9985837 w 11828289"/>
              <a:gd name="connsiteY1" fmla="*/ 769017 h 1393137"/>
              <a:gd name="connsiteX2" fmla="*/ 7693014 w 11828289"/>
              <a:gd name="connsiteY2" fmla="*/ 1192099 h 1393137"/>
              <a:gd name="connsiteX3" fmla="*/ 5463665 w 11828289"/>
              <a:gd name="connsiteY3" fmla="*/ 1276 h 1393137"/>
              <a:gd name="connsiteX4" fmla="*/ 3835445 w 11828289"/>
              <a:gd name="connsiteY4" fmla="*/ 945412 h 1393137"/>
              <a:gd name="connsiteX5" fmla="*/ 1989192 w 11828289"/>
              <a:gd name="connsiteY5" fmla="*/ 118651 h 1393137"/>
              <a:gd name="connsiteX6" fmla="*/ 0 w 11828289"/>
              <a:gd name="connsiteY6" fmla="*/ 829483 h 1393137"/>
              <a:gd name="connsiteX0" fmla="*/ 11828289 w 11828289"/>
              <a:gd name="connsiteY0" fmla="*/ 1422213 h 1462514"/>
              <a:gd name="connsiteX1" fmla="*/ 9985837 w 11828289"/>
              <a:gd name="connsiteY1" fmla="*/ 838394 h 1462514"/>
              <a:gd name="connsiteX2" fmla="*/ 7693014 w 11828289"/>
              <a:gd name="connsiteY2" fmla="*/ 1261476 h 1462514"/>
              <a:gd name="connsiteX3" fmla="*/ 5579412 w 11828289"/>
              <a:gd name="connsiteY3" fmla="*/ 1205 h 1462514"/>
              <a:gd name="connsiteX4" fmla="*/ 3835445 w 11828289"/>
              <a:gd name="connsiteY4" fmla="*/ 1014789 h 1462514"/>
              <a:gd name="connsiteX5" fmla="*/ 1989192 w 11828289"/>
              <a:gd name="connsiteY5" fmla="*/ 188028 h 1462514"/>
              <a:gd name="connsiteX6" fmla="*/ 0 w 11828289"/>
              <a:gd name="connsiteY6" fmla="*/ 898860 h 1462514"/>
              <a:gd name="connsiteX0" fmla="*/ 11828289 w 11828289"/>
              <a:gd name="connsiteY0" fmla="*/ 1422363 h 1462664"/>
              <a:gd name="connsiteX1" fmla="*/ 9985837 w 11828289"/>
              <a:gd name="connsiteY1" fmla="*/ 838544 h 1462664"/>
              <a:gd name="connsiteX2" fmla="*/ 7739313 w 11828289"/>
              <a:gd name="connsiteY2" fmla="*/ 798639 h 1462664"/>
              <a:gd name="connsiteX3" fmla="*/ 5579412 w 11828289"/>
              <a:gd name="connsiteY3" fmla="*/ 1355 h 1462664"/>
              <a:gd name="connsiteX4" fmla="*/ 3835445 w 11828289"/>
              <a:gd name="connsiteY4" fmla="*/ 1014939 h 1462664"/>
              <a:gd name="connsiteX5" fmla="*/ 1989192 w 11828289"/>
              <a:gd name="connsiteY5" fmla="*/ 188178 h 1462664"/>
              <a:gd name="connsiteX6" fmla="*/ 0 w 11828289"/>
              <a:gd name="connsiteY6" fmla="*/ 899010 h 1462664"/>
              <a:gd name="connsiteX0" fmla="*/ 11828289 w 11828289"/>
              <a:gd name="connsiteY0" fmla="*/ 1422208 h 1445236"/>
              <a:gd name="connsiteX1" fmla="*/ 10032136 w 11828289"/>
              <a:gd name="connsiteY1" fmla="*/ 271230 h 1445236"/>
              <a:gd name="connsiteX2" fmla="*/ 7739313 w 11828289"/>
              <a:gd name="connsiteY2" fmla="*/ 798484 h 1445236"/>
              <a:gd name="connsiteX3" fmla="*/ 5579412 w 11828289"/>
              <a:gd name="connsiteY3" fmla="*/ 1200 h 1445236"/>
              <a:gd name="connsiteX4" fmla="*/ 3835445 w 11828289"/>
              <a:gd name="connsiteY4" fmla="*/ 1014784 h 1445236"/>
              <a:gd name="connsiteX5" fmla="*/ 1989192 w 11828289"/>
              <a:gd name="connsiteY5" fmla="*/ 188023 h 1445236"/>
              <a:gd name="connsiteX6" fmla="*/ 0 w 11828289"/>
              <a:gd name="connsiteY6" fmla="*/ 898855 h 1445236"/>
              <a:gd name="connsiteX0" fmla="*/ 11828289 w 11828289"/>
              <a:gd name="connsiteY0" fmla="*/ 1426303 h 1449331"/>
              <a:gd name="connsiteX1" fmla="*/ 10032136 w 11828289"/>
              <a:gd name="connsiteY1" fmla="*/ 275325 h 1449331"/>
              <a:gd name="connsiteX2" fmla="*/ 7820335 w 11828289"/>
              <a:gd name="connsiteY2" fmla="*/ 605809 h 1449331"/>
              <a:gd name="connsiteX3" fmla="*/ 5579412 w 11828289"/>
              <a:gd name="connsiteY3" fmla="*/ 5295 h 1449331"/>
              <a:gd name="connsiteX4" fmla="*/ 3835445 w 11828289"/>
              <a:gd name="connsiteY4" fmla="*/ 1018879 h 1449331"/>
              <a:gd name="connsiteX5" fmla="*/ 1989192 w 11828289"/>
              <a:gd name="connsiteY5" fmla="*/ 192118 h 1449331"/>
              <a:gd name="connsiteX6" fmla="*/ 0 w 11828289"/>
              <a:gd name="connsiteY6" fmla="*/ 902950 h 1449331"/>
              <a:gd name="connsiteX0" fmla="*/ 12904735 w 12904735"/>
              <a:gd name="connsiteY0" fmla="*/ 1495751 h 1517626"/>
              <a:gd name="connsiteX1" fmla="*/ 10032136 w 12904735"/>
              <a:gd name="connsiteY1" fmla="*/ 275325 h 1517626"/>
              <a:gd name="connsiteX2" fmla="*/ 7820335 w 12904735"/>
              <a:gd name="connsiteY2" fmla="*/ 605809 h 1517626"/>
              <a:gd name="connsiteX3" fmla="*/ 5579412 w 12904735"/>
              <a:gd name="connsiteY3" fmla="*/ 5295 h 1517626"/>
              <a:gd name="connsiteX4" fmla="*/ 3835445 w 12904735"/>
              <a:gd name="connsiteY4" fmla="*/ 1018879 h 1517626"/>
              <a:gd name="connsiteX5" fmla="*/ 1989192 w 12904735"/>
              <a:gd name="connsiteY5" fmla="*/ 192118 h 1517626"/>
              <a:gd name="connsiteX6" fmla="*/ 0 w 12904735"/>
              <a:gd name="connsiteY6" fmla="*/ 902950 h 1517626"/>
              <a:gd name="connsiteX0" fmla="*/ 12904735 w 12904735"/>
              <a:gd name="connsiteY0" fmla="*/ 1495751 h 1531590"/>
              <a:gd name="connsiteX1" fmla="*/ 10032136 w 12904735"/>
              <a:gd name="connsiteY1" fmla="*/ 275325 h 1531590"/>
              <a:gd name="connsiteX2" fmla="*/ 7820335 w 12904735"/>
              <a:gd name="connsiteY2" fmla="*/ 605809 h 1531590"/>
              <a:gd name="connsiteX3" fmla="*/ 5579412 w 12904735"/>
              <a:gd name="connsiteY3" fmla="*/ 5295 h 1531590"/>
              <a:gd name="connsiteX4" fmla="*/ 3835445 w 12904735"/>
              <a:gd name="connsiteY4" fmla="*/ 1018879 h 1531590"/>
              <a:gd name="connsiteX5" fmla="*/ 1989192 w 12904735"/>
              <a:gd name="connsiteY5" fmla="*/ 192118 h 1531590"/>
              <a:gd name="connsiteX6" fmla="*/ 0 w 12904735"/>
              <a:gd name="connsiteY6" fmla="*/ 902950 h 1531590"/>
              <a:gd name="connsiteX0" fmla="*/ 12904735 w 12904735"/>
              <a:gd name="connsiteY0" fmla="*/ 1495751 h 1517273"/>
              <a:gd name="connsiteX1" fmla="*/ 10032136 w 12904735"/>
              <a:gd name="connsiteY1" fmla="*/ 275325 h 1517273"/>
              <a:gd name="connsiteX2" fmla="*/ 7820335 w 12904735"/>
              <a:gd name="connsiteY2" fmla="*/ 605809 h 1517273"/>
              <a:gd name="connsiteX3" fmla="*/ 5579412 w 12904735"/>
              <a:gd name="connsiteY3" fmla="*/ 5295 h 1517273"/>
              <a:gd name="connsiteX4" fmla="*/ 3835445 w 12904735"/>
              <a:gd name="connsiteY4" fmla="*/ 1018879 h 1517273"/>
              <a:gd name="connsiteX5" fmla="*/ 1989192 w 12904735"/>
              <a:gd name="connsiteY5" fmla="*/ 192118 h 1517273"/>
              <a:gd name="connsiteX6" fmla="*/ 0 w 12904735"/>
              <a:gd name="connsiteY6" fmla="*/ 902950 h 1517273"/>
              <a:gd name="connsiteX0" fmla="*/ 12904735 w 12904735"/>
              <a:gd name="connsiteY0" fmla="*/ 1495751 h 1523700"/>
              <a:gd name="connsiteX1" fmla="*/ 10032136 w 12904735"/>
              <a:gd name="connsiteY1" fmla="*/ 275325 h 1523700"/>
              <a:gd name="connsiteX2" fmla="*/ 7820335 w 12904735"/>
              <a:gd name="connsiteY2" fmla="*/ 605809 h 1523700"/>
              <a:gd name="connsiteX3" fmla="*/ 5579412 w 12904735"/>
              <a:gd name="connsiteY3" fmla="*/ 5295 h 1523700"/>
              <a:gd name="connsiteX4" fmla="*/ 3835445 w 12904735"/>
              <a:gd name="connsiteY4" fmla="*/ 1018879 h 1523700"/>
              <a:gd name="connsiteX5" fmla="*/ 1989192 w 12904735"/>
              <a:gd name="connsiteY5" fmla="*/ 192118 h 1523700"/>
              <a:gd name="connsiteX6" fmla="*/ 0 w 12904735"/>
              <a:gd name="connsiteY6" fmla="*/ 902950 h 1523700"/>
              <a:gd name="connsiteX0" fmla="*/ 12904735 w 12904735"/>
              <a:gd name="connsiteY0" fmla="*/ 1496017 h 1530023"/>
              <a:gd name="connsiteX1" fmla="*/ 10124733 w 12904735"/>
              <a:gd name="connsiteY1" fmla="*/ 472361 h 1530023"/>
              <a:gd name="connsiteX2" fmla="*/ 7820335 w 12904735"/>
              <a:gd name="connsiteY2" fmla="*/ 606075 h 1530023"/>
              <a:gd name="connsiteX3" fmla="*/ 5579412 w 12904735"/>
              <a:gd name="connsiteY3" fmla="*/ 5561 h 1530023"/>
              <a:gd name="connsiteX4" fmla="*/ 3835445 w 12904735"/>
              <a:gd name="connsiteY4" fmla="*/ 1019145 h 1530023"/>
              <a:gd name="connsiteX5" fmla="*/ 1989192 w 12904735"/>
              <a:gd name="connsiteY5" fmla="*/ 192384 h 1530023"/>
              <a:gd name="connsiteX6" fmla="*/ 0 w 12904735"/>
              <a:gd name="connsiteY6" fmla="*/ 903216 h 1530023"/>
              <a:gd name="connsiteX0" fmla="*/ 12904735 w 12904735"/>
              <a:gd name="connsiteY0" fmla="*/ 1500325 h 1525525"/>
              <a:gd name="connsiteX1" fmla="*/ 10124733 w 12904735"/>
              <a:gd name="connsiteY1" fmla="*/ 476669 h 1525525"/>
              <a:gd name="connsiteX2" fmla="*/ 7415221 w 12904735"/>
              <a:gd name="connsiteY2" fmla="*/ 506211 h 1525525"/>
              <a:gd name="connsiteX3" fmla="*/ 5579412 w 12904735"/>
              <a:gd name="connsiteY3" fmla="*/ 9869 h 1525525"/>
              <a:gd name="connsiteX4" fmla="*/ 3835445 w 12904735"/>
              <a:gd name="connsiteY4" fmla="*/ 1023453 h 1525525"/>
              <a:gd name="connsiteX5" fmla="*/ 1989192 w 12904735"/>
              <a:gd name="connsiteY5" fmla="*/ 196692 h 1525525"/>
              <a:gd name="connsiteX6" fmla="*/ 0 w 12904735"/>
              <a:gd name="connsiteY6" fmla="*/ 907524 h 1525525"/>
              <a:gd name="connsiteX0" fmla="*/ 12904735 w 12904735"/>
              <a:gd name="connsiteY0" fmla="*/ 1499771 h 1521254"/>
              <a:gd name="connsiteX1" fmla="*/ 9360804 w 12904735"/>
              <a:gd name="connsiteY1" fmla="*/ 267770 h 1521254"/>
              <a:gd name="connsiteX2" fmla="*/ 7415221 w 12904735"/>
              <a:gd name="connsiteY2" fmla="*/ 505657 h 1521254"/>
              <a:gd name="connsiteX3" fmla="*/ 5579412 w 12904735"/>
              <a:gd name="connsiteY3" fmla="*/ 9315 h 1521254"/>
              <a:gd name="connsiteX4" fmla="*/ 3835445 w 12904735"/>
              <a:gd name="connsiteY4" fmla="*/ 1022899 h 1521254"/>
              <a:gd name="connsiteX5" fmla="*/ 1989192 w 12904735"/>
              <a:gd name="connsiteY5" fmla="*/ 196138 h 1521254"/>
              <a:gd name="connsiteX6" fmla="*/ 0 w 12904735"/>
              <a:gd name="connsiteY6" fmla="*/ 906970 h 1521254"/>
              <a:gd name="connsiteX0" fmla="*/ 12904735 w 12904735"/>
              <a:gd name="connsiteY0" fmla="*/ 1499771 h 1499771"/>
              <a:gd name="connsiteX1" fmla="*/ 10956860 w 12904735"/>
              <a:gd name="connsiteY1" fmla="*/ 1101336 h 1499771"/>
              <a:gd name="connsiteX2" fmla="*/ 9360804 w 12904735"/>
              <a:gd name="connsiteY2" fmla="*/ 267770 h 1499771"/>
              <a:gd name="connsiteX3" fmla="*/ 7415221 w 12904735"/>
              <a:gd name="connsiteY3" fmla="*/ 505657 h 1499771"/>
              <a:gd name="connsiteX4" fmla="*/ 5579412 w 12904735"/>
              <a:gd name="connsiteY4" fmla="*/ 9315 h 1499771"/>
              <a:gd name="connsiteX5" fmla="*/ 3835445 w 12904735"/>
              <a:gd name="connsiteY5" fmla="*/ 1022899 h 1499771"/>
              <a:gd name="connsiteX6" fmla="*/ 1989192 w 12904735"/>
              <a:gd name="connsiteY6" fmla="*/ 196138 h 1499771"/>
              <a:gd name="connsiteX7" fmla="*/ 0 w 12904735"/>
              <a:gd name="connsiteY7" fmla="*/ 906970 h 1499771"/>
              <a:gd name="connsiteX0" fmla="*/ 12904735 w 12904735"/>
              <a:gd name="connsiteY0" fmla="*/ 1499379 h 1499379"/>
              <a:gd name="connsiteX1" fmla="*/ 10956860 w 12904735"/>
              <a:gd name="connsiteY1" fmla="*/ 1100944 h 1499379"/>
              <a:gd name="connsiteX2" fmla="*/ 9071437 w 12904735"/>
              <a:gd name="connsiteY2" fmla="*/ 105333 h 1499379"/>
              <a:gd name="connsiteX3" fmla="*/ 7415221 w 12904735"/>
              <a:gd name="connsiteY3" fmla="*/ 505265 h 1499379"/>
              <a:gd name="connsiteX4" fmla="*/ 5579412 w 12904735"/>
              <a:gd name="connsiteY4" fmla="*/ 8923 h 1499379"/>
              <a:gd name="connsiteX5" fmla="*/ 3835445 w 12904735"/>
              <a:gd name="connsiteY5" fmla="*/ 1022507 h 1499379"/>
              <a:gd name="connsiteX6" fmla="*/ 1989192 w 12904735"/>
              <a:gd name="connsiteY6" fmla="*/ 195746 h 1499379"/>
              <a:gd name="connsiteX7" fmla="*/ 0 w 12904735"/>
              <a:gd name="connsiteY7" fmla="*/ 906578 h 1499379"/>
              <a:gd name="connsiteX0" fmla="*/ 12904735 w 12904735"/>
              <a:gd name="connsiteY0" fmla="*/ 1513537 h 1513537"/>
              <a:gd name="connsiteX1" fmla="*/ 10956860 w 12904735"/>
              <a:gd name="connsiteY1" fmla="*/ 1115102 h 1513537"/>
              <a:gd name="connsiteX2" fmla="*/ 9071437 w 12904735"/>
              <a:gd name="connsiteY2" fmla="*/ 119491 h 1513537"/>
              <a:gd name="connsiteX3" fmla="*/ 7322623 w 12904735"/>
              <a:gd name="connsiteY3" fmla="*/ 311079 h 1513537"/>
              <a:gd name="connsiteX4" fmla="*/ 5579412 w 12904735"/>
              <a:gd name="connsiteY4" fmla="*/ 23081 h 1513537"/>
              <a:gd name="connsiteX5" fmla="*/ 3835445 w 12904735"/>
              <a:gd name="connsiteY5" fmla="*/ 1036665 h 1513537"/>
              <a:gd name="connsiteX6" fmla="*/ 1989192 w 12904735"/>
              <a:gd name="connsiteY6" fmla="*/ 209904 h 1513537"/>
              <a:gd name="connsiteX7" fmla="*/ 0 w 12904735"/>
              <a:gd name="connsiteY7" fmla="*/ 920736 h 1513537"/>
              <a:gd name="connsiteX0" fmla="*/ 12904735 w 12904735"/>
              <a:gd name="connsiteY0" fmla="*/ 1513806 h 1513806"/>
              <a:gd name="connsiteX1" fmla="*/ 10956860 w 12904735"/>
              <a:gd name="connsiteY1" fmla="*/ 1115371 h 1513806"/>
              <a:gd name="connsiteX2" fmla="*/ 9025138 w 12904735"/>
              <a:gd name="connsiteY2" fmla="*/ 154484 h 1513806"/>
              <a:gd name="connsiteX3" fmla="*/ 7322623 w 12904735"/>
              <a:gd name="connsiteY3" fmla="*/ 311348 h 1513806"/>
              <a:gd name="connsiteX4" fmla="*/ 5579412 w 12904735"/>
              <a:gd name="connsiteY4" fmla="*/ 23350 h 1513806"/>
              <a:gd name="connsiteX5" fmla="*/ 3835445 w 12904735"/>
              <a:gd name="connsiteY5" fmla="*/ 1036934 h 1513806"/>
              <a:gd name="connsiteX6" fmla="*/ 1989192 w 12904735"/>
              <a:gd name="connsiteY6" fmla="*/ 210173 h 1513806"/>
              <a:gd name="connsiteX7" fmla="*/ 0 w 12904735"/>
              <a:gd name="connsiteY7" fmla="*/ 921005 h 1513806"/>
              <a:gd name="connsiteX0" fmla="*/ 12904735 w 12904735"/>
              <a:gd name="connsiteY0" fmla="*/ 1513806 h 1513806"/>
              <a:gd name="connsiteX1" fmla="*/ 10956860 w 12904735"/>
              <a:gd name="connsiteY1" fmla="*/ 1115371 h 1513806"/>
              <a:gd name="connsiteX2" fmla="*/ 9025138 w 12904735"/>
              <a:gd name="connsiteY2" fmla="*/ 154484 h 1513806"/>
              <a:gd name="connsiteX3" fmla="*/ 7322623 w 12904735"/>
              <a:gd name="connsiteY3" fmla="*/ 311348 h 1513806"/>
              <a:gd name="connsiteX4" fmla="*/ 5579412 w 12904735"/>
              <a:gd name="connsiteY4" fmla="*/ 23350 h 1513806"/>
              <a:gd name="connsiteX5" fmla="*/ 3835445 w 12904735"/>
              <a:gd name="connsiteY5" fmla="*/ 1036934 h 1513806"/>
              <a:gd name="connsiteX6" fmla="*/ 1989192 w 12904735"/>
              <a:gd name="connsiteY6" fmla="*/ 210173 h 1513806"/>
              <a:gd name="connsiteX7" fmla="*/ 0 w 12904735"/>
              <a:gd name="connsiteY7" fmla="*/ 921005 h 1513806"/>
              <a:gd name="connsiteX0" fmla="*/ 12904735 w 12904735"/>
              <a:gd name="connsiteY0" fmla="*/ 1513806 h 1513806"/>
              <a:gd name="connsiteX1" fmla="*/ 10956860 w 12904735"/>
              <a:gd name="connsiteY1" fmla="*/ 1115371 h 1513806"/>
              <a:gd name="connsiteX2" fmla="*/ 9025138 w 12904735"/>
              <a:gd name="connsiteY2" fmla="*/ 154484 h 1513806"/>
              <a:gd name="connsiteX3" fmla="*/ 7322623 w 12904735"/>
              <a:gd name="connsiteY3" fmla="*/ 311348 h 1513806"/>
              <a:gd name="connsiteX4" fmla="*/ 5579412 w 12904735"/>
              <a:gd name="connsiteY4" fmla="*/ 23350 h 1513806"/>
              <a:gd name="connsiteX5" fmla="*/ 3835445 w 12904735"/>
              <a:gd name="connsiteY5" fmla="*/ 1036934 h 1513806"/>
              <a:gd name="connsiteX6" fmla="*/ 1989192 w 12904735"/>
              <a:gd name="connsiteY6" fmla="*/ 210173 h 1513806"/>
              <a:gd name="connsiteX7" fmla="*/ 0 w 12904735"/>
              <a:gd name="connsiteY7" fmla="*/ 921005 h 1513806"/>
              <a:gd name="connsiteX0" fmla="*/ 12904735 w 12904735"/>
              <a:gd name="connsiteY0" fmla="*/ 1513806 h 1513806"/>
              <a:gd name="connsiteX1" fmla="*/ 10852688 w 12904735"/>
              <a:gd name="connsiteY1" fmla="*/ 1300566 h 1513806"/>
              <a:gd name="connsiteX2" fmla="*/ 9025138 w 12904735"/>
              <a:gd name="connsiteY2" fmla="*/ 154484 h 1513806"/>
              <a:gd name="connsiteX3" fmla="*/ 7322623 w 12904735"/>
              <a:gd name="connsiteY3" fmla="*/ 311348 h 1513806"/>
              <a:gd name="connsiteX4" fmla="*/ 5579412 w 12904735"/>
              <a:gd name="connsiteY4" fmla="*/ 23350 h 1513806"/>
              <a:gd name="connsiteX5" fmla="*/ 3835445 w 12904735"/>
              <a:gd name="connsiteY5" fmla="*/ 1036934 h 1513806"/>
              <a:gd name="connsiteX6" fmla="*/ 1989192 w 12904735"/>
              <a:gd name="connsiteY6" fmla="*/ 210173 h 1513806"/>
              <a:gd name="connsiteX7" fmla="*/ 0 w 12904735"/>
              <a:gd name="connsiteY7" fmla="*/ 921005 h 1513806"/>
              <a:gd name="connsiteX0" fmla="*/ 12904735 w 12904735"/>
              <a:gd name="connsiteY0" fmla="*/ 2219861 h 2219861"/>
              <a:gd name="connsiteX1" fmla="*/ 10852688 w 12904735"/>
              <a:gd name="connsiteY1" fmla="*/ 1300566 h 2219861"/>
              <a:gd name="connsiteX2" fmla="*/ 9025138 w 12904735"/>
              <a:gd name="connsiteY2" fmla="*/ 154484 h 2219861"/>
              <a:gd name="connsiteX3" fmla="*/ 7322623 w 12904735"/>
              <a:gd name="connsiteY3" fmla="*/ 311348 h 2219861"/>
              <a:gd name="connsiteX4" fmla="*/ 5579412 w 12904735"/>
              <a:gd name="connsiteY4" fmla="*/ 23350 h 2219861"/>
              <a:gd name="connsiteX5" fmla="*/ 3835445 w 12904735"/>
              <a:gd name="connsiteY5" fmla="*/ 1036934 h 2219861"/>
              <a:gd name="connsiteX6" fmla="*/ 1989192 w 12904735"/>
              <a:gd name="connsiteY6" fmla="*/ 210173 h 2219861"/>
              <a:gd name="connsiteX7" fmla="*/ 0 w 12904735"/>
              <a:gd name="connsiteY7" fmla="*/ 921005 h 2219861"/>
              <a:gd name="connsiteX0" fmla="*/ 12904735 w 12904735"/>
              <a:gd name="connsiteY0" fmla="*/ 2219861 h 2219861"/>
              <a:gd name="connsiteX1" fmla="*/ 10852688 w 12904735"/>
              <a:gd name="connsiteY1" fmla="*/ 1300566 h 2219861"/>
              <a:gd name="connsiteX2" fmla="*/ 9025138 w 12904735"/>
              <a:gd name="connsiteY2" fmla="*/ 154484 h 2219861"/>
              <a:gd name="connsiteX3" fmla="*/ 7322623 w 12904735"/>
              <a:gd name="connsiteY3" fmla="*/ 311348 h 2219861"/>
              <a:gd name="connsiteX4" fmla="*/ 5579412 w 12904735"/>
              <a:gd name="connsiteY4" fmla="*/ 23350 h 2219861"/>
              <a:gd name="connsiteX5" fmla="*/ 3835445 w 12904735"/>
              <a:gd name="connsiteY5" fmla="*/ 1036934 h 2219861"/>
              <a:gd name="connsiteX6" fmla="*/ 1989192 w 12904735"/>
              <a:gd name="connsiteY6" fmla="*/ 210173 h 2219861"/>
              <a:gd name="connsiteX7" fmla="*/ 0 w 12904735"/>
              <a:gd name="connsiteY7" fmla="*/ 921005 h 2219861"/>
              <a:gd name="connsiteX0" fmla="*/ 12904735 w 12904735"/>
              <a:gd name="connsiteY0" fmla="*/ 2208594 h 2208594"/>
              <a:gd name="connsiteX1" fmla="*/ 10852688 w 12904735"/>
              <a:gd name="connsiteY1" fmla="*/ 1289299 h 2208594"/>
              <a:gd name="connsiteX2" fmla="*/ 9025138 w 12904735"/>
              <a:gd name="connsiteY2" fmla="*/ 143217 h 2208594"/>
              <a:gd name="connsiteX3" fmla="*/ 7322623 w 12904735"/>
              <a:gd name="connsiteY3" fmla="*/ 300081 h 2208594"/>
              <a:gd name="connsiteX4" fmla="*/ 5579412 w 12904735"/>
              <a:gd name="connsiteY4" fmla="*/ 12083 h 2208594"/>
              <a:gd name="connsiteX5" fmla="*/ 3546078 w 12904735"/>
              <a:gd name="connsiteY5" fmla="*/ 782599 h 2208594"/>
              <a:gd name="connsiteX6" fmla="*/ 1989192 w 12904735"/>
              <a:gd name="connsiteY6" fmla="*/ 198906 h 2208594"/>
              <a:gd name="connsiteX7" fmla="*/ 0 w 12904735"/>
              <a:gd name="connsiteY7" fmla="*/ 909738 h 2208594"/>
              <a:gd name="connsiteX0" fmla="*/ 12904735 w 12904735"/>
              <a:gd name="connsiteY0" fmla="*/ 2321993 h 2321993"/>
              <a:gd name="connsiteX1" fmla="*/ 10852688 w 12904735"/>
              <a:gd name="connsiteY1" fmla="*/ 1402698 h 2321993"/>
              <a:gd name="connsiteX2" fmla="*/ 9025138 w 12904735"/>
              <a:gd name="connsiteY2" fmla="*/ 256616 h 2321993"/>
              <a:gd name="connsiteX3" fmla="*/ 7322623 w 12904735"/>
              <a:gd name="connsiteY3" fmla="*/ 413480 h 2321993"/>
              <a:gd name="connsiteX4" fmla="*/ 5440516 w 12904735"/>
              <a:gd name="connsiteY4" fmla="*/ 9735 h 2321993"/>
              <a:gd name="connsiteX5" fmla="*/ 3546078 w 12904735"/>
              <a:gd name="connsiteY5" fmla="*/ 895998 h 2321993"/>
              <a:gd name="connsiteX6" fmla="*/ 1989192 w 12904735"/>
              <a:gd name="connsiteY6" fmla="*/ 312305 h 2321993"/>
              <a:gd name="connsiteX7" fmla="*/ 0 w 12904735"/>
              <a:gd name="connsiteY7" fmla="*/ 1023137 h 2321993"/>
              <a:gd name="connsiteX0" fmla="*/ 12904735 w 12904735"/>
              <a:gd name="connsiteY0" fmla="*/ 2319284 h 2319284"/>
              <a:gd name="connsiteX1" fmla="*/ 10852688 w 12904735"/>
              <a:gd name="connsiteY1" fmla="*/ 1399989 h 2319284"/>
              <a:gd name="connsiteX2" fmla="*/ 9025138 w 12904735"/>
              <a:gd name="connsiteY2" fmla="*/ 253907 h 2319284"/>
              <a:gd name="connsiteX3" fmla="*/ 7322623 w 12904735"/>
              <a:gd name="connsiteY3" fmla="*/ 410771 h 2319284"/>
              <a:gd name="connsiteX4" fmla="*/ 5440516 w 12904735"/>
              <a:gd name="connsiteY4" fmla="*/ 7026 h 2319284"/>
              <a:gd name="connsiteX5" fmla="*/ 3546078 w 12904735"/>
              <a:gd name="connsiteY5" fmla="*/ 893289 h 2319284"/>
              <a:gd name="connsiteX6" fmla="*/ 1989192 w 12904735"/>
              <a:gd name="connsiteY6" fmla="*/ 309596 h 2319284"/>
              <a:gd name="connsiteX7" fmla="*/ 0 w 12904735"/>
              <a:gd name="connsiteY7" fmla="*/ 1020428 h 2319284"/>
              <a:gd name="connsiteX0" fmla="*/ 12904735 w 12904735"/>
              <a:gd name="connsiteY0" fmla="*/ 2318870 h 2318870"/>
              <a:gd name="connsiteX1" fmla="*/ 10852688 w 12904735"/>
              <a:gd name="connsiteY1" fmla="*/ 1399575 h 2318870"/>
              <a:gd name="connsiteX2" fmla="*/ 9025138 w 12904735"/>
              <a:gd name="connsiteY2" fmla="*/ 253493 h 2318870"/>
              <a:gd name="connsiteX3" fmla="*/ 7473094 w 12904735"/>
              <a:gd name="connsiteY3" fmla="*/ 421932 h 2318870"/>
              <a:gd name="connsiteX4" fmla="*/ 5440516 w 12904735"/>
              <a:gd name="connsiteY4" fmla="*/ 6612 h 2318870"/>
              <a:gd name="connsiteX5" fmla="*/ 3546078 w 12904735"/>
              <a:gd name="connsiteY5" fmla="*/ 892875 h 2318870"/>
              <a:gd name="connsiteX6" fmla="*/ 1989192 w 12904735"/>
              <a:gd name="connsiteY6" fmla="*/ 309182 h 2318870"/>
              <a:gd name="connsiteX7" fmla="*/ 0 w 12904735"/>
              <a:gd name="connsiteY7" fmla="*/ 1020014 h 2318870"/>
              <a:gd name="connsiteX0" fmla="*/ 12904735 w 12904735"/>
              <a:gd name="connsiteY0" fmla="*/ 2318870 h 2318870"/>
              <a:gd name="connsiteX1" fmla="*/ 10852688 w 12904735"/>
              <a:gd name="connsiteY1" fmla="*/ 1399575 h 2318870"/>
              <a:gd name="connsiteX2" fmla="*/ 9025138 w 12904735"/>
              <a:gd name="connsiteY2" fmla="*/ 253493 h 2318870"/>
              <a:gd name="connsiteX3" fmla="*/ 7473094 w 12904735"/>
              <a:gd name="connsiteY3" fmla="*/ 421932 h 2318870"/>
              <a:gd name="connsiteX4" fmla="*/ 5440516 w 12904735"/>
              <a:gd name="connsiteY4" fmla="*/ 6612 h 2318870"/>
              <a:gd name="connsiteX5" fmla="*/ 3546078 w 12904735"/>
              <a:gd name="connsiteY5" fmla="*/ 892875 h 2318870"/>
              <a:gd name="connsiteX6" fmla="*/ 1989192 w 12904735"/>
              <a:gd name="connsiteY6" fmla="*/ 309182 h 2318870"/>
              <a:gd name="connsiteX7" fmla="*/ 0 w 12904735"/>
              <a:gd name="connsiteY7" fmla="*/ 1020014 h 2318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04735" h="2318870">
                <a:moveTo>
                  <a:pt x="12904735" y="2318870"/>
                </a:moveTo>
                <a:cubicBezTo>
                  <a:pt x="12580089" y="2223528"/>
                  <a:pt x="11939125" y="1141921"/>
                  <a:pt x="10852688" y="1399575"/>
                </a:cubicBezTo>
                <a:cubicBezTo>
                  <a:pt x="9766251" y="1657229"/>
                  <a:pt x="9588404" y="416433"/>
                  <a:pt x="9025138" y="253493"/>
                </a:cubicBezTo>
                <a:cubicBezTo>
                  <a:pt x="8461872" y="90553"/>
                  <a:pt x="8209427" y="266309"/>
                  <a:pt x="7473094" y="421932"/>
                </a:cubicBezTo>
                <a:cubicBezTo>
                  <a:pt x="6736761" y="577555"/>
                  <a:pt x="6095019" y="-71879"/>
                  <a:pt x="5440516" y="6612"/>
                </a:cubicBezTo>
                <a:cubicBezTo>
                  <a:pt x="4786013" y="85103"/>
                  <a:pt x="4121299" y="842447"/>
                  <a:pt x="3546078" y="892875"/>
                </a:cubicBezTo>
                <a:cubicBezTo>
                  <a:pt x="2970857" y="943303"/>
                  <a:pt x="2580205" y="287992"/>
                  <a:pt x="1989192" y="309182"/>
                </a:cubicBezTo>
                <a:cubicBezTo>
                  <a:pt x="1398179" y="330372"/>
                  <a:pt x="0" y="1020014"/>
                  <a:pt x="0" y="1020014"/>
                </a:cubicBezTo>
              </a:path>
            </a:pathLst>
          </a:custGeom>
          <a:noFill/>
          <a:ln w="190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8" name="รูปแบบอิสระ: รูปร่าง 7">
            <a:extLst>
              <a:ext uri="{FF2B5EF4-FFF2-40B4-BE49-F238E27FC236}">
                <a16:creationId xmlns:a16="http://schemas.microsoft.com/office/drawing/2014/main" id="{799629A9-2813-59B2-F05A-B3C4F6DF4764}"/>
              </a:ext>
            </a:extLst>
          </p:cNvPr>
          <p:cNvSpPr/>
          <p:nvPr/>
        </p:nvSpPr>
        <p:spPr>
          <a:xfrm>
            <a:off x="9270783" y="421612"/>
            <a:ext cx="3148851" cy="2885970"/>
          </a:xfrm>
          <a:custGeom>
            <a:avLst/>
            <a:gdLst>
              <a:gd name="connsiteX0" fmla="*/ 4035509 w 4035509"/>
              <a:gd name="connsiteY0" fmla="*/ 3512457 h 3512457"/>
              <a:gd name="connsiteX1" fmla="*/ 3527509 w 4035509"/>
              <a:gd name="connsiteY1" fmla="*/ 3004457 h 3512457"/>
              <a:gd name="connsiteX2" fmla="*/ 2192195 w 4035509"/>
              <a:gd name="connsiteY2" fmla="*/ 3367314 h 3512457"/>
              <a:gd name="connsiteX3" fmla="*/ 1408424 w 4035509"/>
              <a:gd name="connsiteY3" fmla="*/ 2786743 h 3512457"/>
              <a:gd name="connsiteX4" fmla="*/ 87624 w 4035509"/>
              <a:gd name="connsiteY4" fmla="*/ 2975429 h 3512457"/>
              <a:gd name="connsiteX5" fmla="*/ 348881 w 4035509"/>
              <a:gd name="connsiteY5" fmla="*/ 1480457 h 3512457"/>
              <a:gd name="connsiteX6" fmla="*/ 2163167 w 4035509"/>
              <a:gd name="connsiteY6" fmla="*/ 1538514 h 3512457"/>
              <a:gd name="connsiteX7" fmla="*/ 2482481 w 4035509"/>
              <a:gd name="connsiteY7" fmla="*/ 0 h 3512457"/>
              <a:gd name="connsiteX8" fmla="*/ 2482481 w 4035509"/>
              <a:gd name="connsiteY8" fmla="*/ 0 h 3512457"/>
              <a:gd name="connsiteX0" fmla="*/ 4035509 w 4035509"/>
              <a:gd name="connsiteY0" fmla="*/ 3512457 h 3512457"/>
              <a:gd name="connsiteX1" fmla="*/ 3527509 w 4035509"/>
              <a:gd name="connsiteY1" fmla="*/ 3004457 h 3512457"/>
              <a:gd name="connsiteX2" fmla="*/ 2192195 w 4035509"/>
              <a:gd name="connsiteY2" fmla="*/ 3367314 h 3512457"/>
              <a:gd name="connsiteX3" fmla="*/ 1408424 w 4035509"/>
              <a:gd name="connsiteY3" fmla="*/ 2786743 h 3512457"/>
              <a:gd name="connsiteX4" fmla="*/ 87624 w 4035509"/>
              <a:gd name="connsiteY4" fmla="*/ 2975429 h 3512457"/>
              <a:gd name="connsiteX5" fmla="*/ 348881 w 4035509"/>
              <a:gd name="connsiteY5" fmla="*/ 1480457 h 3512457"/>
              <a:gd name="connsiteX6" fmla="*/ 2163167 w 4035509"/>
              <a:gd name="connsiteY6" fmla="*/ 1204685 h 3512457"/>
              <a:gd name="connsiteX7" fmla="*/ 2482481 w 4035509"/>
              <a:gd name="connsiteY7" fmla="*/ 0 h 3512457"/>
              <a:gd name="connsiteX8" fmla="*/ 2482481 w 4035509"/>
              <a:gd name="connsiteY8" fmla="*/ 0 h 3512457"/>
              <a:gd name="connsiteX0" fmla="*/ 3855934 w 3855934"/>
              <a:gd name="connsiteY0" fmla="*/ 3512457 h 3512457"/>
              <a:gd name="connsiteX1" fmla="*/ 3347934 w 3855934"/>
              <a:gd name="connsiteY1" fmla="*/ 3004457 h 3512457"/>
              <a:gd name="connsiteX2" fmla="*/ 2012620 w 3855934"/>
              <a:gd name="connsiteY2" fmla="*/ 3367314 h 3512457"/>
              <a:gd name="connsiteX3" fmla="*/ 1228849 w 3855934"/>
              <a:gd name="connsiteY3" fmla="*/ 2786743 h 3512457"/>
              <a:gd name="connsiteX4" fmla="*/ 198335 w 3855934"/>
              <a:gd name="connsiteY4" fmla="*/ 2801257 h 3512457"/>
              <a:gd name="connsiteX5" fmla="*/ 169306 w 3855934"/>
              <a:gd name="connsiteY5" fmla="*/ 1480457 h 3512457"/>
              <a:gd name="connsiteX6" fmla="*/ 1983592 w 3855934"/>
              <a:gd name="connsiteY6" fmla="*/ 1204685 h 3512457"/>
              <a:gd name="connsiteX7" fmla="*/ 2302906 w 3855934"/>
              <a:gd name="connsiteY7" fmla="*/ 0 h 3512457"/>
              <a:gd name="connsiteX8" fmla="*/ 2302906 w 3855934"/>
              <a:gd name="connsiteY8" fmla="*/ 0 h 3512457"/>
              <a:gd name="connsiteX0" fmla="*/ 3855934 w 3855934"/>
              <a:gd name="connsiteY0" fmla="*/ 3512457 h 3512457"/>
              <a:gd name="connsiteX1" fmla="*/ 3347934 w 3855934"/>
              <a:gd name="connsiteY1" fmla="*/ 3004457 h 3512457"/>
              <a:gd name="connsiteX2" fmla="*/ 2099706 w 3855934"/>
              <a:gd name="connsiteY2" fmla="*/ 3193143 h 3512457"/>
              <a:gd name="connsiteX3" fmla="*/ 1228849 w 3855934"/>
              <a:gd name="connsiteY3" fmla="*/ 2786743 h 3512457"/>
              <a:gd name="connsiteX4" fmla="*/ 198335 w 3855934"/>
              <a:gd name="connsiteY4" fmla="*/ 2801257 h 3512457"/>
              <a:gd name="connsiteX5" fmla="*/ 169306 w 3855934"/>
              <a:gd name="connsiteY5" fmla="*/ 1480457 h 3512457"/>
              <a:gd name="connsiteX6" fmla="*/ 1983592 w 3855934"/>
              <a:gd name="connsiteY6" fmla="*/ 1204685 h 3512457"/>
              <a:gd name="connsiteX7" fmla="*/ 2302906 w 3855934"/>
              <a:gd name="connsiteY7" fmla="*/ 0 h 3512457"/>
              <a:gd name="connsiteX8" fmla="*/ 2302906 w 3855934"/>
              <a:gd name="connsiteY8" fmla="*/ 0 h 3512457"/>
              <a:gd name="connsiteX0" fmla="*/ 3699621 w 3699621"/>
              <a:gd name="connsiteY0" fmla="*/ 3512457 h 3512457"/>
              <a:gd name="connsiteX1" fmla="*/ 3191621 w 3699621"/>
              <a:gd name="connsiteY1" fmla="*/ 3004457 h 3512457"/>
              <a:gd name="connsiteX2" fmla="*/ 1943393 w 3699621"/>
              <a:gd name="connsiteY2" fmla="*/ 3193143 h 3512457"/>
              <a:gd name="connsiteX3" fmla="*/ 1072536 w 3699621"/>
              <a:gd name="connsiteY3" fmla="*/ 2786743 h 3512457"/>
              <a:gd name="connsiteX4" fmla="*/ 42022 w 3699621"/>
              <a:gd name="connsiteY4" fmla="*/ 2801257 h 3512457"/>
              <a:gd name="connsiteX5" fmla="*/ 361336 w 3699621"/>
              <a:gd name="connsiteY5" fmla="*/ 1509486 h 3512457"/>
              <a:gd name="connsiteX6" fmla="*/ 1827279 w 3699621"/>
              <a:gd name="connsiteY6" fmla="*/ 1204685 h 3512457"/>
              <a:gd name="connsiteX7" fmla="*/ 2146593 w 3699621"/>
              <a:gd name="connsiteY7" fmla="*/ 0 h 3512457"/>
              <a:gd name="connsiteX8" fmla="*/ 2146593 w 3699621"/>
              <a:gd name="connsiteY8" fmla="*/ 0 h 3512457"/>
              <a:gd name="connsiteX0" fmla="*/ 3614635 w 3614635"/>
              <a:gd name="connsiteY0" fmla="*/ 3512457 h 3512457"/>
              <a:gd name="connsiteX1" fmla="*/ 3106635 w 3614635"/>
              <a:gd name="connsiteY1" fmla="*/ 3004457 h 3512457"/>
              <a:gd name="connsiteX2" fmla="*/ 1858407 w 3614635"/>
              <a:gd name="connsiteY2" fmla="*/ 3193143 h 3512457"/>
              <a:gd name="connsiteX3" fmla="*/ 987550 w 3614635"/>
              <a:gd name="connsiteY3" fmla="*/ 2786743 h 3512457"/>
              <a:gd name="connsiteX4" fmla="*/ 58636 w 3614635"/>
              <a:gd name="connsiteY4" fmla="*/ 2714172 h 3512457"/>
              <a:gd name="connsiteX5" fmla="*/ 276350 w 3614635"/>
              <a:gd name="connsiteY5" fmla="*/ 1509486 h 3512457"/>
              <a:gd name="connsiteX6" fmla="*/ 1742293 w 3614635"/>
              <a:gd name="connsiteY6" fmla="*/ 1204685 h 3512457"/>
              <a:gd name="connsiteX7" fmla="*/ 2061607 w 3614635"/>
              <a:gd name="connsiteY7" fmla="*/ 0 h 3512457"/>
              <a:gd name="connsiteX8" fmla="*/ 2061607 w 3614635"/>
              <a:gd name="connsiteY8" fmla="*/ 0 h 3512457"/>
              <a:gd name="connsiteX0" fmla="*/ 3598376 w 3598376"/>
              <a:gd name="connsiteY0" fmla="*/ 3512457 h 3512457"/>
              <a:gd name="connsiteX1" fmla="*/ 3090376 w 3598376"/>
              <a:gd name="connsiteY1" fmla="*/ 3004457 h 3512457"/>
              <a:gd name="connsiteX2" fmla="*/ 1842148 w 3598376"/>
              <a:gd name="connsiteY2" fmla="*/ 3193143 h 3512457"/>
              <a:gd name="connsiteX3" fmla="*/ 971291 w 3598376"/>
              <a:gd name="connsiteY3" fmla="*/ 2786743 h 3512457"/>
              <a:gd name="connsiteX4" fmla="*/ 42377 w 3598376"/>
              <a:gd name="connsiteY4" fmla="*/ 2714172 h 3512457"/>
              <a:gd name="connsiteX5" fmla="*/ 318148 w 3598376"/>
              <a:gd name="connsiteY5" fmla="*/ 1625601 h 3512457"/>
              <a:gd name="connsiteX6" fmla="*/ 1726034 w 3598376"/>
              <a:gd name="connsiteY6" fmla="*/ 1204685 h 3512457"/>
              <a:gd name="connsiteX7" fmla="*/ 2045348 w 3598376"/>
              <a:gd name="connsiteY7" fmla="*/ 0 h 3512457"/>
              <a:gd name="connsiteX8" fmla="*/ 2045348 w 3598376"/>
              <a:gd name="connsiteY8" fmla="*/ 0 h 3512457"/>
              <a:gd name="connsiteX0" fmla="*/ 3608494 w 3608494"/>
              <a:gd name="connsiteY0" fmla="*/ 3512457 h 3512457"/>
              <a:gd name="connsiteX1" fmla="*/ 3100494 w 3608494"/>
              <a:gd name="connsiteY1" fmla="*/ 3004457 h 3512457"/>
              <a:gd name="connsiteX2" fmla="*/ 1852266 w 3608494"/>
              <a:gd name="connsiteY2" fmla="*/ 3193143 h 3512457"/>
              <a:gd name="connsiteX3" fmla="*/ 981409 w 3608494"/>
              <a:gd name="connsiteY3" fmla="*/ 2786743 h 3512457"/>
              <a:gd name="connsiteX4" fmla="*/ 52495 w 3608494"/>
              <a:gd name="connsiteY4" fmla="*/ 2714172 h 3512457"/>
              <a:gd name="connsiteX5" fmla="*/ 328266 w 3608494"/>
              <a:gd name="connsiteY5" fmla="*/ 1625601 h 3512457"/>
              <a:gd name="connsiteX6" fmla="*/ 2084495 w 3608494"/>
              <a:gd name="connsiteY6" fmla="*/ 1262742 h 3512457"/>
              <a:gd name="connsiteX7" fmla="*/ 2055466 w 3608494"/>
              <a:gd name="connsiteY7" fmla="*/ 0 h 3512457"/>
              <a:gd name="connsiteX8" fmla="*/ 2055466 w 3608494"/>
              <a:gd name="connsiteY8" fmla="*/ 0 h 3512457"/>
              <a:gd name="connsiteX0" fmla="*/ 3608494 w 3608494"/>
              <a:gd name="connsiteY0" fmla="*/ 3512457 h 3512457"/>
              <a:gd name="connsiteX1" fmla="*/ 3100494 w 3608494"/>
              <a:gd name="connsiteY1" fmla="*/ 3004457 h 3512457"/>
              <a:gd name="connsiteX2" fmla="*/ 1852266 w 3608494"/>
              <a:gd name="connsiteY2" fmla="*/ 3193143 h 3512457"/>
              <a:gd name="connsiteX3" fmla="*/ 981409 w 3608494"/>
              <a:gd name="connsiteY3" fmla="*/ 2786743 h 3512457"/>
              <a:gd name="connsiteX4" fmla="*/ 52495 w 3608494"/>
              <a:gd name="connsiteY4" fmla="*/ 2714172 h 3512457"/>
              <a:gd name="connsiteX5" fmla="*/ 328266 w 3608494"/>
              <a:gd name="connsiteY5" fmla="*/ 1625601 h 3512457"/>
              <a:gd name="connsiteX6" fmla="*/ 2084495 w 3608494"/>
              <a:gd name="connsiteY6" fmla="*/ 1262742 h 3512457"/>
              <a:gd name="connsiteX7" fmla="*/ 2055466 w 3608494"/>
              <a:gd name="connsiteY7" fmla="*/ 0 h 3512457"/>
              <a:gd name="connsiteX8" fmla="*/ 2563466 w 3608494"/>
              <a:gd name="connsiteY8" fmla="*/ 29029 h 3512457"/>
              <a:gd name="connsiteX0" fmla="*/ 3608494 w 3608494"/>
              <a:gd name="connsiteY0" fmla="*/ 3483428 h 3483428"/>
              <a:gd name="connsiteX1" fmla="*/ 3100494 w 3608494"/>
              <a:gd name="connsiteY1" fmla="*/ 2975428 h 3483428"/>
              <a:gd name="connsiteX2" fmla="*/ 1852266 w 3608494"/>
              <a:gd name="connsiteY2" fmla="*/ 3164114 h 3483428"/>
              <a:gd name="connsiteX3" fmla="*/ 981409 w 3608494"/>
              <a:gd name="connsiteY3" fmla="*/ 2757714 h 3483428"/>
              <a:gd name="connsiteX4" fmla="*/ 52495 w 3608494"/>
              <a:gd name="connsiteY4" fmla="*/ 2685143 h 3483428"/>
              <a:gd name="connsiteX5" fmla="*/ 328266 w 3608494"/>
              <a:gd name="connsiteY5" fmla="*/ 1596572 h 3483428"/>
              <a:gd name="connsiteX6" fmla="*/ 2084495 w 3608494"/>
              <a:gd name="connsiteY6" fmla="*/ 1233713 h 3483428"/>
              <a:gd name="connsiteX7" fmla="*/ 2563466 w 3608494"/>
              <a:gd name="connsiteY7" fmla="*/ 0 h 3483428"/>
              <a:gd name="connsiteX0" fmla="*/ 3724608 w 3724608"/>
              <a:gd name="connsiteY0" fmla="*/ 3062514 h 3168354"/>
              <a:gd name="connsiteX1" fmla="*/ 3100494 w 3724608"/>
              <a:gd name="connsiteY1" fmla="*/ 2975428 h 3168354"/>
              <a:gd name="connsiteX2" fmla="*/ 1852266 w 3724608"/>
              <a:gd name="connsiteY2" fmla="*/ 3164114 h 3168354"/>
              <a:gd name="connsiteX3" fmla="*/ 981409 w 3724608"/>
              <a:gd name="connsiteY3" fmla="*/ 2757714 h 3168354"/>
              <a:gd name="connsiteX4" fmla="*/ 52495 w 3724608"/>
              <a:gd name="connsiteY4" fmla="*/ 2685143 h 3168354"/>
              <a:gd name="connsiteX5" fmla="*/ 328266 w 3724608"/>
              <a:gd name="connsiteY5" fmla="*/ 1596572 h 3168354"/>
              <a:gd name="connsiteX6" fmla="*/ 2084495 w 3724608"/>
              <a:gd name="connsiteY6" fmla="*/ 1233713 h 3168354"/>
              <a:gd name="connsiteX7" fmla="*/ 2563466 w 3724608"/>
              <a:gd name="connsiteY7" fmla="*/ 0 h 3168354"/>
              <a:gd name="connsiteX0" fmla="*/ 3724608 w 3724608"/>
              <a:gd name="connsiteY0" fmla="*/ 3062514 h 3164429"/>
              <a:gd name="connsiteX1" fmla="*/ 3013409 w 3724608"/>
              <a:gd name="connsiteY1" fmla="*/ 2685143 h 3164429"/>
              <a:gd name="connsiteX2" fmla="*/ 1852266 w 3724608"/>
              <a:gd name="connsiteY2" fmla="*/ 3164114 h 3164429"/>
              <a:gd name="connsiteX3" fmla="*/ 981409 w 3724608"/>
              <a:gd name="connsiteY3" fmla="*/ 2757714 h 3164429"/>
              <a:gd name="connsiteX4" fmla="*/ 52495 w 3724608"/>
              <a:gd name="connsiteY4" fmla="*/ 2685143 h 3164429"/>
              <a:gd name="connsiteX5" fmla="*/ 328266 w 3724608"/>
              <a:gd name="connsiteY5" fmla="*/ 1596572 h 3164429"/>
              <a:gd name="connsiteX6" fmla="*/ 2084495 w 3724608"/>
              <a:gd name="connsiteY6" fmla="*/ 1233713 h 3164429"/>
              <a:gd name="connsiteX7" fmla="*/ 2563466 w 3724608"/>
              <a:gd name="connsiteY7" fmla="*/ 0 h 3164429"/>
              <a:gd name="connsiteX0" fmla="*/ 3755694 w 3755694"/>
              <a:gd name="connsiteY0" fmla="*/ 3062514 h 3164260"/>
              <a:gd name="connsiteX1" fmla="*/ 3044495 w 3755694"/>
              <a:gd name="connsiteY1" fmla="*/ 2685143 h 3164260"/>
              <a:gd name="connsiteX2" fmla="*/ 1883352 w 3755694"/>
              <a:gd name="connsiteY2" fmla="*/ 3164114 h 3164260"/>
              <a:gd name="connsiteX3" fmla="*/ 1433409 w 3755694"/>
              <a:gd name="connsiteY3" fmla="*/ 2627086 h 3164260"/>
              <a:gd name="connsiteX4" fmla="*/ 83581 w 3755694"/>
              <a:gd name="connsiteY4" fmla="*/ 2685143 h 3164260"/>
              <a:gd name="connsiteX5" fmla="*/ 359352 w 3755694"/>
              <a:gd name="connsiteY5" fmla="*/ 1596572 h 3164260"/>
              <a:gd name="connsiteX6" fmla="*/ 2115581 w 3755694"/>
              <a:gd name="connsiteY6" fmla="*/ 1233713 h 3164260"/>
              <a:gd name="connsiteX7" fmla="*/ 2594552 w 3755694"/>
              <a:gd name="connsiteY7" fmla="*/ 0 h 3164260"/>
              <a:gd name="connsiteX0" fmla="*/ 3622631 w 3622631"/>
              <a:gd name="connsiteY0" fmla="*/ 3062514 h 3164260"/>
              <a:gd name="connsiteX1" fmla="*/ 2911432 w 3622631"/>
              <a:gd name="connsiteY1" fmla="*/ 2685143 h 3164260"/>
              <a:gd name="connsiteX2" fmla="*/ 1750289 w 3622631"/>
              <a:gd name="connsiteY2" fmla="*/ 3164114 h 3164260"/>
              <a:gd name="connsiteX3" fmla="*/ 1300346 w 3622631"/>
              <a:gd name="connsiteY3" fmla="*/ 2627086 h 3164260"/>
              <a:gd name="connsiteX4" fmla="*/ 139204 w 3622631"/>
              <a:gd name="connsiteY4" fmla="*/ 2569028 h 3164260"/>
              <a:gd name="connsiteX5" fmla="*/ 226289 w 3622631"/>
              <a:gd name="connsiteY5" fmla="*/ 1596572 h 3164260"/>
              <a:gd name="connsiteX6" fmla="*/ 1982518 w 3622631"/>
              <a:gd name="connsiteY6" fmla="*/ 1233713 h 3164260"/>
              <a:gd name="connsiteX7" fmla="*/ 2461489 w 3622631"/>
              <a:gd name="connsiteY7" fmla="*/ 0 h 3164260"/>
              <a:gd name="connsiteX0" fmla="*/ 3600867 w 3600867"/>
              <a:gd name="connsiteY0" fmla="*/ 3062514 h 3164260"/>
              <a:gd name="connsiteX1" fmla="*/ 2889668 w 3600867"/>
              <a:gd name="connsiteY1" fmla="*/ 2685143 h 3164260"/>
              <a:gd name="connsiteX2" fmla="*/ 1728525 w 3600867"/>
              <a:gd name="connsiteY2" fmla="*/ 3164114 h 3164260"/>
              <a:gd name="connsiteX3" fmla="*/ 1278582 w 3600867"/>
              <a:gd name="connsiteY3" fmla="*/ 2627086 h 3164260"/>
              <a:gd name="connsiteX4" fmla="*/ 117440 w 3600867"/>
              <a:gd name="connsiteY4" fmla="*/ 2569028 h 3164260"/>
              <a:gd name="connsiteX5" fmla="*/ 248068 w 3600867"/>
              <a:gd name="connsiteY5" fmla="*/ 1640115 h 3164260"/>
              <a:gd name="connsiteX6" fmla="*/ 1960754 w 3600867"/>
              <a:gd name="connsiteY6" fmla="*/ 1233713 h 3164260"/>
              <a:gd name="connsiteX7" fmla="*/ 2439725 w 3600867"/>
              <a:gd name="connsiteY7" fmla="*/ 0 h 3164260"/>
              <a:gd name="connsiteX0" fmla="*/ 3600867 w 3600867"/>
              <a:gd name="connsiteY0" fmla="*/ 3062514 h 3077201"/>
              <a:gd name="connsiteX1" fmla="*/ 2889668 w 3600867"/>
              <a:gd name="connsiteY1" fmla="*/ 2685143 h 3077201"/>
              <a:gd name="connsiteX2" fmla="*/ 1888182 w 3600867"/>
              <a:gd name="connsiteY2" fmla="*/ 3077028 h 3077201"/>
              <a:gd name="connsiteX3" fmla="*/ 1278582 w 3600867"/>
              <a:gd name="connsiteY3" fmla="*/ 2627086 h 3077201"/>
              <a:gd name="connsiteX4" fmla="*/ 117440 w 3600867"/>
              <a:gd name="connsiteY4" fmla="*/ 2569028 h 3077201"/>
              <a:gd name="connsiteX5" fmla="*/ 248068 w 3600867"/>
              <a:gd name="connsiteY5" fmla="*/ 1640115 h 3077201"/>
              <a:gd name="connsiteX6" fmla="*/ 1960754 w 3600867"/>
              <a:gd name="connsiteY6" fmla="*/ 1233713 h 3077201"/>
              <a:gd name="connsiteX7" fmla="*/ 2439725 w 3600867"/>
              <a:gd name="connsiteY7" fmla="*/ 0 h 3077201"/>
              <a:gd name="connsiteX0" fmla="*/ 3662236 w 3662236"/>
              <a:gd name="connsiteY0" fmla="*/ 3062514 h 3077201"/>
              <a:gd name="connsiteX1" fmla="*/ 2951037 w 3662236"/>
              <a:gd name="connsiteY1" fmla="*/ 2685143 h 3077201"/>
              <a:gd name="connsiteX2" fmla="*/ 1949551 w 3662236"/>
              <a:gd name="connsiteY2" fmla="*/ 3077028 h 3077201"/>
              <a:gd name="connsiteX3" fmla="*/ 1339951 w 3662236"/>
              <a:gd name="connsiteY3" fmla="*/ 2627086 h 3077201"/>
              <a:gd name="connsiteX4" fmla="*/ 91723 w 3662236"/>
              <a:gd name="connsiteY4" fmla="*/ 2409371 h 3077201"/>
              <a:gd name="connsiteX5" fmla="*/ 309437 w 3662236"/>
              <a:gd name="connsiteY5" fmla="*/ 1640115 h 3077201"/>
              <a:gd name="connsiteX6" fmla="*/ 2022123 w 3662236"/>
              <a:gd name="connsiteY6" fmla="*/ 1233713 h 3077201"/>
              <a:gd name="connsiteX7" fmla="*/ 2501094 w 3662236"/>
              <a:gd name="connsiteY7" fmla="*/ 0 h 3077201"/>
              <a:gd name="connsiteX0" fmla="*/ 3720578 w 3720578"/>
              <a:gd name="connsiteY0" fmla="*/ 3062514 h 3077201"/>
              <a:gd name="connsiteX1" fmla="*/ 3009379 w 3720578"/>
              <a:gd name="connsiteY1" fmla="*/ 2685143 h 3077201"/>
              <a:gd name="connsiteX2" fmla="*/ 2007893 w 3720578"/>
              <a:gd name="connsiteY2" fmla="*/ 3077028 h 3077201"/>
              <a:gd name="connsiteX3" fmla="*/ 1398293 w 3720578"/>
              <a:gd name="connsiteY3" fmla="*/ 2627086 h 3077201"/>
              <a:gd name="connsiteX4" fmla="*/ 150065 w 3720578"/>
              <a:gd name="connsiteY4" fmla="*/ 2409371 h 3077201"/>
              <a:gd name="connsiteX5" fmla="*/ 237151 w 3720578"/>
              <a:gd name="connsiteY5" fmla="*/ 1436915 h 3077201"/>
              <a:gd name="connsiteX6" fmla="*/ 2080465 w 3720578"/>
              <a:gd name="connsiteY6" fmla="*/ 1233713 h 3077201"/>
              <a:gd name="connsiteX7" fmla="*/ 2559436 w 3720578"/>
              <a:gd name="connsiteY7" fmla="*/ 0 h 3077201"/>
              <a:gd name="connsiteX0" fmla="*/ 3720578 w 3720578"/>
              <a:gd name="connsiteY0" fmla="*/ 3062514 h 3077201"/>
              <a:gd name="connsiteX1" fmla="*/ 3009379 w 3720578"/>
              <a:gd name="connsiteY1" fmla="*/ 2685143 h 3077201"/>
              <a:gd name="connsiteX2" fmla="*/ 2007893 w 3720578"/>
              <a:gd name="connsiteY2" fmla="*/ 3077028 h 3077201"/>
              <a:gd name="connsiteX3" fmla="*/ 1398293 w 3720578"/>
              <a:gd name="connsiteY3" fmla="*/ 2627086 h 3077201"/>
              <a:gd name="connsiteX4" fmla="*/ 150065 w 3720578"/>
              <a:gd name="connsiteY4" fmla="*/ 2452914 h 3077201"/>
              <a:gd name="connsiteX5" fmla="*/ 237151 w 3720578"/>
              <a:gd name="connsiteY5" fmla="*/ 1436915 h 3077201"/>
              <a:gd name="connsiteX6" fmla="*/ 2080465 w 3720578"/>
              <a:gd name="connsiteY6" fmla="*/ 1233713 h 3077201"/>
              <a:gd name="connsiteX7" fmla="*/ 2559436 w 3720578"/>
              <a:gd name="connsiteY7" fmla="*/ 0 h 3077201"/>
              <a:gd name="connsiteX0" fmla="*/ 3667625 w 3667625"/>
              <a:gd name="connsiteY0" fmla="*/ 3062514 h 3077201"/>
              <a:gd name="connsiteX1" fmla="*/ 2956426 w 3667625"/>
              <a:gd name="connsiteY1" fmla="*/ 2685143 h 3077201"/>
              <a:gd name="connsiteX2" fmla="*/ 1954940 w 3667625"/>
              <a:gd name="connsiteY2" fmla="*/ 3077028 h 3077201"/>
              <a:gd name="connsiteX3" fmla="*/ 1345340 w 3667625"/>
              <a:gd name="connsiteY3" fmla="*/ 2627086 h 3077201"/>
              <a:gd name="connsiteX4" fmla="*/ 97112 w 3667625"/>
              <a:gd name="connsiteY4" fmla="*/ 2452914 h 3077201"/>
              <a:gd name="connsiteX5" fmla="*/ 300312 w 3667625"/>
              <a:gd name="connsiteY5" fmla="*/ 1480458 h 3077201"/>
              <a:gd name="connsiteX6" fmla="*/ 2027512 w 3667625"/>
              <a:gd name="connsiteY6" fmla="*/ 1233713 h 3077201"/>
              <a:gd name="connsiteX7" fmla="*/ 2506483 w 3667625"/>
              <a:gd name="connsiteY7" fmla="*/ 0 h 3077201"/>
              <a:gd name="connsiteX0" fmla="*/ 3759160 w 3759160"/>
              <a:gd name="connsiteY0" fmla="*/ 3062514 h 3077201"/>
              <a:gd name="connsiteX1" fmla="*/ 3047961 w 3759160"/>
              <a:gd name="connsiteY1" fmla="*/ 2685143 h 3077201"/>
              <a:gd name="connsiteX2" fmla="*/ 2046475 w 3759160"/>
              <a:gd name="connsiteY2" fmla="*/ 3077028 h 3077201"/>
              <a:gd name="connsiteX3" fmla="*/ 1436875 w 3759160"/>
              <a:gd name="connsiteY3" fmla="*/ 2627086 h 3077201"/>
              <a:gd name="connsiteX4" fmla="*/ 72532 w 3759160"/>
              <a:gd name="connsiteY4" fmla="*/ 2438400 h 3077201"/>
              <a:gd name="connsiteX5" fmla="*/ 391847 w 3759160"/>
              <a:gd name="connsiteY5" fmla="*/ 1480458 h 3077201"/>
              <a:gd name="connsiteX6" fmla="*/ 2119047 w 3759160"/>
              <a:gd name="connsiteY6" fmla="*/ 1233713 h 3077201"/>
              <a:gd name="connsiteX7" fmla="*/ 2598018 w 3759160"/>
              <a:gd name="connsiteY7" fmla="*/ 0 h 3077201"/>
              <a:gd name="connsiteX0" fmla="*/ 3748661 w 3748661"/>
              <a:gd name="connsiteY0" fmla="*/ 3062514 h 3077201"/>
              <a:gd name="connsiteX1" fmla="*/ 3037462 w 3748661"/>
              <a:gd name="connsiteY1" fmla="*/ 2685143 h 3077201"/>
              <a:gd name="connsiteX2" fmla="*/ 2035976 w 3748661"/>
              <a:gd name="connsiteY2" fmla="*/ 3077028 h 3077201"/>
              <a:gd name="connsiteX3" fmla="*/ 1426376 w 3748661"/>
              <a:gd name="connsiteY3" fmla="*/ 2627086 h 3077201"/>
              <a:gd name="connsiteX4" fmla="*/ 62033 w 3748661"/>
              <a:gd name="connsiteY4" fmla="*/ 2438400 h 3077201"/>
              <a:gd name="connsiteX5" fmla="*/ 381348 w 3748661"/>
              <a:gd name="connsiteY5" fmla="*/ 1480458 h 3077201"/>
              <a:gd name="connsiteX6" fmla="*/ 1702148 w 3748661"/>
              <a:gd name="connsiteY6" fmla="*/ 1219199 h 3077201"/>
              <a:gd name="connsiteX7" fmla="*/ 2587519 w 3748661"/>
              <a:gd name="connsiteY7" fmla="*/ 0 h 3077201"/>
              <a:gd name="connsiteX0" fmla="*/ 3748661 w 3748661"/>
              <a:gd name="connsiteY0" fmla="*/ 3048000 h 3062687"/>
              <a:gd name="connsiteX1" fmla="*/ 3037462 w 3748661"/>
              <a:gd name="connsiteY1" fmla="*/ 2670629 h 3062687"/>
              <a:gd name="connsiteX2" fmla="*/ 2035976 w 3748661"/>
              <a:gd name="connsiteY2" fmla="*/ 3062514 h 3062687"/>
              <a:gd name="connsiteX3" fmla="*/ 1426376 w 3748661"/>
              <a:gd name="connsiteY3" fmla="*/ 2612572 h 3062687"/>
              <a:gd name="connsiteX4" fmla="*/ 62033 w 3748661"/>
              <a:gd name="connsiteY4" fmla="*/ 2423886 h 3062687"/>
              <a:gd name="connsiteX5" fmla="*/ 381348 w 3748661"/>
              <a:gd name="connsiteY5" fmla="*/ 1465944 h 3062687"/>
              <a:gd name="connsiteX6" fmla="*/ 1702148 w 3748661"/>
              <a:gd name="connsiteY6" fmla="*/ 1204685 h 3062687"/>
              <a:gd name="connsiteX7" fmla="*/ 1963405 w 3748661"/>
              <a:gd name="connsiteY7" fmla="*/ 0 h 3062687"/>
              <a:gd name="connsiteX0" fmla="*/ 3750715 w 3750715"/>
              <a:gd name="connsiteY0" fmla="*/ 3048000 h 3062687"/>
              <a:gd name="connsiteX1" fmla="*/ 3039516 w 3750715"/>
              <a:gd name="connsiteY1" fmla="*/ 2670629 h 3062687"/>
              <a:gd name="connsiteX2" fmla="*/ 2038030 w 3750715"/>
              <a:gd name="connsiteY2" fmla="*/ 3062514 h 3062687"/>
              <a:gd name="connsiteX3" fmla="*/ 1428430 w 3750715"/>
              <a:gd name="connsiteY3" fmla="*/ 2612572 h 3062687"/>
              <a:gd name="connsiteX4" fmla="*/ 64087 w 3750715"/>
              <a:gd name="connsiteY4" fmla="*/ 2423886 h 3062687"/>
              <a:gd name="connsiteX5" fmla="*/ 383402 w 3750715"/>
              <a:gd name="connsiteY5" fmla="*/ 1465944 h 3062687"/>
              <a:gd name="connsiteX6" fmla="*/ 1791288 w 3750715"/>
              <a:gd name="connsiteY6" fmla="*/ 1016000 h 3062687"/>
              <a:gd name="connsiteX7" fmla="*/ 1965459 w 3750715"/>
              <a:gd name="connsiteY7" fmla="*/ 0 h 3062687"/>
              <a:gd name="connsiteX0" fmla="*/ 3738253 w 3738253"/>
              <a:gd name="connsiteY0" fmla="*/ 3048000 h 3062687"/>
              <a:gd name="connsiteX1" fmla="*/ 3027054 w 3738253"/>
              <a:gd name="connsiteY1" fmla="*/ 2670629 h 3062687"/>
              <a:gd name="connsiteX2" fmla="*/ 2025568 w 3738253"/>
              <a:gd name="connsiteY2" fmla="*/ 3062514 h 3062687"/>
              <a:gd name="connsiteX3" fmla="*/ 1415968 w 3738253"/>
              <a:gd name="connsiteY3" fmla="*/ 2612572 h 3062687"/>
              <a:gd name="connsiteX4" fmla="*/ 66139 w 3738253"/>
              <a:gd name="connsiteY4" fmla="*/ 2510972 h 3062687"/>
              <a:gd name="connsiteX5" fmla="*/ 370940 w 3738253"/>
              <a:gd name="connsiteY5" fmla="*/ 1465944 h 3062687"/>
              <a:gd name="connsiteX6" fmla="*/ 1778826 w 3738253"/>
              <a:gd name="connsiteY6" fmla="*/ 1016000 h 3062687"/>
              <a:gd name="connsiteX7" fmla="*/ 1952997 w 3738253"/>
              <a:gd name="connsiteY7" fmla="*/ 0 h 3062687"/>
              <a:gd name="connsiteX0" fmla="*/ 3802643 w 3802643"/>
              <a:gd name="connsiteY0" fmla="*/ 3048000 h 3062687"/>
              <a:gd name="connsiteX1" fmla="*/ 3091444 w 3802643"/>
              <a:gd name="connsiteY1" fmla="*/ 2670629 h 3062687"/>
              <a:gd name="connsiteX2" fmla="*/ 2089958 w 3802643"/>
              <a:gd name="connsiteY2" fmla="*/ 3062514 h 3062687"/>
              <a:gd name="connsiteX3" fmla="*/ 1480358 w 3802643"/>
              <a:gd name="connsiteY3" fmla="*/ 2612572 h 3062687"/>
              <a:gd name="connsiteX4" fmla="*/ 130529 w 3802643"/>
              <a:gd name="connsiteY4" fmla="*/ 2510972 h 3062687"/>
              <a:gd name="connsiteX5" fmla="*/ 246645 w 3802643"/>
              <a:gd name="connsiteY5" fmla="*/ 1553029 h 3062687"/>
              <a:gd name="connsiteX6" fmla="*/ 1843216 w 3802643"/>
              <a:gd name="connsiteY6" fmla="*/ 1016000 h 3062687"/>
              <a:gd name="connsiteX7" fmla="*/ 2017387 w 3802643"/>
              <a:gd name="connsiteY7" fmla="*/ 0 h 3062687"/>
              <a:gd name="connsiteX0" fmla="*/ 3802643 w 3802643"/>
              <a:gd name="connsiteY0" fmla="*/ 3048000 h 3062687"/>
              <a:gd name="connsiteX1" fmla="*/ 3091444 w 3802643"/>
              <a:gd name="connsiteY1" fmla="*/ 2670629 h 3062687"/>
              <a:gd name="connsiteX2" fmla="*/ 2089958 w 3802643"/>
              <a:gd name="connsiteY2" fmla="*/ 3062514 h 3062687"/>
              <a:gd name="connsiteX3" fmla="*/ 1480358 w 3802643"/>
              <a:gd name="connsiteY3" fmla="*/ 2612572 h 3062687"/>
              <a:gd name="connsiteX4" fmla="*/ 130529 w 3802643"/>
              <a:gd name="connsiteY4" fmla="*/ 2510972 h 3062687"/>
              <a:gd name="connsiteX5" fmla="*/ 246645 w 3802643"/>
              <a:gd name="connsiteY5" fmla="*/ 1553029 h 3062687"/>
              <a:gd name="connsiteX6" fmla="*/ 1843216 w 3802643"/>
              <a:gd name="connsiteY6" fmla="*/ 1016000 h 3062687"/>
              <a:gd name="connsiteX7" fmla="*/ 2017387 w 3802643"/>
              <a:gd name="connsiteY7" fmla="*/ 0 h 3062687"/>
              <a:gd name="connsiteX0" fmla="*/ 3798560 w 3798560"/>
              <a:gd name="connsiteY0" fmla="*/ 3048000 h 3062525"/>
              <a:gd name="connsiteX1" fmla="*/ 3087361 w 3798560"/>
              <a:gd name="connsiteY1" fmla="*/ 2670629 h 3062525"/>
              <a:gd name="connsiteX2" fmla="*/ 2085875 w 3798560"/>
              <a:gd name="connsiteY2" fmla="*/ 3062514 h 3062525"/>
              <a:gd name="connsiteX3" fmla="*/ 1418218 w 3798560"/>
              <a:gd name="connsiteY3" fmla="*/ 2656115 h 3062525"/>
              <a:gd name="connsiteX4" fmla="*/ 126446 w 3798560"/>
              <a:gd name="connsiteY4" fmla="*/ 2510972 h 3062525"/>
              <a:gd name="connsiteX5" fmla="*/ 242562 w 3798560"/>
              <a:gd name="connsiteY5" fmla="*/ 1553029 h 3062525"/>
              <a:gd name="connsiteX6" fmla="*/ 1839133 w 3798560"/>
              <a:gd name="connsiteY6" fmla="*/ 1016000 h 3062525"/>
              <a:gd name="connsiteX7" fmla="*/ 2013304 w 3798560"/>
              <a:gd name="connsiteY7" fmla="*/ 0 h 3062525"/>
              <a:gd name="connsiteX0" fmla="*/ 3885646 w 3885646"/>
              <a:gd name="connsiteY0" fmla="*/ 2757715 h 3062526"/>
              <a:gd name="connsiteX1" fmla="*/ 3087361 w 3885646"/>
              <a:gd name="connsiteY1" fmla="*/ 2670629 h 3062526"/>
              <a:gd name="connsiteX2" fmla="*/ 2085875 w 3885646"/>
              <a:gd name="connsiteY2" fmla="*/ 3062514 h 3062526"/>
              <a:gd name="connsiteX3" fmla="*/ 1418218 w 3885646"/>
              <a:gd name="connsiteY3" fmla="*/ 2656115 h 3062526"/>
              <a:gd name="connsiteX4" fmla="*/ 126446 w 3885646"/>
              <a:gd name="connsiteY4" fmla="*/ 2510972 h 3062526"/>
              <a:gd name="connsiteX5" fmla="*/ 242562 w 3885646"/>
              <a:gd name="connsiteY5" fmla="*/ 1553029 h 3062526"/>
              <a:gd name="connsiteX6" fmla="*/ 1839133 w 3885646"/>
              <a:gd name="connsiteY6" fmla="*/ 1016000 h 3062526"/>
              <a:gd name="connsiteX7" fmla="*/ 2013304 w 3885646"/>
              <a:gd name="connsiteY7" fmla="*/ 0 h 3062526"/>
              <a:gd name="connsiteX0" fmla="*/ 3885646 w 3885646"/>
              <a:gd name="connsiteY0" fmla="*/ 2757715 h 3064823"/>
              <a:gd name="connsiteX1" fmla="*/ 3217990 w 3885646"/>
              <a:gd name="connsiteY1" fmla="*/ 2452915 h 3064823"/>
              <a:gd name="connsiteX2" fmla="*/ 2085875 w 3885646"/>
              <a:gd name="connsiteY2" fmla="*/ 3062514 h 3064823"/>
              <a:gd name="connsiteX3" fmla="*/ 1418218 w 3885646"/>
              <a:gd name="connsiteY3" fmla="*/ 2656115 h 3064823"/>
              <a:gd name="connsiteX4" fmla="*/ 126446 w 3885646"/>
              <a:gd name="connsiteY4" fmla="*/ 2510972 h 3064823"/>
              <a:gd name="connsiteX5" fmla="*/ 242562 w 3885646"/>
              <a:gd name="connsiteY5" fmla="*/ 1553029 h 3064823"/>
              <a:gd name="connsiteX6" fmla="*/ 1839133 w 3885646"/>
              <a:gd name="connsiteY6" fmla="*/ 1016000 h 3064823"/>
              <a:gd name="connsiteX7" fmla="*/ 2013304 w 3885646"/>
              <a:gd name="connsiteY7" fmla="*/ 0 h 3064823"/>
              <a:gd name="connsiteX0" fmla="*/ 3885646 w 3885646"/>
              <a:gd name="connsiteY0" fmla="*/ 2757715 h 3063988"/>
              <a:gd name="connsiteX1" fmla="*/ 3247019 w 3885646"/>
              <a:gd name="connsiteY1" fmla="*/ 2496458 h 3063988"/>
              <a:gd name="connsiteX2" fmla="*/ 2085875 w 3885646"/>
              <a:gd name="connsiteY2" fmla="*/ 3062514 h 3063988"/>
              <a:gd name="connsiteX3" fmla="*/ 1418218 w 3885646"/>
              <a:gd name="connsiteY3" fmla="*/ 2656115 h 3063988"/>
              <a:gd name="connsiteX4" fmla="*/ 126446 w 3885646"/>
              <a:gd name="connsiteY4" fmla="*/ 2510972 h 3063988"/>
              <a:gd name="connsiteX5" fmla="*/ 242562 w 3885646"/>
              <a:gd name="connsiteY5" fmla="*/ 1553029 h 3063988"/>
              <a:gd name="connsiteX6" fmla="*/ 1839133 w 3885646"/>
              <a:gd name="connsiteY6" fmla="*/ 1016000 h 3063988"/>
              <a:gd name="connsiteX7" fmla="*/ 2013304 w 3885646"/>
              <a:gd name="connsiteY7" fmla="*/ 0 h 3063988"/>
              <a:gd name="connsiteX0" fmla="*/ 3885646 w 3885646"/>
              <a:gd name="connsiteY0" fmla="*/ 2757715 h 3063309"/>
              <a:gd name="connsiteX1" fmla="*/ 2085875 w 3885646"/>
              <a:gd name="connsiteY1" fmla="*/ 3062514 h 3063309"/>
              <a:gd name="connsiteX2" fmla="*/ 1418218 w 3885646"/>
              <a:gd name="connsiteY2" fmla="*/ 2656115 h 3063309"/>
              <a:gd name="connsiteX3" fmla="*/ 126446 w 3885646"/>
              <a:gd name="connsiteY3" fmla="*/ 2510972 h 3063309"/>
              <a:gd name="connsiteX4" fmla="*/ 242562 w 3885646"/>
              <a:gd name="connsiteY4" fmla="*/ 1553029 h 3063309"/>
              <a:gd name="connsiteX5" fmla="*/ 1839133 w 3885646"/>
              <a:gd name="connsiteY5" fmla="*/ 1016000 h 3063309"/>
              <a:gd name="connsiteX6" fmla="*/ 2013304 w 3885646"/>
              <a:gd name="connsiteY6" fmla="*/ 0 h 3063309"/>
              <a:gd name="connsiteX0" fmla="*/ 3885646 w 3885646"/>
              <a:gd name="connsiteY0" fmla="*/ 2757715 h 3062740"/>
              <a:gd name="connsiteX1" fmla="*/ 2085875 w 3885646"/>
              <a:gd name="connsiteY1" fmla="*/ 3062514 h 3062740"/>
              <a:gd name="connsiteX2" fmla="*/ 1418218 w 3885646"/>
              <a:gd name="connsiteY2" fmla="*/ 2656115 h 3062740"/>
              <a:gd name="connsiteX3" fmla="*/ 126446 w 3885646"/>
              <a:gd name="connsiteY3" fmla="*/ 2510972 h 3062740"/>
              <a:gd name="connsiteX4" fmla="*/ 242562 w 3885646"/>
              <a:gd name="connsiteY4" fmla="*/ 1553029 h 3062740"/>
              <a:gd name="connsiteX5" fmla="*/ 1839133 w 3885646"/>
              <a:gd name="connsiteY5" fmla="*/ 1016000 h 3062740"/>
              <a:gd name="connsiteX6" fmla="*/ 2013304 w 3885646"/>
              <a:gd name="connsiteY6" fmla="*/ 0 h 3062740"/>
              <a:gd name="connsiteX0" fmla="*/ 3885646 w 3885646"/>
              <a:gd name="connsiteY0" fmla="*/ 2757715 h 2961167"/>
              <a:gd name="connsiteX1" fmla="*/ 2289075 w 3885646"/>
              <a:gd name="connsiteY1" fmla="*/ 2960914 h 2961167"/>
              <a:gd name="connsiteX2" fmla="*/ 1418218 w 3885646"/>
              <a:gd name="connsiteY2" fmla="*/ 2656115 h 2961167"/>
              <a:gd name="connsiteX3" fmla="*/ 126446 w 3885646"/>
              <a:gd name="connsiteY3" fmla="*/ 2510972 h 2961167"/>
              <a:gd name="connsiteX4" fmla="*/ 242562 w 3885646"/>
              <a:gd name="connsiteY4" fmla="*/ 1553029 h 2961167"/>
              <a:gd name="connsiteX5" fmla="*/ 1839133 w 3885646"/>
              <a:gd name="connsiteY5" fmla="*/ 1016000 h 2961167"/>
              <a:gd name="connsiteX6" fmla="*/ 2013304 w 3885646"/>
              <a:gd name="connsiteY6" fmla="*/ 0 h 2961167"/>
              <a:gd name="connsiteX0" fmla="*/ 3887685 w 3887685"/>
              <a:gd name="connsiteY0" fmla="*/ 2757715 h 2962512"/>
              <a:gd name="connsiteX1" fmla="*/ 2291114 w 3887685"/>
              <a:gd name="connsiteY1" fmla="*/ 2960914 h 2962512"/>
              <a:gd name="connsiteX2" fmla="*/ 1449285 w 3887685"/>
              <a:gd name="connsiteY2" fmla="*/ 2496458 h 2962512"/>
              <a:gd name="connsiteX3" fmla="*/ 128485 w 3887685"/>
              <a:gd name="connsiteY3" fmla="*/ 2510972 h 2962512"/>
              <a:gd name="connsiteX4" fmla="*/ 244601 w 3887685"/>
              <a:gd name="connsiteY4" fmla="*/ 1553029 h 2962512"/>
              <a:gd name="connsiteX5" fmla="*/ 1841172 w 3887685"/>
              <a:gd name="connsiteY5" fmla="*/ 1016000 h 2962512"/>
              <a:gd name="connsiteX6" fmla="*/ 2015343 w 3887685"/>
              <a:gd name="connsiteY6" fmla="*/ 0 h 2962512"/>
              <a:gd name="connsiteX0" fmla="*/ 3887685 w 3887685"/>
              <a:gd name="connsiteY0" fmla="*/ 2757715 h 2757715"/>
              <a:gd name="connsiteX1" fmla="*/ 2305629 w 3887685"/>
              <a:gd name="connsiteY1" fmla="*/ 2728685 h 2757715"/>
              <a:gd name="connsiteX2" fmla="*/ 1449285 w 3887685"/>
              <a:gd name="connsiteY2" fmla="*/ 2496458 h 2757715"/>
              <a:gd name="connsiteX3" fmla="*/ 128485 w 3887685"/>
              <a:gd name="connsiteY3" fmla="*/ 2510972 h 2757715"/>
              <a:gd name="connsiteX4" fmla="*/ 244601 w 3887685"/>
              <a:gd name="connsiteY4" fmla="*/ 1553029 h 2757715"/>
              <a:gd name="connsiteX5" fmla="*/ 1841172 w 3887685"/>
              <a:gd name="connsiteY5" fmla="*/ 1016000 h 2757715"/>
              <a:gd name="connsiteX6" fmla="*/ 2015343 w 3887685"/>
              <a:gd name="connsiteY6" fmla="*/ 0 h 2757715"/>
              <a:gd name="connsiteX0" fmla="*/ 3887685 w 3887685"/>
              <a:gd name="connsiteY0" fmla="*/ 2583544 h 2728885"/>
              <a:gd name="connsiteX1" fmla="*/ 2305629 w 3887685"/>
              <a:gd name="connsiteY1" fmla="*/ 2728685 h 2728885"/>
              <a:gd name="connsiteX2" fmla="*/ 1449285 w 3887685"/>
              <a:gd name="connsiteY2" fmla="*/ 2496458 h 2728885"/>
              <a:gd name="connsiteX3" fmla="*/ 128485 w 3887685"/>
              <a:gd name="connsiteY3" fmla="*/ 2510972 h 2728885"/>
              <a:gd name="connsiteX4" fmla="*/ 244601 w 3887685"/>
              <a:gd name="connsiteY4" fmla="*/ 1553029 h 2728885"/>
              <a:gd name="connsiteX5" fmla="*/ 1841172 w 3887685"/>
              <a:gd name="connsiteY5" fmla="*/ 1016000 h 2728885"/>
              <a:gd name="connsiteX6" fmla="*/ 2015343 w 3887685"/>
              <a:gd name="connsiteY6" fmla="*/ 0 h 2728885"/>
              <a:gd name="connsiteX0" fmla="*/ 3887685 w 3887685"/>
              <a:gd name="connsiteY0" fmla="*/ 2496458 h 2728685"/>
              <a:gd name="connsiteX1" fmla="*/ 2305629 w 3887685"/>
              <a:gd name="connsiteY1" fmla="*/ 2728685 h 2728685"/>
              <a:gd name="connsiteX2" fmla="*/ 1449285 w 3887685"/>
              <a:gd name="connsiteY2" fmla="*/ 2496458 h 2728685"/>
              <a:gd name="connsiteX3" fmla="*/ 128485 w 3887685"/>
              <a:gd name="connsiteY3" fmla="*/ 2510972 h 2728685"/>
              <a:gd name="connsiteX4" fmla="*/ 244601 w 3887685"/>
              <a:gd name="connsiteY4" fmla="*/ 1553029 h 2728685"/>
              <a:gd name="connsiteX5" fmla="*/ 1841172 w 3887685"/>
              <a:gd name="connsiteY5" fmla="*/ 1016000 h 2728685"/>
              <a:gd name="connsiteX6" fmla="*/ 2015343 w 3887685"/>
              <a:gd name="connsiteY6" fmla="*/ 0 h 2728685"/>
              <a:gd name="connsiteX0" fmla="*/ 3887685 w 3887685"/>
              <a:gd name="connsiteY0" fmla="*/ 2496458 h 2728685"/>
              <a:gd name="connsiteX1" fmla="*/ 2305629 w 3887685"/>
              <a:gd name="connsiteY1" fmla="*/ 2728685 h 2728685"/>
              <a:gd name="connsiteX2" fmla="*/ 1449285 w 3887685"/>
              <a:gd name="connsiteY2" fmla="*/ 2496458 h 2728685"/>
              <a:gd name="connsiteX3" fmla="*/ 128485 w 3887685"/>
              <a:gd name="connsiteY3" fmla="*/ 2510972 h 2728685"/>
              <a:gd name="connsiteX4" fmla="*/ 244601 w 3887685"/>
              <a:gd name="connsiteY4" fmla="*/ 1553029 h 2728685"/>
              <a:gd name="connsiteX5" fmla="*/ 1841172 w 3887685"/>
              <a:gd name="connsiteY5" fmla="*/ 1016000 h 2728685"/>
              <a:gd name="connsiteX6" fmla="*/ 2015343 w 3887685"/>
              <a:gd name="connsiteY6" fmla="*/ 0 h 2728685"/>
              <a:gd name="connsiteX0" fmla="*/ 3890752 w 3890752"/>
              <a:gd name="connsiteY0" fmla="*/ 2496458 h 2729543"/>
              <a:gd name="connsiteX1" fmla="*/ 2308696 w 3890752"/>
              <a:gd name="connsiteY1" fmla="*/ 2728685 h 2729543"/>
              <a:gd name="connsiteX2" fmla="*/ 1495895 w 3890752"/>
              <a:gd name="connsiteY2" fmla="*/ 2322287 h 2729543"/>
              <a:gd name="connsiteX3" fmla="*/ 131552 w 3890752"/>
              <a:gd name="connsiteY3" fmla="*/ 2510972 h 2729543"/>
              <a:gd name="connsiteX4" fmla="*/ 247668 w 3890752"/>
              <a:gd name="connsiteY4" fmla="*/ 1553029 h 2729543"/>
              <a:gd name="connsiteX5" fmla="*/ 1844239 w 3890752"/>
              <a:gd name="connsiteY5" fmla="*/ 1016000 h 2729543"/>
              <a:gd name="connsiteX6" fmla="*/ 2018410 w 3890752"/>
              <a:gd name="connsiteY6" fmla="*/ 0 h 2729543"/>
              <a:gd name="connsiteX0" fmla="*/ 3759260 w 3759260"/>
              <a:gd name="connsiteY0" fmla="*/ 2496458 h 2729543"/>
              <a:gd name="connsiteX1" fmla="*/ 2177204 w 3759260"/>
              <a:gd name="connsiteY1" fmla="*/ 2728685 h 2729543"/>
              <a:gd name="connsiteX2" fmla="*/ 1364403 w 3759260"/>
              <a:gd name="connsiteY2" fmla="*/ 2322287 h 2729543"/>
              <a:gd name="connsiteX3" fmla="*/ 261317 w 3759260"/>
              <a:gd name="connsiteY3" fmla="*/ 2452915 h 2729543"/>
              <a:gd name="connsiteX4" fmla="*/ 116176 w 3759260"/>
              <a:gd name="connsiteY4" fmla="*/ 1553029 h 2729543"/>
              <a:gd name="connsiteX5" fmla="*/ 1712747 w 3759260"/>
              <a:gd name="connsiteY5" fmla="*/ 1016000 h 2729543"/>
              <a:gd name="connsiteX6" fmla="*/ 1886918 w 3759260"/>
              <a:gd name="connsiteY6" fmla="*/ 0 h 2729543"/>
              <a:gd name="connsiteX0" fmla="*/ 3862794 w 3862794"/>
              <a:gd name="connsiteY0" fmla="*/ 2496458 h 2729543"/>
              <a:gd name="connsiteX1" fmla="*/ 2280738 w 3862794"/>
              <a:gd name="connsiteY1" fmla="*/ 2728685 h 2729543"/>
              <a:gd name="connsiteX2" fmla="*/ 1467937 w 3862794"/>
              <a:gd name="connsiteY2" fmla="*/ 2322287 h 2729543"/>
              <a:gd name="connsiteX3" fmla="*/ 147137 w 3862794"/>
              <a:gd name="connsiteY3" fmla="*/ 2467430 h 2729543"/>
              <a:gd name="connsiteX4" fmla="*/ 219710 w 3862794"/>
              <a:gd name="connsiteY4" fmla="*/ 1553029 h 2729543"/>
              <a:gd name="connsiteX5" fmla="*/ 1816281 w 3862794"/>
              <a:gd name="connsiteY5" fmla="*/ 1016000 h 2729543"/>
              <a:gd name="connsiteX6" fmla="*/ 1990452 w 3862794"/>
              <a:gd name="connsiteY6" fmla="*/ 0 h 2729543"/>
              <a:gd name="connsiteX0" fmla="*/ 3841906 w 3841906"/>
              <a:gd name="connsiteY0" fmla="*/ 2496458 h 2729543"/>
              <a:gd name="connsiteX1" fmla="*/ 2259850 w 3841906"/>
              <a:gd name="connsiteY1" fmla="*/ 2728685 h 2729543"/>
              <a:gd name="connsiteX2" fmla="*/ 1447049 w 3841906"/>
              <a:gd name="connsiteY2" fmla="*/ 2322287 h 2729543"/>
              <a:gd name="connsiteX3" fmla="*/ 126249 w 3841906"/>
              <a:gd name="connsiteY3" fmla="*/ 2467430 h 2729543"/>
              <a:gd name="connsiteX4" fmla="*/ 242364 w 3841906"/>
              <a:gd name="connsiteY4" fmla="*/ 1509486 h 2729543"/>
              <a:gd name="connsiteX5" fmla="*/ 1795393 w 3841906"/>
              <a:gd name="connsiteY5" fmla="*/ 1016000 h 2729543"/>
              <a:gd name="connsiteX6" fmla="*/ 1969564 w 3841906"/>
              <a:gd name="connsiteY6" fmla="*/ 0 h 2729543"/>
              <a:gd name="connsiteX0" fmla="*/ 3841906 w 3841906"/>
              <a:gd name="connsiteY0" fmla="*/ 2496458 h 2715046"/>
              <a:gd name="connsiteX1" fmla="*/ 2317907 w 3841906"/>
              <a:gd name="connsiteY1" fmla="*/ 2714171 h 2715046"/>
              <a:gd name="connsiteX2" fmla="*/ 1447049 w 3841906"/>
              <a:gd name="connsiteY2" fmla="*/ 2322287 h 2715046"/>
              <a:gd name="connsiteX3" fmla="*/ 126249 w 3841906"/>
              <a:gd name="connsiteY3" fmla="*/ 2467430 h 2715046"/>
              <a:gd name="connsiteX4" fmla="*/ 242364 w 3841906"/>
              <a:gd name="connsiteY4" fmla="*/ 1509486 h 2715046"/>
              <a:gd name="connsiteX5" fmla="*/ 1795393 w 3841906"/>
              <a:gd name="connsiteY5" fmla="*/ 1016000 h 2715046"/>
              <a:gd name="connsiteX6" fmla="*/ 1969564 w 3841906"/>
              <a:gd name="connsiteY6" fmla="*/ 0 h 2715046"/>
              <a:gd name="connsiteX0" fmla="*/ 3841906 w 3841906"/>
              <a:gd name="connsiteY0" fmla="*/ 2409373 h 2714371"/>
              <a:gd name="connsiteX1" fmla="*/ 2317907 w 3841906"/>
              <a:gd name="connsiteY1" fmla="*/ 2714171 h 2714371"/>
              <a:gd name="connsiteX2" fmla="*/ 1447049 w 3841906"/>
              <a:gd name="connsiteY2" fmla="*/ 2322287 h 2714371"/>
              <a:gd name="connsiteX3" fmla="*/ 126249 w 3841906"/>
              <a:gd name="connsiteY3" fmla="*/ 2467430 h 2714371"/>
              <a:gd name="connsiteX4" fmla="*/ 242364 w 3841906"/>
              <a:gd name="connsiteY4" fmla="*/ 1509486 h 2714371"/>
              <a:gd name="connsiteX5" fmla="*/ 1795393 w 3841906"/>
              <a:gd name="connsiteY5" fmla="*/ 1016000 h 2714371"/>
              <a:gd name="connsiteX6" fmla="*/ 1969564 w 3841906"/>
              <a:gd name="connsiteY6" fmla="*/ 0 h 2714371"/>
              <a:gd name="connsiteX0" fmla="*/ 3821570 w 3821570"/>
              <a:gd name="connsiteY0" fmla="*/ 2409373 h 2714371"/>
              <a:gd name="connsiteX1" fmla="*/ 2297571 w 3821570"/>
              <a:gd name="connsiteY1" fmla="*/ 2714171 h 2714371"/>
              <a:gd name="connsiteX2" fmla="*/ 1426713 w 3821570"/>
              <a:gd name="connsiteY2" fmla="*/ 2322287 h 2714371"/>
              <a:gd name="connsiteX3" fmla="*/ 105913 w 3821570"/>
              <a:gd name="connsiteY3" fmla="*/ 2467430 h 2714371"/>
              <a:gd name="connsiteX4" fmla="*/ 222028 w 3821570"/>
              <a:gd name="connsiteY4" fmla="*/ 1509486 h 2714371"/>
              <a:gd name="connsiteX5" fmla="*/ 1343791 w 3821570"/>
              <a:gd name="connsiteY5" fmla="*/ 1004172 h 2714371"/>
              <a:gd name="connsiteX6" fmla="*/ 1949228 w 3821570"/>
              <a:gd name="connsiteY6" fmla="*/ 0 h 2714371"/>
              <a:gd name="connsiteX0" fmla="*/ 3821570 w 3821570"/>
              <a:gd name="connsiteY0" fmla="*/ 2515825 h 2820823"/>
              <a:gd name="connsiteX1" fmla="*/ 2297571 w 3821570"/>
              <a:gd name="connsiteY1" fmla="*/ 2820623 h 2820823"/>
              <a:gd name="connsiteX2" fmla="*/ 1426713 w 3821570"/>
              <a:gd name="connsiteY2" fmla="*/ 2428739 h 2820823"/>
              <a:gd name="connsiteX3" fmla="*/ 105913 w 3821570"/>
              <a:gd name="connsiteY3" fmla="*/ 2573882 h 2820823"/>
              <a:gd name="connsiteX4" fmla="*/ 222028 w 3821570"/>
              <a:gd name="connsiteY4" fmla="*/ 1615938 h 2820823"/>
              <a:gd name="connsiteX5" fmla="*/ 1343791 w 3821570"/>
              <a:gd name="connsiteY5" fmla="*/ 1110624 h 2820823"/>
              <a:gd name="connsiteX6" fmla="*/ 1666674 w 3821570"/>
              <a:gd name="connsiteY6" fmla="*/ 0 h 2820823"/>
              <a:gd name="connsiteX0" fmla="*/ 4689955 w 4689955"/>
              <a:gd name="connsiteY0" fmla="*/ 2515825 h 2820823"/>
              <a:gd name="connsiteX1" fmla="*/ 3165956 w 4689955"/>
              <a:gd name="connsiteY1" fmla="*/ 2820623 h 2820823"/>
              <a:gd name="connsiteX2" fmla="*/ 2295098 w 4689955"/>
              <a:gd name="connsiteY2" fmla="*/ 2428739 h 2820823"/>
              <a:gd name="connsiteX3" fmla="*/ 974298 w 4689955"/>
              <a:gd name="connsiteY3" fmla="*/ 2573882 h 2820823"/>
              <a:gd name="connsiteX4" fmla="*/ 34551 w 4689955"/>
              <a:gd name="connsiteY4" fmla="*/ 1698733 h 2820823"/>
              <a:gd name="connsiteX5" fmla="*/ 2212176 w 4689955"/>
              <a:gd name="connsiteY5" fmla="*/ 1110624 h 2820823"/>
              <a:gd name="connsiteX6" fmla="*/ 2535059 w 4689955"/>
              <a:gd name="connsiteY6" fmla="*/ 0 h 2820823"/>
              <a:gd name="connsiteX0" fmla="*/ 4788044 w 4788044"/>
              <a:gd name="connsiteY0" fmla="*/ 2515825 h 2820823"/>
              <a:gd name="connsiteX1" fmla="*/ 3264045 w 4788044"/>
              <a:gd name="connsiteY1" fmla="*/ 2820623 h 2820823"/>
              <a:gd name="connsiteX2" fmla="*/ 2393187 w 4788044"/>
              <a:gd name="connsiteY2" fmla="*/ 2428739 h 2820823"/>
              <a:gd name="connsiteX3" fmla="*/ 1072387 w 4788044"/>
              <a:gd name="connsiteY3" fmla="*/ 2573882 h 2820823"/>
              <a:gd name="connsiteX4" fmla="*/ 132640 w 4788044"/>
              <a:gd name="connsiteY4" fmla="*/ 1698733 h 2820823"/>
              <a:gd name="connsiteX5" fmla="*/ 2310265 w 4788044"/>
              <a:gd name="connsiteY5" fmla="*/ 1110624 h 2820823"/>
              <a:gd name="connsiteX6" fmla="*/ 2633148 w 4788044"/>
              <a:gd name="connsiteY6" fmla="*/ 0 h 2820823"/>
              <a:gd name="connsiteX0" fmla="*/ 4729201 w 4729201"/>
              <a:gd name="connsiteY0" fmla="*/ 2515825 h 2820823"/>
              <a:gd name="connsiteX1" fmla="*/ 3205202 w 4729201"/>
              <a:gd name="connsiteY1" fmla="*/ 2820623 h 2820823"/>
              <a:gd name="connsiteX2" fmla="*/ 2334344 w 4729201"/>
              <a:gd name="connsiteY2" fmla="*/ 2428739 h 2820823"/>
              <a:gd name="connsiteX3" fmla="*/ 1013544 w 4729201"/>
              <a:gd name="connsiteY3" fmla="*/ 2573882 h 2820823"/>
              <a:gd name="connsiteX4" fmla="*/ 73797 w 4729201"/>
              <a:gd name="connsiteY4" fmla="*/ 1698733 h 2820823"/>
              <a:gd name="connsiteX5" fmla="*/ 2251422 w 4729201"/>
              <a:gd name="connsiteY5" fmla="*/ 1110624 h 2820823"/>
              <a:gd name="connsiteX6" fmla="*/ 2574305 w 4729201"/>
              <a:gd name="connsiteY6" fmla="*/ 0 h 2820823"/>
              <a:gd name="connsiteX0" fmla="*/ 4729201 w 4729201"/>
              <a:gd name="connsiteY0" fmla="*/ 2515825 h 2820823"/>
              <a:gd name="connsiteX1" fmla="*/ 3205202 w 4729201"/>
              <a:gd name="connsiteY1" fmla="*/ 2820623 h 2820823"/>
              <a:gd name="connsiteX2" fmla="*/ 2334344 w 4729201"/>
              <a:gd name="connsiteY2" fmla="*/ 2428739 h 2820823"/>
              <a:gd name="connsiteX3" fmla="*/ 1013544 w 4729201"/>
              <a:gd name="connsiteY3" fmla="*/ 2573882 h 2820823"/>
              <a:gd name="connsiteX4" fmla="*/ 73797 w 4729201"/>
              <a:gd name="connsiteY4" fmla="*/ 1698733 h 2820823"/>
              <a:gd name="connsiteX5" fmla="*/ 2251422 w 4729201"/>
              <a:gd name="connsiteY5" fmla="*/ 1110624 h 2820823"/>
              <a:gd name="connsiteX6" fmla="*/ 2574305 w 4729201"/>
              <a:gd name="connsiteY6" fmla="*/ 0 h 2820823"/>
              <a:gd name="connsiteX0" fmla="*/ 4787143 w 4787143"/>
              <a:gd name="connsiteY0" fmla="*/ 2515825 h 2820823"/>
              <a:gd name="connsiteX1" fmla="*/ 3263144 w 4787143"/>
              <a:gd name="connsiteY1" fmla="*/ 2820623 h 2820823"/>
              <a:gd name="connsiteX2" fmla="*/ 2392286 w 4787143"/>
              <a:gd name="connsiteY2" fmla="*/ 2428739 h 2820823"/>
              <a:gd name="connsiteX3" fmla="*/ 1071486 w 4787143"/>
              <a:gd name="connsiteY3" fmla="*/ 2573882 h 2820823"/>
              <a:gd name="connsiteX4" fmla="*/ 72254 w 4787143"/>
              <a:gd name="connsiteY4" fmla="*/ 1852496 h 2820823"/>
              <a:gd name="connsiteX5" fmla="*/ 2309364 w 4787143"/>
              <a:gd name="connsiteY5" fmla="*/ 1110624 h 2820823"/>
              <a:gd name="connsiteX6" fmla="*/ 2632247 w 4787143"/>
              <a:gd name="connsiteY6" fmla="*/ 0 h 2820823"/>
              <a:gd name="connsiteX0" fmla="*/ 4787143 w 4787143"/>
              <a:gd name="connsiteY0" fmla="*/ 2515825 h 2820823"/>
              <a:gd name="connsiteX1" fmla="*/ 3263144 w 4787143"/>
              <a:gd name="connsiteY1" fmla="*/ 2820623 h 2820823"/>
              <a:gd name="connsiteX2" fmla="*/ 2392286 w 4787143"/>
              <a:gd name="connsiteY2" fmla="*/ 2428739 h 2820823"/>
              <a:gd name="connsiteX3" fmla="*/ 1071486 w 4787143"/>
              <a:gd name="connsiteY3" fmla="*/ 2573882 h 2820823"/>
              <a:gd name="connsiteX4" fmla="*/ 72254 w 4787143"/>
              <a:gd name="connsiteY4" fmla="*/ 1852496 h 2820823"/>
              <a:gd name="connsiteX5" fmla="*/ 2309364 w 4787143"/>
              <a:gd name="connsiteY5" fmla="*/ 1110624 h 2820823"/>
              <a:gd name="connsiteX6" fmla="*/ 2632247 w 4787143"/>
              <a:gd name="connsiteY6" fmla="*/ 0 h 2820823"/>
              <a:gd name="connsiteX0" fmla="*/ 4787143 w 4787143"/>
              <a:gd name="connsiteY0" fmla="*/ 2515825 h 2820823"/>
              <a:gd name="connsiteX1" fmla="*/ 3263144 w 4787143"/>
              <a:gd name="connsiteY1" fmla="*/ 2820623 h 2820823"/>
              <a:gd name="connsiteX2" fmla="*/ 2392286 w 4787143"/>
              <a:gd name="connsiteY2" fmla="*/ 2428739 h 2820823"/>
              <a:gd name="connsiteX3" fmla="*/ 1071486 w 4787143"/>
              <a:gd name="connsiteY3" fmla="*/ 2573882 h 2820823"/>
              <a:gd name="connsiteX4" fmla="*/ 72254 w 4787143"/>
              <a:gd name="connsiteY4" fmla="*/ 1852496 h 2820823"/>
              <a:gd name="connsiteX5" fmla="*/ 2309364 w 4787143"/>
              <a:gd name="connsiteY5" fmla="*/ 1110624 h 2820823"/>
              <a:gd name="connsiteX6" fmla="*/ 2632247 w 4787143"/>
              <a:gd name="connsiteY6" fmla="*/ 0 h 2820823"/>
              <a:gd name="connsiteX0" fmla="*/ 4787143 w 4787143"/>
              <a:gd name="connsiteY0" fmla="*/ 2515825 h 2820823"/>
              <a:gd name="connsiteX1" fmla="*/ 3263144 w 4787143"/>
              <a:gd name="connsiteY1" fmla="*/ 2820623 h 2820823"/>
              <a:gd name="connsiteX2" fmla="*/ 2392286 w 4787143"/>
              <a:gd name="connsiteY2" fmla="*/ 2428739 h 2820823"/>
              <a:gd name="connsiteX3" fmla="*/ 1071486 w 4787143"/>
              <a:gd name="connsiteY3" fmla="*/ 2573882 h 2820823"/>
              <a:gd name="connsiteX4" fmla="*/ 72254 w 4787143"/>
              <a:gd name="connsiteY4" fmla="*/ 1852496 h 2820823"/>
              <a:gd name="connsiteX5" fmla="*/ 2309364 w 4787143"/>
              <a:gd name="connsiteY5" fmla="*/ 1110624 h 2820823"/>
              <a:gd name="connsiteX6" fmla="*/ 2632247 w 4787143"/>
              <a:gd name="connsiteY6" fmla="*/ 0 h 2820823"/>
              <a:gd name="connsiteX0" fmla="*/ 4787143 w 4787143"/>
              <a:gd name="connsiteY0" fmla="*/ 2515825 h 2830025"/>
              <a:gd name="connsiteX1" fmla="*/ 3263144 w 4787143"/>
              <a:gd name="connsiteY1" fmla="*/ 2820623 h 2830025"/>
              <a:gd name="connsiteX2" fmla="*/ 1931276 w 4787143"/>
              <a:gd name="connsiteY2" fmla="*/ 2736266 h 2830025"/>
              <a:gd name="connsiteX3" fmla="*/ 1071486 w 4787143"/>
              <a:gd name="connsiteY3" fmla="*/ 2573882 h 2830025"/>
              <a:gd name="connsiteX4" fmla="*/ 72254 w 4787143"/>
              <a:gd name="connsiteY4" fmla="*/ 1852496 h 2830025"/>
              <a:gd name="connsiteX5" fmla="*/ 2309364 w 4787143"/>
              <a:gd name="connsiteY5" fmla="*/ 1110624 h 2830025"/>
              <a:gd name="connsiteX6" fmla="*/ 2632247 w 4787143"/>
              <a:gd name="connsiteY6" fmla="*/ 0 h 2830025"/>
              <a:gd name="connsiteX0" fmla="*/ 4787143 w 4787143"/>
              <a:gd name="connsiteY0" fmla="*/ 2515825 h 2830025"/>
              <a:gd name="connsiteX1" fmla="*/ 3263144 w 4787143"/>
              <a:gd name="connsiteY1" fmla="*/ 2820623 h 2830025"/>
              <a:gd name="connsiteX2" fmla="*/ 1931276 w 4787143"/>
              <a:gd name="connsiteY2" fmla="*/ 2736266 h 2830025"/>
              <a:gd name="connsiteX3" fmla="*/ 1071486 w 4787143"/>
              <a:gd name="connsiteY3" fmla="*/ 2573882 h 2830025"/>
              <a:gd name="connsiteX4" fmla="*/ 72254 w 4787143"/>
              <a:gd name="connsiteY4" fmla="*/ 1852496 h 2830025"/>
              <a:gd name="connsiteX5" fmla="*/ 2309364 w 4787143"/>
              <a:gd name="connsiteY5" fmla="*/ 1110624 h 2830025"/>
              <a:gd name="connsiteX6" fmla="*/ 2632247 w 4787143"/>
              <a:gd name="connsiteY6" fmla="*/ 0 h 2830025"/>
              <a:gd name="connsiteX0" fmla="*/ 4787143 w 4787143"/>
              <a:gd name="connsiteY0" fmla="*/ 2515825 h 2821297"/>
              <a:gd name="connsiteX1" fmla="*/ 3263144 w 4787143"/>
              <a:gd name="connsiteY1" fmla="*/ 2820623 h 2821297"/>
              <a:gd name="connsiteX2" fmla="*/ 1071486 w 4787143"/>
              <a:gd name="connsiteY2" fmla="*/ 2573882 h 2821297"/>
              <a:gd name="connsiteX3" fmla="*/ 72254 w 4787143"/>
              <a:gd name="connsiteY3" fmla="*/ 1852496 h 2821297"/>
              <a:gd name="connsiteX4" fmla="*/ 2309364 w 4787143"/>
              <a:gd name="connsiteY4" fmla="*/ 1110624 h 2821297"/>
              <a:gd name="connsiteX5" fmla="*/ 2632247 w 4787143"/>
              <a:gd name="connsiteY5" fmla="*/ 0 h 2821297"/>
              <a:gd name="connsiteX0" fmla="*/ 4787143 w 4787143"/>
              <a:gd name="connsiteY0" fmla="*/ 2515825 h 2820830"/>
              <a:gd name="connsiteX1" fmla="*/ 3263144 w 4787143"/>
              <a:gd name="connsiteY1" fmla="*/ 2820623 h 2820830"/>
              <a:gd name="connsiteX2" fmla="*/ 1071486 w 4787143"/>
              <a:gd name="connsiteY2" fmla="*/ 2573882 h 2820830"/>
              <a:gd name="connsiteX3" fmla="*/ 72254 w 4787143"/>
              <a:gd name="connsiteY3" fmla="*/ 1852496 h 2820830"/>
              <a:gd name="connsiteX4" fmla="*/ 2309364 w 4787143"/>
              <a:gd name="connsiteY4" fmla="*/ 1110624 h 2820830"/>
              <a:gd name="connsiteX5" fmla="*/ 2632247 w 4787143"/>
              <a:gd name="connsiteY5" fmla="*/ 0 h 2820830"/>
              <a:gd name="connsiteX0" fmla="*/ 4776979 w 4776979"/>
              <a:gd name="connsiteY0" fmla="*/ 2515825 h 2820830"/>
              <a:gd name="connsiteX1" fmla="*/ 3252980 w 4776979"/>
              <a:gd name="connsiteY1" fmla="*/ 2820623 h 2820830"/>
              <a:gd name="connsiteX2" fmla="*/ 1061322 w 4776979"/>
              <a:gd name="connsiteY2" fmla="*/ 2573882 h 2820830"/>
              <a:gd name="connsiteX3" fmla="*/ 62090 w 4776979"/>
              <a:gd name="connsiteY3" fmla="*/ 1852496 h 2820830"/>
              <a:gd name="connsiteX4" fmla="*/ 2254586 w 4776979"/>
              <a:gd name="connsiteY4" fmla="*/ 945033 h 2820830"/>
              <a:gd name="connsiteX5" fmla="*/ 2622083 w 4776979"/>
              <a:gd name="connsiteY5" fmla="*/ 0 h 2820830"/>
              <a:gd name="connsiteX0" fmla="*/ 4766677 w 4766677"/>
              <a:gd name="connsiteY0" fmla="*/ 2515825 h 2820830"/>
              <a:gd name="connsiteX1" fmla="*/ 3242678 w 4766677"/>
              <a:gd name="connsiteY1" fmla="*/ 2820623 h 2820830"/>
              <a:gd name="connsiteX2" fmla="*/ 1051020 w 4766677"/>
              <a:gd name="connsiteY2" fmla="*/ 2573882 h 2820830"/>
              <a:gd name="connsiteX3" fmla="*/ 51788 w 4766677"/>
              <a:gd name="connsiteY3" fmla="*/ 1852496 h 2820830"/>
              <a:gd name="connsiteX4" fmla="*/ 2244284 w 4766677"/>
              <a:gd name="connsiteY4" fmla="*/ 945033 h 2820830"/>
              <a:gd name="connsiteX5" fmla="*/ 2611781 w 4766677"/>
              <a:gd name="connsiteY5" fmla="*/ 0 h 2820830"/>
              <a:gd name="connsiteX0" fmla="*/ 4766489 w 4766489"/>
              <a:gd name="connsiteY0" fmla="*/ 2515825 h 2820830"/>
              <a:gd name="connsiteX1" fmla="*/ 3242490 w 4766489"/>
              <a:gd name="connsiteY1" fmla="*/ 2820623 h 2820830"/>
              <a:gd name="connsiteX2" fmla="*/ 1050832 w 4766489"/>
              <a:gd name="connsiteY2" fmla="*/ 2573882 h 2820830"/>
              <a:gd name="connsiteX3" fmla="*/ 51600 w 4766489"/>
              <a:gd name="connsiteY3" fmla="*/ 1852496 h 2820830"/>
              <a:gd name="connsiteX4" fmla="*/ 2080513 w 4766489"/>
              <a:gd name="connsiteY4" fmla="*/ 1122452 h 2820830"/>
              <a:gd name="connsiteX5" fmla="*/ 2611593 w 4766489"/>
              <a:gd name="connsiteY5" fmla="*/ 0 h 2820830"/>
              <a:gd name="connsiteX0" fmla="*/ 4743042 w 4743042"/>
              <a:gd name="connsiteY0" fmla="*/ 2515825 h 2820830"/>
              <a:gd name="connsiteX1" fmla="*/ 3219043 w 4743042"/>
              <a:gd name="connsiteY1" fmla="*/ 2820623 h 2820830"/>
              <a:gd name="connsiteX2" fmla="*/ 1027385 w 4743042"/>
              <a:gd name="connsiteY2" fmla="*/ 2573882 h 2820830"/>
              <a:gd name="connsiteX3" fmla="*/ 28153 w 4743042"/>
              <a:gd name="connsiteY3" fmla="*/ 1852496 h 2820830"/>
              <a:gd name="connsiteX4" fmla="*/ 2057066 w 4743042"/>
              <a:gd name="connsiteY4" fmla="*/ 1122452 h 2820830"/>
              <a:gd name="connsiteX5" fmla="*/ 2588146 w 4743042"/>
              <a:gd name="connsiteY5" fmla="*/ 0 h 2820830"/>
              <a:gd name="connsiteX0" fmla="*/ 4743600 w 4743600"/>
              <a:gd name="connsiteY0" fmla="*/ 2515825 h 2820830"/>
              <a:gd name="connsiteX1" fmla="*/ 3219601 w 4743600"/>
              <a:gd name="connsiteY1" fmla="*/ 2820623 h 2820830"/>
              <a:gd name="connsiteX2" fmla="*/ 1027943 w 4743600"/>
              <a:gd name="connsiteY2" fmla="*/ 2573882 h 2820830"/>
              <a:gd name="connsiteX3" fmla="*/ 28711 w 4743600"/>
              <a:gd name="connsiteY3" fmla="*/ 1852496 h 2820830"/>
              <a:gd name="connsiteX4" fmla="*/ 2057624 w 4743600"/>
              <a:gd name="connsiteY4" fmla="*/ 1122452 h 2820830"/>
              <a:gd name="connsiteX5" fmla="*/ 2588704 w 4743600"/>
              <a:gd name="connsiteY5" fmla="*/ 0 h 2820830"/>
              <a:gd name="connsiteX0" fmla="*/ 4655589 w 4655589"/>
              <a:gd name="connsiteY0" fmla="*/ 2515825 h 2821193"/>
              <a:gd name="connsiteX1" fmla="*/ 3131590 w 4655589"/>
              <a:gd name="connsiteY1" fmla="*/ 2820623 h 2821193"/>
              <a:gd name="connsiteX2" fmla="*/ 939932 w 4655589"/>
              <a:gd name="connsiteY2" fmla="*/ 2573882 h 2821193"/>
              <a:gd name="connsiteX3" fmla="*/ 29927 w 4655589"/>
              <a:gd name="connsiteY3" fmla="*/ 1970775 h 2821193"/>
              <a:gd name="connsiteX4" fmla="*/ 1969613 w 4655589"/>
              <a:gd name="connsiteY4" fmla="*/ 1122452 h 2821193"/>
              <a:gd name="connsiteX5" fmla="*/ 2500693 w 4655589"/>
              <a:gd name="connsiteY5" fmla="*/ 0 h 2821193"/>
              <a:gd name="connsiteX0" fmla="*/ 4636168 w 4636168"/>
              <a:gd name="connsiteY0" fmla="*/ 2515825 h 2839745"/>
              <a:gd name="connsiteX1" fmla="*/ 3112169 w 4636168"/>
              <a:gd name="connsiteY1" fmla="*/ 2820623 h 2839745"/>
              <a:gd name="connsiteX2" fmla="*/ 1262549 w 4636168"/>
              <a:gd name="connsiteY2" fmla="*/ 2715817 h 2839745"/>
              <a:gd name="connsiteX3" fmla="*/ 10506 w 4636168"/>
              <a:gd name="connsiteY3" fmla="*/ 1970775 h 2839745"/>
              <a:gd name="connsiteX4" fmla="*/ 1950192 w 4636168"/>
              <a:gd name="connsiteY4" fmla="*/ 1122452 h 2839745"/>
              <a:gd name="connsiteX5" fmla="*/ 2481272 w 4636168"/>
              <a:gd name="connsiteY5" fmla="*/ 0 h 2839745"/>
              <a:gd name="connsiteX0" fmla="*/ 4636168 w 4636168"/>
              <a:gd name="connsiteY0" fmla="*/ 2515825 h 2839745"/>
              <a:gd name="connsiteX1" fmla="*/ 3112169 w 4636168"/>
              <a:gd name="connsiteY1" fmla="*/ 2820623 h 2839745"/>
              <a:gd name="connsiteX2" fmla="*/ 1262549 w 4636168"/>
              <a:gd name="connsiteY2" fmla="*/ 2715817 h 2839745"/>
              <a:gd name="connsiteX3" fmla="*/ 10506 w 4636168"/>
              <a:gd name="connsiteY3" fmla="*/ 1970775 h 2839745"/>
              <a:gd name="connsiteX4" fmla="*/ 1950192 w 4636168"/>
              <a:gd name="connsiteY4" fmla="*/ 1122452 h 2839745"/>
              <a:gd name="connsiteX5" fmla="*/ 2481272 w 4636168"/>
              <a:gd name="connsiteY5" fmla="*/ 0 h 2839745"/>
              <a:gd name="connsiteX0" fmla="*/ 4636168 w 4636168"/>
              <a:gd name="connsiteY0" fmla="*/ 2515825 h 2839745"/>
              <a:gd name="connsiteX1" fmla="*/ 3112169 w 4636168"/>
              <a:gd name="connsiteY1" fmla="*/ 2820623 h 2839745"/>
              <a:gd name="connsiteX2" fmla="*/ 1262549 w 4636168"/>
              <a:gd name="connsiteY2" fmla="*/ 2715817 h 2839745"/>
              <a:gd name="connsiteX3" fmla="*/ 10506 w 4636168"/>
              <a:gd name="connsiteY3" fmla="*/ 1970775 h 2839745"/>
              <a:gd name="connsiteX4" fmla="*/ 1950192 w 4636168"/>
              <a:gd name="connsiteY4" fmla="*/ 1122452 h 2839745"/>
              <a:gd name="connsiteX5" fmla="*/ 2481272 w 4636168"/>
              <a:gd name="connsiteY5" fmla="*/ 0 h 2839745"/>
              <a:gd name="connsiteX0" fmla="*/ 4629132 w 4629132"/>
              <a:gd name="connsiteY0" fmla="*/ 2515825 h 2839745"/>
              <a:gd name="connsiteX1" fmla="*/ 3105133 w 4629132"/>
              <a:gd name="connsiteY1" fmla="*/ 2820623 h 2839745"/>
              <a:gd name="connsiteX2" fmla="*/ 1255513 w 4629132"/>
              <a:gd name="connsiteY2" fmla="*/ 2715817 h 2839745"/>
              <a:gd name="connsiteX3" fmla="*/ 3470 w 4629132"/>
              <a:gd name="connsiteY3" fmla="*/ 1970775 h 2839745"/>
              <a:gd name="connsiteX4" fmla="*/ 1630859 w 4629132"/>
              <a:gd name="connsiteY4" fmla="*/ 1181592 h 2839745"/>
              <a:gd name="connsiteX5" fmla="*/ 2474236 w 4629132"/>
              <a:gd name="connsiteY5" fmla="*/ 0 h 2839745"/>
              <a:gd name="connsiteX0" fmla="*/ 4662609 w 4662609"/>
              <a:gd name="connsiteY0" fmla="*/ 2515825 h 2839745"/>
              <a:gd name="connsiteX1" fmla="*/ 3138610 w 4662609"/>
              <a:gd name="connsiteY1" fmla="*/ 2820623 h 2839745"/>
              <a:gd name="connsiteX2" fmla="*/ 1288990 w 4662609"/>
              <a:gd name="connsiteY2" fmla="*/ 2715817 h 2839745"/>
              <a:gd name="connsiteX3" fmla="*/ 36947 w 4662609"/>
              <a:gd name="connsiteY3" fmla="*/ 1970775 h 2839745"/>
              <a:gd name="connsiteX4" fmla="*/ 1664336 w 4662609"/>
              <a:gd name="connsiteY4" fmla="*/ 1181592 h 2839745"/>
              <a:gd name="connsiteX5" fmla="*/ 2507713 w 4662609"/>
              <a:gd name="connsiteY5" fmla="*/ 0 h 2839745"/>
              <a:gd name="connsiteX0" fmla="*/ 4662609 w 4662609"/>
              <a:gd name="connsiteY0" fmla="*/ 2515825 h 2823200"/>
              <a:gd name="connsiteX1" fmla="*/ 3138610 w 4662609"/>
              <a:gd name="connsiteY1" fmla="*/ 2820623 h 2823200"/>
              <a:gd name="connsiteX2" fmla="*/ 1288990 w 4662609"/>
              <a:gd name="connsiteY2" fmla="*/ 2715817 h 2823200"/>
              <a:gd name="connsiteX3" fmla="*/ 36947 w 4662609"/>
              <a:gd name="connsiteY3" fmla="*/ 1970775 h 2823200"/>
              <a:gd name="connsiteX4" fmla="*/ 1664336 w 4662609"/>
              <a:gd name="connsiteY4" fmla="*/ 1181592 h 2823200"/>
              <a:gd name="connsiteX5" fmla="*/ 2507713 w 4662609"/>
              <a:gd name="connsiteY5" fmla="*/ 0 h 2823200"/>
              <a:gd name="connsiteX0" fmla="*/ 4960035 w 4960035"/>
              <a:gd name="connsiteY0" fmla="*/ 1794319 h 2854751"/>
              <a:gd name="connsiteX1" fmla="*/ 3138610 w 4960035"/>
              <a:gd name="connsiteY1" fmla="*/ 2820623 h 2854751"/>
              <a:gd name="connsiteX2" fmla="*/ 1288990 w 4960035"/>
              <a:gd name="connsiteY2" fmla="*/ 2715817 h 2854751"/>
              <a:gd name="connsiteX3" fmla="*/ 36947 w 4960035"/>
              <a:gd name="connsiteY3" fmla="*/ 1970775 h 2854751"/>
              <a:gd name="connsiteX4" fmla="*/ 1664336 w 4960035"/>
              <a:gd name="connsiteY4" fmla="*/ 1181592 h 2854751"/>
              <a:gd name="connsiteX5" fmla="*/ 2507713 w 4960035"/>
              <a:gd name="connsiteY5" fmla="*/ 0 h 2854751"/>
              <a:gd name="connsiteX0" fmla="*/ 4930969 w 4930969"/>
              <a:gd name="connsiteY0" fmla="*/ 1794319 h 2831163"/>
              <a:gd name="connsiteX1" fmla="*/ 3109544 w 4930969"/>
              <a:gd name="connsiteY1" fmla="*/ 2820623 h 2831163"/>
              <a:gd name="connsiteX2" fmla="*/ 1334280 w 4930969"/>
              <a:gd name="connsiteY2" fmla="*/ 2408290 h 2831163"/>
              <a:gd name="connsiteX3" fmla="*/ 7881 w 4930969"/>
              <a:gd name="connsiteY3" fmla="*/ 1970775 h 2831163"/>
              <a:gd name="connsiteX4" fmla="*/ 1635270 w 4930969"/>
              <a:gd name="connsiteY4" fmla="*/ 1181592 h 2831163"/>
              <a:gd name="connsiteX5" fmla="*/ 2478647 w 4930969"/>
              <a:gd name="connsiteY5" fmla="*/ 0 h 2831163"/>
              <a:gd name="connsiteX0" fmla="*/ 4925351 w 4925351"/>
              <a:gd name="connsiteY0" fmla="*/ 1794319 h 2826715"/>
              <a:gd name="connsiteX1" fmla="*/ 3490579 w 4925351"/>
              <a:gd name="connsiteY1" fmla="*/ 2808795 h 2826715"/>
              <a:gd name="connsiteX2" fmla="*/ 1328662 w 4925351"/>
              <a:gd name="connsiteY2" fmla="*/ 2408290 h 2826715"/>
              <a:gd name="connsiteX3" fmla="*/ 2263 w 4925351"/>
              <a:gd name="connsiteY3" fmla="*/ 1970775 h 2826715"/>
              <a:gd name="connsiteX4" fmla="*/ 1629652 w 4925351"/>
              <a:gd name="connsiteY4" fmla="*/ 1181592 h 2826715"/>
              <a:gd name="connsiteX5" fmla="*/ 2473029 w 4925351"/>
              <a:gd name="connsiteY5" fmla="*/ 0 h 2826715"/>
              <a:gd name="connsiteX0" fmla="*/ 5371489 w 5371489"/>
              <a:gd name="connsiteY0" fmla="*/ 1510448 h 2841129"/>
              <a:gd name="connsiteX1" fmla="*/ 3490578 w 5371489"/>
              <a:gd name="connsiteY1" fmla="*/ 2808795 h 2841129"/>
              <a:gd name="connsiteX2" fmla="*/ 1328661 w 5371489"/>
              <a:gd name="connsiteY2" fmla="*/ 2408290 h 2841129"/>
              <a:gd name="connsiteX3" fmla="*/ 2262 w 5371489"/>
              <a:gd name="connsiteY3" fmla="*/ 1970775 h 2841129"/>
              <a:gd name="connsiteX4" fmla="*/ 1629651 w 5371489"/>
              <a:gd name="connsiteY4" fmla="*/ 1181592 h 2841129"/>
              <a:gd name="connsiteX5" fmla="*/ 2473028 w 5371489"/>
              <a:gd name="connsiteY5" fmla="*/ 0 h 2841129"/>
              <a:gd name="connsiteX0" fmla="*/ 5370614 w 5370614"/>
              <a:gd name="connsiteY0" fmla="*/ 1510448 h 2842520"/>
              <a:gd name="connsiteX1" fmla="*/ 3489703 w 5370614"/>
              <a:gd name="connsiteY1" fmla="*/ 2808795 h 2842520"/>
              <a:gd name="connsiteX2" fmla="*/ 1387271 w 5370614"/>
              <a:gd name="connsiteY2" fmla="*/ 2420117 h 2842520"/>
              <a:gd name="connsiteX3" fmla="*/ 1387 w 5370614"/>
              <a:gd name="connsiteY3" fmla="*/ 1970775 h 2842520"/>
              <a:gd name="connsiteX4" fmla="*/ 1628776 w 5370614"/>
              <a:gd name="connsiteY4" fmla="*/ 1181592 h 2842520"/>
              <a:gd name="connsiteX5" fmla="*/ 2472153 w 5370614"/>
              <a:gd name="connsiteY5" fmla="*/ 0 h 2842520"/>
              <a:gd name="connsiteX0" fmla="*/ 5372494 w 5372494"/>
              <a:gd name="connsiteY0" fmla="*/ 1510448 h 2831876"/>
              <a:gd name="connsiteX1" fmla="*/ 3491583 w 5372494"/>
              <a:gd name="connsiteY1" fmla="*/ 2808795 h 2831876"/>
              <a:gd name="connsiteX2" fmla="*/ 1389151 w 5372494"/>
              <a:gd name="connsiteY2" fmla="*/ 2420117 h 2831876"/>
              <a:gd name="connsiteX3" fmla="*/ 3267 w 5372494"/>
              <a:gd name="connsiteY3" fmla="*/ 1970775 h 2831876"/>
              <a:gd name="connsiteX4" fmla="*/ 1630656 w 5372494"/>
              <a:gd name="connsiteY4" fmla="*/ 1181592 h 2831876"/>
              <a:gd name="connsiteX5" fmla="*/ 2474033 w 5372494"/>
              <a:gd name="connsiteY5" fmla="*/ 0 h 2831876"/>
              <a:gd name="connsiteX0" fmla="*/ 5408006 w 5408006"/>
              <a:gd name="connsiteY0" fmla="*/ 1510448 h 2831876"/>
              <a:gd name="connsiteX1" fmla="*/ 3527095 w 5408006"/>
              <a:gd name="connsiteY1" fmla="*/ 2808795 h 2831876"/>
              <a:gd name="connsiteX2" fmla="*/ 1424663 w 5408006"/>
              <a:gd name="connsiteY2" fmla="*/ 2420117 h 2831876"/>
              <a:gd name="connsiteX3" fmla="*/ 38779 w 5408006"/>
              <a:gd name="connsiteY3" fmla="*/ 1970775 h 2831876"/>
              <a:gd name="connsiteX4" fmla="*/ 1666168 w 5408006"/>
              <a:gd name="connsiteY4" fmla="*/ 1181592 h 2831876"/>
              <a:gd name="connsiteX5" fmla="*/ 2509545 w 5408006"/>
              <a:gd name="connsiteY5" fmla="*/ 0 h 2831876"/>
              <a:gd name="connsiteX0" fmla="*/ 5463356 w 5463356"/>
              <a:gd name="connsiteY0" fmla="*/ 1510448 h 2831876"/>
              <a:gd name="connsiteX1" fmla="*/ 3582445 w 5463356"/>
              <a:gd name="connsiteY1" fmla="*/ 2808795 h 2831876"/>
              <a:gd name="connsiteX2" fmla="*/ 1480013 w 5463356"/>
              <a:gd name="connsiteY2" fmla="*/ 2420117 h 2831876"/>
              <a:gd name="connsiteX3" fmla="*/ 94129 w 5463356"/>
              <a:gd name="connsiteY3" fmla="*/ 1970775 h 2831876"/>
              <a:gd name="connsiteX4" fmla="*/ 1721518 w 5463356"/>
              <a:gd name="connsiteY4" fmla="*/ 1181592 h 2831876"/>
              <a:gd name="connsiteX5" fmla="*/ 2564895 w 5463356"/>
              <a:gd name="connsiteY5" fmla="*/ 0 h 2831876"/>
              <a:gd name="connsiteX0" fmla="*/ 5407343 w 5407343"/>
              <a:gd name="connsiteY0" fmla="*/ 1510448 h 2842520"/>
              <a:gd name="connsiteX1" fmla="*/ 3526432 w 5407343"/>
              <a:gd name="connsiteY1" fmla="*/ 2808795 h 2842520"/>
              <a:gd name="connsiteX2" fmla="*/ 1424000 w 5407343"/>
              <a:gd name="connsiteY2" fmla="*/ 2420117 h 2842520"/>
              <a:gd name="connsiteX3" fmla="*/ 97600 w 5407343"/>
              <a:gd name="connsiteY3" fmla="*/ 1970775 h 2842520"/>
              <a:gd name="connsiteX4" fmla="*/ 1665505 w 5407343"/>
              <a:gd name="connsiteY4" fmla="*/ 1181592 h 2842520"/>
              <a:gd name="connsiteX5" fmla="*/ 2508882 w 5407343"/>
              <a:gd name="connsiteY5" fmla="*/ 0 h 2842520"/>
              <a:gd name="connsiteX0" fmla="*/ 5407343 w 5407343"/>
              <a:gd name="connsiteY0" fmla="*/ 1510448 h 2836507"/>
              <a:gd name="connsiteX1" fmla="*/ 3526432 w 5407343"/>
              <a:gd name="connsiteY1" fmla="*/ 2808795 h 2836507"/>
              <a:gd name="connsiteX2" fmla="*/ 1424000 w 5407343"/>
              <a:gd name="connsiteY2" fmla="*/ 2420117 h 2836507"/>
              <a:gd name="connsiteX3" fmla="*/ 97600 w 5407343"/>
              <a:gd name="connsiteY3" fmla="*/ 1970775 h 2836507"/>
              <a:gd name="connsiteX4" fmla="*/ 1665505 w 5407343"/>
              <a:gd name="connsiteY4" fmla="*/ 1181592 h 2836507"/>
              <a:gd name="connsiteX5" fmla="*/ 2508882 w 5407343"/>
              <a:gd name="connsiteY5" fmla="*/ 0 h 2836507"/>
              <a:gd name="connsiteX0" fmla="*/ 5407343 w 5407343"/>
              <a:gd name="connsiteY0" fmla="*/ 1510448 h 2831876"/>
              <a:gd name="connsiteX1" fmla="*/ 3526432 w 5407343"/>
              <a:gd name="connsiteY1" fmla="*/ 2808795 h 2831876"/>
              <a:gd name="connsiteX2" fmla="*/ 1424000 w 5407343"/>
              <a:gd name="connsiteY2" fmla="*/ 2420117 h 2831876"/>
              <a:gd name="connsiteX3" fmla="*/ 97600 w 5407343"/>
              <a:gd name="connsiteY3" fmla="*/ 1970775 h 2831876"/>
              <a:gd name="connsiteX4" fmla="*/ 1665505 w 5407343"/>
              <a:gd name="connsiteY4" fmla="*/ 1181592 h 2831876"/>
              <a:gd name="connsiteX5" fmla="*/ 2508882 w 5407343"/>
              <a:gd name="connsiteY5" fmla="*/ 0 h 2831876"/>
              <a:gd name="connsiteX0" fmla="*/ 5407343 w 5407343"/>
              <a:gd name="connsiteY0" fmla="*/ 1510448 h 2809084"/>
              <a:gd name="connsiteX1" fmla="*/ 3556175 w 5407343"/>
              <a:gd name="connsiteY1" fmla="*/ 2773311 h 2809084"/>
              <a:gd name="connsiteX2" fmla="*/ 1424000 w 5407343"/>
              <a:gd name="connsiteY2" fmla="*/ 2420117 h 2809084"/>
              <a:gd name="connsiteX3" fmla="*/ 97600 w 5407343"/>
              <a:gd name="connsiteY3" fmla="*/ 1970775 h 2809084"/>
              <a:gd name="connsiteX4" fmla="*/ 1665505 w 5407343"/>
              <a:gd name="connsiteY4" fmla="*/ 1181592 h 2809084"/>
              <a:gd name="connsiteX5" fmla="*/ 2508882 w 5407343"/>
              <a:gd name="connsiteY5" fmla="*/ 0 h 2809084"/>
              <a:gd name="connsiteX0" fmla="*/ 5407343 w 5407343"/>
              <a:gd name="connsiteY0" fmla="*/ 1510448 h 2786935"/>
              <a:gd name="connsiteX1" fmla="*/ 3615661 w 5407343"/>
              <a:gd name="connsiteY1" fmla="*/ 2749655 h 2786935"/>
              <a:gd name="connsiteX2" fmla="*/ 1424000 w 5407343"/>
              <a:gd name="connsiteY2" fmla="*/ 2420117 h 2786935"/>
              <a:gd name="connsiteX3" fmla="*/ 97600 w 5407343"/>
              <a:gd name="connsiteY3" fmla="*/ 1970775 h 2786935"/>
              <a:gd name="connsiteX4" fmla="*/ 1665505 w 5407343"/>
              <a:gd name="connsiteY4" fmla="*/ 1181592 h 2786935"/>
              <a:gd name="connsiteX5" fmla="*/ 2508882 w 5407343"/>
              <a:gd name="connsiteY5" fmla="*/ 0 h 2786935"/>
              <a:gd name="connsiteX0" fmla="*/ 5407343 w 5407343"/>
              <a:gd name="connsiteY0" fmla="*/ 1510448 h 2808682"/>
              <a:gd name="connsiteX1" fmla="*/ 4077971 w 5407343"/>
              <a:gd name="connsiteY1" fmla="*/ 2679920 h 2808682"/>
              <a:gd name="connsiteX2" fmla="*/ 3615661 w 5407343"/>
              <a:gd name="connsiteY2" fmla="*/ 2749655 h 2808682"/>
              <a:gd name="connsiteX3" fmla="*/ 1424000 w 5407343"/>
              <a:gd name="connsiteY3" fmla="*/ 2420117 h 2808682"/>
              <a:gd name="connsiteX4" fmla="*/ 97600 w 5407343"/>
              <a:gd name="connsiteY4" fmla="*/ 1970775 h 2808682"/>
              <a:gd name="connsiteX5" fmla="*/ 1665505 w 5407343"/>
              <a:gd name="connsiteY5" fmla="*/ 1181592 h 2808682"/>
              <a:gd name="connsiteX6" fmla="*/ 2508882 w 5407343"/>
              <a:gd name="connsiteY6" fmla="*/ 0 h 2808682"/>
              <a:gd name="connsiteX0" fmla="*/ 5407343 w 5407343"/>
              <a:gd name="connsiteY0" fmla="*/ 1510448 h 2808682"/>
              <a:gd name="connsiteX1" fmla="*/ 4077971 w 5407343"/>
              <a:gd name="connsiteY1" fmla="*/ 2679920 h 2808682"/>
              <a:gd name="connsiteX2" fmla="*/ 3615661 w 5407343"/>
              <a:gd name="connsiteY2" fmla="*/ 2749655 h 2808682"/>
              <a:gd name="connsiteX3" fmla="*/ 1424000 w 5407343"/>
              <a:gd name="connsiteY3" fmla="*/ 2420117 h 2808682"/>
              <a:gd name="connsiteX4" fmla="*/ 97600 w 5407343"/>
              <a:gd name="connsiteY4" fmla="*/ 1970775 h 2808682"/>
              <a:gd name="connsiteX5" fmla="*/ 1665505 w 5407343"/>
              <a:gd name="connsiteY5" fmla="*/ 1181592 h 2808682"/>
              <a:gd name="connsiteX6" fmla="*/ 2508882 w 5407343"/>
              <a:gd name="connsiteY6" fmla="*/ 0 h 2808682"/>
              <a:gd name="connsiteX0" fmla="*/ 5407343 w 5407343"/>
              <a:gd name="connsiteY0" fmla="*/ 1510448 h 2808682"/>
              <a:gd name="connsiteX1" fmla="*/ 4077971 w 5407343"/>
              <a:gd name="connsiteY1" fmla="*/ 2679920 h 2808682"/>
              <a:gd name="connsiteX2" fmla="*/ 3615661 w 5407343"/>
              <a:gd name="connsiteY2" fmla="*/ 2749655 h 2808682"/>
              <a:gd name="connsiteX3" fmla="*/ 1424000 w 5407343"/>
              <a:gd name="connsiteY3" fmla="*/ 2420117 h 2808682"/>
              <a:gd name="connsiteX4" fmla="*/ 97600 w 5407343"/>
              <a:gd name="connsiteY4" fmla="*/ 1970775 h 2808682"/>
              <a:gd name="connsiteX5" fmla="*/ 1665505 w 5407343"/>
              <a:gd name="connsiteY5" fmla="*/ 1181592 h 2808682"/>
              <a:gd name="connsiteX6" fmla="*/ 2508882 w 5407343"/>
              <a:gd name="connsiteY6" fmla="*/ 0 h 2808682"/>
              <a:gd name="connsiteX0" fmla="*/ 5407343 w 5407343"/>
              <a:gd name="connsiteY0" fmla="*/ 1510448 h 2949125"/>
              <a:gd name="connsiteX1" fmla="*/ 4077971 w 5407343"/>
              <a:gd name="connsiteY1" fmla="*/ 2679920 h 2949125"/>
              <a:gd name="connsiteX2" fmla="*/ 3318235 w 5407343"/>
              <a:gd name="connsiteY2" fmla="*/ 2938903 h 2949125"/>
              <a:gd name="connsiteX3" fmla="*/ 1424000 w 5407343"/>
              <a:gd name="connsiteY3" fmla="*/ 2420117 h 2949125"/>
              <a:gd name="connsiteX4" fmla="*/ 97600 w 5407343"/>
              <a:gd name="connsiteY4" fmla="*/ 1970775 h 2949125"/>
              <a:gd name="connsiteX5" fmla="*/ 1665505 w 5407343"/>
              <a:gd name="connsiteY5" fmla="*/ 1181592 h 2949125"/>
              <a:gd name="connsiteX6" fmla="*/ 2508882 w 5407343"/>
              <a:gd name="connsiteY6" fmla="*/ 0 h 2949125"/>
              <a:gd name="connsiteX0" fmla="*/ 5407343 w 5407343"/>
              <a:gd name="connsiteY0" fmla="*/ 1510448 h 2949125"/>
              <a:gd name="connsiteX1" fmla="*/ 4077971 w 5407343"/>
              <a:gd name="connsiteY1" fmla="*/ 2679920 h 2949125"/>
              <a:gd name="connsiteX2" fmla="*/ 3318235 w 5407343"/>
              <a:gd name="connsiteY2" fmla="*/ 2938903 h 2949125"/>
              <a:gd name="connsiteX3" fmla="*/ 1424000 w 5407343"/>
              <a:gd name="connsiteY3" fmla="*/ 2420117 h 2949125"/>
              <a:gd name="connsiteX4" fmla="*/ 97600 w 5407343"/>
              <a:gd name="connsiteY4" fmla="*/ 1970775 h 2949125"/>
              <a:gd name="connsiteX5" fmla="*/ 1665505 w 5407343"/>
              <a:gd name="connsiteY5" fmla="*/ 1181592 h 2949125"/>
              <a:gd name="connsiteX6" fmla="*/ 2508882 w 5407343"/>
              <a:gd name="connsiteY6" fmla="*/ 0 h 2949125"/>
              <a:gd name="connsiteX0" fmla="*/ 4077971 w 4077971"/>
              <a:gd name="connsiteY0" fmla="*/ 2679920 h 2949125"/>
              <a:gd name="connsiteX1" fmla="*/ 3318235 w 4077971"/>
              <a:gd name="connsiteY1" fmla="*/ 2938903 h 2949125"/>
              <a:gd name="connsiteX2" fmla="*/ 1424000 w 4077971"/>
              <a:gd name="connsiteY2" fmla="*/ 2420117 h 2949125"/>
              <a:gd name="connsiteX3" fmla="*/ 97600 w 4077971"/>
              <a:gd name="connsiteY3" fmla="*/ 1970775 h 2949125"/>
              <a:gd name="connsiteX4" fmla="*/ 1665505 w 4077971"/>
              <a:gd name="connsiteY4" fmla="*/ 1181592 h 2949125"/>
              <a:gd name="connsiteX5" fmla="*/ 2508882 w 4077971"/>
              <a:gd name="connsiteY5" fmla="*/ 0 h 2949125"/>
              <a:gd name="connsiteX0" fmla="*/ 4000268 w 4000268"/>
              <a:gd name="connsiteY0" fmla="*/ 2679920 h 2949125"/>
              <a:gd name="connsiteX1" fmla="*/ 3240532 w 4000268"/>
              <a:gd name="connsiteY1" fmla="*/ 2938903 h 2949125"/>
              <a:gd name="connsiteX2" fmla="*/ 1346297 w 4000268"/>
              <a:gd name="connsiteY2" fmla="*/ 2420117 h 2949125"/>
              <a:gd name="connsiteX3" fmla="*/ 19897 w 4000268"/>
              <a:gd name="connsiteY3" fmla="*/ 1970775 h 2949125"/>
              <a:gd name="connsiteX4" fmla="*/ 1587802 w 4000268"/>
              <a:gd name="connsiteY4" fmla="*/ 1181592 h 2949125"/>
              <a:gd name="connsiteX5" fmla="*/ 2431179 w 4000268"/>
              <a:gd name="connsiteY5" fmla="*/ 0 h 2949125"/>
              <a:gd name="connsiteX0" fmla="*/ 4017216 w 4017216"/>
              <a:gd name="connsiteY0" fmla="*/ 2679920 h 2949125"/>
              <a:gd name="connsiteX1" fmla="*/ 3257480 w 4017216"/>
              <a:gd name="connsiteY1" fmla="*/ 2938903 h 2949125"/>
              <a:gd name="connsiteX2" fmla="*/ 1363245 w 4017216"/>
              <a:gd name="connsiteY2" fmla="*/ 2420117 h 2949125"/>
              <a:gd name="connsiteX3" fmla="*/ 36845 w 4017216"/>
              <a:gd name="connsiteY3" fmla="*/ 1970775 h 2949125"/>
              <a:gd name="connsiteX4" fmla="*/ 1604750 w 4017216"/>
              <a:gd name="connsiteY4" fmla="*/ 1181592 h 2949125"/>
              <a:gd name="connsiteX5" fmla="*/ 2448127 w 4017216"/>
              <a:gd name="connsiteY5" fmla="*/ 0 h 2949125"/>
              <a:gd name="connsiteX0" fmla="*/ 4010033 w 4010033"/>
              <a:gd name="connsiteY0" fmla="*/ 2679920 h 2949125"/>
              <a:gd name="connsiteX1" fmla="*/ 3250297 w 4010033"/>
              <a:gd name="connsiteY1" fmla="*/ 2938903 h 2949125"/>
              <a:gd name="connsiteX2" fmla="*/ 1356062 w 4010033"/>
              <a:gd name="connsiteY2" fmla="*/ 2420117 h 2949125"/>
              <a:gd name="connsiteX3" fmla="*/ 29662 w 4010033"/>
              <a:gd name="connsiteY3" fmla="*/ 1970775 h 2949125"/>
              <a:gd name="connsiteX4" fmla="*/ 1597567 w 4010033"/>
              <a:gd name="connsiteY4" fmla="*/ 1181592 h 2949125"/>
              <a:gd name="connsiteX5" fmla="*/ 2440944 w 4010033"/>
              <a:gd name="connsiteY5" fmla="*/ 0 h 2949125"/>
              <a:gd name="connsiteX0" fmla="*/ 4010033 w 4010033"/>
              <a:gd name="connsiteY0" fmla="*/ 2679920 h 2949125"/>
              <a:gd name="connsiteX1" fmla="*/ 3250297 w 4010033"/>
              <a:gd name="connsiteY1" fmla="*/ 2938903 h 2949125"/>
              <a:gd name="connsiteX2" fmla="*/ 1356062 w 4010033"/>
              <a:gd name="connsiteY2" fmla="*/ 2420117 h 2949125"/>
              <a:gd name="connsiteX3" fmla="*/ 29662 w 4010033"/>
              <a:gd name="connsiteY3" fmla="*/ 1970775 h 2949125"/>
              <a:gd name="connsiteX4" fmla="*/ 1597567 w 4010033"/>
              <a:gd name="connsiteY4" fmla="*/ 1181592 h 2949125"/>
              <a:gd name="connsiteX5" fmla="*/ 2440944 w 4010033"/>
              <a:gd name="connsiteY5" fmla="*/ 0 h 2949125"/>
              <a:gd name="connsiteX0" fmla="*/ 4045680 w 4045680"/>
              <a:gd name="connsiteY0" fmla="*/ 2679920 h 2949125"/>
              <a:gd name="connsiteX1" fmla="*/ 3285944 w 4045680"/>
              <a:gd name="connsiteY1" fmla="*/ 2938903 h 2949125"/>
              <a:gd name="connsiteX2" fmla="*/ 1391709 w 4045680"/>
              <a:gd name="connsiteY2" fmla="*/ 2420117 h 2949125"/>
              <a:gd name="connsiteX3" fmla="*/ 65309 w 4045680"/>
              <a:gd name="connsiteY3" fmla="*/ 1970775 h 2949125"/>
              <a:gd name="connsiteX4" fmla="*/ 1633214 w 4045680"/>
              <a:gd name="connsiteY4" fmla="*/ 1181592 h 2949125"/>
              <a:gd name="connsiteX5" fmla="*/ 2476591 w 4045680"/>
              <a:gd name="connsiteY5" fmla="*/ 0 h 2949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45680" h="2949125">
                <a:moveTo>
                  <a:pt x="4045680" y="2679920"/>
                </a:moveTo>
                <a:cubicBezTo>
                  <a:pt x="3747066" y="2886454"/>
                  <a:pt x="3728272" y="2982203"/>
                  <a:pt x="3285944" y="2938903"/>
                </a:cubicBezTo>
                <a:cubicBezTo>
                  <a:pt x="2843616" y="2895603"/>
                  <a:pt x="2181294" y="2297601"/>
                  <a:pt x="1391709" y="2420117"/>
                </a:cubicBezTo>
                <a:cubicBezTo>
                  <a:pt x="602124" y="2542633"/>
                  <a:pt x="411712" y="2709457"/>
                  <a:pt x="65309" y="1970775"/>
                </a:cubicBezTo>
                <a:cubicBezTo>
                  <a:pt x="-281094" y="1232093"/>
                  <a:pt x="824852" y="1385861"/>
                  <a:pt x="1633214" y="1181592"/>
                </a:cubicBezTo>
                <a:cubicBezTo>
                  <a:pt x="2441576" y="977323"/>
                  <a:pt x="2376806" y="257024"/>
                  <a:pt x="2476591" y="0"/>
                </a:cubicBezTo>
              </a:path>
            </a:pathLst>
          </a:custGeom>
          <a:noFill/>
          <a:ln w="190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9" name="กลุ่ม 1">
            <a:extLst>
              <a:ext uri="{FF2B5EF4-FFF2-40B4-BE49-F238E27FC236}">
                <a16:creationId xmlns:a16="http://schemas.microsoft.com/office/drawing/2014/main" id="{9B716779-6E8B-EB6A-7890-A485DC0634F2}"/>
              </a:ext>
            </a:extLst>
          </p:cNvPr>
          <p:cNvGrpSpPr>
            <a:grpSpLocks/>
          </p:cNvGrpSpPr>
          <p:nvPr/>
        </p:nvGrpSpPr>
        <p:grpSpPr bwMode="auto">
          <a:xfrm>
            <a:off x="2483875" y="1966049"/>
            <a:ext cx="1004887" cy="801687"/>
            <a:chOff x="5310634" y="5781725"/>
            <a:chExt cx="1004887" cy="801688"/>
          </a:xfrm>
        </p:grpSpPr>
        <p:grpSp>
          <p:nvGrpSpPr>
            <p:cNvPr id="10" name="กลุ่ม 1">
              <a:extLst>
                <a:ext uri="{FF2B5EF4-FFF2-40B4-BE49-F238E27FC236}">
                  <a16:creationId xmlns:a16="http://schemas.microsoft.com/office/drawing/2014/main" id="{5E5A4F03-5901-A4A6-105B-A44BC2918EE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10634" y="5781725"/>
              <a:ext cx="1004887" cy="801688"/>
              <a:chOff x="3452103" y="2839788"/>
              <a:chExt cx="1004887" cy="802698"/>
            </a:xfrm>
          </p:grpSpPr>
          <p:sp>
            <p:nvSpPr>
              <p:cNvPr id="12" name="วงรี 59">
                <a:extLst>
                  <a:ext uri="{FF2B5EF4-FFF2-40B4-BE49-F238E27FC236}">
                    <a16:creationId xmlns:a16="http://schemas.microsoft.com/office/drawing/2014/main" id="{F2DEC396-F0CF-05F1-21D3-73498D44C5C7}"/>
                  </a:ext>
                </a:extLst>
              </p:cNvPr>
              <p:cNvSpPr/>
              <p:nvPr/>
            </p:nvSpPr>
            <p:spPr bwMode="auto">
              <a:xfrm>
                <a:off x="3545765" y="3008275"/>
                <a:ext cx="774700" cy="596063"/>
              </a:xfrm>
              <a:prstGeom prst="ellipse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3" name="Oval 1">
                <a:extLst>
                  <a:ext uri="{FF2B5EF4-FFF2-40B4-BE49-F238E27FC236}">
                    <a16:creationId xmlns:a16="http://schemas.microsoft.com/office/drawing/2014/main" id="{5AD3BFA9-1A1C-0BD9-D855-3C8AC842D0DA}"/>
                  </a:ext>
                </a:extLst>
              </p:cNvPr>
              <p:cNvSpPr/>
              <p:nvPr/>
            </p:nvSpPr>
            <p:spPr bwMode="auto">
              <a:xfrm>
                <a:off x="3452103" y="2839788"/>
                <a:ext cx="1004887" cy="802698"/>
              </a:xfrm>
              <a:prstGeom prst="ellipse">
                <a:avLst/>
              </a:prstGeom>
              <a:noFill/>
              <a:ln w="28575">
                <a:noFill/>
              </a:ln>
              <a:effectLst>
                <a:glow rad="88900">
                  <a:schemeClr val="accent1">
                    <a:alpha val="40000"/>
                  </a:schemeClr>
                </a:glo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>
                      <a:glow rad="127000">
                        <a:prstClr val="white">
                          <a:alpha val="90000"/>
                        </a:prstClr>
                      </a:glow>
                    </a:effectLst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</a:p>
            </p:txBody>
          </p:sp>
        </p:grpSp>
        <p:sp>
          <p:nvSpPr>
            <p:cNvPr id="11" name="กล่องข้อความ 58">
              <a:extLst>
                <a:ext uri="{FF2B5EF4-FFF2-40B4-BE49-F238E27FC236}">
                  <a16:creationId xmlns:a16="http://schemas.microsoft.com/office/drawing/2014/main" id="{A38231AD-04F7-6A99-1AD6-B7C68E4DDE4E}"/>
                </a:ext>
              </a:extLst>
            </p:cNvPr>
            <p:cNvSpPr txBox="1"/>
            <p:nvPr/>
          </p:nvSpPr>
          <p:spPr>
            <a:xfrm>
              <a:off x="5516570" y="5811618"/>
              <a:ext cx="550151" cy="307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en-US" sz="1400" dirty="0">
                  <a:solidFill>
                    <a:srgbClr val="FFFF00"/>
                  </a:solidFill>
                  <a:effectLst>
                    <a:glow rad="203200">
                      <a:prstClr val="black"/>
                    </a:glow>
                  </a:effectLst>
                </a:rPr>
                <a:t>1004</a:t>
              </a:r>
              <a:endParaRPr lang="th-TH" sz="1400" dirty="0">
                <a:solidFill>
                  <a:srgbClr val="FFFF00"/>
                </a:solidFill>
                <a:effectLst>
                  <a:glow rad="203200">
                    <a:prstClr val="black"/>
                  </a:glow>
                </a:effectLst>
              </a:endParaRPr>
            </a:p>
          </p:txBody>
        </p:sp>
      </p:grpSp>
      <p:sp>
        <p:nvSpPr>
          <p:cNvPr id="111" name="Oval 1">
            <a:extLst>
              <a:ext uri="{FF2B5EF4-FFF2-40B4-BE49-F238E27FC236}">
                <a16:creationId xmlns:a16="http://schemas.microsoft.com/office/drawing/2014/main" id="{571410C7-7205-F3D6-9D57-B769CDF14516}"/>
              </a:ext>
            </a:extLst>
          </p:cNvPr>
          <p:cNvSpPr/>
          <p:nvPr/>
        </p:nvSpPr>
        <p:spPr bwMode="auto">
          <a:xfrm>
            <a:off x="-1202473" y="3522118"/>
            <a:ext cx="1004888" cy="801688"/>
          </a:xfrm>
          <a:prstGeom prst="ellipse">
            <a:avLst/>
          </a:prstGeom>
          <a:noFill/>
          <a:ln w="28575">
            <a:noFill/>
          </a:ln>
          <a:effectLst>
            <a:glow rad="88900"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27000">
                    <a:prstClr val="white">
                      <a:alpha val="9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112" name="กลุ่ม 39">
            <a:extLst>
              <a:ext uri="{FF2B5EF4-FFF2-40B4-BE49-F238E27FC236}">
                <a16:creationId xmlns:a16="http://schemas.microsoft.com/office/drawing/2014/main" id="{22807192-D975-E850-D756-9748C51D8EB1}"/>
              </a:ext>
            </a:extLst>
          </p:cNvPr>
          <p:cNvGrpSpPr>
            <a:grpSpLocks/>
          </p:cNvGrpSpPr>
          <p:nvPr/>
        </p:nvGrpSpPr>
        <p:grpSpPr bwMode="auto">
          <a:xfrm rot="3728705">
            <a:off x="13040060" y="3390141"/>
            <a:ext cx="311838" cy="498659"/>
            <a:chOff x="4288563" y="1285090"/>
            <a:chExt cx="337576" cy="461270"/>
          </a:xfrm>
        </p:grpSpPr>
        <p:sp>
          <p:nvSpPr>
            <p:cNvPr id="113" name="พระจันทร์ 292">
              <a:extLst>
                <a:ext uri="{FF2B5EF4-FFF2-40B4-BE49-F238E27FC236}">
                  <a16:creationId xmlns:a16="http://schemas.microsoft.com/office/drawing/2014/main" id="{8A973592-CC9A-A6E1-A12F-D2CB1B346D21}"/>
                </a:ext>
              </a:extLst>
            </p:cNvPr>
            <p:cNvSpPr/>
            <p:nvPr/>
          </p:nvSpPr>
          <p:spPr>
            <a:xfrm>
              <a:off x="4288563" y="1285090"/>
              <a:ext cx="138807" cy="360040"/>
            </a:xfrm>
            <a:prstGeom prst="moon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relaxedInset"/>
            </a:sp3d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EucrosiaUPC" pitchFamily="18" charset="-34"/>
              </a:endParaRPr>
            </a:p>
          </p:txBody>
        </p:sp>
        <p:sp>
          <p:nvSpPr>
            <p:cNvPr id="114" name="พระจันทร์ 293">
              <a:extLst>
                <a:ext uri="{FF2B5EF4-FFF2-40B4-BE49-F238E27FC236}">
                  <a16:creationId xmlns:a16="http://schemas.microsoft.com/office/drawing/2014/main" id="{0312283A-0FF9-05D9-46E9-4838D3167C33}"/>
                </a:ext>
              </a:extLst>
            </p:cNvPr>
            <p:cNvSpPr/>
            <p:nvPr/>
          </p:nvSpPr>
          <p:spPr>
            <a:xfrm flipH="1">
              <a:off x="4487332" y="1386320"/>
              <a:ext cx="138807" cy="360040"/>
            </a:xfrm>
            <a:prstGeom prst="moon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relaxedInset"/>
            </a:sp3d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EucrosiaUPC" pitchFamily="18" charset="-34"/>
              </a:endParaRPr>
            </a:p>
          </p:txBody>
        </p:sp>
        <p:sp>
          <p:nvSpPr>
            <p:cNvPr id="115" name="วงรี 294">
              <a:extLst>
                <a:ext uri="{FF2B5EF4-FFF2-40B4-BE49-F238E27FC236}">
                  <a16:creationId xmlns:a16="http://schemas.microsoft.com/office/drawing/2014/main" id="{07D5527D-35D6-FB9A-3C13-33671FE1E8A7}"/>
                </a:ext>
              </a:extLst>
            </p:cNvPr>
            <p:cNvSpPr/>
            <p:nvPr/>
          </p:nvSpPr>
          <p:spPr>
            <a:xfrm>
              <a:off x="4355976" y="1412776"/>
              <a:ext cx="216024" cy="216024"/>
            </a:xfrm>
            <a:prstGeom prst="ellipse">
              <a:avLst/>
            </a:prstGeom>
            <a:noFill/>
            <a:ln w="76200" cap="flat" cmpd="sng" algn="ctr">
              <a:solidFill>
                <a:srgbClr val="FF0000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relaxedInset"/>
            </a:sp3d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EucrosiaUPC" pitchFamily="18" charset="-34"/>
              </a:endParaRPr>
            </a:p>
          </p:txBody>
        </p:sp>
      </p:grpSp>
      <p:sp>
        <p:nvSpPr>
          <p:cNvPr id="116" name="วงรี 115">
            <a:extLst>
              <a:ext uri="{FF2B5EF4-FFF2-40B4-BE49-F238E27FC236}">
                <a16:creationId xmlns:a16="http://schemas.microsoft.com/office/drawing/2014/main" id="{07019320-4161-4BA2-C674-7A901CAEE99E}"/>
              </a:ext>
            </a:extLst>
          </p:cNvPr>
          <p:cNvSpPr/>
          <p:nvPr/>
        </p:nvSpPr>
        <p:spPr>
          <a:xfrm rot="1115080">
            <a:off x="13167410" y="2058741"/>
            <a:ext cx="946956" cy="893716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17" name="วงรี 116">
            <a:extLst>
              <a:ext uri="{FF2B5EF4-FFF2-40B4-BE49-F238E27FC236}">
                <a16:creationId xmlns:a16="http://schemas.microsoft.com/office/drawing/2014/main" id="{86D10792-7FCC-437B-1839-B9F80BCEE7E1}"/>
              </a:ext>
            </a:extLst>
          </p:cNvPr>
          <p:cNvSpPr/>
          <p:nvPr/>
        </p:nvSpPr>
        <p:spPr>
          <a:xfrm rot="1115080">
            <a:off x="13008867" y="1952204"/>
            <a:ext cx="1241079" cy="1126128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18" name="วงรี 117">
            <a:extLst>
              <a:ext uri="{FF2B5EF4-FFF2-40B4-BE49-F238E27FC236}">
                <a16:creationId xmlns:a16="http://schemas.microsoft.com/office/drawing/2014/main" id="{BF469E79-A7F9-B89A-FA62-9EC72958FB87}"/>
              </a:ext>
            </a:extLst>
          </p:cNvPr>
          <p:cNvSpPr/>
          <p:nvPr/>
        </p:nvSpPr>
        <p:spPr>
          <a:xfrm rot="1115080">
            <a:off x="12853210" y="1865235"/>
            <a:ext cx="1535789" cy="1374753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19" name="รูปแบบอิสระ: รูปร่าง 80">
            <a:extLst>
              <a:ext uri="{FF2B5EF4-FFF2-40B4-BE49-F238E27FC236}">
                <a16:creationId xmlns:a16="http://schemas.microsoft.com/office/drawing/2014/main" id="{3A2C0550-BB56-E72D-5A95-DB1AF04A001B}"/>
              </a:ext>
            </a:extLst>
          </p:cNvPr>
          <p:cNvSpPr/>
          <p:nvPr/>
        </p:nvSpPr>
        <p:spPr>
          <a:xfrm rot="16026137">
            <a:off x="13453935" y="3370534"/>
            <a:ext cx="616088" cy="1795630"/>
          </a:xfrm>
          <a:custGeom>
            <a:avLst/>
            <a:gdLst>
              <a:gd name="connsiteX0" fmla="*/ 4659085 w 4659085"/>
              <a:gd name="connsiteY0" fmla="*/ 333829 h 1512993"/>
              <a:gd name="connsiteX1" fmla="*/ 2220685 w 4659085"/>
              <a:gd name="connsiteY1" fmla="*/ 1509486 h 1512993"/>
              <a:gd name="connsiteX2" fmla="*/ 0 w 4659085"/>
              <a:gd name="connsiteY2" fmla="*/ 0 h 1512993"/>
              <a:gd name="connsiteX0" fmla="*/ 4659085 w 4659085"/>
              <a:gd name="connsiteY0" fmla="*/ 333829 h 1976012"/>
              <a:gd name="connsiteX1" fmla="*/ 1857828 w 4659085"/>
              <a:gd name="connsiteY1" fmla="*/ 1973944 h 1976012"/>
              <a:gd name="connsiteX2" fmla="*/ 0 w 4659085"/>
              <a:gd name="connsiteY2" fmla="*/ 0 h 1976012"/>
              <a:gd name="connsiteX0" fmla="*/ 4992914 w 4992914"/>
              <a:gd name="connsiteY0" fmla="*/ 159658 h 1801841"/>
              <a:gd name="connsiteX1" fmla="*/ 2191657 w 4992914"/>
              <a:gd name="connsiteY1" fmla="*/ 1799773 h 1801841"/>
              <a:gd name="connsiteX2" fmla="*/ 0 w 4992914"/>
              <a:gd name="connsiteY2" fmla="*/ 0 h 1801841"/>
              <a:gd name="connsiteX0" fmla="*/ 4992914 w 4992914"/>
              <a:gd name="connsiteY0" fmla="*/ 159658 h 1801419"/>
              <a:gd name="connsiteX1" fmla="*/ 2191657 w 4992914"/>
              <a:gd name="connsiteY1" fmla="*/ 1799773 h 1801419"/>
              <a:gd name="connsiteX2" fmla="*/ 0 w 4992914"/>
              <a:gd name="connsiteY2" fmla="*/ 0 h 1801419"/>
              <a:gd name="connsiteX0" fmla="*/ 4992914 w 4992914"/>
              <a:gd name="connsiteY0" fmla="*/ 159658 h 1801419"/>
              <a:gd name="connsiteX1" fmla="*/ 2191657 w 4992914"/>
              <a:gd name="connsiteY1" fmla="*/ 1799773 h 1801419"/>
              <a:gd name="connsiteX2" fmla="*/ 0 w 4992914"/>
              <a:gd name="connsiteY2" fmla="*/ 0 h 1801419"/>
              <a:gd name="connsiteX0" fmla="*/ 4992914 w 4992914"/>
              <a:gd name="connsiteY0" fmla="*/ 159658 h 1917408"/>
              <a:gd name="connsiteX1" fmla="*/ 2191657 w 4992914"/>
              <a:gd name="connsiteY1" fmla="*/ 1915887 h 1917408"/>
              <a:gd name="connsiteX2" fmla="*/ 0 w 4992914"/>
              <a:gd name="connsiteY2" fmla="*/ 0 h 1917408"/>
              <a:gd name="connsiteX0" fmla="*/ 5529943 w 5529943"/>
              <a:gd name="connsiteY0" fmla="*/ 0 h 1757750"/>
              <a:gd name="connsiteX1" fmla="*/ 2728686 w 5529943"/>
              <a:gd name="connsiteY1" fmla="*/ 1756229 h 1757750"/>
              <a:gd name="connsiteX2" fmla="*/ 0 w 5529943"/>
              <a:gd name="connsiteY2" fmla="*/ 87085 h 1757750"/>
              <a:gd name="connsiteX0" fmla="*/ 5762172 w 5762172"/>
              <a:gd name="connsiteY0" fmla="*/ 72572 h 1670843"/>
              <a:gd name="connsiteX1" fmla="*/ 2728686 w 5762172"/>
              <a:gd name="connsiteY1" fmla="*/ 1669144 h 1670843"/>
              <a:gd name="connsiteX2" fmla="*/ 0 w 5762172"/>
              <a:gd name="connsiteY2" fmla="*/ 0 h 1670843"/>
              <a:gd name="connsiteX0" fmla="*/ 5152572 w 5152572"/>
              <a:gd name="connsiteY0" fmla="*/ 0 h 1598271"/>
              <a:gd name="connsiteX1" fmla="*/ 2119086 w 5152572"/>
              <a:gd name="connsiteY1" fmla="*/ 1596572 h 1598271"/>
              <a:gd name="connsiteX2" fmla="*/ 0 w 5152572"/>
              <a:gd name="connsiteY2" fmla="*/ 551542 h 1598271"/>
              <a:gd name="connsiteX0" fmla="*/ 5152572 w 5152572"/>
              <a:gd name="connsiteY0" fmla="*/ 0 h 1598271"/>
              <a:gd name="connsiteX1" fmla="*/ 2119086 w 5152572"/>
              <a:gd name="connsiteY1" fmla="*/ 1596572 h 1598271"/>
              <a:gd name="connsiteX2" fmla="*/ 0 w 5152572"/>
              <a:gd name="connsiteY2" fmla="*/ 551542 h 1598271"/>
              <a:gd name="connsiteX0" fmla="*/ 4542972 w 4542972"/>
              <a:gd name="connsiteY0" fmla="*/ 0 h 1351902"/>
              <a:gd name="connsiteX1" fmla="*/ 2119086 w 4542972"/>
              <a:gd name="connsiteY1" fmla="*/ 1349830 h 1351902"/>
              <a:gd name="connsiteX2" fmla="*/ 0 w 4542972"/>
              <a:gd name="connsiteY2" fmla="*/ 304800 h 1351902"/>
              <a:gd name="connsiteX0" fmla="*/ 5921830 w 5921830"/>
              <a:gd name="connsiteY0" fmla="*/ 159657 h 1511559"/>
              <a:gd name="connsiteX1" fmla="*/ 3497944 w 5921830"/>
              <a:gd name="connsiteY1" fmla="*/ 1509487 h 1511559"/>
              <a:gd name="connsiteX2" fmla="*/ 0 w 5921830"/>
              <a:gd name="connsiteY2" fmla="*/ 0 h 1511559"/>
              <a:gd name="connsiteX0" fmla="*/ 5384801 w 5384801"/>
              <a:gd name="connsiteY0" fmla="*/ 0 h 1351902"/>
              <a:gd name="connsiteX1" fmla="*/ 2960915 w 5384801"/>
              <a:gd name="connsiteY1" fmla="*/ 1349830 h 1351902"/>
              <a:gd name="connsiteX2" fmla="*/ 0 w 5384801"/>
              <a:gd name="connsiteY2" fmla="*/ 203200 h 1351902"/>
              <a:gd name="connsiteX0" fmla="*/ 5384801 w 5384801"/>
              <a:gd name="connsiteY0" fmla="*/ 0 h 1351902"/>
              <a:gd name="connsiteX1" fmla="*/ 2960915 w 5384801"/>
              <a:gd name="connsiteY1" fmla="*/ 1349830 h 1351902"/>
              <a:gd name="connsiteX2" fmla="*/ 0 w 5384801"/>
              <a:gd name="connsiteY2" fmla="*/ 203200 h 1351902"/>
              <a:gd name="connsiteX0" fmla="*/ 5486401 w 5486401"/>
              <a:gd name="connsiteY0" fmla="*/ 0 h 1279474"/>
              <a:gd name="connsiteX1" fmla="*/ 2960915 w 5486401"/>
              <a:gd name="connsiteY1" fmla="*/ 1277258 h 1279474"/>
              <a:gd name="connsiteX2" fmla="*/ 0 w 5486401"/>
              <a:gd name="connsiteY2" fmla="*/ 130628 h 1279474"/>
              <a:gd name="connsiteX0" fmla="*/ 5486401 w 5486401"/>
              <a:gd name="connsiteY0" fmla="*/ 0 h 1283915"/>
              <a:gd name="connsiteX1" fmla="*/ 2960915 w 5486401"/>
              <a:gd name="connsiteY1" fmla="*/ 1277258 h 1283915"/>
              <a:gd name="connsiteX2" fmla="*/ 0 w 5486401"/>
              <a:gd name="connsiteY2" fmla="*/ 130628 h 1283915"/>
              <a:gd name="connsiteX0" fmla="*/ 5486401 w 5486401"/>
              <a:gd name="connsiteY0" fmla="*/ 0 h 1286547"/>
              <a:gd name="connsiteX1" fmla="*/ 2960915 w 5486401"/>
              <a:gd name="connsiteY1" fmla="*/ 1277258 h 1286547"/>
              <a:gd name="connsiteX2" fmla="*/ 0 w 5486401"/>
              <a:gd name="connsiteY2" fmla="*/ 130628 h 1286547"/>
              <a:gd name="connsiteX0" fmla="*/ 5120641 w 5120641"/>
              <a:gd name="connsiteY0" fmla="*/ 3484 h 1288806"/>
              <a:gd name="connsiteX1" fmla="*/ 2595155 w 5120641"/>
              <a:gd name="connsiteY1" fmla="*/ 1280742 h 1288806"/>
              <a:gd name="connsiteX2" fmla="*/ 0 w 5120641"/>
              <a:gd name="connsiteY2" fmla="*/ 0 h 1288806"/>
              <a:gd name="connsiteX0" fmla="*/ 4535425 w 4535425"/>
              <a:gd name="connsiteY0" fmla="*/ 0 h 1289165"/>
              <a:gd name="connsiteX1" fmla="*/ 2009939 w 4535425"/>
              <a:gd name="connsiteY1" fmla="*/ 1277258 h 1289165"/>
              <a:gd name="connsiteX2" fmla="*/ 0 w 4535425"/>
              <a:gd name="connsiteY2" fmla="*/ 325700 h 1289165"/>
              <a:gd name="connsiteX0" fmla="*/ 4535425 w 4535425"/>
              <a:gd name="connsiteY0" fmla="*/ 0 h 1292494"/>
              <a:gd name="connsiteX1" fmla="*/ 2009939 w 4535425"/>
              <a:gd name="connsiteY1" fmla="*/ 1277258 h 1292494"/>
              <a:gd name="connsiteX2" fmla="*/ 0 w 4535425"/>
              <a:gd name="connsiteY2" fmla="*/ 325700 h 1292494"/>
              <a:gd name="connsiteX0" fmla="*/ 4303777 w 4303777"/>
              <a:gd name="connsiteY0" fmla="*/ 0 h 1290459"/>
              <a:gd name="connsiteX1" fmla="*/ 1778291 w 4303777"/>
              <a:gd name="connsiteY1" fmla="*/ 1277258 h 1290459"/>
              <a:gd name="connsiteX2" fmla="*/ 0 w 4303777"/>
              <a:gd name="connsiteY2" fmla="*/ 240356 h 1290459"/>
              <a:gd name="connsiteX0" fmla="*/ 4303777 w 4303777"/>
              <a:gd name="connsiteY0" fmla="*/ 0 h 1291803"/>
              <a:gd name="connsiteX1" fmla="*/ 1778291 w 4303777"/>
              <a:gd name="connsiteY1" fmla="*/ 1277258 h 1291803"/>
              <a:gd name="connsiteX2" fmla="*/ 0 w 4303777"/>
              <a:gd name="connsiteY2" fmla="*/ 240356 h 1291803"/>
              <a:gd name="connsiteX0" fmla="*/ 4303777 w 4303777"/>
              <a:gd name="connsiteY0" fmla="*/ 0 h 1279474"/>
              <a:gd name="connsiteX1" fmla="*/ 1778291 w 4303777"/>
              <a:gd name="connsiteY1" fmla="*/ 1277258 h 1279474"/>
              <a:gd name="connsiteX2" fmla="*/ 0 w 4303777"/>
              <a:gd name="connsiteY2" fmla="*/ 240356 h 1279474"/>
              <a:gd name="connsiteX0" fmla="*/ 4303777 w 4303777"/>
              <a:gd name="connsiteY0" fmla="*/ 0 h 1277502"/>
              <a:gd name="connsiteX1" fmla="*/ 1778291 w 4303777"/>
              <a:gd name="connsiteY1" fmla="*/ 1277258 h 1277502"/>
              <a:gd name="connsiteX2" fmla="*/ 0 w 4303777"/>
              <a:gd name="connsiteY2" fmla="*/ 240356 h 1277502"/>
              <a:gd name="connsiteX0" fmla="*/ 4303777 w 4303777"/>
              <a:gd name="connsiteY0" fmla="*/ 0 h 1277915"/>
              <a:gd name="connsiteX1" fmla="*/ 1778291 w 4303777"/>
              <a:gd name="connsiteY1" fmla="*/ 1277258 h 1277915"/>
              <a:gd name="connsiteX2" fmla="*/ 0 w 4303777"/>
              <a:gd name="connsiteY2" fmla="*/ 240356 h 1277915"/>
              <a:gd name="connsiteX0" fmla="*/ 4303777 w 4303777"/>
              <a:gd name="connsiteY0" fmla="*/ 0 h 1278954"/>
              <a:gd name="connsiteX1" fmla="*/ 1778291 w 4303777"/>
              <a:gd name="connsiteY1" fmla="*/ 1277258 h 1278954"/>
              <a:gd name="connsiteX2" fmla="*/ 0 w 4303777"/>
              <a:gd name="connsiteY2" fmla="*/ 240356 h 1278954"/>
              <a:gd name="connsiteX0" fmla="*/ 4303777 w 4303777"/>
              <a:gd name="connsiteY0" fmla="*/ 0 h 1278954"/>
              <a:gd name="connsiteX1" fmla="*/ 1778291 w 4303777"/>
              <a:gd name="connsiteY1" fmla="*/ 1277258 h 1278954"/>
              <a:gd name="connsiteX2" fmla="*/ 0 w 4303777"/>
              <a:gd name="connsiteY2" fmla="*/ 240356 h 1278954"/>
              <a:gd name="connsiteX0" fmla="*/ 3810291 w 3810291"/>
              <a:gd name="connsiteY0" fmla="*/ 49930 h 1036971"/>
              <a:gd name="connsiteX1" fmla="*/ 1778291 w 3810291"/>
              <a:gd name="connsiteY1" fmla="*/ 1036902 h 1036971"/>
              <a:gd name="connsiteX2" fmla="*/ 0 w 3810291"/>
              <a:gd name="connsiteY2" fmla="*/ 0 h 1036971"/>
              <a:gd name="connsiteX0" fmla="*/ 4289263 w 4289263"/>
              <a:gd name="connsiteY0" fmla="*/ 0 h 1235613"/>
              <a:gd name="connsiteX1" fmla="*/ 1778291 w 4289263"/>
              <a:gd name="connsiteY1" fmla="*/ 1233714 h 1235613"/>
              <a:gd name="connsiteX2" fmla="*/ 0 w 4289263"/>
              <a:gd name="connsiteY2" fmla="*/ 196812 h 1235613"/>
              <a:gd name="connsiteX0" fmla="*/ 4289263 w 4289263"/>
              <a:gd name="connsiteY0" fmla="*/ 0 h 196814"/>
              <a:gd name="connsiteX1" fmla="*/ 0 w 4289263"/>
              <a:gd name="connsiteY1" fmla="*/ 196812 h 196814"/>
              <a:gd name="connsiteX0" fmla="*/ 3522566 w 3522566"/>
              <a:gd name="connsiteY0" fmla="*/ 0 h 7542775"/>
              <a:gd name="connsiteX1" fmla="*/ -1 w 3522566"/>
              <a:gd name="connsiteY1" fmla="*/ 7542776 h 7542775"/>
              <a:gd name="connsiteX0" fmla="*/ 3456744 w 3456744"/>
              <a:gd name="connsiteY0" fmla="*/ 632597 h 632599"/>
              <a:gd name="connsiteX1" fmla="*/ -1 w 3456744"/>
              <a:gd name="connsiteY1" fmla="*/ 1 h 632599"/>
              <a:gd name="connsiteX0" fmla="*/ 3456744 w 3456744"/>
              <a:gd name="connsiteY0" fmla="*/ 815704 h 815706"/>
              <a:gd name="connsiteX1" fmla="*/ -1 w 3456744"/>
              <a:gd name="connsiteY1" fmla="*/ 183108 h 815706"/>
              <a:gd name="connsiteX0" fmla="*/ 3456744 w 3456744"/>
              <a:gd name="connsiteY0" fmla="*/ 632597 h 632599"/>
              <a:gd name="connsiteX1" fmla="*/ -1 w 3456744"/>
              <a:gd name="connsiteY1" fmla="*/ 1 h 632599"/>
              <a:gd name="connsiteX0" fmla="*/ 2981200 w 2981200"/>
              <a:gd name="connsiteY0" fmla="*/ 1006419 h 1006418"/>
              <a:gd name="connsiteX1" fmla="*/ -1 w 2981200"/>
              <a:gd name="connsiteY1" fmla="*/ 1 h 1006418"/>
              <a:gd name="connsiteX0" fmla="*/ 2935258 w 2935258"/>
              <a:gd name="connsiteY0" fmla="*/ 1211272 h 1211271"/>
              <a:gd name="connsiteX1" fmla="*/ -2 w 2935258"/>
              <a:gd name="connsiteY1" fmla="*/ -1 h 1211271"/>
              <a:gd name="connsiteX0" fmla="*/ 2467872 w 2467871"/>
              <a:gd name="connsiteY0" fmla="*/ 1017224 h 1017223"/>
              <a:gd name="connsiteX1" fmla="*/ -2 w 2467871"/>
              <a:gd name="connsiteY1" fmla="*/ -1 h 1017223"/>
              <a:gd name="connsiteX0" fmla="*/ 2178657 w 2178658"/>
              <a:gd name="connsiteY0" fmla="*/ 596045 h 596044"/>
              <a:gd name="connsiteX1" fmla="*/ 0 w 2178658"/>
              <a:gd name="connsiteY1" fmla="*/ 0 h 596044"/>
              <a:gd name="connsiteX0" fmla="*/ 2463753 w 2463752"/>
              <a:gd name="connsiteY0" fmla="*/ 524089 h 524089"/>
              <a:gd name="connsiteX1" fmla="*/ 0 w 2463752"/>
              <a:gd name="connsiteY1" fmla="*/ 0 h 524089"/>
              <a:gd name="connsiteX0" fmla="*/ 2463753 w 2463754"/>
              <a:gd name="connsiteY0" fmla="*/ 1396701 h 1396701"/>
              <a:gd name="connsiteX1" fmla="*/ 0 w 2463754"/>
              <a:gd name="connsiteY1" fmla="*/ 872612 h 1396701"/>
              <a:gd name="connsiteX0" fmla="*/ 2463753 w 2463752"/>
              <a:gd name="connsiteY0" fmla="*/ 1886643 h 1886643"/>
              <a:gd name="connsiteX1" fmla="*/ 0 w 2463752"/>
              <a:gd name="connsiteY1" fmla="*/ 1362554 h 1886643"/>
              <a:gd name="connsiteX0" fmla="*/ 2637438 w 2637438"/>
              <a:gd name="connsiteY0" fmla="*/ 1638062 h 1717554"/>
              <a:gd name="connsiteX1" fmla="*/ 0 w 2637438"/>
              <a:gd name="connsiteY1" fmla="*/ 1717554 h 1717554"/>
              <a:gd name="connsiteX0" fmla="*/ 2637438 w 2637438"/>
              <a:gd name="connsiteY0" fmla="*/ 1217515 h 1297007"/>
              <a:gd name="connsiteX1" fmla="*/ 0 w 2637438"/>
              <a:gd name="connsiteY1" fmla="*/ 1297007 h 1297007"/>
              <a:gd name="connsiteX0" fmla="*/ 1858472 w 1858472"/>
              <a:gd name="connsiteY0" fmla="*/ 581278 h 3402803"/>
              <a:gd name="connsiteX1" fmla="*/ 0 w 1858472"/>
              <a:gd name="connsiteY1" fmla="*/ 3402803 h 3402803"/>
              <a:gd name="connsiteX0" fmla="*/ 1858472 w 1858472"/>
              <a:gd name="connsiteY0" fmla="*/ 1 h 2821526"/>
              <a:gd name="connsiteX1" fmla="*/ 0 w 1858472"/>
              <a:gd name="connsiteY1" fmla="*/ 2821526 h 2821526"/>
              <a:gd name="connsiteX0" fmla="*/ 1455249 w 1455248"/>
              <a:gd name="connsiteY0" fmla="*/ 1 h 3411738"/>
              <a:gd name="connsiteX1" fmla="*/ 0 w 1455248"/>
              <a:gd name="connsiteY1" fmla="*/ 3411738 h 3411738"/>
              <a:gd name="connsiteX0" fmla="*/ 1455249 w 1455250"/>
              <a:gd name="connsiteY0" fmla="*/ 1 h 3411738"/>
              <a:gd name="connsiteX1" fmla="*/ 0 w 1455250"/>
              <a:gd name="connsiteY1" fmla="*/ 3411738 h 3411738"/>
              <a:gd name="connsiteX0" fmla="*/ 1455250 w 1455250"/>
              <a:gd name="connsiteY0" fmla="*/ -1 h 3411738"/>
              <a:gd name="connsiteX1" fmla="*/ 0 w 1455250"/>
              <a:gd name="connsiteY1" fmla="*/ 3411738 h 3411738"/>
              <a:gd name="connsiteX0" fmla="*/ 945608 w 945608"/>
              <a:gd name="connsiteY0" fmla="*/ 0 h 2606375"/>
              <a:gd name="connsiteX1" fmla="*/ 0 w 945608"/>
              <a:gd name="connsiteY1" fmla="*/ 2606375 h 2606375"/>
              <a:gd name="connsiteX0" fmla="*/ 945608 w 945608"/>
              <a:gd name="connsiteY0" fmla="*/ 0 h 2606375"/>
              <a:gd name="connsiteX1" fmla="*/ 0 w 945608"/>
              <a:gd name="connsiteY1" fmla="*/ 2606375 h 2606375"/>
              <a:gd name="connsiteX0" fmla="*/ 945608 w 945608"/>
              <a:gd name="connsiteY0" fmla="*/ 1 h 2606375"/>
              <a:gd name="connsiteX1" fmla="*/ 0 w 945608"/>
              <a:gd name="connsiteY1" fmla="*/ 2606375 h 2606375"/>
              <a:gd name="connsiteX0" fmla="*/ 945608 w 945608"/>
              <a:gd name="connsiteY0" fmla="*/ 1 h 2606375"/>
              <a:gd name="connsiteX1" fmla="*/ 0 w 945608"/>
              <a:gd name="connsiteY1" fmla="*/ 2606375 h 2606375"/>
              <a:gd name="connsiteX0" fmla="*/ 1114514 w 1114513"/>
              <a:gd name="connsiteY0" fmla="*/ -1 h 4959670"/>
              <a:gd name="connsiteX1" fmla="*/ 0 w 1114513"/>
              <a:gd name="connsiteY1" fmla="*/ 4959670 h 4959670"/>
              <a:gd name="connsiteX0" fmla="*/ 1114514 w 1114515"/>
              <a:gd name="connsiteY0" fmla="*/ -1 h 4959670"/>
              <a:gd name="connsiteX1" fmla="*/ 0 w 1114515"/>
              <a:gd name="connsiteY1" fmla="*/ 4959670 h 4959670"/>
              <a:gd name="connsiteX0" fmla="*/ 1199159 w 1199158"/>
              <a:gd name="connsiteY0" fmla="*/ 1 h 4953598"/>
              <a:gd name="connsiteX1" fmla="*/ 0 w 1199158"/>
              <a:gd name="connsiteY1" fmla="*/ 4953598 h 4953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9158" h="4953598">
                <a:moveTo>
                  <a:pt x="1199159" y="1"/>
                </a:moveTo>
                <a:cubicBezTo>
                  <a:pt x="-34068" y="1675427"/>
                  <a:pt x="687958" y="3560236"/>
                  <a:pt x="0" y="4953598"/>
                </a:cubicBezTo>
              </a:path>
            </a:pathLst>
          </a:custGeom>
          <a:noFill/>
          <a:ln w="38100">
            <a:solidFill>
              <a:srgbClr val="FFFF00"/>
            </a:solidFill>
            <a:prstDash val="sysDash"/>
            <a:head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กล่องข้อความ 85">
            <a:extLst>
              <a:ext uri="{FF2B5EF4-FFF2-40B4-BE49-F238E27FC236}">
                <a16:creationId xmlns:a16="http://schemas.microsoft.com/office/drawing/2014/main" id="{9C104037-C98A-6C11-AEC0-165BFA7AD644}"/>
              </a:ext>
            </a:extLst>
          </p:cNvPr>
          <p:cNvSpPr txBox="1"/>
          <p:nvPr/>
        </p:nvSpPr>
        <p:spPr>
          <a:xfrm>
            <a:off x="10876728" y="718365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1014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2032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6" name="กล่องข้อความ 85">
            <a:extLst>
              <a:ext uri="{FF2B5EF4-FFF2-40B4-BE49-F238E27FC236}">
                <a16:creationId xmlns:a16="http://schemas.microsoft.com/office/drawing/2014/main" id="{633166CA-5191-F18F-8426-82EB30DEE8CE}"/>
              </a:ext>
            </a:extLst>
          </p:cNvPr>
          <p:cNvSpPr txBox="1"/>
          <p:nvPr/>
        </p:nvSpPr>
        <p:spPr>
          <a:xfrm>
            <a:off x="11463513" y="3092202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1014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2032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47" name="กล่องข้อความ 86">
            <a:extLst>
              <a:ext uri="{FF2B5EF4-FFF2-40B4-BE49-F238E27FC236}">
                <a16:creationId xmlns:a16="http://schemas.microsoft.com/office/drawing/2014/main" id="{A45DA721-5BD4-775E-C2E6-53C182D4D1C5}"/>
              </a:ext>
            </a:extLst>
          </p:cNvPr>
          <p:cNvSpPr txBox="1"/>
          <p:nvPr/>
        </p:nvSpPr>
        <p:spPr>
          <a:xfrm>
            <a:off x="12874566" y="6346314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1012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2032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0" name="กล่องข้อความ 86">
            <a:extLst>
              <a:ext uri="{FF2B5EF4-FFF2-40B4-BE49-F238E27FC236}">
                <a16:creationId xmlns:a16="http://schemas.microsoft.com/office/drawing/2014/main" id="{1E9A2B28-B8B7-6D49-9473-EDEFE1B9AFFD}"/>
              </a:ext>
            </a:extLst>
          </p:cNvPr>
          <p:cNvSpPr txBox="1"/>
          <p:nvPr/>
        </p:nvSpPr>
        <p:spPr>
          <a:xfrm>
            <a:off x="180253" y="4666716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1012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2032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98" name="Rectangle 29">
            <a:extLst>
              <a:ext uri="{FF2B5EF4-FFF2-40B4-BE49-F238E27FC236}">
                <a16:creationId xmlns:a16="http://schemas.microsoft.com/office/drawing/2014/main" id="{2282E956-F73D-60A1-EAF4-88D306BC1EE5}"/>
              </a:ext>
            </a:extLst>
          </p:cNvPr>
          <p:cNvSpPr/>
          <p:nvPr/>
        </p:nvSpPr>
        <p:spPr>
          <a:xfrm>
            <a:off x="519505" y="6250789"/>
            <a:ext cx="1795242" cy="537512"/>
          </a:xfrm>
          <a:prstGeom prst="rec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ช่วงครึ่งแรกของเดือน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6D836F6-D421-CC8B-BAF7-883AC028ABBD}"/>
              </a:ext>
            </a:extLst>
          </p:cNvPr>
          <p:cNvGrpSpPr/>
          <p:nvPr/>
        </p:nvGrpSpPr>
        <p:grpSpPr>
          <a:xfrm>
            <a:off x="12678798" y="2159682"/>
            <a:ext cx="1004888" cy="1055387"/>
            <a:chOff x="6856568" y="2069722"/>
            <a:chExt cx="1004888" cy="1055387"/>
          </a:xfrm>
        </p:grpSpPr>
        <p:grpSp>
          <p:nvGrpSpPr>
            <p:cNvPr id="5" name="กลุ่ม 4">
              <a:extLst>
                <a:ext uri="{FF2B5EF4-FFF2-40B4-BE49-F238E27FC236}">
                  <a16:creationId xmlns:a16="http://schemas.microsoft.com/office/drawing/2014/main" id="{5DE6DAEC-C9FD-DBFA-B310-5B0D0882C1C7}"/>
                </a:ext>
              </a:extLst>
            </p:cNvPr>
            <p:cNvGrpSpPr/>
            <p:nvPr/>
          </p:nvGrpSpPr>
          <p:grpSpPr>
            <a:xfrm>
              <a:off x="6856568" y="2199038"/>
              <a:ext cx="1004888" cy="926071"/>
              <a:chOff x="6253440" y="1602592"/>
              <a:chExt cx="1004888" cy="926071"/>
            </a:xfrm>
          </p:grpSpPr>
          <p:sp>
            <p:nvSpPr>
              <p:cNvPr id="62" name="วงรี 64">
                <a:extLst>
                  <a:ext uri="{FF2B5EF4-FFF2-40B4-BE49-F238E27FC236}">
                    <a16:creationId xmlns:a16="http://schemas.microsoft.com/office/drawing/2014/main" id="{E8757026-C312-270A-3568-DDEDEF58EBB2}"/>
                  </a:ext>
                </a:extLst>
              </p:cNvPr>
              <p:cNvSpPr/>
              <p:nvPr/>
            </p:nvSpPr>
            <p:spPr bwMode="auto">
              <a:xfrm>
                <a:off x="6253440" y="1639973"/>
                <a:ext cx="1004888" cy="888690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grpSp>
            <p:nvGrpSpPr>
              <p:cNvPr id="64" name="กลุ่ม 1">
                <a:extLst>
                  <a:ext uri="{FF2B5EF4-FFF2-40B4-BE49-F238E27FC236}">
                    <a16:creationId xmlns:a16="http://schemas.microsoft.com/office/drawing/2014/main" id="{A9F996B7-F793-E818-CC55-6C9503ADC3D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374401" y="1602592"/>
                <a:ext cx="824518" cy="801688"/>
                <a:chOff x="3545766" y="2821103"/>
                <a:chExt cx="824517" cy="802698"/>
              </a:xfrm>
            </p:grpSpPr>
            <p:sp>
              <p:nvSpPr>
                <p:cNvPr id="66" name="วงรี 64">
                  <a:extLst>
                    <a:ext uri="{FF2B5EF4-FFF2-40B4-BE49-F238E27FC236}">
                      <a16:creationId xmlns:a16="http://schemas.microsoft.com/office/drawing/2014/main" id="{D9EE8E52-ED2F-039B-34E3-3D0ACBC65595}"/>
                    </a:ext>
                  </a:extLst>
                </p:cNvPr>
                <p:cNvSpPr/>
                <p:nvPr/>
              </p:nvSpPr>
              <p:spPr bwMode="auto">
                <a:xfrm>
                  <a:off x="3545766" y="3008275"/>
                  <a:ext cx="774699" cy="596063"/>
                </a:xfrm>
                <a:prstGeom prst="ellipse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67" name="Oval 1">
                  <a:extLst>
                    <a:ext uri="{FF2B5EF4-FFF2-40B4-BE49-F238E27FC236}">
                      <a16:creationId xmlns:a16="http://schemas.microsoft.com/office/drawing/2014/main" id="{9F22E1A0-87CC-45FC-D8D5-A5474D4E3CD5}"/>
                    </a:ext>
                  </a:extLst>
                </p:cNvPr>
                <p:cNvSpPr/>
                <p:nvPr/>
              </p:nvSpPr>
              <p:spPr bwMode="auto">
                <a:xfrm>
                  <a:off x="3571332" y="2821103"/>
                  <a:ext cx="798951" cy="802698"/>
                </a:xfrm>
                <a:prstGeom prst="ellipse">
                  <a:avLst/>
                </a:prstGeom>
                <a:noFill/>
                <a:ln w="28575">
                  <a:noFill/>
                </a:ln>
                <a:effectLst>
                  <a:glow rad="88900">
                    <a:schemeClr val="accent1">
                      <a:alpha val="40000"/>
                    </a:schemeClr>
                  </a:glow>
                </a:effectLst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>
                        <a:glow rad="127000">
                          <a:prstClr val="white">
                            <a:alpha val="90000"/>
                          </a:prstClr>
                        </a:glow>
                      </a:effectLst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L</a:t>
                  </a:r>
                  <a:r>
                    <a:rPr kumimoji="0" lang="en-US" sz="4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</a:p>
              </p:txBody>
            </p:sp>
          </p:grpSp>
        </p:grpSp>
        <p:sp>
          <p:nvSpPr>
            <p:cNvPr id="94" name="กล่องข้อความ 63">
              <a:extLst>
                <a:ext uri="{FF2B5EF4-FFF2-40B4-BE49-F238E27FC236}">
                  <a16:creationId xmlns:a16="http://schemas.microsoft.com/office/drawing/2014/main" id="{86064AB2-B916-6406-A877-CFA5E0359345}"/>
                </a:ext>
              </a:extLst>
            </p:cNvPr>
            <p:cNvSpPr txBox="1"/>
            <p:nvPr/>
          </p:nvSpPr>
          <p:spPr bwMode="auto">
            <a:xfrm>
              <a:off x="7076152" y="2069722"/>
              <a:ext cx="550152" cy="307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glow rad="203200">
                      <a:prstClr val="black"/>
                    </a:glo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1008</a:t>
              </a:r>
              <a:endPara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sp>
        <p:nvSpPr>
          <p:cNvPr id="16" name="รูปแบบอิสระ: รูปร่าง 6">
            <a:extLst>
              <a:ext uri="{FF2B5EF4-FFF2-40B4-BE49-F238E27FC236}">
                <a16:creationId xmlns:a16="http://schemas.microsoft.com/office/drawing/2014/main" id="{2C0AD6BF-CBAC-5EB8-78B7-55591EDA2F6C}"/>
              </a:ext>
            </a:extLst>
          </p:cNvPr>
          <p:cNvSpPr/>
          <p:nvPr/>
        </p:nvSpPr>
        <p:spPr>
          <a:xfrm rot="182917">
            <a:off x="-270565" y="4864747"/>
            <a:ext cx="12658373" cy="2318870"/>
          </a:xfrm>
          <a:custGeom>
            <a:avLst/>
            <a:gdLst>
              <a:gd name="connsiteX0" fmla="*/ 7039429 w 7039429"/>
              <a:gd name="connsiteY0" fmla="*/ 1109051 h 1109051"/>
              <a:gd name="connsiteX1" fmla="*/ 6183086 w 7039429"/>
              <a:gd name="connsiteY1" fmla="*/ 252708 h 1109051"/>
              <a:gd name="connsiteX2" fmla="*/ 3062515 w 7039429"/>
              <a:gd name="connsiteY2" fmla="*/ 1094536 h 1109051"/>
              <a:gd name="connsiteX3" fmla="*/ 1364343 w 7039429"/>
              <a:gd name="connsiteY3" fmla="*/ 5965 h 1109051"/>
              <a:gd name="connsiteX4" fmla="*/ 0 w 7039429"/>
              <a:gd name="connsiteY4" fmla="*/ 630079 h 1109051"/>
              <a:gd name="connsiteX5" fmla="*/ 0 w 7039429"/>
              <a:gd name="connsiteY5" fmla="*/ 630079 h 1109051"/>
              <a:gd name="connsiteX0" fmla="*/ 7039429 w 7039429"/>
              <a:gd name="connsiteY0" fmla="*/ 1109051 h 1109051"/>
              <a:gd name="connsiteX1" fmla="*/ 5776686 w 7039429"/>
              <a:gd name="connsiteY1" fmla="*/ 383337 h 1109051"/>
              <a:gd name="connsiteX2" fmla="*/ 3062515 w 7039429"/>
              <a:gd name="connsiteY2" fmla="*/ 1094536 h 1109051"/>
              <a:gd name="connsiteX3" fmla="*/ 1364343 w 7039429"/>
              <a:gd name="connsiteY3" fmla="*/ 5965 h 1109051"/>
              <a:gd name="connsiteX4" fmla="*/ 0 w 7039429"/>
              <a:gd name="connsiteY4" fmla="*/ 630079 h 1109051"/>
              <a:gd name="connsiteX5" fmla="*/ 0 w 7039429"/>
              <a:gd name="connsiteY5" fmla="*/ 630079 h 1109051"/>
              <a:gd name="connsiteX0" fmla="*/ 7039429 w 7039429"/>
              <a:gd name="connsiteY0" fmla="*/ 1109051 h 1109051"/>
              <a:gd name="connsiteX1" fmla="*/ 5776686 w 7039429"/>
              <a:gd name="connsiteY1" fmla="*/ 383337 h 1109051"/>
              <a:gd name="connsiteX2" fmla="*/ 3062515 w 7039429"/>
              <a:gd name="connsiteY2" fmla="*/ 1094536 h 1109051"/>
              <a:gd name="connsiteX3" fmla="*/ 1364343 w 7039429"/>
              <a:gd name="connsiteY3" fmla="*/ 5965 h 1109051"/>
              <a:gd name="connsiteX4" fmla="*/ 0 w 7039429"/>
              <a:gd name="connsiteY4" fmla="*/ 630079 h 1109051"/>
              <a:gd name="connsiteX5" fmla="*/ 0 w 7039429"/>
              <a:gd name="connsiteY5" fmla="*/ 630079 h 1109051"/>
              <a:gd name="connsiteX0" fmla="*/ 7402286 w 7402286"/>
              <a:gd name="connsiteY0" fmla="*/ 1036479 h 1098214"/>
              <a:gd name="connsiteX1" fmla="*/ 5776686 w 7402286"/>
              <a:gd name="connsiteY1" fmla="*/ 383337 h 1098214"/>
              <a:gd name="connsiteX2" fmla="*/ 3062515 w 7402286"/>
              <a:gd name="connsiteY2" fmla="*/ 1094536 h 1098214"/>
              <a:gd name="connsiteX3" fmla="*/ 1364343 w 7402286"/>
              <a:gd name="connsiteY3" fmla="*/ 5965 h 1098214"/>
              <a:gd name="connsiteX4" fmla="*/ 0 w 7402286"/>
              <a:gd name="connsiteY4" fmla="*/ 630079 h 1098214"/>
              <a:gd name="connsiteX5" fmla="*/ 0 w 7402286"/>
              <a:gd name="connsiteY5" fmla="*/ 630079 h 1098214"/>
              <a:gd name="connsiteX0" fmla="*/ 7402286 w 7402286"/>
              <a:gd name="connsiteY0" fmla="*/ 1036479 h 1095768"/>
              <a:gd name="connsiteX1" fmla="*/ 5762172 w 7402286"/>
              <a:gd name="connsiteY1" fmla="*/ 238194 h 1095768"/>
              <a:gd name="connsiteX2" fmla="*/ 3062515 w 7402286"/>
              <a:gd name="connsiteY2" fmla="*/ 1094536 h 1095768"/>
              <a:gd name="connsiteX3" fmla="*/ 1364343 w 7402286"/>
              <a:gd name="connsiteY3" fmla="*/ 5965 h 1095768"/>
              <a:gd name="connsiteX4" fmla="*/ 0 w 7402286"/>
              <a:gd name="connsiteY4" fmla="*/ 630079 h 1095768"/>
              <a:gd name="connsiteX5" fmla="*/ 0 w 7402286"/>
              <a:gd name="connsiteY5" fmla="*/ 630079 h 1095768"/>
              <a:gd name="connsiteX0" fmla="*/ 7170058 w 7170058"/>
              <a:gd name="connsiteY0" fmla="*/ 1050993 h 1095765"/>
              <a:gd name="connsiteX1" fmla="*/ 5762172 w 7170058"/>
              <a:gd name="connsiteY1" fmla="*/ 238194 h 1095765"/>
              <a:gd name="connsiteX2" fmla="*/ 3062515 w 7170058"/>
              <a:gd name="connsiteY2" fmla="*/ 1094536 h 1095765"/>
              <a:gd name="connsiteX3" fmla="*/ 1364343 w 7170058"/>
              <a:gd name="connsiteY3" fmla="*/ 5965 h 1095765"/>
              <a:gd name="connsiteX4" fmla="*/ 0 w 7170058"/>
              <a:gd name="connsiteY4" fmla="*/ 630079 h 1095765"/>
              <a:gd name="connsiteX5" fmla="*/ 0 w 7170058"/>
              <a:gd name="connsiteY5" fmla="*/ 630079 h 1095765"/>
              <a:gd name="connsiteX0" fmla="*/ 7170058 w 7170058"/>
              <a:gd name="connsiteY0" fmla="*/ 1050993 h 1095765"/>
              <a:gd name="connsiteX1" fmla="*/ 5762172 w 7170058"/>
              <a:gd name="connsiteY1" fmla="*/ 238194 h 1095765"/>
              <a:gd name="connsiteX2" fmla="*/ 2685143 w 7170058"/>
              <a:gd name="connsiteY2" fmla="*/ 1094536 h 1095765"/>
              <a:gd name="connsiteX3" fmla="*/ 1364343 w 7170058"/>
              <a:gd name="connsiteY3" fmla="*/ 5965 h 1095765"/>
              <a:gd name="connsiteX4" fmla="*/ 0 w 7170058"/>
              <a:gd name="connsiteY4" fmla="*/ 630079 h 1095765"/>
              <a:gd name="connsiteX5" fmla="*/ 0 w 7170058"/>
              <a:gd name="connsiteY5" fmla="*/ 630079 h 1095765"/>
              <a:gd name="connsiteX0" fmla="*/ 7170058 w 7170058"/>
              <a:gd name="connsiteY0" fmla="*/ 1050993 h 1094749"/>
              <a:gd name="connsiteX1" fmla="*/ 5428344 w 7170058"/>
              <a:gd name="connsiteY1" fmla="*/ 107565 h 1094749"/>
              <a:gd name="connsiteX2" fmla="*/ 2685143 w 7170058"/>
              <a:gd name="connsiteY2" fmla="*/ 1094536 h 1094749"/>
              <a:gd name="connsiteX3" fmla="*/ 1364343 w 7170058"/>
              <a:gd name="connsiteY3" fmla="*/ 5965 h 1094749"/>
              <a:gd name="connsiteX4" fmla="*/ 0 w 7170058"/>
              <a:gd name="connsiteY4" fmla="*/ 630079 h 1094749"/>
              <a:gd name="connsiteX5" fmla="*/ 0 w 7170058"/>
              <a:gd name="connsiteY5" fmla="*/ 630079 h 1094749"/>
              <a:gd name="connsiteX0" fmla="*/ 7170058 w 7170058"/>
              <a:gd name="connsiteY0" fmla="*/ 1050008 h 1050229"/>
              <a:gd name="connsiteX1" fmla="*/ 5428344 w 7170058"/>
              <a:gd name="connsiteY1" fmla="*/ 106580 h 1050229"/>
              <a:gd name="connsiteX2" fmla="*/ 2830285 w 7170058"/>
              <a:gd name="connsiteY2" fmla="*/ 1050008 h 1050229"/>
              <a:gd name="connsiteX3" fmla="*/ 1364343 w 7170058"/>
              <a:gd name="connsiteY3" fmla="*/ 4980 h 1050229"/>
              <a:gd name="connsiteX4" fmla="*/ 0 w 7170058"/>
              <a:gd name="connsiteY4" fmla="*/ 629094 h 1050229"/>
              <a:gd name="connsiteX5" fmla="*/ 0 w 7170058"/>
              <a:gd name="connsiteY5" fmla="*/ 629094 h 1050229"/>
              <a:gd name="connsiteX0" fmla="*/ 7170058 w 7170058"/>
              <a:gd name="connsiteY0" fmla="*/ 1021182 h 1021295"/>
              <a:gd name="connsiteX1" fmla="*/ 5428344 w 7170058"/>
              <a:gd name="connsiteY1" fmla="*/ 77754 h 1021295"/>
              <a:gd name="connsiteX2" fmla="*/ 2830285 w 7170058"/>
              <a:gd name="connsiteY2" fmla="*/ 1021182 h 1021295"/>
              <a:gd name="connsiteX3" fmla="*/ 1306286 w 7170058"/>
              <a:gd name="connsiteY3" fmla="*/ 5183 h 1021295"/>
              <a:gd name="connsiteX4" fmla="*/ 0 w 7170058"/>
              <a:gd name="connsiteY4" fmla="*/ 600268 h 1021295"/>
              <a:gd name="connsiteX5" fmla="*/ 0 w 7170058"/>
              <a:gd name="connsiteY5" fmla="*/ 600268 h 1021295"/>
              <a:gd name="connsiteX0" fmla="*/ 7170058 w 7170058"/>
              <a:gd name="connsiteY0" fmla="*/ 1349828 h 1352061"/>
              <a:gd name="connsiteX1" fmla="*/ 4804229 w 7170058"/>
              <a:gd name="connsiteY1" fmla="*/ 0 h 1352061"/>
              <a:gd name="connsiteX2" fmla="*/ 2830285 w 7170058"/>
              <a:gd name="connsiteY2" fmla="*/ 1349828 h 1352061"/>
              <a:gd name="connsiteX3" fmla="*/ 1306286 w 7170058"/>
              <a:gd name="connsiteY3" fmla="*/ 333829 h 1352061"/>
              <a:gd name="connsiteX4" fmla="*/ 0 w 7170058"/>
              <a:gd name="connsiteY4" fmla="*/ 928914 h 1352061"/>
              <a:gd name="connsiteX5" fmla="*/ 0 w 7170058"/>
              <a:gd name="connsiteY5" fmla="*/ 928914 h 1352061"/>
              <a:gd name="connsiteX0" fmla="*/ 7170058 w 7170058"/>
              <a:gd name="connsiteY0" fmla="*/ 1352483 h 1352483"/>
              <a:gd name="connsiteX1" fmla="*/ 4804229 w 7170058"/>
              <a:gd name="connsiteY1" fmla="*/ 2655 h 1352483"/>
              <a:gd name="connsiteX2" fmla="*/ 3164113 w 7170058"/>
              <a:gd name="connsiteY2" fmla="*/ 989625 h 1352483"/>
              <a:gd name="connsiteX3" fmla="*/ 1306286 w 7170058"/>
              <a:gd name="connsiteY3" fmla="*/ 336484 h 1352483"/>
              <a:gd name="connsiteX4" fmla="*/ 0 w 7170058"/>
              <a:gd name="connsiteY4" fmla="*/ 931569 h 1352483"/>
              <a:gd name="connsiteX5" fmla="*/ 0 w 7170058"/>
              <a:gd name="connsiteY5" fmla="*/ 931569 h 1352483"/>
              <a:gd name="connsiteX0" fmla="*/ 7300687 w 7300687"/>
              <a:gd name="connsiteY0" fmla="*/ 1323065 h 1323065"/>
              <a:gd name="connsiteX1" fmla="*/ 4804229 w 7300687"/>
              <a:gd name="connsiteY1" fmla="*/ 2266 h 1323065"/>
              <a:gd name="connsiteX2" fmla="*/ 3164113 w 7300687"/>
              <a:gd name="connsiteY2" fmla="*/ 989236 h 1323065"/>
              <a:gd name="connsiteX3" fmla="*/ 1306286 w 7300687"/>
              <a:gd name="connsiteY3" fmla="*/ 336095 h 1323065"/>
              <a:gd name="connsiteX4" fmla="*/ 0 w 7300687"/>
              <a:gd name="connsiteY4" fmla="*/ 931180 h 1323065"/>
              <a:gd name="connsiteX5" fmla="*/ 0 w 7300687"/>
              <a:gd name="connsiteY5" fmla="*/ 931180 h 1323065"/>
              <a:gd name="connsiteX0" fmla="*/ 7300687 w 7300687"/>
              <a:gd name="connsiteY0" fmla="*/ 1323065 h 1346397"/>
              <a:gd name="connsiteX1" fmla="*/ 4804229 w 7300687"/>
              <a:gd name="connsiteY1" fmla="*/ 2266 h 1346397"/>
              <a:gd name="connsiteX2" fmla="*/ 3164113 w 7300687"/>
              <a:gd name="connsiteY2" fmla="*/ 989236 h 1346397"/>
              <a:gd name="connsiteX3" fmla="*/ 1306286 w 7300687"/>
              <a:gd name="connsiteY3" fmla="*/ 336095 h 1346397"/>
              <a:gd name="connsiteX4" fmla="*/ 0 w 7300687"/>
              <a:gd name="connsiteY4" fmla="*/ 931180 h 1346397"/>
              <a:gd name="connsiteX5" fmla="*/ 0 w 7300687"/>
              <a:gd name="connsiteY5" fmla="*/ 931180 h 1346397"/>
              <a:gd name="connsiteX0" fmla="*/ 7300687 w 7300687"/>
              <a:gd name="connsiteY0" fmla="*/ 1453474 h 1475091"/>
              <a:gd name="connsiteX1" fmla="*/ 5094515 w 7300687"/>
              <a:gd name="connsiteY1" fmla="*/ 2047 h 1475091"/>
              <a:gd name="connsiteX2" fmla="*/ 3164113 w 7300687"/>
              <a:gd name="connsiteY2" fmla="*/ 1119645 h 1475091"/>
              <a:gd name="connsiteX3" fmla="*/ 1306286 w 7300687"/>
              <a:gd name="connsiteY3" fmla="*/ 466504 h 1475091"/>
              <a:gd name="connsiteX4" fmla="*/ 0 w 7300687"/>
              <a:gd name="connsiteY4" fmla="*/ 1061589 h 1475091"/>
              <a:gd name="connsiteX5" fmla="*/ 0 w 7300687"/>
              <a:gd name="connsiteY5" fmla="*/ 1061589 h 1475091"/>
              <a:gd name="connsiteX0" fmla="*/ 7300687 w 7300687"/>
              <a:gd name="connsiteY0" fmla="*/ 1381019 h 1403557"/>
              <a:gd name="connsiteX1" fmla="*/ 4934858 w 7300687"/>
              <a:gd name="connsiteY1" fmla="*/ 2164 h 1403557"/>
              <a:gd name="connsiteX2" fmla="*/ 3164113 w 7300687"/>
              <a:gd name="connsiteY2" fmla="*/ 1047190 h 1403557"/>
              <a:gd name="connsiteX3" fmla="*/ 1306286 w 7300687"/>
              <a:gd name="connsiteY3" fmla="*/ 394049 h 1403557"/>
              <a:gd name="connsiteX4" fmla="*/ 0 w 7300687"/>
              <a:gd name="connsiteY4" fmla="*/ 989134 h 1403557"/>
              <a:gd name="connsiteX5" fmla="*/ 0 w 7300687"/>
              <a:gd name="connsiteY5" fmla="*/ 989134 h 1403557"/>
              <a:gd name="connsiteX0" fmla="*/ 11504198 w 11504198"/>
              <a:gd name="connsiteY0" fmla="*/ 1408664 h 1430904"/>
              <a:gd name="connsiteX1" fmla="*/ 4934858 w 11504198"/>
              <a:gd name="connsiteY1" fmla="*/ 2513 h 1430904"/>
              <a:gd name="connsiteX2" fmla="*/ 3164113 w 11504198"/>
              <a:gd name="connsiteY2" fmla="*/ 1047539 h 1430904"/>
              <a:gd name="connsiteX3" fmla="*/ 1306286 w 11504198"/>
              <a:gd name="connsiteY3" fmla="*/ 394398 h 1430904"/>
              <a:gd name="connsiteX4" fmla="*/ 0 w 11504198"/>
              <a:gd name="connsiteY4" fmla="*/ 989483 h 1430904"/>
              <a:gd name="connsiteX5" fmla="*/ 0 w 11504198"/>
              <a:gd name="connsiteY5" fmla="*/ 989483 h 1430904"/>
              <a:gd name="connsiteX0" fmla="*/ 11504198 w 11504198"/>
              <a:gd name="connsiteY0" fmla="*/ 1414278 h 1414278"/>
              <a:gd name="connsiteX1" fmla="*/ 9457030 w 11504198"/>
              <a:gd name="connsiteY1" fmla="*/ 612095 h 1414278"/>
              <a:gd name="connsiteX2" fmla="*/ 4934858 w 11504198"/>
              <a:gd name="connsiteY2" fmla="*/ 8127 h 1414278"/>
              <a:gd name="connsiteX3" fmla="*/ 3164113 w 11504198"/>
              <a:gd name="connsiteY3" fmla="*/ 1053153 h 1414278"/>
              <a:gd name="connsiteX4" fmla="*/ 1306286 w 11504198"/>
              <a:gd name="connsiteY4" fmla="*/ 400012 h 1414278"/>
              <a:gd name="connsiteX5" fmla="*/ 0 w 11504198"/>
              <a:gd name="connsiteY5" fmla="*/ 995097 h 1414278"/>
              <a:gd name="connsiteX6" fmla="*/ 0 w 11504198"/>
              <a:gd name="connsiteY6" fmla="*/ 995097 h 1414278"/>
              <a:gd name="connsiteX0" fmla="*/ 11504198 w 11504198"/>
              <a:gd name="connsiteY0" fmla="*/ 1406390 h 1406390"/>
              <a:gd name="connsiteX1" fmla="*/ 9457030 w 11504198"/>
              <a:gd name="connsiteY1" fmla="*/ 604207 h 1406390"/>
              <a:gd name="connsiteX2" fmla="*/ 7300684 w 11504198"/>
              <a:gd name="connsiteY2" fmla="*/ 945401 h 1406390"/>
              <a:gd name="connsiteX3" fmla="*/ 4934858 w 11504198"/>
              <a:gd name="connsiteY3" fmla="*/ 239 h 1406390"/>
              <a:gd name="connsiteX4" fmla="*/ 3164113 w 11504198"/>
              <a:gd name="connsiteY4" fmla="*/ 1045265 h 1406390"/>
              <a:gd name="connsiteX5" fmla="*/ 1306286 w 11504198"/>
              <a:gd name="connsiteY5" fmla="*/ 392124 h 1406390"/>
              <a:gd name="connsiteX6" fmla="*/ 0 w 11504198"/>
              <a:gd name="connsiteY6" fmla="*/ 987209 h 1406390"/>
              <a:gd name="connsiteX7" fmla="*/ 0 w 11504198"/>
              <a:gd name="connsiteY7" fmla="*/ 987209 h 1406390"/>
              <a:gd name="connsiteX0" fmla="*/ 11504198 w 11504198"/>
              <a:gd name="connsiteY0" fmla="*/ 1351814 h 1351814"/>
              <a:gd name="connsiteX1" fmla="*/ 9457030 w 11504198"/>
              <a:gd name="connsiteY1" fmla="*/ 549631 h 1351814"/>
              <a:gd name="connsiteX2" fmla="*/ 7300684 w 11504198"/>
              <a:gd name="connsiteY2" fmla="*/ 890825 h 1351814"/>
              <a:gd name="connsiteX3" fmla="*/ 5139574 w 11504198"/>
              <a:gd name="connsiteY3" fmla="*/ 254 h 1351814"/>
              <a:gd name="connsiteX4" fmla="*/ 3164113 w 11504198"/>
              <a:gd name="connsiteY4" fmla="*/ 990689 h 1351814"/>
              <a:gd name="connsiteX5" fmla="*/ 1306286 w 11504198"/>
              <a:gd name="connsiteY5" fmla="*/ 337548 h 1351814"/>
              <a:gd name="connsiteX6" fmla="*/ 0 w 11504198"/>
              <a:gd name="connsiteY6" fmla="*/ 932633 h 1351814"/>
              <a:gd name="connsiteX7" fmla="*/ 0 w 11504198"/>
              <a:gd name="connsiteY7" fmla="*/ 932633 h 1351814"/>
              <a:gd name="connsiteX0" fmla="*/ 11504198 w 11504198"/>
              <a:gd name="connsiteY0" fmla="*/ 1351562 h 1351562"/>
              <a:gd name="connsiteX1" fmla="*/ 9457030 w 11504198"/>
              <a:gd name="connsiteY1" fmla="*/ 549379 h 1351562"/>
              <a:gd name="connsiteX2" fmla="*/ 7355275 w 11504198"/>
              <a:gd name="connsiteY2" fmla="*/ 999756 h 1351562"/>
              <a:gd name="connsiteX3" fmla="*/ 5139574 w 11504198"/>
              <a:gd name="connsiteY3" fmla="*/ 2 h 1351562"/>
              <a:gd name="connsiteX4" fmla="*/ 3164113 w 11504198"/>
              <a:gd name="connsiteY4" fmla="*/ 990437 h 1351562"/>
              <a:gd name="connsiteX5" fmla="*/ 1306286 w 11504198"/>
              <a:gd name="connsiteY5" fmla="*/ 337296 h 1351562"/>
              <a:gd name="connsiteX6" fmla="*/ 0 w 11504198"/>
              <a:gd name="connsiteY6" fmla="*/ 932381 h 1351562"/>
              <a:gd name="connsiteX7" fmla="*/ 0 w 11504198"/>
              <a:gd name="connsiteY7" fmla="*/ 932381 h 1351562"/>
              <a:gd name="connsiteX0" fmla="*/ 11504198 w 11504198"/>
              <a:gd name="connsiteY0" fmla="*/ 1351562 h 1351562"/>
              <a:gd name="connsiteX1" fmla="*/ 9593507 w 11504198"/>
              <a:gd name="connsiteY1" fmla="*/ 672209 h 1351562"/>
              <a:gd name="connsiteX2" fmla="*/ 7355275 w 11504198"/>
              <a:gd name="connsiteY2" fmla="*/ 999756 h 1351562"/>
              <a:gd name="connsiteX3" fmla="*/ 5139574 w 11504198"/>
              <a:gd name="connsiteY3" fmla="*/ 2 h 1351562"/>
              <a:gd name="connsiteX4" fmla="*/ 3164113 w 11504198"/>
              <a:gd name="connsiteY4" fmla="*/ 990437 h 1351562"/>
              <a:gd name="connsiteX5" fmla="*/ 1306286 w 11504198"/>
              <a:gd name="connsiteY5" fmla="*/ 337296 h 1351562"/>
              <a:gd name="connsiteX6" fmla="*/ 0 w 11504198"/>
              <a:gd name="connsiteY6" fmla="*/ 932381 h 1351562"/>
              <a:gd name="connsiteX7" fmla="*/ 0 w 11504198"/>
              <a:gd name="connsiteY7" fmla="*/ 932381 h 1351562"/>
              <a:gd name="connsiteX0" fmla="*/ 11504198 w 11504198"/>
              <a:gd name="connsiteY0" fmla="*/ 1351562 h 1389681"/>
              <a:gd name="connsiteX1" fmla="*/ 9593507 w 11504198"/>
              <a:gd name="connsiteY1" fmla="*/ 672209 h 1389681"/>
              <a:gd name="connsiteX2" fmla="*/ 7355275 w 11504198"/>
              <a:gd name="connsiteY2" fmla="*/ 999756 h 1389681"/>
              <a:gd name="connsiteX3" fmla="*/ 5139574 w 11504198"/>
              <a:gd name="connsiteY3" fmla="*/ 2 h 1389681"/>
              <a:gd name="connsiteX4" fmla="*/ 3164113 w 11504198"/>
              <a:gd name="connsiteY4" fmla="*/ 990437 h 1389681"/>
              <a:gd name="connsiteX5" fmla="*/ 1306286 w 11504198"/>
              <a:gd name="connsiteY5" fmla="*/ 337296 h 1389681"/>
              <a:gd name="connsiteX6" fmla="*/ 0 w 11504198"/>
              <a:gd name="connsiteY6" fmla="*/ 932381 h 1389681"/>
              <a:gd name="connsiteX7" fmla="*/ 0 w 11504198"/>
              <a:gd name="connsiteY7" fmla="*/ 932381 h 1389681"/>
              <a:gd name="connsiteX0" fmla="*/ 11504198 w 11504198"/>
              <a:gd name="connsiteY0" fmla="*/ 1351562 h 1389681"/>
              <a:gd name="connsiteX1" fmla="*/ 9593507 w 11504198"/>
              <a:gd name="connsiteY1" fmla="*/ 672209 h 1389681"/>
              <a:gd name="connsiteX2" fmla="*/ 7355275 w 11504198"/>
              <a:gd name="connsiteY2" fmla="*/ 999756 h 1389681"/>
              <a:gd name="connsiteX3" fmla="*/ 5139574 w 11504198"/>
              <a:gd name="connsiteY3" fmla="*/ 2 h 1389681"/>
              <a:gd name="connsiteX4" fmla="*/ 3164113 w 11504198"/>
              <a:gd name="connsiteY4" fmla="*/ 990437 h 1389681"/>
              <a:gd name="connsiteX5" fmla="*/ 1306286 w 11504198"/>
              <a:gd name="connsiteY5" fmla="*/ 337296 h 1389681"/>
              <a:gd name="connsiteX6" fmla="*/ 0 w 11504198"/>
              <a:gd name="connsiteY6" fmla="*/ 932381 h 1389681"/>
              <a:gd name="connsiteX7" fmla="*/ 0 w 11504198"/>
              <a:gd name="connsiteY7" fmla="*/ 932381 h 1389681"/>
              <a:gd name="connsiteX0" fmla="*/ 11504198 w 11504198"/>
              <a:gd name="connsiteY0" fmla="*/ 1351562 h 1389681"/>
              <a:gd name="connsiteX1" fmla="*/ 9593507 w 11504198"/>
              <a:gd name="connsiteY1" fmla="*/ 672209 h 1389681"/>
              <a:gd name="connsiteX2" fmla="*/ 7355275 w 11504198"/>
              <a:gd name="connsiteY2" fmla="*/ 999756 h 1389681"/>
              <a:gd name="connsiteX3" fmla="*/ 5139574 w 11504198"/>
              <a:gd name="connsiteY3" fmla="*/ 2 h 1389681"/>
              <a:gd name="connsiteX4" fmla="*/ 3164113 w 11504198"/>
              <a:gd name="connsiteY4" fmla="*/ 990437 h 1389681"/>
              <a:gd name="connsiteX5" fmla="*/ 1306286 w 11504198"/>
              <a:gd name="connsiteY5" fmla="*/ 337296 h 1389681"/>
              <a:gd name="connsiteX6" fmla="*/ 0 w 11504198"/>
              <a:gd name="connsiteY6" fmla="*/ 932381 h 1389681"/>
              <a:gd name="connsiteX7" fmla="*/ 0 w 11504198"/>
              <a:gd name="connsiteY7" fmla="*/ 932381 h 1389681"/>
              <a:gd name="connsiteX0" fmla="*/ 11504198 w 11504198"/>
              <a:gd name="connsiteY0" fmla="*/ 1351562 h 1387365"/>
              <a:gd name="connsiteX1" fmla="*/ 9593507 w 11504198"/>
              <a:gd name="connsiteY1" fmla="*/ 672209 h 1387365"/>
              <a:gd name="connsiteX2" fmla="*/ 7355275 w 11504198"/>
              <a:gd name="connsiteY2" fmla="*/ 999756 h 1387365"/>
              <a:gd name="connsiteX3" fmla="*/ 5139574 w 11504198"/>
              <a:gd name="connsiteY3" fmla="*/ 2 h 1387365"/>
              <a:gd name="connsiteX4" fmla="*/ 3164113 w 11504198"/>
              <a:gd name="connsiteY4" fmla="*/ 990437 h 1387365"/>
              <a:gd name="connsiteX5" fmla="*/ 1306286 w 11504198"/>
              <a:gd name="connsiteY5" fmla="*/ 337296 h 1387365"/>
              <a:gd name="connsiteX6" fmla="*/ 0 w 11504198"/>
              <a:gd name="connsiteY6" fmla="*/ 932381 h 1387365"/>
              <a:gd name="connsiteX7" fmla="*/ 0 w 11504198"/>
              <a:gd name="connsiteY7" fmla="*/ 932381 h 1387365"/>
              <a:gd name="connsiteX0" fmla="*/ 11504198 w 11504198"/>
              <a:gd name="connsiteY0" fmla="*/ 1351562 h 1390469"/>
              <a:gd name="connsiteX1" fmla="*/ 9661746 w 11504198"/>
              <a:gd name="connsiteY1" fmla="*/ 740448 h 1390469"/>
              <a:gd name="connsiteX2" fmla="*/ 7355275 w 11504198"/>
              <a:gd name="connsiteY2" fmla="*/ 999756 h 1390469"/>
              <a:gd name="connsiteX3" fmla="*/ 5139574 w 11504198"/>
              <a:gd name="connsiteY3" fmla="*/ 2 h 1390469"/>
              <a:gd name="connsiteX4" fmla="*/ 3164113 w 11504198"/>
              <a:gd name="connsiteY4" fmla="*/ 990437 h 1390469"/>
              <a:gd name="connsiteX5" fmla="*/ 1306286 w 11504198"/>
              <a:gd name="connsiteY5" fmla="*/ 337296 h 1390469"/>
              <a:gd name="connsiteX6" fmla="*/ 0 w 11504198"/>
              <a:gd name="connsiteY6" fmla="*/ 932381 h 1390469"/>
              <a:gd name="connsiteX7" fmla="*/ 0 w 11504198"/>
              <a:gd name="connsiteY7" fmla="*/ 932381 h 1390469"/>
              <a:gd name="connsiteX0" fmla="*/ 11504198 w 11504198"/>
              <a:gd name="connsiteY0" fmla="*/ 1352404 h 1391311"/>
              <a:gd name="connsiteX1" fmla="*/ 9661746 w 11504198"/>
              <a:gd name="connsiteY1" fmla="*/ 741290 h 1391311"/>
              <a:gd name="connsiteX2" fmla="*/ 7368923 w 11504198"/>
              <a:gd name="connsiteY2" fmla="*/ 1191667 h 1391311"/>
              <a:gd name="connsiteX3" fmla="*/ 5139574 w 11504198"/>
              <a:gd name="connsiteY3" fmla="*/ 844 h 1391311"/>
              <a:gd name="connsiteX4" fmla="*/ 3164113 w 11504198"/>
              <a:gd name="connsiteY4" fmla="*/ 991279 h 1391311"/>
              <a:gd name="connsiteX5" fmla="*/ 1306286 w 11504198"/>
              <a:gd name="connsiteY5" fmla="*/ 338138 h 1391311"/>
              <a:gd name="connsiteX6" fmla="*/ 0 w 11504198"/>
              <a:gd name="connsiteY6" fmla="*/ 933223 h 1391311"/>
              <a:gd name="connsiteX7" fmla="*/ 0 w 11504198"/>
              <a:gd name="connsiteY7" fmla="*/ 933223 h 1391311"/>
              <a:gd name="connsiteX0" fmla="*/ 11504198 w 11504198"/>
              <a:gd name="connsiteY0" fmla="*/ 1352404 h 1392705"/>
              <a:gd name="connsiteX1" fmla="*/ 9661746 w 11504198"/>
              <a:gd name="connsiteY1" fmla="*/ 768585 h 1392705"/>
              <a:gd name="connsiteX2" fmla="*/ 7368923 w 11504198"/>
              <a:gd name="connsiteY2" fmla="*/ 1191667 h 1392705"/>
              <a:gd name="connsiteX3" fmla="*/ 5139574 w 11504198"/>
              <a:gd name="connsiteY3" fmla="*/ 844 h 1392705"/>
              <a:gd name="connsiteX4" fmla="*/ 3164113 w 11504198"/>
              <a:gd name="connsiteY4" fmla="*/ 991279 h 1392705"/>
              <a:gd name="connsiteX5" fmla="*/ 1306286 w 11504198"/>
              <a:gd name="connsiteY5" fmla="*/ 338138 h 1392705"/>
              <a:gd name="connsiteX6" fmla="*/ 0 w 11504198"/>
              <a:gd name="connsiteY6" fmla="*/ 933223 h 1392705"/>
              <a:gd name="connsiteX7" fmla="*/ 0 w 11504198"/>
              <a:gd name="connsiteY7" fmla="*/ 933223 h 1392705"/>
              <a:gd name="connsiteX0" fmla="*/ 11828289 w 11828289"/>
              <a:gd name="connsiteY0" fmla="*/ 1352404 h 1392705"/>
              <a:gd name="connsiteX1" fmla="*/ 9985837 w 11828289"/>
              <a:gd name="connsiteY1" fmla="*/ 768585 h 1392705"/>
              <a:gd name="connsiteX2" fmla="*/ 7693014 w 11828289"/>
              <a:gd name="connsiteY2" fmla="*/ 1191667 h 1392705"/>
              <a:gd name="connsiteX3" fmla="*/ 5463665 w 11828289"/>
              <a:gd name="connsiteY3" fmla="*/ 844 h 1392705"/>
              <a:gd name="connsiteX4" fmla="*/ 3488204 w 11828289"/>
              <a:gd name="connsiteY4" fmla="*/ 991279 h 1392705"/>
              <a:gd name="connsiteX5" fmla="*/ 1630377 w 11828289"/>
              <a:gd name="connsiteY5" fmla="*/ 338138 h 1392705"/>
              <a:gd name="connsiteX6" fmla="*/ 324091 w 11828289"/>
              <a:gd name="connsiteY6" fmla="*/ 933223 h 1392705"/>
              <a:gd name="connsiteX7" fmla="*/ 0 w 11828289"/>
              <a:gd name="connsiteY7" fmla="*/ 933223 h 1392705"/>
              <a:gd name="connsiteX0" fmla="*/ 11504198 w 11504198"/>
              <a:gd name="connsiteY0" fmla="*/ 1352404 h 1392705"/>
              <a:gd name="connsiteX1" fmla="*/ 9661746 w 11504198"/>
              <a:gd name="connsiteY1" fmla="*/ 768585 h 1392705"/>
              <a:gd name="connsiteX2" fmla="*/ 7368923 w 11504198"/>
              <a:gd name="connsiteY2" fmla="*/ 1191667 h 1392705"/>
              <a:gd name="connsiteX3" fmla="*/ 5139574 w 11504198"/>
              <a:gd name="connsiteY3" fmla="*/ 844 h 1392705"/>
              <a:gd name="connsiteX4" fmla="*/ 3164113 w 11504198"/>
              <a:gd name="connsiteY4" fmla="*/ 991279 h 1392705"/>
              <a:gd name="connsiteX5" fmla="*/ 1306286 w 11504198"/>
              <a:gd name="connsiteY5" fmla="*/ 338138 h 1392705"/>
              <a:gd name="connsiteX6" fmla="*/ 0 w 11504198"/>
              <a:gd name="connsiteY6" fmla="*/ 933223 h 1392705"/>
              <a:gd name="connsiteX0" fmla="*/ 11828289 w 11828289"/>
              <a:gd name="connsiteY0" fmla="*/ 1352404 h 1392705"/>
              <a:gd name="connsiteX1" fmla="*/ 9985837 w 11828289"/>
              <a:gd name="connsiteY1" fmla="*/ 768585 h 1392705"/>
              <a:gd name="connsiteX2" fmla="*/ 7693014 w 11828289"/>
              <a:gd name="connsiteY2" fmla="*/ 1191667 h 1392705"/>
              <a:gd name="connsiteX3" fmla="*/ 5463665 w 11828289"/>
              <a:gd name="connsiteY3" fmla="*/ 844 h 1392705"/>
              <a:gd name="connsiteX4" fmla="*/ 3488204 w 11828289"/>
              <a:gd name="connsiteY4" fmla="*/ 991279 h 1392705"/>
              <a:gd name="connsiteX5" fmla="*/ 1630377 w 11828289"/>
              <a:gd name="connsiteY5" fmla="*/ 338138 h 1392705"/>
              <a:gd name="connsiteX6" fmla="*/ 0 w 11828289"/>
              <a:gd name="connsiteY6" fmla="*/ 829051 h 1392705"/>
              <a:gd name="connsiteX0" fmla="*/ 11828289 w 11828289"/>
              <a:gd name="connsiteY0" fmla="*/ 1352375 h 1392676"/>
              <a:gd name="connsiteX1" fmla="*/ 9985837 w 11828289"/>
              <a:gd name="connsiteY1" fmla="*/ 768556 h 1392676"/>
              <a:gd name="connsiteX2" fmla="*/ 7693014 w 11828289"/>
              <a:gd name="connsiteY2" fmla="*/ 1191638 h 1392676"/>
              <a:gd name="connsiteX3" fmla="*/ 5463665 w 11828289"/>
              <a:gd name="connsiteY3" fmla="*/ 815 h 1392676"/>
              <a:gd name="connsiteX4" fmla="*/ 3488204 w 11828289"/>
              <a:gd name="connsiteY4" fmla="*/ 991250 h 1392676"/>
              <a:gd name="connsiteX5" fmla="*/ 1989192 w 11828289"/>
              <a:gd name="connsiteY5" fmla="*/ 118190 h 1392676"/>
              <a:gd name="connsiteX6" fmla="*/ 0 w 11828289"/>
              <a:gd name="connsiteY6" fmla="*/ 829022 h 1392676"/>
              <a:gd name="connsiteX0" fmla="*/ 11828289 w 11828289"/>
              <a:gd name="connsiteY0" fmla="*/ 1352836 h 1393137"/>
              <a:gd name="connsiteX1" fmla="*/ 9985837 w 11828289"/>
              <a:gd name="connsiteY1" fmla="*/ 769017 h 1393137"/>
              <a:gd name="connsiteX2" fmla="*/ 7693014 w 11828289"/>
              <a:gd name="connsiteY2" fmla="*/ 1192099 h 1393137"/>
              <a:gd name="connsiteX3" fmla="*/ 5463665 w 11828289"/>
              <a:gd name="connsiteY3" fmla="*/ 1276 h 1393137"/>
              <a:gd name="connsiteX4" fmla="*/ 3835445 w 11828289"/>
              <a:gd name="connsiteY4" fmla="*/ 945412 h 1393137"/>
              <a:gd name="connsiteX5" fmla="*/ 1989192 w 11828289"/>
              <a:gd name="connsiteY5" fmla="*/ 118651 h 1393137"/>
              <a:gd name="connsiteX6" fmla="*/ 0 w 11828289"/>
              <a:gd name="connsiteY6" fmla="*/ 829483 h 1393137"/>
              <a:gd name="connsiteX0" fmla="*/ 11828289 w 11828289"/>
              <a:gd name="connsiteY0" fmla="*/ 1422213 h 1462514"/>
              <a:gd name="connsiteX1" fmla="*/ 9985837 w 11828289"/>
              <a:gd name="connsiteY1" fmla="*/ 838394 h 1462514"/>
              <a:gd name="connsiteX2" fmla="*/ 7693014 w 11828289"/>
              <a:gd name="connsiteY2" fmla="*/ 1261476 h 1462514"/>
              <a:gd name="connsiteX3" fmla="*/ 5579412 w 11828289"/>
              <a:gd name="connsiteY3" fmla="*/ 1205 h 1462514"/>
              <a:gd name="connsiteX4" fmla="*/ 3835445 w 11828289"/>
              <a:gd name="connsiteY4" fmla="*/ 1014789 h 1462514"/>
              <a:gd name="connsiteX5" fmla="*/ 1989192 w 11828289"/>
              <a:gd name="connsiteY5" fmla="*/ 188028 h 1462514"/>
              <a:gd name="connsiteX6" fmla="*/ 0 w 11828289"/>
              <a:gd name="connsiteY6" fmla="*/ 898860 h 1462514"/>
              <a:gd name="connsiteX0" fmla="*/ 11828289 w 11828289"/>
              <a:gd name="connsiteY0" fmla="*/ 1422363 h 1462664"/>
              <a:gd name="connsiteX1" fmla="*/ 9985837 w 11828289"/>
              <a:gd name="connsiteY1" fmla="*/ 838544 h 1462664"/>
              <a:gd name="connsiteX2" fmla="*/ 7739313 w 11828289"/>
              <a:gd name="connsiteY2" fmla="*/ 798639 h 1462664"/>
              <a:gd name="connsiteX3" fmla="*/ 5579412 w 11828289"/>
              <a:gd name="connsiteY3" fmla="*/ 1355 h 1462664"/>
              <a:gd name="connsiteX4" fmla="*/ 3835445 w 11828289"/>
              <a:gd name="connsiteY4" fmla="*/ 1014939 h 1462664"/>
              <a:gd name="connsiteX5" fmla="*/ 1989192 w 11828289"/>
              <a:gd name="connsiteY5" fmla="*/ 188178 h 1462664"/>
              <a:gd name="connsiteX6" fmla="*/ 0 w 11828289"/>
              <a:gd name="connsiteY6" fmla="*/ 899010 h 1462664"/>
              <a:gd name="connsiteX0" fmla="*/ 11828289 w 11828289"/>
              <a:gd name="connsiteY0" fmla="*/ 1422208 h 1445236"/>
              <a:gd name="connsiteX1" fmla="*/ 10032136 w 11828289"/>
              <a:gd name="connsiteY1" fmla="*/ 271230 h 1445236"/>
              <a:gd name="connsiteX2" fmla="*/ 7739313 w 11828289"/>
              <a:gd name="connsiteY2" fmla="*/ 798484 h 1445236"/>
              <a:gd name="connsiteX3" fmla="*/ 5579412 w 11828289"/>
              <a:gd name="connsiteY3" fmla="*/ 1200 h 1445236"/>
              <a:gd name="connsiteX4" fmla="*/ 3835445 w 11828289"/>
              <a:gd name="connsiteY4" fmla="*/ 1014784 h 1445236"/>
              <a:gd name="connsiteX5" fmla="*/ 1989192 w 11828289"/>
              <a:gd name="connsiteY5" fmla="*/ 188023 h 1445236"/>
              <a:gd name="connsiteX6" fmla="*/ 0 w 11828289"/>
              <a:gd name="connsiteY6" fmla="*/ 898855 h 1445236"/>
              <a:gd name="connsiteX0" fmla="*/ 11828289 w 11828289"/>
              <a:gd name="connsiteY0" fmla="*/ 1426303 h 1449331"/>
              <a:gd name="connsiteX1" fmla="*/ 10032136 w 11828289"/>
              <a:gd name="connsiteY1" fmla="*/ 275325 h 1449331"/>
              <a:gd name="connsiteX2" fmla="*/ 7820335 w 11828289"/>
              <a:gd name="connsiteY2" fmla="*/ 605809 h 1449331"/>
              <a:gd name="connsiteX3" fmla="*/ 5579412 w 11828289"/>
              <a:gd name="connsiteY3" fmla="*/ 5295 h 1449331"/>
              <a:gd name="connsiteX4" fmla="*/ 3835445 w 11828289"/>
              <a:gd name="connsiteY4" fmla="*/ 1018879 h 1449331"/>
              <a:gd name="connsiteX5" fmla="*/ 1989192 w 11828289"/>
              <a:gd name="connsiteY5" fmla="*/ 192118 h 1449331"/>
              <a:gd name="connsiteX6" fmla="*/ 0 w 11828289"/>
              <a:gd name="connsiteY6" fmla="*/ 902950 h 1449331"/>
              <a:gd name="connsiteX0" fmla="*/ 12904735 w 12904735"/>
              <a:gd name="connsiteY0" fmla="*/ 1495751 h 1517626"/>
              <a:gd name="connsiteX1" fmla="*/ 10032136 w 12904735"/>
              <a:gd name="connsiteY1" fmla="*/ 275325 h 1517626"/>
              <a:gd name="connsiteX2" fmla="*/ 7820335 w 12904735"/>
              <a:gd name="connsiteY2" fmla="*/ 605809 h 1517626"/>
              <a:gd name="connsiteX3" fmla="*/ 5579412 w 12904735"/>
              <a:gd name="connsiteY3" fmla="*/ 5295 h 1517626"/>
              <a:gd name="connsiteX4" fmla="*/ 3835445 w 12904735"/>
              <a:gd name="connsiteY4" fmla="*/ 1018879 h 1517626"/>
              <a:gd name="connsiteX5" fmla="*/ 1989192 w 12904735"/>
              <a:gd name="connsiteY5" fmla="*/ 192118 h 1517626"/>
              <a:gd name="connsiteX6" fmla="*/ 0 w 12904735"/>
              <a:gd name="connsiteY6" fmla="*/ 902950 h 1517626"/>
              <a:gd name="connsiteX0" fmla="*/ 12904735 w 12904735"/>
              <a:gd name="connsiteY0" fmla="*/ 1495751 h 1531590"/>
              <a:gd name="connsiteX1" fmla="*/ 10032136 w 12904735"/>
              <a:gd name="connsiteY1" fmla="*/ 275325 h 1531590"/>
              <a:gd name="connsiteX2" fmla="*/ 7820335 w 12904735"/>
              <a:gd name="connsiteY2" fmla="*/ 605809 h 1531590"/>
              <a:gd name="connsiteX3" fmla="*/ 5579412 w 12904735"/>
              <a:gd name="connsiteY3" fmla="*/ 5295 h 1531590"/>
              <a:gd name="connsiteX4" fmla="*/ 3835445 w 12904735"/>
              <a:gd name="connsiteY4" fmla="*/ 1018879 h 1531590"/>
              <a:gd name="connsiteX5" fmla="*/ 1989192 w 12904735"/>
              <a:gd name="connsiteY5" fmla="*/ 192118 h 1531590"/>
              <a:gd name="connsiteX6" fmla="*/ 0 w 12904735"/>
              <a:gd name="connsiteY6" fmla="*/ 902950 h 1531590"/>
              <a:gd name="connsiteX0" fmla="*/ 12904735 w 12904735"/>
              <a:gd name="connsiteY0" fmla="*/ 1495751 h 1517273"/>
              <a:gd name="connsiteX1" fmla="*/ 10032136 w 12904735"/>
              <a:gd name="connsiteY1" fmla="*/ 275325 h 1517273"/>
              <a:gd name="connsiteX2" fmla="*/ 7820335 w 12904735"/>
              <a:gd name="connsiteY2" fmla="*/ 605809 h 1517273"/>
              <a:gd name="connsiteX3" fmla="*/ 5579412 w 12904735"/>
              <a:gd name="connsiteY3" fmla="*/ 5295 h 1517273"/>
              <a:gd name="connsiteX4" fmla="*/ 3835445 w 12904735"/>
              <a:gd name="connsiteY4" fmla="*/ 1018879 h 1517273"/>
              <a:gd name="connsiteX5" fmla="*/ 1989192 w 12904735"/>
              <a:gd name="connsiteY5" fmla="*/ 192118 h 1517273"/>
              <a:gd name="connsiteX6" fmla="*/ 0 w 12904735"/>
              <a:gd name="connsiteY6" fmla="*/ 902950 h 1517273"/>
              <a:gd name="connsiteX0" fmla="*/ 12904735 w 12904735"/>
              <a:gd name="connsiteY0" fmla="*/ 1495751 h 1523700"/>
              <a:gd name="connsiteX1" fmla="*/ 10032136 w 12904735"/>
              <a:gd name="connsiteY1" fmla="*/ 275325 h 1523700"/>
              <a:gd name="connsiteX2" fmla="*/ 7820335 w 12904735"/>
              <a:gd name="connsiteY2" fmla="*/ 605809 h 1523700"/>
              <a:gd name="connsiteX3" fmla="*/ 5579412 w 12904735"/>
              <a:gd name="connsiteY3" fmla="*/ 5295 h 1523700"/>
              <a:gd name="connsiteX4" fmla="*/ 3835445 w 12904735"/>
              <a:gd name="connsiteY4" fmla="*/ 1018879 h 1523700"/>
              <a:gd name="connsiteX5" fmla="*/ 1989192 w 12904735"/>
              <a:gd name="connsiteY5" fmla="*/ 192118 h 1523700"/>
              <a:gd name="connsiteX6" fmla="*/ 0 w 12904735"/>
              <a:gd name="connsiteY6" fmla="*/ 902950 h 1523700"/>
              <a:gd name="connsiteX0" fmla="*/ 12904735 w 12904735"/>
              <a:gd name="connsiteY0" fmla="*/ 1496017 h 1530023"/>
              <a:gd name="connsiteX1" fmla="*/ 10124733 w 12904735"/>
              <a:gd name="connsiteY1" fmla="*/ 472361 h 1530023"/>
              <a:gd name="connsiteX2" fmla="*/ 7820335 w 12904735"/>
              <a:gd name="connsiteY2" fmla="*/ 606075 h 1530023"/>
              <a:gd name="connsiteX3" fmla="*/ 5579412 w 12904735"/>
              <a:gd name="connsiteY3" fmla="*/ 5561 h 1530023"/>
              <a:gd name="connsiteX4" fmla="*/ 3835445 w 12904735"/>
              <a:gd name="connsiteY4" fmla="*/ 1019145 h 1530023"/>
              <a:gd name="connsiteX5" fmla="*/ 1989192 w 12904735"/>
              <a:gd name="connsiteY5" fmla="*/ 192384 h 1530023"/>
              <a:gd name="connsiteX6" fmla="*/ 0 w 12904735"/>
              <a:gd name="connsiteY6" fmla="*/ 903216 h 1530023"/>
              <a:gd name="connsiteX0" fmla="*/ 12904735 w 12904735"/>
              <a:gd name="connsiteY0" fmla="*/ 1500325 h 1525525"/>
              <a:gd name="connsiteX1" fmla="*/ 10124733 w 12904735"/>
              <a:gd name="connsiteY1" fmla="*/ 476669 h 1525525"/>
              <a:gd name="connsiteX2" fmla="*/ 7415221 w 12904735"/>
              <a:gd name="connsiteY2" fmla="*/ 506211 h 1525525"/>
              <a:gd name="connsiteX3" fmla="*/ 5579412 w 12904735"/>
              <a:gd name="connsiteY3" fmla="*/ 9869 h 1525525"/>
              <a:gd name="connsiteX4" fmla="*/ 3835445 w 12904735"/>
              <a:gd name="connsiteY4" fmla="*/ 1023453 h 1525525"/>
              <a:gd name="connsiteX5" fmla="*/ 1989192 w 12904735"/>
              <a:gd name="connsiteY5" fmla="*/ 196692 h 1525525"/>
              <a:gd name="connsiteX6" fmla="*/ 0 w 12904735"/>
              <a:gd name="connsiteY6" fmla="*/ 907524 h 1525525"/>
              <a:gd name="connsiteX0" fmla="*/ 12904735 w 12904735"/>
              <a:gd name="connsiteY0" fmla="*/ 1499771 h 1521254"/>
              <a:gd name="connsiteX1" fmla="*/ 9360804 w 12904735"/>
              <a:gd name="connsiteY1" fmla="*/ 267770 h 1521254"/>
              <a:gd name="connsiteX2" fmla="*/ 7415221 w 12904735"/>
              <a:gd name="connsiteY2" fmla="*/ 505657 h 1521254"/>
              <a:gd name="connsiteX3" fmla="*/ 5579412 w 12904735"/>
              <a:gd name="connsiteY3" fmla="*/ 9315 h 1521254"/>
              <a:gd name="connsiteX4" fmla="*/ 3835445 w 12904735"/>
              <a:gd name="connsiteY4" fmla="*/ 1022899 h 1521254"/>
              <a:gd name="connsiteX5" fmla="*/ 1989192 w 12904735"/>
              <a:gd name="connsiteY5" fmla="*/ 196138 h 1521254"/>
              <a:gd name="connsiteX6" fmla="*/ 0 w 12904735"/>
              <a:gd name="connsiteY6" fmla="*/ 906970 h 1521254"/>
              <a:gd name="connsiteX0" fmla="*/ 12904735 w 12904735"/>
              <a:gd name="connsiteY0" fmla="*/ 1499771 h 1499771"/>
              <a:gd name="connsiteX1" fmla="*/ 10956860 w 12904735"/>
              <a:gd name="connsiteY1" fmla="*/ 1101336 h 1499771"/>
              <a:gd name="connsiteX2" fmla="*/ 9360804 w 12904735"/>
              <a:gd name="connsiteY2" fmla="*/ 267770 h 1499771"/>
              <a:gd name="connsiteX3" fmla="*/ 7415221 w 12904735"/>
              <a:gd name="connsiteY3" fmla="*/ 505657 h 1499771"/>
              <a:gd name="connsiteX4" fmla="*/ 5579412 w 12904735"/>
              <a:gd name="connsiteY4" fmla="*/ 9315 h 1499771"/>
              <a:gd name="connsiteX5" fmla="*/ 3835445 w 12904735"/>
              <a:gd name="connsiteY5" fmla="*/ 1022899 h 1499771"/>
              <a:gd name="connsiteX6" fmla="*/ 1989192 w 12904735"/>
              <a:gd name="connsiteY6" fmla="*/ 196138 h 1499771"/>
              <a:gd name="connsiteX7" fmla="*/ 0 w 12904735"/>
              <a:gd name="connsiteY7" fmla="*/ 906970 h 1499771"/>
              <a:gd name="connsiteX0" fmla="*/ 12904735 w 12904735"/>
              <a:gd name="connsiteY0" fmla="*/ 1499379 h 1499379"/>
              <a:gd name="connsiteX1" fmla="*/ 10956860 w 12904735"/>
              <a:gd name="connsiteY1" fmla="*/ 1100944 h 1499379"/>
              <a:gd name="connsiteX2" fmla="*/ 9071437 w 12904735"/>
              <a:gd name="connsiteY2" fmla="*/ 105333 h 1499379"/>
              <a:gd name="connsiteX3" fmla="*/ 7415221 w 12904735"/>
              <a:gd name="connsiteY3" fmla="*/ 505265 h 1499379"/>
              <a:gd name="connsiteX4" fmla="*/ 5579412 w 12904735"/>
              <a:gd name="connsiteY4" fmla="*/ 8923 h 1499379"/>
              <a:gd name="connsiteX5" fmla="*/ 3835445 w 12904735"/>
              <a:gd name="connsiteY5" fmla="*/ 1022507 h 1499379"/>
              <a:gd name="connsiteX6" fmla="*/ 1989192 w 12904735"/>
              <a:gd name="connsiteY6" fmla="*/ 195746 h 1499379"/>
              <a:gd name="connsiteX7" fmla="*/ 0 w 12904735"/>
              <a:gd name="connsiteY7" fmla="*/ 906578 h 1499379"/>
              <a:gd name="connsiteX0" fmla="*/ 12904735 w 12904735"/>
              <a:gd name="connsiteY0" fmla="*/ 1513537 h 1513537"/>
              <a:gd name="connsiteX1" fmla="*/ 10956860 w 12904735"/>
              <a:gd name="connsiteY1" fmla="*/ 1115102 h 1513537"/>
              <a:gd name="connsiteX2" fmla="*/ 9071437 w 12904735"/>
              <a:gd name="connsiteY2" fmla="*/ 119491 h 1513537"/>
              <a:gd name="connsiteX3" fmla="*/ 7322623 w 12904735"/>
              <a:gd name="connsiteY3" fmla="*/ 311079 h 1513537"/>
              <a:gd name="connsiteX4" fmla="*/ 5579412 w 12904735"/>
              <a:gd name="connsiteY4" fmla="*/ 23081 h 1513537"/>
              <a:gd name="connsiteX5" fmla="*/ 3835445 w 12904735"/>
              <a:gd name="connsiteY5" fmla="*/ 1036665 h 1513537"/>
              <a:gd name="connsiteX6" fmla="*/ 1989192 w 12904735"/>
              <a:gd name="connsiteY6" fmla="*/ 209904 h 1513537"/>
              <a:gd name="connsiteX7" fmla="*/ 0 w 12904735"/>
              <a:gd name="connsiteY7" fmla="*/ 920736 h 1513537"/>
              <a:gd name="connsiteX0" fmla="*/ 12904735 w 12904735"/>
              <a:gd name="connsiteY0" fmla="*/ 1513806 h 1513806"/>
              <a:gd name="connsiteX1" fmla="*/ 10956860 w 12904735"/>
              <a:gd name="connsiteY1" fmla="*/ 1115371 h 1513806"/>
              <a:gd name="connsiteX2" fmla="*/ 9025138 w 12904735"/>
              <a:gd name="connsiteY2" fmla="*/ 154484 h 1513806"/>
              <a:gd name="connsiteX3" fmla="*/ 7322623 w 12904735"/>
              <a:gd name="connsiteY3" fmla="*/ 311348 h 1513806"/>
              <a:gd name="connsiteX4" fmla="*/ 5579412 w 12904735"/>
              <a:gd name="connsiteY4" fmla="*/ 23350 h 1513806"/>
              <a:gd name="connsiteX5" fmla="*/ 3835445 w 12904735"/>
              <a:gd name="connsiteY5" fmla="*/ 1036934 h 1513806"/>
              <a:gd name="connsiteX6" fmla="*/ 1989192 w 12904735"/>
              <a:gd name="connsiteY6" fmla="*/ 210173 h 1513806"/>
              <a:gd name="connsiteX7" fmla="*/ 0 w 12904735"/>
              <a:gd name="connsiteY7" fmla="*/ 921005 h 1513806"/>
              <a:gd name="connsiteX0" fmla="*/ 12904735 w 12904735"/>
              <a:gd name="connsiteY0" fmla="*/ 1513806 h 1513806"/>
              <a:gd name="connsiteX1" fmla="*/ 10956860 w 12904735"/>
              <a:gd name="connsiteY1" fmla="*/ 1115371 h 1513806"/>
              <a:gd name="connsiteX2" fmla="*/ 9025138 w 12904735"/>
              <a:gd name="connsiteY2" fmla="*/ 154484 h 1513806"/>
              <a:gd name="connsiteX3" fmla="*/ 7322623 w 12904735"/>
              <a:gd name="connsiteY3" fmla="*/ 311348 h 1513806"/>
              <a:gd name="connsiteX4" fmla="*/ 5579412 w 12904735"/>
              <a:gd name="connsiteY4" fmla="*/ 23350 h 1513806"/>
              <a:gd name="connsiteX5" fmla="*/ 3835445 w 12904735"/>
              <a:gd name="connsiteY5" fmla="*/ 1036934 h 1513806"/>
              <a:gd name="connsiteX6" fmla="*/ 1989192 w 12904735"/>
              <a:gd name="connsiteY6" fmla="*/ 210173 h 1513806"/>
              <a:gd name="connsiteX7" fmla="*/ 0 w 12904735"/>
              <a:gd name="connsiteY7" fmla="*/ 921005 h 1513806"/>
              <a:gd name="connsiteX0" fmla="*/ 12904735 w 12904735"/>
              <a:gd name="connsiteY0" fmla="*/ 1513806 h 1513806"/>
              <a:gd name="connsiteX1" fmla="*/ 10956860 w 12904735"/>
              <a:gd name="connsiteY1" fmla="*/ 1115371 h 1513806"/>
              <a:gd name="connsiteX2" fmla="*/ 9025138 w 12904735"/>
              <a:gd name="connsiteY2" fmla="*/ 154484 h 1513806"/>
              <a:gd name="connsiteX3" fmla="*/ 7322623 w 12904735"/>
              <a:gd name="connsiteY3" fmla="*/ 311348 h 1513806"/>
              <a:gd name="connsiteX4" fmla="*/ 5579412 w 12904735"/>
              <a:gd name="connsiteY4" fmla="*/ 23350 h 1513806"/>
              <a:gd name="connsiteX5" fmla="*/ 3835445 w 12904735"/>
              <a:gd name="connsiteY5" fmla="*/ 1036934 h 1513806"/>
              <a:gd name="connsiteX6" fmla="*/ 1989192 w 12904735"/>
              <a:gd name="connsiteY6" fmla="*/ 210173 h 1513806"/>
              <a:gd name="connsiteX7" fmla="*/ 0 w 12904735"/>
              <a:gd name="connsiteY7" fmla="*/ 921005 h 1513806"/>
              <a:gd name="connsiteX0" fmla="*/ 12904735 w 12904735"/>
              <a:gd name="connsiteY0" fmla="*/ 1513806 h 1513806"/>
              <a:gd name="connsiteX1" fmla="*/ 10852688 w 12904735"/>
              <a:gd name="connsiteY1" fmla="*/ 1300566 h 1513806"/>
              <a:gd name="connsiteX2" fmla="*/ 9025138 w 12904735"/>
              <a:gd name="connsiteY2" fmla="*/ 154484 h 1513806"/>
              <a:gd name="connsiteX3" fmla="*/ 7322623 w 12904735"/>
              <a:gd name="connsiteY3" fmla="*/ 311348 h 1513806"/>
              <a:gd name="connsiteX4" fmla="*/ 5579412 w 12904735"/>
              <a:gd name="connsiteY4" fmla="*/ 23350 h 1513806"/>
              <a:gd name="connsiteX5" fmla="*/ 3835445 w 12904735"/>
              <a:gd name="connsiteY5" fmla="*/ 1036934 h 1513806"/>
              <a:gd name="connsiteX6" fmla="*/ 1989192 w 12904735"/>
              <a:gd name="connsiteY6" fmla="*/ 210173 h 1513806"/>
              <a:gd name="connsiteX7" fmla="*/ 0 w 12904735"/>
              <a:gd name="connsiteY7" fmla="*/ 921005 h 1513806"/>
              <a:gd name="connsiteX0" fmla="*/ 12904735 w 12904735"/>
              <a:gd name="connsiteY0" fmla="*/ 2219861 h 2219861"/>
              <a:gd name="connsiteX1" fmla="*/ 10852688 w 12904735"/>
              <a:gd name="connsiteY1" fmla="*/ 1300566 h 2219861"/>
              <a:gd name="connsiteX2" fmla="*/ 9025138 w 12904735"/>
              <a:gd name="connsiteY2" fmla="*/ 154484 h 2219861"/>
              <a:gd name="connsiteX3" fmla="*/ 7322623 w 12904735"/>
              <a:gd name="connsiteY3" fmla="*/ 311348 h 2219861"/>
              <a:gd name="connsiteX4" fmla="*/ 5579412 w 12904735"/>
              <a:gd name="connsiteY4" fmla="*/ 23350 h 2219861"/>
              <a:gd name="connsiteX5" fmla="*/ 3835445 w 12904735"/>
              <a:gd name="connsiteY5" fmla="*/ 1036934 h 2219861"/>
              <a:gd name="connsiteX6" fmla="*/ 1989192 w 12904735"/>
              <a:gd name="connsiteY6" fmla="*/ 210173 h 2219861"/>
              <a:gd name="connsiteX7" fmla="*/ 0 w 12904735"/>
              <a:gd name="connsiteY7" fmla="*/ 921005 h 2219861"/>
              <a:gd name="connsiteX0" fmla="*/ 12904735 w 12904735"/>
              <a:gd name="connsiteY0" fmla="*/ 2219861 h 2219861"/>
              <a:gd name="connsiteX1" fmla="*/ 10852688 w 12904735"/>
              <a:gd name="connsiteY1" fmla="*/ 1300566 h 2219861"/>
              <a:gd name="connsiteX2" fmla="*/ 9025138 w 12904735"/>
              <a:gd name="connsiteY2" fmla="*/ 154484 h 2219861"/>
              <a:gd name="connsiteX3" fmla="*/ 7322623 w 12904735"/>
              <a:gd name="connsiteY3" fmla="*/ 311348 h 2219861"/>
              <a:gd name="connsiteX4" fmla="*/ 5579412 w 12904735"/>
              <a:gd name="connsiteY4" fmla="*/ 23350 h 2219861"/>
              <a:gd name="connsiteX5" fmla="*/ 3835445 w 12904735"/>
              <a:gd name="connsiteY5" fmla="*/ 1036934 h 2219861"/>
              <a:gd name="connsiteX6" fmla="*/ 1989192 w 12904735"/>
              <a:gd name="connsiteY6" fmla="*/ 210173 h 2219861"/>
              <a:gd name="connsiteX7" fmla="*/ 0 w 12904735"/>
              <a:gd name="connsiteY7" fmla="*/ 921005 h 2219861"/>
              <a:gd name="connsiteX0" fmla="*/ 12904735 w 12904735"/>
              <a:gd name="connsiteY0" fmla="*/ 2208594 h 2208594"/>
              <a:gd name="connsiteX1" fmla="*/ 10852688 w 12904735"/>
              <a:gd name="connsiteY1" fmla="*/ 1289299 h 2208594"/>
              <a:gd name="connsiteX2" fmla="*/ 9025138 w 12904735"/>
              <a:gd name="connsiteY2" fmla="*/ 143217 h 2208594"/>
              <a:gd name="connsiteX3" fmla="*/ 7322623 w 12904735"/>
              <a:gd name="connsiteY3" fmla="*/ 300081 h 2208594"/>
              <a:gd name="connsiteX4" fmla="*/ 5579412 w 12904735"/>
              <a:gd name="connsiteY4" fmla="*/ 12083 h 2208594"/>
              <a:gd name="connsiteX5" fmla="*/ 3546078 w 12904735"/>
              <a:gd name="connsiteY5" fmla="*/ 782599 h 2208594"/>
              <a:gd name="connsiteX6" fmla="*/ 1989192 w 12904735"/>
              <a:gd name="connsiteY6" fmla="*/ 198906 h 2208594"/>
              <a:gd name="connsiteX7" fmla="*/ 0 w 12904735"/>
              <a:gd name="connsiteY7" fmla="*/ 909738 h 2208594"/>
              <a:gd name="connsiteX0" fmla="*/ 12904735 w 12904735"/>
              <a:gd name="connsiteY0" fmla="*/ 2321993 h 2321993"/>
              <a:gd name="connsiteX1" fmla="*/ 10852688 w 12904735"/>
              <a:gd name="connsiteY1" fmla="*/ 1402698 h 2321993"/>
              <a:gd name="connsiteX2" fmla="*/ 9025138 w 12904735"/>
              <a:gd name="connsiteY2" fmla="*/ 256616 h 2321993"/>
              <a:gd name="connsiteX3" fmla="*/ 7322623 w 12904735"/>
              <a:gd name="connsiteY3" fmla="*/ 413480 h 2321993"/>
              <a:gd name="connsiteX4" fmla="*/ 5440516 w 12904735"/>
              <a:gd name="connsiteY4" fmla="*/ 9735 h 2321993"/>
              <a:gd name="connsiteX5" fmla="*/ 3546078 w 12904735"/>
              <a:gd name="connsiteY5" fmla="*/ 895998 h 2321993"/>
              <a:gd name="connsiteX6" fmla="*/ 1989192 w 12904735"/>
              <a:gd name="connsiteY6" fmla="*/ 312305 h 2321993"/>
              <a:gd name="connsiteX7" fmla="*/ 0 w 12904735"/>
              <a:gd name="connsiteY7" fmla="*/ 1023137 h 2321993"/>
              <a:gd name="connsiteX0" fmla="*/ 12904735 w 12904735"/>
              <a:gd name="connsiteY0" fmla="*/ 2319284 h 2319284"/>
              <a:gd name="connsiteX1" fmla="*/ 10852688 w 12904735"/>
              <a:gd name="connsiteY1" fmla="*/ 1399989 h 2319284"/>
              <a:gd name="connsiteX2" fmla="*/ 9025138 w 12904735"/>
              <a:gd name="connsiteY2" fmla="*/ 253907 h 2319284"/>
              <a:gd name="connsiteX3" fmla="*/ 7322623 w 12904735"/>
              <a:gd name="connsiteY3" fmla="*/ 410771 h 2319284"/>
              <a:gd name="connsiteX4" fmla="*/ 5440516 w 12904735"/>
              <a:gd name="connsiteY4" fmla="*/ 7026 h 2319284"/>
              <a:gd name="connsiteX5" fmla="*/ 3546078 w 12904735"/>
              <a:gd name="connsiteY5" fmla="*/ 893289 h 2319284"/>
              <a:gd name="connsiteX6" fmla="*/ 1989192 w 12904735"/>
              <a:gd name="connsiteY6" fmla="*/ 309596 h 2319284"/>
              <a:gd name="connsiteX7" fmla="*/ 0 w 12904735"/>
              <a:gd name="connsiteY7" fmla="*/ 1020428 h 2319284"/>
              <a:gd name="connsiteX0" fmla="*/ 12904735 w 12904735"/>
              <a:gd name="connsiteY0" fmla="*/ 2318870 h 2318870"/>
              <a:gd name="connsiteX1" fmla="*/ 10852688 w 12904735"/>
              <a:gd name="connsiteY1" fmla="*/ 1399575 h 2318870"/>
              <a:gd name="connsiteX2" fmla="*/ 9025138 w 12904735"/>
              <a:gd name="connsiteY2" fmla="*/ 253493 h 2318870"/>
              <a:gd name="connsiteX3" fmla="*/ 7473094 w 12904735"/>
              <a:gd name="connsiteY3" fmla="*/ 421932 h 2318870"/>
              <a:gd name="connsiteX4" fmla="*/ 5440516 w 12904735"/>
              <a:gd name="connsiteY4" fmla="*/ 6612 h 2318870"/>
              <a:gd name="connsiteX5" fmla="*/ 3546078 w 12904735"/>
              <a:gd name="connsiteY5" fmla="*/ 892875 h 2318870"/>
              <a:gd name="connsiteX6" fmla="*/ 1989192 w 12904735"/>
              <a:gd name="connsiteY6" fmla="*/ 309182 h 2318870"/>
              <a:gd name="connsiteX7" fmla="*/ 0 w 12904735"/>
              <a:gd name="connsiteY7" fmla="*/ 1020014 h 2318870"/>
              <a:gd name="connsiteX0" fmla="*/ 12904735 w 12904735"/>
              <a:gd name="connsiteY0" fmla="*/ 2318870 h 2318870"/>
              <a:gd name="connsiteX1" fmla="*/ 10852688 w 12904735"/>
              <a:gd name="connsiteY1" fmla="*/ 1399575 h 2318870"/>
              <a:gd name="connsiteX2" fmla="*/ 9025138 w 12904735"/>
              <a:gd name="connsiteY2" fmla="*/ 253493 h 2318870"/>
              <a:gd name="connsiteX3" fmla="*/ 7473094 w 12904735"/>
              <a:gd name="connsiteY3" fmla="*/ 421932 h 2318870"/>
              <a:gd name="connsiteX4" fmla="*/ 5440516 w 12904735"/>
              <a:gd name="connsiteY4" fmla="*/ 6612 h 2318870"/>
              <a:gd name="connsiteX5" fmla="*/ 3546078 w 12904735"/>
              <a:gd name="connsiteY5" fmla="*/ 892875 h 2318870"/>
              <a:gd name="connsiteX6" fmla="*/ 1989192 w 12904735"/>
              <a:gd name="connsiteY6" fmla="*/ 309182 h 2318870"/>
              <a:gd name="connsiteX7" fmla="*/ 0 w 12904735"/>
              <a:gd name="connsiteY7" fmla="*/ 1020014 h 2318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04735" h="2318870">
                <a:moveTo>
                  <a:pt x="12904735" y="2318870"/>
                </a:moveTo>
                <a:cubicBezTo>
                  <a:pt x="12580089" y="2223528"/>
                  <a:pt x="11939125" y="1141921"/>
                  <a:pt x="10852688" y="1399575"/>
                </a:cubicBezTo>
                <a:cubicBezTo>
                  <a:pt x="9766251" y="1657229"/>
                  <a:pt x="9588404" y="416433"/>
                  <a:pt x="9025138" y="253493"/>
                </a:cubicBezTo>
                <a:cubicBezTo>
                  <a:pt x="8461872" y="90553"/>
                  <a:pt x="8209427" y="266309"/>
                  <a:pt x="7473094" y="421932"/>
                </a:cubicBezTo>
                <a:cubicBezTo>
                  <a:pt x="6736761" y="577555"/>
                  <a:pt x="6095019" y="-71879"/>
                  <a:pt x="5440516" y="6612"/>
                </a:cubicBezTo>
                <a:cubicBezTo>
                  <a:pt x="4786013" y="85103"/>
                  <a:pt x="4121299" y="842447"/>
                  <a:pt x="3546078" y="892875"/>
                </a:cubicBezTo>
                <a:cubicBezTo>
                  <a:pt x="2970857" y="943303"/>
                  <a:pt x="2580205" y="287992"/>
                  <a:pt x="1989192" y="309182"/>
                </a:cubicBezTo>
                <a:cubicBezTo>
                  <a:pt x="1398179" y="330372"/>
                  <a:pt x="0" y="1020014"/>
                  <a:pt x="0" y="1020014"/>
                </a:cubicBezTo>
              </a:path>
            </a:pathLst>
          </a:custGeom>
          <a:noFill/>
          <a:ln w="190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7" name="รูปแบบอิสระ: รูปร่าง 6">
            <a:extLst>
              <a:ext uri="{FF2B5EF4-FFF2-40B4-BE49-F238E27FC236}">
                <a16:creationId xmlns:a16="http://schemas.microsoft.com/office/drawing/2014/main" id="{B3D97E66-4DD6-9922-6DAC-146FE7E522D6}"/>
              </a:ext>
            </a:extLst>
          </p:cNvPr>
          <p:cNvSpPr/>
          <p:nvPr/>
        </p:nvSpPr>
        <p:spPr>
          <a:xfrm rot="182917">
            <a:off x="-185220" y="5431755"/>
            <a:ext cx="12358703" cy="2318870"/>
          </a:xfrm>
          <a:custGeom>
            <a:avLst/>
            <a:gdLst>
              <a:gd name="connsiteX0" fmla="*/ 7039429 w 7039429"/>
              <a:gd name="connsiteY0" fmla="*/ 1109051 h 1109051"/>
              <a:gd name="connsiteX1" fmla="*/ 6183086 w 7039429"/>
              <a:gd name="connsiteY1" fmla="*/ 252708 h 1109051"/>
              <a:gd name="connsiteX2" fmla="*/ 3062515 w 7039429"/>
              <a:gd name="connsiteY2" fmla="*/ 1094536 h 1109051"/>
              <a:gd name="connsiteX3" fmla="*/ 1364343 w 7039429"/>
              <a:gd name="connsiteY3" fmla="*/ 5965 h 1109051"/>
              <a:gd name="connsiteX4" fmla="*/ 0 w 7039429"/>
              <a:gd name="connsiteY4" fmla="*/ 630079 h 1109051"/>
              <a:gd name="connsiteX5" fmla="*/ 0 w 7039429"/>
              <a:gd name="connsiteY5" fmla="*/ 630079 h 1109051"/>
              <a:gd name="connsiteX0" fmla="*/ 7039429 w 7039429"/>
              <a:gd name="connsiteY0" fmla="*/ 1109051 h 1109051"/>
              <a:gd name="connsiteX1" fmla="*/ 5776686 w 7039429"/>
              <a:gd name="connsiteY1" fmla="*/ 383337 h 1109051"/>
              <a:gd name="connsiteX2" fmla="*/ 3062515 w 7039429"/>
              <a:gd name="connsiteY2" fmla="*/ 1094536 h 1109051"/>
              <a:gd name="connsiteX3" fmla="*/ 1364343 w 7039429"/>
              <a:gd name="connsiteY3" fmla="*/ 5965 h 1109051"/>
              <a:gd name="connsiteX4" fmla="*/ 0 w 7039429"/>
              <a:gd name="connsiteY4" fmla="*/ 630079 h 1109051"/>
              <a:gd name="connsiteX5" fmla="*/ 0 w 7039429"/>
              <a:gd name="connsiteY5" fmla="*/ 630079 h 1109051"/>
              <a:gd name="connsiteX0" fmla="*/ 7039429 w 7039429"/>
              <a:gd name="connsiteY0" fmla="*/ 1109051 h 1109051"/>
              <a:gd name="connsiteX1" fmla="*/ 5776686 w 7039429"/>
              <a:gd name="connsiteY1" fmla="*/ 383337 h 1109051"/>
              <a:gd name="connsiteX2" fmla="*/ 3062515 w 7039429"/>
              <a:gd name="connsiteY2" fmla="*/ 1094536 h 1109051"/>
              <a:gd name="connsiteX3" fmla="*/ 1364343 w 7039429"/>
              <a:gd name="connsiteY3" fmla="*/ 5965 h 1109051"/>
              <a:gd name="connsiteX4" fmla="*/ 0 w 7039429"/>
              <a:gd name="connsiteY4" fmla="*/ 630079 h 1109051"/>
              <a:gd name="connsiteX5" fmla="*/ 0 w 7039429"/>
              <a:gd name="connsiteY5" fmla="*/ 630079 h 1109051"/>
              <a:gd name="connsiteX0" fmla="*/ 7402286 w 7402286"/>
              <a:gd name="connsiteY0" fmla="*/ 1036479 h 1098214"/>
              <a:gd name="connsiteX1" fmla="*/ 5776686 w 7402286"/>
              <a:gd name="connsiteY1" fmla="*/ 383337 h 1098214"/>
              <a:gd name="connsiteX2" fmla="*/ 3062515 w 7402286"/>
              <a:gd name="connsiteY2" fmla="*/ 1094536 h 1098214"/>
              <a:gd name="connsiteX3" fmla="*/ 1364343 w 7402286"/>
              <a:gd name="connsiteY3" fmla="*/ 5965 h 1098214"/>
              <a:gd name="connsiteX4" fmla="*/ 0 w 7402286"/>
              <a:gd name="connsiteY4" fmla="*/ 630079 h 1098214"/>
              <a:gd name="connsiteX5" fmla="*/ 0 w 7402286"/>
              <a:gd name="connsiteY5" fmla="*/ 630079 h 1098214"/>
              <a:gd name="connsiteX0" fmla="*/ 7402286 w 7402286"/>
              <a:gd name="connsiteY0" fmla="*/ 1036479 h 1095768"/>
              <a:gd name="connsiteX1" fmla="*/ 5762172 w 7402286"/>
              <a:gd name="connsiteY1" fmla="*/ 238194 h 1095768"/>
              <a:gd name="connsiteX2" fmla="*/ 3062515 w 7402286"/>
              <a:gd name="connsiteY2" fmla="*/ 1094536 h 1095768"/>
              <a:gd name="connsiteX3" fmla="*/ 1364343 w 7402286"/>
              <a:gd name="connsiteY3" fmla="*/ 5965 h 1095768"/>
              <a:gd name="connsiteX4" fmla="*/ 0 w 7402286"/>
              <a:gd name="connsiteY4" fmla="*/ 630079 h 1095768"/>
              <a:gd name="connsiteX5" fmla="*/ 0 w 7402286"/>
              <a:gd name="connsiteY5" fmla="*/ 630079 h 1095768"/>
              <a:gd name="connsiteX0" fmla="*/ 7170058 w 7170058"/>
              <a:gd name="connsiteY0" fmla="*/ 1050993 h 1095765"/>
              <a:gd name="connsiteX1" fmla="*/ 5762172 w 7170058"/>
              <a:gd name="connsiteY1" fmla="*/ 238194 h 1095765"/>
              <a:gd name="connsiteX2" fmla="*/ 3062515 w 7170058"/>
              <a:gd name="connsiteY2" fmla="*/ 1094536 h 1095765"/>
              <a:gd name="connsiteX3" fmla="*/ 1364343 w 7170058"/>
              <a:gd name="connsiteY3" fmla="*/ 5965 h 1095765"/>
              <a:gd name="connsiteX4" fmla="*/ 0 w 7170058"/>
              <a:gd name="connsiteY4" fmla="*/ 630079 h 1095765"/>
              <a:gd name="connsiteX5" fmla="*/ 0 w 7170058"/>
              <a:gd name="connsiteY5" fmla="*/ 630079 h 1095765"/>
              <a:gd name="connsiteX0" fmla="*/ 7170058 w 7170058"/>
              <a:gd name="connsiteY0" fmla="*/ 1050993 h 1095765"/>
              <a:gd name="connsiteX1" fmla="*/ 5762172 w 7170058"/>
              <a:gd name="connsiteY1" fmla="*/ 238194 h 1095765"/>
              <a:gd name="connsiteX2" fmla="*/ 2685143 w 7170058"/>
              <a:gd name="connsiteY2" fmla="*/ 1094536 h 1095765"/>
              <a:gd name="connsiteX3" fmla="*/ 1364343 w 7170058"/>
              <a:gd name="connsiteY3" fmla="*/ 5965 h 1095765"/>
              <a:gd name="connsiteX4" fmla="*/ 0 w 7170058"/>
              <a:gd name="connsiteY4" fmla="*/ 630079 h 1095765"/>
              <a:gd name="connsiteX5" fmla="*/ 0 w 7170058"/>
              <a:gd name="connsiteY5" fmla="*/ 630079 h 1095765"/>
              <a:gd name="connsiteX0" fmla="*/ 7170058 w 7170058"/>
              <a:gd name="connsiteY0" fmla="*/ 1050993 h 1094749"/>
              <a:gd name="connsiteX1" fmla="*/ 5428344 w 7170058"/>
              <a:gd name="connsiteY1" fmla="*/ 107565 h 1094749"/>
              <a:gd name="connsiteX2" fmla="*/ 2685143 w 7170058"/>
              <a:gd name="connsiteY2" fmla="*/ 1094536 h 1094749"/>
              <a:gd name="connsiteX3" fmla="*/ 1364343 w 7170058"/>
              <a:gd name="connsiteY3" fmla="*/ 5965 h 1094749"/>
              <a:gd name="connsiteX4" fmla="*/ 0 w 7170058"/>
              <a:gd name="connsiteY4" fmla="*/ 630079 h 1094749"/>
              <a:gd name="connsiteX5" fmla="*/ 0 w 7170058"/>
              <a:gd name="connsiteY5" fmla="*/ 630079 h 1094749"/>
              <a:gd name="connsiteX0" fmla="*/ 7170058 w 7170058"/>
              <a:gd name="connsiteY0" fmla="*/ 1050008 h 1050229"/>
              <a:gd name="connsiteX1" fmla="*/ 5428344 w 7170058"/>
              <a:gd name="connsiteY1" fmla="*/ 106580 h 1050229"/>
              <a:gd name="connsiteX2" fmla="*/ 2830285 w 7170058"/>
              <a:gd name="connsiteY2" fmla="*/ 1050008 h 1050229"/>
              <a:gd name="connsiteX3" fmla="*/ 1364343 w 7170058"/>
              <a:gd name="connsiteY3" fmla="*/ 4980 h 1050229"/>
              <a:gd name="connsiteX4" fmla="*/ 0 w 7170058"/>
              <a:gd name="connsiteY4" fmla="*/ 629094 h 1050229"/>
              <a:gd name="connsiteX5" fmla="*/ 0 w 7170058"/>
              <a:gd name="connsiteY5" fmla="*/ 629094 h 1050229"/>
              <a:gd name="connsiteX0" fmla="*/ 7170058 w 7170058"/>
              <a:gd name="connsiteY0" fmla="*/ 1021182 h 1021295"/>
              <a:gd name="connsiteX1" fmla="*/ 5428344 w 7170058"/>
              <a:gd name="connsiteY1" fmla="*/ 77754 h 1021295"/>
              <a:gd name="connsiteX2" fmla="*/ 2830285 w 7170058"/>
              <a:gd name="connsiteY2" fmla="*/ 1021182 h 1021295"/>
              <a:gd name="connsiteX3" fmla="*/ 1306286 w 7170058"/>
              <a:gd name="connsiteY3" fmla="*/ 5183 h 1021295"/>
              <a:gd name="connsiteX4" fmla="*/ 0 w 7170058"/>
              <a:gd name="connsiteY4" fmla="*/ 600268 h 1021295"/>
              <a:gd name="connsiteX5" fmla="*/ 0 w 7170058"/>
              <a:gd name="connsiteY5" fmla="*/ 600268 h 1021295"/>
              <a:gd name="connsiteX0" fmla="*/ 7170058 w 7170058"/>
              <a:gd name="connsiteY0" fmla="*/ 1349828 h 1352061"/>
              <a:gd name="connsiteX1" fmla="*/ 4804229 w 7170058"/>
              <a:gd name="connsiteY1" fmla="*/ 0 h 1352061"/>
              <a:gd name="connsiteX2" fmla="*/ 2830285 w 7170058"/>
              <a:gd name="connsiteY2" fmla="*/ 1349828 h 1352061"/>
              <a:gd name="connsiteX3" fmla="*/ 1306286 w 7170058"/>
              <a:gd name="connsiteY3" fmla="*/ 333829 h 1352061"/>
              <a:gd name="connsiteX4" fmla="*/ 0 w 7170058"/>
              <a:gd name="connsiteY4" fmla="*/ 928914 h 1352061"/>
              <a:gd name="connsiteX5" fmla="*/ 0 w 7170058"/>
              <a:gd name="connsiteY5" fmla="*/ 928914 h 1352061"/>
              <a:gd name="connsiteX0" fmla="*/ 7170058 w 7170058"/>
              <a:gd name="connsiteY0" fmla="*/ 1352483 h 1352483"/>
              <a:gd name="connsiteX1" fmla="*/ 4804229 w 7170058"/>
              <a:gd name="connsiteY1" fmla="*/ 2655 h 1352483"/>
              <a:gd name="connsiteX2" fmla="*/ 3164113 w 7170058"/>
              <a:gd name="connsiteY2" fmla="*/ 989625 h 1352483"/>
              <a:gd name="connsiteX3" fmla="*/ 1306286 w 7170058"/>
              <a:gd name="connsiteY3" fmla="*/ 336484 h 1352483"/>
              <a:gd name="connsiteX4" fmla="*/ 0 w 7170058"/>
              <a:gd name="connsiteY4" fmla="*/ 931569 h 1352483"/>
              <a:gd name="connsiteX5" fmla="*/ 0 w 7170058"/>
              <a:gd name="connsiteY5" fmla="*/ 931569 h 1352483"/>
              <a:gd name="connsiteX0" fmla="*/ 7300687 w 7300687"/>
              <a:gd name="connsiteY0" fmla="*/ 1323065 h 1323065"/>
              <a:gd name="connsiteX1" fmla="*/ 4804229 w 7300687"/>
              <a:gd name="connsiteY1" fmla="*/ 2266 h 1323065"/>
              <a:gd name="connsiteX2" fmla="*/ 3164113 w 7300687"/>
              <a:gd name="connsiteY2" fmla="*/ 989236 h 1323065"/>
              <a:gd name="connsiteX3" fmla="*/ 1306286 w 7300687"/>
              <a:gd name="connsiteY3" fmla="*/ 336095 h 1323065"/>
              <a:gd name="connsiteX4" fmla="*/ 0 w 7300687"/>
              <a:gd name="connsiteY4" fmla="*/ 931180 h 1323065"/>
              <a:gd name="connsiteX5" fmla="*/ 0 w 7300687"/>
              <a:gd name="connsiteY5" fmla="*/ 931180 h 1323065"/>
              <a:gd name="connsiteX0" fmla="*/ 7300687 w 7300687"/>
              <a:gd name="connsiteY0" fmla="*/ 1323065 h 1346397"/>
              <a:gd name="connsiteX1" fmla="*/ 4804229 w 7300687"/>
              <a:gd name="connsiteY1" fmla="*/ 2266 h 1346397"/>
              <a:gd name="connsiteX2" fmla="*/ 3164113 w 7300687"/>
              <a:gd name="connsiteY2" fmla="*/ 989236 h 1346397"/>
              <a:gd name="connsiteX3" fmla="*/ 1306286 w 7300687"/>
              <a:gd name="connsiteY3" fmla="*/ 336095 h 1346397"/>
              <a:gd name="connsiteX4" fmla="*/ 0 w 7300687"/>
              <a:gd name="connsiteY4" fmla="*/ 931180 h 1346397"/>
              <a:gd name="connsiteX5" fmla="*/ 0 w 7300687"/>
              <a:gd name="connsiteY5" fmla="*/ 931180 h 1346397"/>
              <a:gd name="connsiteX0" fmla="*/ 7300687 w 7300687"/>
              <a:gd name="connsiteY0" fmla="*/ 1453474 h 1475091"/>
              <a:gd name="connsiteX1" fmla="*/ 5094515 w 7300687"/>
              <a:gd name="connsiteY1" fmla="*/ 2047 h 1475091"/>
              <a:gd name="connsiteX2" fmla="*/ 3164113 w 7300687"/>
              <a:gd name="connsiteY2" fmla="*/ 1119645 h 1475091"/>
              <a:gd name="connsiteX3" fmla="*/ 1306286 w 7300687"/>
              <a:gd name="connsiteY3" fmla="*/ 466504 h 1475091"/>
              <a:gd name="connsiteX4" fmla="*/ 0 w 7300687"/>
              <a:gd name="connsiteY4" fmla="*/ 1061589 h 1475091"/>
              <a:gd name="connsiteX5" fmla="*/ 0 w 7300687"/>
              <a:gd name="connsiteY5" fmla="*/ 1061589 h 1475091"/>
              <a:gd name="connsiteX0" fmla="*/ 7300687 w 7300687"/>
              <a:gd name="connsiteY0" fmla="*/ 1381019 h 1403557"/>
              <a:gd name="connsiteX1" fmla="*/ 4934858 w 7300687"/>
              <a:gd name="connsiteY1" fmla="*/ 2164 h 1403557"/>
              <a:gd name="connsiteX2" fmla="*/ 3164113 w 7300687"/>
              <a:gd name="connsiteY2" fmla="*/ 1047190 h 1403557"/>
              <a:gd name="connsiteX3" fmla="*/ 1306286 w 7300687"/>
              <a:gd name="connsiteY3" fmla="*/ 394049 h 1403557"/>
              <a:gd name="connsiteX4" fmla="*/ 0 w 7300687"/>
              <a:gd name="connsiteY4" fmla="*/ 989134 h 1403557"/>
              <a:gd name="connsiteX5" fmla="*/ 0 w 7300687"/>
              <a:gd name="connsiteY5" fmla="*/ 989134 h 1403557"/>
              <a:gd name="connsiteX0" fmla="*/ 11504198 w 11504198"/>
              <a:gd name="connsiteY0" fmla="*/ 1408664 h 1430904"/>
              <a:gd name="connsiteX1" fmla="*/ 4934858 w 11504198"/>
              <a:gd name="connsiteY1" fmla="*/ 2513 h 1430904"/>
              <a:gd name="connsiteX2" fmla="*/ 3164113 w 11504198"/>
              <a:gd name="connsiteY2" fmla="*/ 1047539 h 1430904"/>
              <a:gd name="connsiteX3" fmla="*/ 1306286 w 11504198"/>
              <a:gd name="connsiteY3" fmla="*/ 394398 h 1430904"/>
              <a:gd name="connsiteX4" fmla="*/ 0 w 11504198"/>
              <a:gd name="connsiteY4" fmla="*/ 989483 h 1430904"/>
              <a:gd name="connsiteX5" fmla="*/ 0 w 11504198"/>
              <a:gd name="connsiteY5" fmla="*/ 989483 h 1430904"/>
              <a:gd name="connsiteX0" fmla="*/ 11504198 w 11504198"/>
              <a:gd name="connsiteY0" fmla="*/ 1414278 h 1414278"/>
              <a:gd name="connsiteX1" fmla="*/ 9457030 w 11504198"/>
              <a:gd name="connsiteY1" fmla="*/ 612095 h 1414278"/>
              <a:gd name="connsiteX2" fmla="*/ 4934858 w 11504198"/>
              <a:gd name="connsiteY2" fmla="*/ 8127 h 1414278"/>
              <a:gd name="connsiteX3" fmla="*/ 3164113 w 11504198"/>
              <a:gd name="connsiteY3" fmla="*/ 1053153 h 1414278"/>
              <a:gd name="connsiteX4" fmla="*/ 1306286 w 11504198"/>
              <a:gd name="connsiteY4" fmla="*/ 400012 h 1414278"/>
              <a:gd name="connsiteX5" fmla="*/ 0 w 11504198"/>
              <a:gd name="connsiteY5" fmla="*/ 995097 h 1414278"/>
              <a:gd name="connsiteX6" fmla="*/ 0 w 11504198"/>
              <a:gd name="connsiteY6" fmla="*/ 995097 h 1414278"/>
              <a:gd name="connsiteX0" fmla="*/ 11504198 w 11504198"/>
              <a:gd name="connsiteY0" fmla="*/ 1406390 h 1406390"/>
              <a:gd name="connsiteX1" fmla="*/ 9457030 w 11504198"/>
              <a:gd name="connsiteY1" fmla="*/ 604207 h 1406390"/>
              <a:gd name="connsiteX2" fmla="*/ 7300684 w 11504198"/>
              <a:gd name="connsiteY2" fmla="*/ 945401 h 1406390"/>
              <a:gd name="connsiteX3" fmla="*/ 4934858 w 11504198"/>
              <a:gd name="connsiteY3" fmla="*/ 239 h 1406390"/>
              <a:gd name="connsiteX4" fmla="*/ 3164113 w 11504198"/>
              <a:gd name="connsiteY4" fmla="*/ 1045265 h 1406390"/>
              <a:gd name="connsiteX5" fmla="*/ 1306286 w 11504198"/>
              <a:gd name="connsiteY5" fmla="*/ 392124 h 1406390"/>
              <a:gd name="connsiteX6" fmla="*/ 0 w 11504198"/>
              <a:gd name="connsiteY6" fmla="*/ 987209 h 1406390"/>
              <a:gd name="connsiteX7" fmla="*/ 0 w 11504198"/>
              <a:gd name="connsiteY7" fmla="*/ 987209 h 1406390"/>
              <a:gd name="connsiteX0" fmla="*/ 11504198 w 11504198"/>
              <a:gd name="connsiteY0" fmla="*/ 1351814 h 1351814"/>
              <a:gd name="connsiteX1" fmla="*/ 9457030 w 11504198"/>
              <a:gd name="connsiteY1" fmla="*/ 549631 h 1351814"/>
              <a:gd name="connsiteX2" fmla="*/ 7300684 w 11504198"/>
              <a:gd name="connsiteY2" fmla="*/ 890825 h 1351814"/>
              <a:gd name="connsiteX3" fmla="*/ 5139574 w 11504198"/>
              <a:gd name="connsiteY3" fmla="*/ 254 h 1351814"/>
              <a:gd name="connsiteX4" fmla="*/ 3164113 w 11504198"/>
              <a:gd name="connsiteY4" fmla="*/ 990689 h 1351814"/>
              <a:gd name="connsiteX5" fmla="*/ 1306286 w 11504198"/>
              <a:gd name="connsiteY5" fmla="*/ 337548 h 1351814"/>
              <a:gd name="connsiteX6" fmla="*/ 0 w 11504198"/>
              <a:gd name="connsiteY6" fmla="*/ 932633 h 1351814"/>
              <a:gd name="connsiteX7" fmla="*/ 0 w 11504198"/>
              <a:gd name="connsiteY7" fmla="*/ 932633 h 1351814"/>
              <a:gd name="connsiteX0" fmla="*/ 11504198 w 11504198"/>
              <a:gd name="connsiteY0" fmla="*/ 1351562 h 1351562"/>
              <a:gd name="connsiteX1" fmla="*/ 9457030 w 11504198"/>
              <a:gd name="connsiteY1" fmla="*/ 549379 h 1351562"/>
              <a:gd name="connsiteX2" fmla="*/ 7355275 w 11504198"/>
              <a:gd name="connsiteY2" fmla="*/ 999756 h 1351562"/>
              <a:gd name="connsiteX3" fmla="*/ 5139574 w 11504198"/>
              <a:gd name="connsiteY3" fmla="*/ 2 h 1351562"/>
              <a:gd name="connsiteX4" fmla="*/ 3164113 w 11504198"/>
              <a:gd name="connsiteY4" fmla="*/ 990437 h 1351562"/>
              <a:gd name="connsiteX5" fmla="*/ 1306286 w 11504198"/>
              <a:gd name="connsiteY5" fmla="*/ 337296 h 1351562"/>
              <a:gd name="connsiteX6" fmla="*/ 0 w 11504198"/>
              <a:gd name="connsiteY6" fmla="*/ 932381 h 1351562"/>
              <a:gd name="connsiteX7" fmla="*/ 0 w 11504198"/>
              <a:gd name="connsiteY7" fmla="*/ 932381 h 1351562"/>
              <a:gd name="connsiteX0" fmla="*/ 11504198 w 11504198"/>
              <a:gd name="connsiteY0" fmla="*/ 1351562 h 1351562"/>
              <a:gd name="connsiteX1" fmla="*/ 9593507 w 11504198"/>
              <a:gd name="connsiteY1" fmla="*/ 672209 h 1351562"/>
              <a:gd name="connsiteX2" fmla="*/ 7355275 w 11504198"/>
              <a:gd name="connsiteY2" fmla="*/ 999756 h 1351562"/>
              <a:gd name="connsiteX3" fmla="*/ 5139574 w 11504198"/>
              <a:gd name="connsiteY3" fmla="*/ 2 h 1351562"/>
              <a:gd name="connsiteX4" fmla="*/ 3164113 w 11504198"/>
              <a:gd name="connsiteY4" fmla="*/ 990437 h 1351562"/>
              <a:gd name="connsiteX5" fmla="*/ 1306286 w 11504198"/>
              <a:gd name="connsiteY5" fmla="*/ 337296 h 1351562"/>
              <a:gd name="connsiteX6" fmla="*/ 0 w 11504198"/>
              <a:gd name="connsiteY6" fmla="*/ 932381 h 1351562"/>
              <a:gd name="connsiteX7" fmla="*/ 0 w 11504198"/>
              <a:gd name="connsiteY7" fmla="*/ 932381 h 1351562"/>
              <a:gd name="connsiteX0" fmla="*/ 11504198 w 11504198"/>
              <a:gd name="connsiteY0" fmla="*/ 1351562 h 1389681"/>
              <a:gd name="connsiteX1" fmla="*/ 9593507 w 11504198"/>
              <a:gd name="connsiteY1" fmla="*/ 672209 h 1389681"/>
              <a:gd name="connsiteX2" fmla="*/ 7355275 w 11504198"/>
              <a:gd name="connsiteY2" fmla="*/ 999756 h 1389681"/>
              <a:gd name="connsiteX3" fmla="*/ 5139574 w 11504198"/>
              <a:gd name="connsiteY3" fmla="*/ 2 h 1389681"/>
              <a:gd name="connsiteX4" fmla="*/ 3164113 w 11504198"/>
              <a:gd name="connsiteY4" fmla="*/ 990437 h 1389681"/>
              <a:gd name="connsiteX5" fmla="*/ 1306286 w 11504198"/>
              <a:gd name="connsiteY5" fmla="*/ 337296 h 1389681"/>
              <a:gd name="connsiteX6" fmla="*/ 0 w 11504198"/>
              <a:gd name="connsiteY6" fmla="*/ 932381 h 1389681"/>
              <a:gd name="connsiteX7" fmla="*/ 0 w 11504198"/>
              <a:gd name="connsiteY7" fmla="*/ 932381 h 1389681"/>
              <a:gd name="connsiteX0" fmla="*/ 11504198 w 11504198"/>
              <a:gd name="connsiteY0" fmla="*/ 1351562 h 1389681"/>
              <a:gd name="connsiteX1" fmla="*/ 9593507 w 11504198"/>
              <a:gd name="connsiteY1" fmla="*/ 672209 h 1389681"/>
              <a:gd name="connsiteX2" fmla="*/ 7355275 w 11504198"/>
              <a:gd name="connsiteY2" fmla="*/ 999756 h 1389681"/>
              <a:gd name="connsiteX3" fmla="*/ 5139574 w 11504198"/>
              <a:gd name="connsiteY3" fmla="*/ 2 h 1389681"/>
              <a:gd name="connsiteX4" fmla="*/ 3164113 w 11504198"/>
              <a:gd name="connsiteY4" fmla="*/ 990437 h 1389681"/>
              <a:gd name="connsiteX5" fmla="*/ 1306286 w 11504198"/>
              <a:gd name="connsiteY5" fmla="*/ 337296 h 1389681"/>
              <a:gd name="connsiteX6" fmla="*/ 0 w 11504198"/>
              <a:gd name="connsiteY6" fmla="*/ 932381 h 1389681"/>
              <a:gd name="connsiteX7" fmla="*/ 0 w 11504198"/>
              <a:gd name="connsiteY7" fmla="*/ 932381 h 1389681"/>
              <a:gd name="connsiteX0" fmla="*/ 11504198 w 11504198"/>
              <a:gd name="connsiteY0" fmla="*/ 1351562 h 1389681"/>
              <a:gd name="connsiteX1" fmla="*/ 9593507 w 11504198"/>
              <a:gd name="connsiteY1" fmla="*/ 672209 h 1389681"/>
              <a:gd name="connsiteX2" fmla="*/ 7355275 w 11504198"/>
              <a:gd name="connsiteY2" fmla="*/ 999756 h 1389681"/>
              <a:gd name="connsiteX3" fmla="*/ 5139574 w 11504198"/>
              <a:gd name="connsiteY3" fmla="*/ 2 h 1389681"/>
              <a:gd name="connsiteX4" fmla="*/ 3164113 w 11504198"/>
              <a:gd name="connsiteY4" fmla="*/ 990437 h 1389681"/>
              <a:gd name="connsiteX5" fmla="*/ 1306286 w 11504198"/>
              <a:gd name="connsiteY5" fmla="*/ 337296 h 1389681"/>
              <a:gd name="connsiteX6" fmla="*/ 0 w 11504198"/>
              <a:gd name="connsiteY6" fmla="*/ 932381 h 1389681"/>
              <a:gd name="connsiteX7" fmla="*/ 0 w 11504198"/>
              <a:gd name="connsiteY7" fmla="*/ 932381 h 1389681"/>
              <a:gd name="connsiteX0" fmla="*/ 11504198 w 11504198"/>
              <a:gd name="connsiteY0" fmla="*/ 1351562 h 1387365"/>
              <a:gd name="connsiteX1" fmla="*/ 9593507 w 11504198"/>
              <a:gd name="connsiteY1" fmla="*/ 672209 h 1387365"/>
              <a:gd name="connsiteX2" fmla="*/ 7355275 w 11504198"/>
              <a:gd name="connsiteY2" fmla="*/ 999756 h 1387365"/>
              <a:gd name="connsiteX3" fmla="*/ 5139574 w 11504198"/>
              <a:gd name="connsiteY3" fmla="*/ 2 h 1387365"/>
              <a:gd name="connsiteX4" fmla="*/ 3164113 w 11504198"/>
              <a:gd name="connsiteY4" fmla="*/ 990437 h 1387365"/>
              <a:gd name="connsiteX5" fmla="*/ 1306286 w 11504198"/>
              <a:gd name="connsiteY5" fmla="*/ 337296 h 1387365"/>
              <a:gd name="connsiteX6" fmla="*/ 0 w 11504198"/>
              <a:gd name="connsiteY6" fmla="*/ 932381 h 1387365"/>
              <a:gd name="connsiteX7" fmla="*/ 0 w 11504198"/>
              <a:gd name="connsiteY7" fmla="*/ 932381 h 1387365"/>
              <a:gd name="connsiteX0" fmla="*/ 11504198 w 11504198"/>
              <a:gd name="connsiteY0" fmla="*/ 1351562 h 1390469"/>
              <a:gd name="connsiteX1" fmla="*/ 9661746 w 11504198"/>
              <a:gd name="connsiteY1" fmla="*/ 740448 h 1390469"/>
              <a:gd name="connsiteX2" fmla="*/ 7355275 w 11504198"/>
              <a:gd name="connsiteY2" fmla="*/ 999756 h 1390469"/>
              <a:gd name="connsiteX3" fmla="*/ 5139574 w 11504198"/>
              <a:gd name="connsiteY3" fmla="*/ 2 h 1390469"/>
              <a:gd name="connsiteX4" fmla="*/ 3164113 w 11504198"/>
              <a:gd name="connsiteY4" fmla="*/ 990437 h 1390469"/>
              <a:gd name="connsiteX5" fmla="*/ 1306286 w 11504198"/>
              <a:gd name="connsiteY5" fmla="*/ 337296 h 1390469"/>
              <a:gd name="connsiteX6" fmla="*/ 0 w 11504198"/>
              <a:gd name="connsiteY6" fmla="*/ 932381 h 1390469"/>
              <a:gd name="connsiteX7" fmla="*/ 0 w 11504198"/>
              <a:gd name="connsiteY7" fmla="*/ 932381 h 1390469"/>
              <a:gd name="connsiteX0" fmla="*/ 11504198 w 11504198"/>
              <a:gd name="connsiteY0" fmla="*/ 1352404 h 1391311"/>
              <a:gd name="connsiteX1" fmla="*/ 9661746 w 11504198"/>
              <a:gd name="connsiteY1" fmla="*/ 741290 h 1391311"/>
              <a:gd name="connsiteX2" fmla="*/ 7368923 w 11504198"/>
              <a:gd name="connsiteY2" fmla="*/ 1191667 h 1391311"/>
              <a:gd name="connsiteX3" fmla="*/ 5139574 w 11504198"/>
              <a:gd name="connsiteY3" fmla="*/ 844 h 1391311"/>
              <a:gd name="connsiteX4" fmla="*/ 3164113 w 11504198"/>
              <a:gd name="connsiteY4" fmla="*/ 991279 h 1391311"/>
              <a:gd name="connsiteX5" fmla="*/ 1306286 w 11504198"/>
              <a:gd name="connsiteY5" fmla="*/ 338138 h 1391311"/>
              <a:gd name="connsiteX6" fmla="*/ 0 w 11504198"/>
              <a:gd name="connsiteY6" fmla="*/ 933223 h 1391311"/>
              <a:gd name="connsiteX7" fmla="*/ 0 w 11504198"/>
              <a:gd name="connsiteY7" fmla="*/ 933223 h 1391311"/>
              <a:gd name="connsiteX0" fmla="*/ 11504198 w 11504198"/>
              <a:gd name="connsiteY0" fmla="*/ 1352404 h 1392705"/>
              <a:gd name="connsiteX1" fmla="*/ 9661746 w 11504198"/>
              <a:gd name="connsiteY1" fmla="*/ 768585 h 1392705"/>
              <a:gd name="connsiteX2" fmla="*/ 7368923 w 11504198"/>
              <a:gd name="connsiteY2" fmla="*/ 1191667 h 1392705"/>
              <a:gd name="connsiteX3" fmla="*/ 5139574 w 11504198"/>
              <a:gd name="connsiteY3" fmla="*/ 844 h 1392705"/>
              <a:gd name="connsiteX4" fmla="*/ 3164113 w 11504198"/>
              <a:gd name="connsiteY4" fmla="*/ 991279 h 1392705"/>
              <a:gd name="connsiteX5" fmla="*/ 1306286 w 11504198"/>
              <a:gd name="connsiteY5" fmla="*/ 338138 h 1392705"/>
              <a:gd name="connsiteX6" fmla="*/ 0 w 11504198"/>
              <a:gd name="connsiteY6" fmla="*/ 933223 h 1392705"/>
              <a:gd name="connsiteX7" fmla="*/ 0 w 11504198"/>
              <a:gd name="connsiteY7" fmla="*/ 933223 h 1392705"/>
              <a:gd name="connsiteX0" fmla="*/ 11828289 w 11828289"/>
              <a:gd name="connsiteY0" fmla="*/ 1352404 h 1392705"/>
              <a:gd name="connsiteX1" fmla="*/ 9985837 w 11828289"/>
              <a:gd name="connsiteY1" fmla="*/ 768585 h 1392705"/>
              <a:gd name="connsiteX2" fmla="*/ 7693014 w 11828289"/>
              <a:gd name="connsiteY2" fmla="*/ 1191667 h 1392705"/>
              <a:gd name="connsiteX3" fmla="*/ 5463665 w 11828289"/>
              <a:gd name="connsiteY3" fmla="*/ 844 h 1392705"/>
              <a:gd name="connsiteX4" fmla="*/ 3488204 w 11828289"/>
              <a:gd name="connsiteY4" fmla="*/ 991279 h 1392705"/>
              <a:gd name="connsiteX5" fmla="*/ 1630377 w 11828289"/>
              <a:gd name="connsiteY5" fmla="*/ 338138 h 1392705"/>
              <a:gd name="connsiteX6" fmla="*/ 324091 w 11828289"/>
              <a:gd name="connsiteY6" fmla="*/ 933223 h 1392705"/>
              <a:gd name="connsiteX7" fmla="*/ 0 w 11828289"/>
              <a:gd name="connsiteY7" fmla="*/ 933223 h 1392705"/>
              <a:gd name="connsiteX0" fmla="*/ 11504198 w 11504198"/>
              <a:gd name="connsiteY0" fmla="*/ 1352404 h 1392705"/>
              <a:gd name="connsiteX1" fmla="*/ 9661746 w 11504198"/>
              <a:gd name="connsiteY1" fmla="*/ 768585 h 1392705"/>
              <a:gd name="connsiteX2" fmla="*/ 7368923 w 11504198"/>
              <a:gd name="connsiteY2" fmla="*/ 1191667 h 1392705"/>
              <a:gd name="connsiteX3" fmla="*/ 5139574 w 11504198"/>
              <a:gd name="connsiteY3" fmla="*/ 844 h 1392705"/>
              <a:gd name="connsiteX4" fmla="*/ 3164113 w 11504198"/>
              <a:gd name="connsiteY4" fmla="*/ 991279 h 1392705"/>
              <a:gd name="connsiteX5" fmla="*/ 1306286 w 11504198"/>
              <a:gd name="connsiteY5" fmla="*/ 338138 h 1392705"/>
              <a:gd name="connsiteX6" fmla="*/ 0 w 11504198"/>
              <a:gd name="connsiteY6" fmla="*/ 933223 h 1392705"/>
              <a:gd name="connsiteX0" fmla="*/ 11828289 w 11828289"/>
              <a:gd name="connsiteY0" fmla="*/ 1352404 h 1392705"/>
              <a:gd name="connsiteX1" fmla="*/ 9985837 w 11828289"/>
              <a:gd name="connsiteY1" fmla="*/ 768585 h 1392705"/>
              <a:gd name="connsiteX2" fmla="*/ 7693014 w 11828289"/>
              <a:gd name="connsiteY2" fmla="*/ 1191667 h 1392705"/>
              <a:gd name="connsiteX3" fmla="*/ 5463665 w 11828289"/>
              <a:gd name="connsiteY3" fmla="*/ 844 h 1392705"/>
              <a:gd name="connsiteX4" fmla="*/ 3488204 w 11828289"/>
              <a:gd name="connsiteY4" fmla="*/ 991279 h 1392705"/>
              <a:gd name="connsiteX5" fmla="*/ 1630377 w 11828289"/>
              <a:gd name="connsiteY5" fmla="*/ 338138 h 1392705"/>
              <a:gd name="connsiteX6" fmla="*/ 0 w 11828289"/>
              <a:gd name="connsiteY6" fmla="*/ 829051 h 1392705"/>
              <a:gd name="connsiteX0" fmla="*/ 11828289 w 11828289"/>
              <a:gd name="connsiteY0" fmla="*/ 1352375 h 1392676"/>
              <a:gd name="connsiteX1" fmla="*/ 9985837 w 11828289"/>
              <a:gd name="connsiteY1" fmla="*/ 768556 h 1392676"/>
              <a:gd name="connsiteX2" fmla="*/ 7693014 w 11828289"/>
              <a:gd name="connsiteY2" fmla="*/ 1191638 h 1392676"/>
              <a:gd name="connsiteX3" fmla="*/ 5463665 w 11828289"/>
              <a:gd name="connsiteY3" fmla="*/ 815 h 1392676"/>
              <a:gd name="connsiteX4" fmla="*/ 3488204 w 11828289"/>
              <a:gd name="connsiteY4" fmla="*/ 991250 h 1392676"/>
              <a:gd name="connsiteX5" fmla="*/ 1989192 w 11828289"/>
              <a:gd name="connsiteY5" fmla="*/ 118190 h 1392676"/>
              <a:gd name="connsiteX6" fmla="*/ 0 w 11828289"/>
              <a:gd name="connsiteY6" fmla="*/ 829022 h 1392676"/>
              <a:gd name="connsiteX0" fmla="*/ 11828289 w 11828289"/>
              <a:gd name="connsiteY0" fmla="*/ 1352836 h 1393137"/>
              <a:gd name="connsiteX1" fmla="*/ 9985837 w 11828289"/>
              <a:gd name="connsiteY1" fmla="*/ 769017 h 1393137"/>
              <a:gd name="connsiteX2" fmla="*/ 7693014 w 11828289"/>
              <a:gd name="connsiteY2" fmla="*/ 1192099 h 1393137"/>
              <a:gd name="connsiteX3" fmla="*/ 5463665 w 11828289"/>
              <a:gd name="connsiteY3" fmla="*/ 1276 h 1393137"/>
              <a:gd name="connsiteX4" fmla="*/ 3835445 w 11828289"/>
              <a:gd name="connsiteY4" fmla="*/ 945412 h 1393137"/>
              <a:gd name="connsiteX5" fmla="*/ 1989192 w 11828289"/>
              <a:gd name="connsiteY5" fmla="*/ 118651 h 1393137"/>
              <a:gd name="connsiteX6" fmla="*/ 0 w 11828289"/>
              <a:gd name="connsiteY6" fmla="*/ 829483 h 1393137"/>
              <a:gd name="connsiteX0" fmla="*/ 11828289 w 11828289"/>
              <a:gd name="connsiteY0" fmla="*/ 1422213 h 1462514"/>
              <a:gd name="connsiteX1" fmla="*/ 9985837 w 11828289"/>
              <a:gd name="connsiteY1" fmla="*/ 838394 h 1462514"/>
              <a:gd name="connsiteX2" fmla="*/ 7693014 w 11828289"/>
              <a:gd name="connsiteY2" fmla="*/ 1261476 h 1462514"/>
              <a:gd name="connsiteX3" fmla="*/ 5579412 w 11828289"/>
              <a:gd name="connsiteY3" fmla="*/ 1205 h 1462514"/>
              <a:gd name="connsiteX4" fmla="*/ 3835445 w 11828289"/>
              <a:gd name="connsiteY4" fmla="*/ 1014789 h 1462514"/>
              <a:gd name="connsiteX5" fmla="*/ 1989192 w 11828289"/>
              <a:gd name="connsiteY5" fmla="*/ 188028 h 1462514"/>
              <a:gd name="connsiteX6" fmla="*/ 0 w 11828289"/>
              <a:gd name="connsiteY6" fmla="*/ 898860 h 1462514"/>
              <a:gd name="connsiteX0" fmla="*/ 11828289 w 11828289"/>
              <a:gd name="connsiteY0" fmla="*/ 1422363 h 1462664"/>
              <a:gd name="connsiteX1" fmla="*/ 9985837 w 11828289"/>
              <a:gd name="connsiteY1" fmla="*/ 838544 h 1462664"/>
              <a:gd name="connsiteX2" fmla="*/ 7739313 w 11828289"/>
              <a:gd name="connsiteY2" fmla="*/ 798639 h 1462664"/>
              <a:gd name="connsiteX3" fmla="*/ 5579412 w 11828289"/>
              <a:gd name="connsiteY3" fmla="*/ 1355 h 1462664"/>
              <a:gd name="connsiteX4" fmla="*/ 3835445 w 11828289"/>
              <a:gd name="connsiteY4" fmla="*/ 1014939 h 1462664"/>
              <a:gd name="connsiteX5" fmla="*/ 1989192 w 11828289"/>
              <a:gd name="connsiteY5" fmla="*/ 188178 h 1462664"/>
              <a:gd name="connsiteX6" fmla="*/ 0 w 11828289"/>
              <a:gd name="connsiteY6" fmla="*/ 899010 h 1462664"/>
              <a:gd name="connsiteX0" fmla="*/ 11828289 w 11828289"/>
              <a:gd name="connsiteY0" fmla="*/ 1422208 h 1445236"/>
              <a:gd name="connsiteX1" fmla="*/ 10032136 w 11828289"/>
              <a:gd name="connsiteY1" fmla="*/ 271230 h 1445236"/>
              <a:gd name="connsiteX2" fmla="*/ 7739313 w 11828289"/>
              <a:gd name="connsiteY2" fmla="*/ 798484 h 1445236"/>
              <a:gd name="connsiteX3" fmla="*/ 5579412 w 11828289"/>
              <a:gd name="connsiteY3" fmla="*/ 1200 h 1445236"/>
              <a:gd name="connsiteX4" fmla="*/ 3835445 w 11828289"/>
              <a:gd name="connsiteY4" fmla="*/ 1014784 h 1445236"/>
              <a:gd name="connsiteX5" fmla="*/ 1989192 w 11828289"/>
              <a:gd name="connsiteY5" fmla="*/ 188023 h 1445236"/>
              <a:gd name="connsiteX6" fmla="*/ 0 w 11828289"/>
              <a:gd name="connsiteY6" fmla="*/ 898855 h 1445236"/>
              <a:gd name="connsiteX0" fmla="*/ 11828289 w 11828289"/>
              <a:gd name="connsiteY0" fmla="*/ 1426303 h 1449331"/>
              <a:gd name="connsiteX1" fmla="*/ 10032136 w 11828289"/>
              <a:gd name="connsiteY1" fmla="*/ 275325 h 1449331"/>
              <a:gd name="connsiteX2" fmla="*/ 7820335 w 11828289"/>
              <a:gd name="connsiteY2" fmla="*/ 605809 h 1449331"/>
              <a:gd name="connsiteX3" fmla="*/ 5579412 w 11828289"/>
              <a:gd name="connsiteY3" fmla="*/ 5295 h 1449331"/>
              <a:gd name="connsiteX4" fmla="*/ 3835445 w 11828289"/>
              <a:gd name="connsiteY4" fmla="*/ 1018879 h 1449331"/>
              <a:gd name="connsiteX5" fmla="*/ 1989192 w 11828289"/>
              <a:gd name="connsiteY5" fmla="*/ 192118 h 1449331"/>
              <a:gd name="connsiteX6" fmla="*/ 0 w 11828289"/>
              <a:gd name="connsiteY6" fmla="*/ 902950 h 1449331"/>
              <a:gd name="connsiteX0" fmla="*/ 12904735 w 12904735"/>
              <a:gd name="connsiteY0" fmla="*/ 1495751 h 1517626"/>
              <a:gd name="connsiteX1" fmla="*/ 10032136 w 12904735"/>
              <a:gd name="connsiteY1" fmla="*/ 275325 h 1517626"/>
              <a:gd name="connsiteX2" fmla="*/ 7820335 w 12904735"/>
              <a:gd name="connsiteY2" fmla="*/ 605809 h 1517626"/>
              <a:gd name="connsiteX3" fmla="*/ 5579412 w 12904735"/>
              <a:gd name="connsiteY3" fmla="*/ 5295 h 1517626"/>
              <a:gd name="connsiteX4" fmla="*/ 3835445 w 12904735"/>
              <a:gd name="connsiteY4" fmla="*/ 1018879 h 1517626"/>
              <a:gd name="connsiteX5" fmla="*/ 1989192 w 12904735"/>
              <a:gd name="connsiteY5" fmla="*/ 192118 h 1517626"/>
              <a:gd name="connsiteX6" fmla="*/ 0 w 12904735"/>
              <a:gd name="connsiteY6" fmla="*/ 902950 h 1517626"/>
              <a:gd name="connsiteX0" fmla="*/ 12904735 w 12904735"/>
              <a:gd name="connsiteY0" fmla="*/ 1495751 h 1531590"/>
              <a:gd name="connsiteX1" fmla="*/ 10032136 w 12904735"/>
              <a:gd name="connsiteY1" fmla="*/ 275325 h 1531590"/>
              <a:gd name="connsiteX2" fmla="*/ 7820335 w 12904735"/>
              <a:gd name="connsiteY2" fmla="*/ 605809 h 1531590"/>
              <a:gd name="connsiteX3" fmla="*/ 5579412 w 12904735"/>
              <a:gd name="connsiteY3" fmla="*/ 5295 h 1531590"/>
              <a:gd name="connsiteX4" fmla="*/ 3835445 w 12904735"/>
              <a:gd name="connsiteY4" fmla="*/ 1018879 h 1531590"/>
              <a:gd name="connsiteX5" fmla="*/ 1989192 w 12904735"/>
              <a:gd name="connsiteY5" fmla="*/ 192118 h 1531590"/>
              <a:gd name="connsiteX6" fmla="*/ 0 w 12904735"/>
              <a:gd name="connsiteY6" fmla="*/ 902950 h 1531590"/>
              <a:gd name="connsiteX0" fmla="*/ 12904735 w 12904735"/>
              <a:gd name="connsiteY0" fmla="*/ 1495751 h 1517273"/>
              <a:gd name="connsiteX1" fmla="*/ 10032136 w 12904735"/>
              <a:gd name="connsiteY1" fmla="*/ 275325 h 1517273"/>
              <a:gd name="connsiteX2" fmla="*/ 7820335 w 12904735"/>
              <a:gd name="connsiteY2" fmla="*/ 605809 h 1517273"/>
              <a:gd name="connsiteX3" fmla="*/ 5579412 w 12904735"/>
              <a:gd name="connsiteY3" fmla="*/ 5295 h 1517273"/>
              <a:gd name="connsiteX4" fmla="*/ 3835445 w 12904735"/>
              <a:gd name="connsiteY4" fmla="*/ 1018879 h 1517273"/>
              <a:gd name="connsiteX5" fmla="*/ 1989192 w 12904735"/>
              <a:gd name="connsiteY5" fmla="*/ 192118 h 1517273"/>
              <a:gd name="connsiteX6" fmla="*/ 0 w 12904735"/>
              <a:gd name="connsiteY6" fmla="*/ 902950 h 1517273"/>
              <a:gd name="connsiteX0" fmla="*/ 12904735 w 12904735"/>
              <a:gd name="connsiteY0" fmla="*/ 1495751 h 1523700"/>
              <a:gd name="connsiteX1" fmla="*/ 10032136 w 12904735"/>
              <a:gd name="connsiteY1" fmla="*/ 275325 h 1523700"/>
              <a:gd name="connsiteX2" fmla="*/ 7820335 w 12904735"/>
              <a:gd name="connsiteY2" fmla="*/ 605809 h 1523700"/>
              <a:gd name="connsiteX3" fmla="*/ 5579412 w 12904735"/>
              <a:gd name="connsiteY3" fmla="*/ 5295 h 1523700"/>
              <a:gd name="connsiteX4" fmla="*/ 3835445 w 12904735"/>
              <a:gd name="connsiteY4" fmla="*/ 1018879 h 1523700"/>
              <a:gd name="connsiteX5" fmla="*/ 1989192 w 12904735"/>
              <a:gd name="connsiteY5" fmla="*/ 192118 h 1523700"/>
              <a:gd name="connsiteX6" fmla="*/ 0 w 12904735"/>
              <a:gd name="connsiteY6" fmla="*/ 902950 h 1523700"/>
              <a:gd name="connsiteX0" fmla="*/ 12904735 w 12904735"/>
              <a:gd name="connsiteY0" fmla="*/ 1496017 h 1530023"/>
              <a:gd name="connsiteX1" fmla="*/ 10124733 w 12904735"/>
              <a:gd name="connsiteY1" fmla="*/ 472361 h 1530023"/>
              <a:gd name="connsiteX2" fmla="*/ 7820335 w 12904735"/>
              <a:gd name="connsiteY2" fmla="*/ 606075 h 1530023"/>
              <a:gd name="connsiteX3" fmla="*/ 5579412 w 12904735"/>
              <a:gd name="connsiteY3" fmla="*/ 5561 h 1530023"/>
              <a:gd name="connsiteX4" fmla="*/ 3835445 w 12904735"/>
              <a:gd name="connsiteY4" fmla="*/ 1019145 h 1530023"/>
              <a:gd name="connsiteX5" fmla="*/ 1989192 w 12904735"/>
              <a:gd name="connsiteY5" fmla="*/ 192384 h 1530023"/>
              <a:gd name="connsiteX6" fmla="*/ 0 w 12904735"/>
              <a:gd name="connsiteY6" fmla="*/ 903216 h 1530023"/>
              <a:gd name="connsiteX0" fmla="*/ 12904735 w 12904735"/>
              <a:gd name="connsiteY0" fmla="*/ 1500325 h 1525525"/>
              <a:gd name="connsiteX1" fmla="*/ 10124733 w 12904735"/>
              <a:gd name="connsiteY1" fmla="*/ 476669 h 1525525"/>
              <a:gd name="connsiteX2" fmla="*/ 7415221 w 12904735"/>
              <a:gd name="connsiteY2" fmla="*/ 506211 h 1525525"/>
              <a:gd name="connsiteX3" fmla="*/ 5579412 w 12904735"/>
              <a:gd name="connsiteY3" fmla="*/ 9869 h 1525525"/>
              <a:gd name="connsiteX4" fmla="*/ 3835445 w 12904735"/>
              <a:gd name="connsiteY4" fmla="*/ 1023453 h 1525525"/>
              <a:gd name="connsiteX5" fmla="*/ 1989192 w 12904735"/>
              <a:gd name="connsiteY5" fmla="*/ 196692 h 1525525"/>
              <a:gd name="connsiteX6" fmla="*/ 0 w 12904735"/>
              <a:gd name="connsiteY6" fmla="*/ 907524 h 1525525"/>
              <a:gd name="connsiteX0" fmla="*/ 12904735 w 12904735"/>
              <a:gd name="connsiteY0" fmla="*/ 1499771 h 1521254"/>
              <a:gd name="connsiteX1" fmla="*/ 9360804 w 12904735"/>
              <a:gd name="connsiteY1" fmla="*/ 267770 h 1521254"/>
              <a:gd name="connsiteX2" fmla="*/ 7415221 w 12904735"/>
              <a:gd name="connsiteY2" fmla="*/ 505657 h 1521254"/>
              <a:gd name="connsiteX3" fmla="*/ 5579412 w 12904735"/>
              <a:gd name="connsiteY3" fmla="*/ 9315 h 1521254"/>
              <a:gd name="connsiteX4" fmla="*/ 3835445 w 12904735"/>
              <a:gd name="connsiteY4" fmla="*/ 1022899 h 1521254"/>
              <a:gd name="connsiteX5" fmla="*/ 1989192 w 12904735"/>
              <a:gd name="connsiteY5" fmla="*/ 196138 h 1521254"/>
              <a:gd name="connsiteX6" fmla="*/ 0 w 12904735"/>
              <a:gd name="connsiteY6" fmla="*/ 906970 h 1521254"/>
              <a:gd name="connsiteX0" fmla="*/ 12904735 w 12904735"/>
              <a:gd name="connsiteY0" fmla="*/ 1499771 h 1499771"/>
              <a:gd name="connsiteX1" fmla="*/ 10956860 w 12904735"/>
              <a:gd name="connsiteY1" fmla="*/ 1101336 h 1499771"/>
              <a:gd name="connsiteX2" fmla="*/ 9360804 w 12904735"/>
              <a:gd name="connsiteY2" fmla="*/ 267770 h 1499771"/>
              <a:gd name="connsiteX3" fmla="*/ 7415221 w 12904735"/>
              <a:gd name="connsiteY3" fmla="*/ 505657 h 1499771"/>
              <a:gd name="connsiteX4" fmla="*/ 5579412 w 12904735"/>
              <a:gd name="connsiteY4" fmla="*/ 9315 h 1499771"/>
              <a:gd name="connsiteX5" fmla="*/ 3835445 w 12904735"/>
              <a:gd name="connsiteY5" fmla="*/ 1022899 h 1499771"/>
              <a:gd name="connsiteX6" fmla="*/ 1989192 w 12904735"/>
              <a:gd name="connsiteY6" fmla="*/ 196138 h 1499771"/>
              <a:gd name="connsiteX7" fmla="*/ 0 w 12904735"/>
              <a:gd name="connsiteY7" fmla="*/ 906970 h 1499771"/>
              <a:gd name="connsiteX0" fmla="*/ 12904735 w 12904735"/>
              <a:gd name="connsiteY0" fmla="*/ 1499379 h 1499379"/>
              <a:gd name="connsiteX1" fmla="*/ 10956860 w 12904735"/>
              <a:gd name="connsiteY1" fmla="*/ 1100944 h 1499379"/>
              <a:gd name="connsiteX2" fmla="*/ 9071437 w 12904735"/>
              <a:gd name="connsiteY2" fmla="*/ 105333 h 1499379"/>
              <a:gd name="connsiteX3" fmla="*/ 7415221 w 12904735"/>
              <a:gd name="connsiteY3" fmla="*/ 505265 h 1499379"/>
              <a:gd name="connsiteX4" fmla="*/ 5579412 w 12904735"/>
              <a:gd name="connsiteY4" fmla="*/ 8923 h 1499379"/>
              <a:gd name="connsiteX5" fmla="*/ 3835445 w 12904735"/>
              <a:gd name="connsiteY5" fmla="*/ 1022507 h 1499379"/>
              <a:gd name="connsiteX6" fmla="*/ 1989192 w 12904735"/>
              <a:gd name="connsiteY6" fmla="*/ 195746 h 1499379"/>
              <a:gd name="connsiteX7" fmla="*/ 0 w 12904735"/>
              <a:gd name="connsiteY7" fmla="*/ 906578 h 1499379"/>
              <a:gd name="connsiteX0" fmla="*/ 12904735 w 12904735"/>
              <a:gd name="connsiteY0" fmla="*/ 1513537 h 1513537"/>
              <a:gd name="connsiteX1" fmla="*/ 10956860 w 12904735"/>
              <a:gd name="connsiteY1" fmla="*/ 1115102 h 1513537"/>
              <a:gd name="connsiteX2" fmla="*/ 9071437 w 12904735"/>
              <a:gd name="connsiteY2" fmla="*/ 119491 h 1513537"/>
              <a:gd name="connsiteX3" fmla="*/ 7322623 w 12904735"/>
              <a:gd name="connsiteY3" fmla="*/ 311079 h 1513537"/>
              <a:gd name="connsiteX4" fmla="*/ 5579412 w 12904735"/>
              <a:gd name="connsiteY4" fmla="*/ 23081 h 1513537"/>
              <a:gd name="connsiteX5" fmla="*/ 3835445 w 12904735"/>
              <a:gd name="connsiteY5" fmla="*/ 1036665 h 1513537"/>
              <a:gd name="connsiteX6" fmla="*/ 1989192 w 12904735"/>
              <a:gd name="connsiteY6" fmla="*/ 209904 h 1513537"/>
              <a:gd name="connsiteX7" fmla="*/ 0 w 12904735"/>
              <a:gd name="connsiteY7" fmla="*/ 920736 h 1513537"/>
              <a:gd name="connsiteX0" fmla="*/ 12904735 w 12904735"/>
              <a:gd name="connsiteY0" fmla="*/ 1513806 h 1513806"/>
              <a:gd name="connsiteX1" fmla="*/ 10956860 w 12904735"/>
              <a:gd name="connsiteY1" fmla="*/ 1115371 h 1513806"/>
              <a:gd name="connsiteX2" fmla="*/ 9025138 w 12904735"/>
              <a:gd name="connsiteY2" fmla="*/ 154484 h 1513806"/>
              <a:gd name="connsiteX3" fmla="*/ 7322623 w 12904735"/>
              <a:gd name="connsiteY3" fmla="*/ 311348 h 1513806"/>
              <a:gd name="connsiteX4" fmla="*/ 5579412 w 12904735"/>
              <a:gd name="connsiteY4" fmla="*/ 23350 h 1513806"/>
              <a:gd name="connsiteX5" fmla="*/ 3835445 w 12904735"/>
              <a:gd name="connsiteY5" fmla="*/ 1036934 h 1513806"/>
              <a:gd name="connsiteX6" fmla="*/ 1989192 w 12904735"/>
              <a:gd name="connsiteY6" fmla="*/ 210173 h 1513806"/>
              <a:gd name="connsiteX7" fmla="*/ 0 w 12904735"/>
              <a:gd name="connsiteY7" fmla="*/ 921005 h 1513806"/>
              <a:gd name="connsiteX0" fmla="*/ 12904735 w 12904735"/>
              <a:gd name="connsiteY0" fmla="*/ 1513806 h 1513806"/>
              <a:gd name="connsiteX1" fmla="*/ 10956860 w 12904735"/>
              <a:gd name="connsiteY1" fmla="*/ 1115371 h 1513806"/>
              <a:gd name="connsiteX2" fmla="*/ 9025138 w 12904735"/>
              <a:gd name="connsiteY2" fmla="*/ 154484 h 1513806"/>
              <a:gd name="connsiteX3" fmla="*/ 7322623 w 12904735"/>
              <a:gd name="connsiteY3" fmla="*/ 311348 h 1513806"/>
              <a:gd name="connsiteX4" fmla="*/ 5579412 w 12904735"/>
              <a:gd name="connsiteY4" fmla="*/ 23350 h 1513806"/>
              <a:gd name="connsiteX5" fmla="*/ 3835445 w 12904735"/>
              <a:gd name="connsiteY5" fmla="*/ 1036934 h 1513806"/>
              <a:gd name="connsiteX6" fmla="*/ 1989192 w 12904735"/>
              <a:gd name="connsiteY6" fmla="*/ 210173 h 1513806"/>
              <a:gd name="connsiteX7" fmla="*/ 0 w 12904735"/>
              <a:gd name="connsiteY7" fmla="*/ 921005 h 1513806"/>
              <a:gd name="connsiteX0" fmla="*/ 12904735 w 12904735"/>
              <a:gd name="connsiteY0" fmla="*/ 1513806 h 1513806"/>
              <a:gd name="connsiteX1" fmla="*/ 10956860 w 12904735"/>
              <a:gd name="connsiteY1" fmla="*/ 1115371 h 1513806"/>
              <a:gd name="connsiteX2" fmla="*/ 9025138 w 12904735"/>
              <a:gd name="connsiteY2" fmla="*/ 154484 h 1513806"/>
              <a:gd name="connsiteX3" fmla="*/ 7322623 w 12904735"/>
              <a:gd name="connsiteY3" fmla="*/ 311348 h 1513806"/>
              <a:gd name="connsiteX4" fmla="*/ 5579412 w 12904735"/>
              <a:gd name="connsiteY4" fmla="*/ 23350 h 1513806"/>
              <a:gd name="connsiteX5" fmla="*/ 3835445 w 12904735"/>
              <a:gd name="connsiteY5" fmla="*/ 1036934 h 1513806"/>
              <a:gd name="connsiteX6" fmla="*/ 1989192 w 12904735"/>
              <a:gd name="connsiteY6" fmla="*/ 210173 h 1513806"/>
              <a:gd name="connsiteX7" fmla="*/ 0 w 12904735"/>
              <a:gd name="connsiteY7" fmla="*/ 921005 h 1513806"/>
              <a:gd name="connsiteX0" fmla="*/ 12904735 w 12904735"/>
              <a:gd name="connsiteY0" fmla="*/ 1513806 h 1513806"/>
              <a:gd name="connsiteX1" fmla="*/ 10852688 w 12904735"/>
              <a:gd name="connsiteY1" fmla="*/ 1300566 h 1513806"/>
              <a:gd name="connsiteX2" fmla="*/ 9025138 w 12904735"/>
              <a:gd name="connsiteY2" fmla="*/ 154484 h 1513806"/>
              <a:gd name="connsiteX3" fmla="*/ 7322623 w 12904735"/>
              <a:gd name="connsiteY3" fmla="*/ 311348 h 1513806"/>
              <a:gd name="connsiteX4" fmla="*/ 5579412 w 12904735"/>
              <a:gd name="connsiteY4" fmla="*/ 23350 h 1513806"/>
              <a:gd name="connsiteX5" fmla="*/ 3835445 w 12904735"/>
              <a:gd name="connsiteY5" fmla="*/ 1036934 h 1513806"/>
              <a:gd name="connsiteX6" fmla="*/ 1989192 w 12904735"/>
              <a:gd name="connsiteY6" fmla="*/ 210173 h 1513806"/>
              <a:gd name="connsiteX7" fmla="*/ 0 w 12904735"/>
              <a:gd name="connsiteY7" fmla="*/ 921005 h 1513806"/>
              <a:gd name="connsiteX0" fmla="*/ 12904735 w 12904735"/>
              <a:gd name="connsiteY0" fmla="*/ 2219861 h 2219861"/>
              <a:gd name="connsiteX1" fmla="*/ 10852688 w 12904735"/>
              <a:gd name="connsiteY1" fmla="*/ 1300566 h 2219861"/>
              <a:gd name="connsiteX2" fmla="*/ 9025138 w 12904735"/>
              <a:gd name="connsiteY2" fmla="*/ 154484 h 2219861"/>
              <a:gd name="connsiteX3" fmla="*/ 7322623 w 12904735"/>
              <a:gd name="connsiteY3" fmla="*/ 311348 h 2219861"/>
              <a:gd name="connsiteX4" fmla="*/ 5579412 w 12904735"/>
              <a:gd name="connsiteY4" fmla="*/ 23350 h 2219861"/>
              <a:gd name="connsiteX5" fmla="*/ 3835445 w 12904735"/>
              <a:gd name="connsiteY5" fmla="*/ 1036934 h 2219861"/>
              <a:gd name="connsiteX6" fmla="*/ 1989192 w 12904735"/>
              <a:gd name="connsiteY6" fmla="*/ 210173 h 2219861"/>
              <a:gd name="connsiteX7" fmla="*/ 0 w 12904735"/>
              <a:gd name="connsiteY7" fmla="*/ 921005 h 2219861"/>
              <a:gd name="connsiteX0" fmla="*/ 12904735 w 12904735"/>
              <a:gd name="connsiteY0" fmla="*/ 2219861 h 2219861"/>
              <a:gd name="connsiteX1" fmla="*/ 10852688 w 12904735"/>
              <a:gd name="connsiteY1" fmla="*/ 1300566 h 2219861"/>
              <a:gd name="connsiteX2" fmla="*/ 9025138 w 12904735"/>
              <a:gd name="connsiteY2" fmla="*/ 154484 h 2219861"/>
              <a:gd name="connsiteX3" fmla="*/ 7322623 w 12904735"/>
              <a:gd name="connsiteY3" fmla="*/ 311348 h 2219861"/>
              <a:gd name="connsiteX4" fmla="*/ 5579412 w 12904735"/>
              <a:gd name="connsiteY4" fmla="*/ 23350 h 2219861"/>
              <a:gd name="connsiteX5" fmla="*/ 3835445 w 12904735"/>
              <a:gd name="connsiteY5" fmla="*/ 1036934 h 2219861"/>
              <a:gd name="connsiteX6" fmla="*/ 1989192 w 12904735"/>
              <a:gd name="connsiteY6" fmla="*/ 210173 h 2219861"/>
              <a:gd name="connsiteX7" fmla="*/ 0 w 12904735"/>
              <a:gd name="connsiteY7" fmla="*/ 921005 h 2219861"/>
              <a:gd name="connsiteX0" fmla="*/ 12904735 w 12904735"/>
              <a:gd name="connsiteY0" fmla="*/ 2208594 h 2208594"/>
              <a:gd name="connsiteX1" fmla="*/ 10852688 w 12904735"/>
              <a:gd name="connsiteY1" fmla="*/ 1289299 h 2208594"/>
              <a:gd name="connsiteX2" fmla="*/ 9025138 w 12904735"/>
              <a:gd name="connsiteY2" fmla="*/ 143217 h 2208594"/>
              <a:gd name="connsiteX3" fmla="*/ 7322623 w 12904735"/>
              <a:gd name="connsiteY3" fmla="*/ 300081 h 2208594"/>
              <a:gd name="connsiteX4" fmla="*/ 5579412 w 12904735"/>
              <a:gd name="connsiteY4" fmla="*/ 12083 h 2208594"/>
              <a:gd name="connsiteX5" fmla="*/ 3546078 w 12904735"/>
              <a:gd name="connsiteY5" fmla="*/ 782599 h 2208594"/>
              <a:gd name="connsiteX6" fmla="*/ 1989192 w 12904735"/>
              <a:gd name="connsiteY6" fmla="*/ 198906 h 2208594"/>
              <a:gd name="connsiteX7" fmla="*/ 0 w 12904735"/>
              <a:gd name="connsiteY7" fmla="*/ 909738 h 2208594"/>
              <a:gd name="connsiteX0" fmla="*/ 12904735 w 12904735"/>
              <a:gd name="connsiteY0" fmla="*/ 2321993 h 2321993"/>
              <a:gd name="connsiteX1" fmla="*/ 10852688 w 12904735"/>
              <a:gd name="connsiteY1" fmla="*/ 1402698 h 2321993"/>
              <a:gd name="connsiteX2" fmla="*/ 9025138 w 12904735"/>
              <a:gd name="connsiteY2" fmla="*/ 256616 h 2321993"/>
              <a:gd name="connsiteX3" fmla="*/ 7322623 w 12904735"/>
              <a:gd name="connsiteY3" fmla="*/ 413480 h 2321993"/>
              <a:gd name="connsiteX4" fmla="*/ 5440516 w 12904735"/>
              <a:gd name="connsiteY4" fmla="*/ 9735 h 2321993"/>
              <a:gd name="connsiteX5" fmla="*/ 3546078 w 12904735"/>
              <a:gd name="connsiteY5" fmla="*/ 895998 h 2321993"/>
              <a:gd name="connsiteX6" fmla="*/ 1989192 w 12904735"/>
              <a:gd name="connsiteY6" fmla="*/ 312305 h 2321993"/>
              <a:gd name="connsiteX7" fmla="*/ 0 w 12904735"/>
              <a:gd name="connsiteY7" fmla="*/ 1023137 h 2321993"/>
              <a:gd name="connsiteX0" fmla="*/ 12904735 w 12904735"/>
              <a:gd name="connsiteY0" fmla="*/ 2319284 h 2319284"/>
              <a:gd name="connsiteX1" fmla="*/ 10852688 w 12904735"/>
              <a:gd name="connsiteY1" fmla="*/ 1399989 h 2319284"/>
              <a:gd name="connsiteX2" fmla="*/ 9025138 w 12904735"/>
              <a:gd name="connsiteY2" fmla="*/ 253907 h 2319284"/>
              <a:gd name="connsiteX3" fmla="*/ 7322623 w 12904735"/>
              <a:gd name="connsiteY3" fmla="*/ 410771 h 2319284"/>
              <a:gd name="connsiteX4" fmla="*/ 5440516 w 12904735"/>
              <a:gd name="connsiteY4" fmla="*/ 7026 h 2319284"/>
              <a:gd name="connsiteX5" fmla="*/ 3546078 w 12904735"/>
              <a:gd name="connsiteY5" fmla="*/ 893289 h 2319284"/>
              <a:gd name="connsiteX6" fmla="*/ 1989192 w 12904735"/>
              <a:gd name="connsiteY6" fmla="*/ 309596 h 2319284"/>
              <a:gd name="connsiteX7" fmla="*/ 0 w 12904735"/>
              <a:gd name="connsiteY7" fmla="*/ 1020428 h 2319284"/>
              <a:gd name="connsiteX0" fmla="*/ 12904735 w 12904735"/>
              <a:gd name="connsiteY0" fmla="*/ 2318870 h 2318870"/>
              <a:gd name="connsiteX1" fmla="*/ 10852688 w 12904735"/>
              <a:gd name="connsiteY1" fmla="*/ 1399575 h 2318870"/>
              <a:gd name="connsiteX2" fmla="*/ 9025138 w 12904735"/>
              <a:gd name="connsiteY2" fmla="*/ 253493 h 2318870"/>
              <a:gd name="connsiteX3" fmla="*/ 7473094 w 12904735"/>
              <a:gd name="connsiteY3" fmla="*/ 421932 h 2318870"/>
              <a:gd name="connsiteX4" fmla="*/ 5440516 w 12904735"/>
              <a:gd name="connsiteY4" fmla="*/ 6612 h 2318870"/>
              <a:gd name="connsiteX5" fmla="*/ 3546078 w 12904735"/>
              <a:gd name="connsiteY5" fmla="*/ 892875 h 2318870"/>
              <a:gd name="connsiteX6" fmla="*/ 1989192 w 12904735"/>
              <a:gd name="connsiteY6" fmla="*/ 309182 h 2318870"/>
              <a:gd name="connsiteX7" fmla="*/ 0 w 12904735"/>
              <a:gd name="connsiteY7" fmla="*/ 1020014 h 2318870"/>
              <a:gd name="connsiteX0" fmla="*/ 12904735 w 12904735"/>
              <a:gd name="connsiteY0" fmla="*/ 2318870 h 2318870"/>
              <a:gd name="connsiteX1" fmla="*/ 10852688 w 12904735"/>
              <a:gd name="connsiteY1" fmla="*/ 1399575 h 2318870"/>
              <a:gd name="connsiteX2" fmla="*/ 9025138 w 12904735"/>
              <a:gd name="connsiteY2" fmla="*/ 253493 h 2318870"/>
              <a:gd name="connsiteX3" fmla="*/ 7473094 w 12904735"/>
              <a:gd name="connsiteY3" fmla="*/ 421932 h 2318870"/>
              <a:gd name="connsiteX4" fmla="*/ 5440516 w 12904735"/>
              <a:gd name="connsiteY4" fmla="*/ 6612 h 2318870"/>
              <a:gd name="connsiteX5" fmla="*/ 3546078 w 12904735"/>
              <a:gd name="connsiteY5" fmla="*/ 892875 h 2318870"/>
              <a:gd name="connsiteX6" fmla="*/ 1989192 w 12904735"/>
              <a:gd name="connsiteY6" fmla="*/ 309182 h 2318870"/>
              <a:gd name="connsiteX7" fmla="*/ 0 w 12904735"/>
              <a:gd name="connsiteY7" fmla="*/ 1020014 h 2318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04735" h="2318870">
                <a:moveTo>
                  <a:pt x="12904735" y="2318870"/>
                </a:moveTo>
                <a:cubicBezTo>
                  <a:pt x="12580089" y="2223528"/>
                  <a:pt x="11939125" y="1141921"/>
                  <a:pt x="10852688" y="1399575"/>
                </a:cubicBezTo>
                <a:cubicBezTo>
                  <a:pt x="9766251" y="1657229"/>
                  <a:pt x="9588404" y="416433"/>
                  <a:pt x="9025138" y="253493"/>
                </a:cubicBezTo>
                <a:cubicBezTo>
                  <a:pt x="8461872" y="90553"/>
                  <a:pt x="8209427" y="266309"/>
                  <a:pt x="7473094" y="421932"/>
                </a:cubicBezTo>
                <a:cubicBezTo>
                  <a:pt x="6736761" y="577555"/>
                  <a:pt x="6095019" y="-71879"/>
                  <a:pt x="5440516" y="6612"/>
                </a:cubicBezTo>
                <a:cubicBezTo>
                  <a:pt x="4786013" y="85103"/>
                  <a:pt x="4121299" y="842447"/>
                  <a:pt x="3546078" y="892875"/>
                </a:cubicBezTo>
                <a:cubicBezTo>
                  <a:pt x="2970857" y="943303"/>
                  <a:pt x="2580205" y="287992"/>
                  <a:pt x="1989192" y="309182"/>
                </a:cubicBezTo>
                <a:cubicBezTo>
                  <a:pt x="1398179" y="330372"/>
                  <a:pt x="0" y="1020014"/>
                  <a:pt x="0" y="1020014"/>
                </a:cubicBezTo>
              </a:path>
            </a:pathLst>
          </a:custGeom>
          <a:noFill/>
          <a:ln w="190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0" name="กล่องข้อความ 85">
            <a:extLst>
              <a:ext uri="{FF2B5EF4-FFF2-40B4-BE49-F238E27FC236}">
                <a16:creationId xmlns:a16="http://schemas.microsoft.com/office/drawing/2014/main" id="{FA64CCF0-0FCC-5DA6-B5AC-295D560295F7}"/>
              </a:ext>
            </a:extLst>
          </p:cNvPr>
          <p:cNvSpPr txBox="1"/>
          <p:nvPr/>
        </p:nvSpPr>
        <p:spPr>
          <a:xfrm>
            <a:off x="12561461" y="820400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1010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2032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8" name="กล่องข้อความ 86">
            <a:extLst>
              <a:ext uri="{FF2B5EF4-FFF2-40B4-BE49-F238E27FC236}">
                <a16:creationId xmlns:a16="http://schemas.microsoft.com/office/drawing/2014/main" id="{6B41735E-B39A-3C7A-46E0-5286111B01FE}"/>
              </a:ext>
            </a:extLst>
          </p:cNvPr>
          <p:cNvSpPr txBox="1"/>
          <p:nvPr/>
        </p:nvSpPr>
        <p:spPr>
          <a:xfrm>
            <a:off x="10473516" y="721676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1012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2032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20" name="กล่องข้อความ 86">
            <a:extLst>
              <a:ext uri="{FF2B5EF4-FFF2-40B4-BE49-F238E27FC236}">
                <a16:creationId xmlns:a16="http://schemas.microsoft.com/office/drawing/2014/main" id="{09AC979F-F09A-F706-B583-E2B6CFEA4D9D}"/>
              </a:ext>
            </a:extLst>
          </p:cNvPr>
          <p:cNvSpPr txBox="1"/>
          <p:nvPr/>
        </p:nvSpPr>
        <p:spPr>
          <a:xfrm>
            <a:off x="180254" y="5105835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1014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2032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1" name="กล่องข้อความ 86">
            <a:extLst>
              <a:ext uri="{FF2B5EF4-FFF2-40B4-BE49-F238E27FC236}">
                <a16:creationId xmlns:a16="http://schemas.microsoft.com/office/drawing/2014/main" id="{E46755AE-588B-8181-2656-0AA12F3442A2}"/>
              </a:ext>
            </a:extLst>
          </p:cNvPr>
          <p:cNvSpPr txBox="1"/>
          <p:nvPr/>
        </p:nvSpPr>
        <p:spPr>
          <a:xfrm>
            <a:off x="9177999" y="6025440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1014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2032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48" name="กล่องข้อความ 86">
            <a:extLst>
              <a:ext uri="{FF2B5EF4-FFF2-40B4-BE49-F238E27FC236}">
                <a16:creationId xmlns:a16="http://schemas.microsoft.com/office/drawing/2014/main" id="{4E862E14-75A9-53CA-5E0B-51BE6145F35D}"/>
              </a:ext>
            </a:extLst>
          </p:cNvPr>
          <p:cNvSpPr txBox="1"/>
          <p:nvPr/>
        </p:nvSpPr>
        <p:spPr>
          <a:xfrm>
            <a:off x="11480031" y="6104588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1012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2032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2" name="กล่องข้อความ 86">
            <a:extLst>
              <a:ext uri="{FF2B5EF4-FFF2-40B4-BE49-F238E27FC236}">
                <a16:creationId xmlns:a16="http://schemas.microsoft.com/office/drawing/2014/main" id="{6B5685AB-0FA6-875D-321F-363F6A4131A5}"/>
              </a:ext>
            </a:extLst>
          </p:cNvPr>
          <p:cNvSpPr txBox="1"/>
          <p:nvPr/>
        </p:nvSpPr>
        <p:spPr>
          <a:xfrm>
            <a:off x="208160" y="5730760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1016</a:t>
            </a:r>
          </a:p>
        </p:txBody>
      </p:sp>
      <p:sp>
        <p:nvSpPr>
          <p:cNvPr id="33" name="กล่องข้อความ 86">
            <a:extLst>
              <a:ext uri="{FF2B5EF4-FFF2-40B4-BE49-F238E27FC236}">
                <a16:creationId xmlns:a16="http://schemas.microsoft.com/office/drawing/2014/main" id="{1BEE9A8B-DC3F-EF93-3EA3-B3C3F9C89093}"/>
              </a:ext>
            </a:extLst>
          </p:cNvPr>
          <p:cNvSpPr txBox="1"/>
          <p:nvPr/>
        </p:nvSpPr>
        <p:spPr>
          <a:xfrm>
            <a:off x="8623289" y="6038537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1016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4981402-201B-AA40-3F70-D9C858C310F1}"/>
              </a:ext>
            </a:extLst>
          </p:cNvPr>
          <p:cNvGrpSpPr/>
          <p:nvPr/>
        </p:nvGrpSpPr>
        <p:grpSpPr>
          <a:xfrm>
            <a:off x="10161325" y="3844304"/>
            <a:ext cx="1004888" cy="1055387"/>
            <a:chOff x="10161325" y="3844304"/>
            <a:chExt cx="1004888" cy="1055387"/>
          </a:xfrm>
        </p:grpSpPr>
        <p:grpSp>
          <p:nvGrpSpPr>
            <p:cNvPr id="40" name="กลุ่ม 4">
              <a:extLst>
                <a:ext uri="{FF2B5EF4-FFF2-40B4-BE49-F238E27FC236}">
                  <a16:creationId xmlns:a16="http://schemas.microsoft.com/office/drawing/2014/main" id="{C8E95D70-65B2-5403-E4A5-ED5D6F471E96}"/>
                </a:ext>
              </a:extLst>
            </p:cNvPr>
            <p:cNvGrpSpPr/>
            <p:nvPr/>
          </p:nvGrpSpPr>
          <p:grpSpPr>
            <a:xfrm>
              <a:off x="10161325" y="3976679"/>
              <a:ext cx="1004888" cy="923012"/>
              <a:chOff x="6253440" y="1605651"/>
              <a:chExt cx="1004888" cy="923012"/>
            </a:xfrm>
          </p:grpSpPr>
          <p:sp>
            <p:nvSpPr>
              <p:cNvPr id="60" name="วงรี 64">
                <a:extLst>
                  <a:ext uri="{FF2B5EF4-FFF2-40B4-BE49-F238E27FC236}">
                    <a16:creationId xmlns:a16="http://schemas.microsoft.com/office/drawing/2014/main" id="{CC64079E-6B77-8E5D-27D6-398789917968}"/>
                  </a:ext>
                </a:extLst>
              </p:cNvPr>
              <p:cNvSpPr/>
              <p:nvPr/>
            </p:nvSpPr>
            <p:spPr bwMode="auto">
              <a:xfrm>
                <a:off x="6253440" y="1639973"/>
                <a:ext cx="1004888" cy="888690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grpSp>
            <p:nvGrpSpPr>
              <p:cNvPr id="76" name="กลุ่ม 1">
                <a:extLst>
                  <a:ext uri="{FF2B5EF4-FFF2-40B4-BE49-F238E27FC236}">
                    <a16:creationId xmlns:a16="http://schemas.microsoft.com/office/drawing/2014/main" id="{6A7E293D-C44F-962B-FB3C-03279CFF466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374401" y="1605651"/>
                <a:ext cx="809906" cy="801688"/>
                <a:chOff x="3545766" y="2824167"/>
                <a:chExt cx="809905" cy="802698"/>
              </a:xfrm>
            </p:grpSpPr>
            <p:sp>
              <p:nvSpPr>
                <p:cNvPr id="77" name="วงรี 64">
                  <a:extLst>
                    <a:ext uri="{FF2B5EF4-FFF2-40B4-BE49-F238E27FC236}">
                      <a16:creationId xmlns:a16="http://schemas.microsoft.com/office/drawing/2014/main" id="{405ADF44-CE5B-2071-713E-3A67B28534E1}"/>
                    </a:ext>
                  </a:extLst>
                </p:cNvPr>
                <p:cNvSpPr/>
                <p:nvPr/>
              </p:nvSpPr>
              <p:spPr bwMode="auto">
                <a:xfrm>
                  <a:off x="3545766" y="3008275"/>
                  <a:ext cx="774699" cy="596063"/>
                </a:xfrm>
                <a:prstGeom prst="ellipse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78" name="Oval 1">
                  <a:extLst>
                    <a:ext uri="{FF2B5EF4-FFF2-40B4-BE49-F238E27FC236}">
                      <a16:creationId xmlns:a16="http://schemas.microsoft.com/office/drawing/2014/main" id="{63B2D989-A9CE-2F29-5CF0-085DB81F6239}"/>
                    </a:ext>
                  </a:extLst>
                </p:cNvPr>
                <p:cNvSpPr/>
                <p:nvPr/>
              </p:nvSpPr>
              <p:spPr bwMode="auto">
                <a:xfrm>
                  <a:off x="3556720" y="2824167"/>
                  <a:ext cx="798951" cy="802698"/>
                </a:xfrm>
                <a:prstGeom prst="ellipse">
                  <a:avLst/>
                </a:prstGeom>
                <a:noFill/>
                <a:ln w="28575">
                  <a:noFill/>
                </a:ln>
                <a:effectLst>
                  <a:glow rad="88900">
                    <a:schemeClr val="accent1">
                      <a:alpha val="40000"/>
                    </a:schemeClr>
                  </a:glow>
                </a:effectLst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>
                        <a:glow rad="127000">
                          <a:prstClr val="white">
                            <a:alpha val="90000"/>
                          </a:prstClr>
                        </a:glow>
                      </a:effectLst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L</a:t>
                  </a:r>
                  <a:r>
                    <a:rPr kumimoji="0" lang="en-US" sz="4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</a:p>
              </p:txBody>
            </p:sp>
          </p:grpSp>
        </p:grpSp>
        <p:sp>
          <p:nvSpPr>
            <p:cNvPr id="57" name="กล่องข้อความ 63">
              <a:extLst>
                <a:ext uri="{FF2B5EF4-FFF2-40B4-BE49-F238E27FC236}">
                  <a16:creationId xmlns:a16="http://schemas.microsoft.com/office/drawing/2014/main" id="{4C41F610-4B74-6EA4-110B-763DA19DC93A}"/>
                </a:ext>
              </a:extLst>
            </p:cNvPr>
            <p:cNvSpPr txBox="1"/>
            <p:nvPr/>
          </p:nvSpPr>
          <p:spPr bwMode="auto">
            <a:xfrm>
              <a:off x="10380909" y="3844304"/>
              <a:ext cx="550151" cy="307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en-US" sz="1400" dirty="0">
                  <a:solidFill>
                    <a:srgbClr val="FFFF00"/>
                  </a:solidFill>
                  <a:effectLst>
                    <a:glow rad="203200">
                      <a:prstClr val="black"/>
                    </a:glow>
                  </a:effectLst>
                </a:rPr>
                <a:t>1008</a:t>
              </a:r>
              <a:endParaRPr lang="th-TH" sz="1400" dirty="0">
                <a:solidFill>
                  <a:srgbClr val="FFFF00"/>
                </a:solidFill>
                <a:effectLst>
                  <a:glow rad="203200">
                    <a:prstClr val="black"/>
                  </a:glow>
                </a:effectLst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56E8181-F05E-317E-2032-7B16093C2C26}"/>
              </a:ext>
            </a:extLst>
          </p:cNvPr>
          <p:cNvGrpSpPr/>
          <p:nvPr/>
        </p:nvGrpSpPr>
        <p:grpSpPr>
          <a:xfrm>
            <a:off x="-1402134" y="1446893"/>
            <a:ext cx="1004888" cy="1055387"/>
            <a:chOff x="6856568" y="2069722"/>
            <a:chExt cx="1004888" cy="1055387"/>
          </a:xfrm>
        </p:grpSpPr>
        <p:grpSp>
          <p:nvGrpSpPr>
            <p:cNvPr id="58" name="กลุ่ม 4">
              <a:extLst>
                <a:ext uri="{FF2B5EF4-FFF2-40B4-BE49-F238E27FC236}">
                  <a16:creationId xmlns:a16="http://schemas.microsoft.com/office/drawing/2014/main" id="{E228A357-D457-E9FC-B1C9-D18CF9B8532C}"/>
                </a:ext>
              </a:extLst>
            </p:cNvPr>
            <p:cNvGrpSpPr/>
            <p:nvPr/>
          </p:nvGrpSpPr>
          <p:grpSpPr>
            <a:xfrm>
              <a:off x="6856568" y="2206331"/>
              <a:ext cx="1004888" cy="918778"/>
              <a:chOff x="6253440" y="1609885"/>
              <a:chExt cx="1004888" cy="918778"/>
            </a:xfrm>
          </p:grpSpPr>
          <p:sp>
            <p:nvSpPr>
              <p:cNvPr id="63" name="วงรี 64">
                <a:extLst>
                  <a:ext uri="{FF2B5EF4-FFF2-40B4-BE49-F238E27FC236}">
                    <a16:creationId xmlns:a16="http://schemas.microsoft.com/office/drawing/2014/main" id="{3247AA0A-A4A7-8D62-8F02-0373ECE2F0F6}"/>
                  </a:ext>
                </a:extLst>
              </p:cNvPr>
              <p:cNvSpPr/>
              <p:nvPr/>
            </p:nvSpPr>
            <p:spPr bwMode="auto">
              <a:xfrm>
                <a:off x="6253440" y="1639973"/>
                <a:ext cx="1004888" cy="888690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grpSp>
            <p:nvGrpSpPr>
              <p:cNvPr id="65" name="กลุ่ม 1">
                <a:extLst>
                  <a:ext uri="{FF2B5EF4-FFF2-40B4-BE49-F238E27FC236}">
                    <a16:creationId xmlns:a16="http://schemas.microsoft.com/office/drawing/2014/main" id="{9E54F206-241E-CF9B-40B3-EF0C45BE204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374401" y="1609885"/>
                <a:ext cx="814163" cy="801688"/>
                <a:chOff x="3545766" y="2828406"/>
                <a:chExt cx="814162" cy="802698"/>
              </a:xfrm>
            </p:grpSpPr>
            <p:sp>
              <p:nvSpPr>
                <p:cNvPr id="79" name="วงรี 64">
                  <a:extLst>
                    <a:ext uri="{FF2B5EF4-FFF2-40B4-BE49-F238E27FC236}">
                      <a16:creationId xmlns:a16="http://schemas.microsoft.com/office/drawing/2014/main" id="{176D6B96-DF9D-9F15-9002-4779BECDFC26}"/>
                    </a:ext>
                  </a:extLst>
                </p:cNvPr>
                <p:cNvSpPr/>
                <p:nvPr/>
              </p:nvSpPr>
              <p:spPr bwMode="auto">
                <a:xfrm>
                  <a:off x="3545766" y="3008275"/>
                  <a:ext cx="774699" cy="596063"/>
                </a:xfrm>
                <a:prstGeom prst="ellipse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80" name="Oval 1">
                  <a:extLst>
                    <a:ext uri="{FF2B5EF4-FFF2-40B4-BE49-F238E27FC236}">
                      <a16:creationId xmlns:a16="http://schemas.microsoft.com/office/drawing/2014/main" id="{14DB13AA-D610-D7DA-F056-DB1E87F903B9}"/>
                    </a:ext>
                  </a:extLst>
                </p:cNvPr>
                <p:cNvSpPr/>
                <p:nvPr/>
              </p:nvSpPr>
              <p:spPr bwMode="auto">
                <a:xfrm>
                  <a:off x="3560977" y="2828406"/>
                  <a:ext cx="798951" cy="802698"/>
                </a:xfrm>
                <a:prstGeom prst="ellipse">
                  <a:avLst/>
                </a:prstGeom>
                <a:noFill/>
                <a:ln w="28575">
                  <a:noFill/>
                </a:ln>
                <a:effectLst>
                  <a:glow rad="88900">
                    <a:schemeClr val="accent1">
                      <a:alpha val="40000"/>
                    </a:schemeClr>
                  </a:glow>
                </a:effectLst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>
                        <a:glow rad="127000">
                          <a:prstClr val="white">
                            <a:alpha val="90000"/>
                          </a:prstClr>
                        </a:glow>
                      </a:effectLst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L</a:t>
                  </a:r>
                  <a:r>
                    <a:rPr kumimoji="0" lang="en-US" sz="4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</a:p>
              </p:txBody>
            </p:sp>
          </p:grpSp>
        </p:grpSp>
        <p:sp>
          <p:nvSpPr>
            <p:cNvPr id="59" name="กล่องข้อความ 63">
              <a:extLst>
                <a:ext uri="{FF2B5EF4-FFF2-40B4-BE49-F238E27FC236}">
                  <a16:creationId xmlns:a16="http://schemas.microsoft.com/office/drawing/2014/main" id="{CF9B0706-32F9-41E2-91FC-7EB576DFD121}"/>
                </a:ext>
              </a:extLst>
            </p:cNvPr>
            <p:cNvSpPr txBox="1"/>
            <p:nvPr/>
          </p:nvSpPr>
          <p:spPr bwMode="auto">
            <a:xfrm>
              <a:off x="7076152" y="2069722"/>
              <a:ext cx="550152" cy="307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en-US" sz="1400" dirty="0">
                  <a:solidFill>
                    <a:srgbClr val="FFFF00"/>
                  </a:solidFill>
                  <a:effectLst>
                    <a:glow rad="203200">
                      <a:prstClr val="black"/>
                    </a:glow>
                  </a:effectLst>
                </a:rPr>
                <a:t>1006</a:t>
              </a:r>
              <a:endParaRPr lang="th-TH" sz="1400" dirty="0">
                <a:solidFill>
                  <a:srgbClr val="FFFF00"/>
                </a:solidFill>
                <a:effectLst>
                  <a:glow rad="203200">
                    <a:prstClr val="black"/>
                  </a:glow>
                </a:effectLst>
              </a:endParaRPr>
            </a:p>
          </p:txBody>
        </p:sp>
      </p:grp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45974AF8-8C72-D34C-9238-E3C2061126D5}"/>
              </a:ext>
            </a:extLst>
          </p:cNvPr>
          <p:cNvSpPr/>
          <p:nvPr/>
        </p:nvSpPr>
        <p:spPr>
          <a:xfrm>
            <a:off x="2292924" y="277702"/>
            <a:ext cx="10185721" cy="3359806"/>
          </a:xfrm>
          <a:custGeom>
            <a:avLst/>
            <a:gdLst>
              <a:gd name="connsiteX0" fmla="*/ 10150997 w 10150997"/>
              <a:gd name="connsiteY0" fmla="*/ 3148313 h 3441966"/>
              <a:gd name="connsiteX1" fmla="*/ 9525964 w 10150997"/>
              <a:gd name="connsiteY1" fmla="*/ 3437681 h 3441966"/>
              <a:gd name="connsiteX2" fmla="*/ 8588415 w 10150997"/>
              <a:gd name="connsiteY2" fmla="*/ 2951544 h 3441966"/>
              <a:gd name="connsiteX3" fmla="*/ 7292051 w 10150997"/>
              <a:gd name="connsiteY3" fmla="*/ 3055716 h 3441966"/>
              <a:gd name="connsiteX4" fmla="*/ 6620719 w 10150997"/>
              <a:gd name="connsiteY4" fmla="*/ 1608881 h 3441966"/>
              <a:gd name="connsiteX5" fmla="*/ 5613721 w 10150997"/>
              <a:gd name="connsiteY5" fmla="*/ 1203767 h 3441966"/>
              <a:gd name="connsiteX6" fmla="*/ 4930815 w 10150997"/>
              <a:gd name="connsiteY6" fmla="*/ 925974 h 3441966"/>
              <a:gd name="connsiteX7" fmla="*/ 3669175 w 10150997"/>
              <a:gd name="connsiteY7" fmla="*/ 1412111 h 3441966"/>
              <a:gd name="connsiteX8" fmla="*/ 1516283 w 10150997"/>
              <a:gd name="connsiteY8" fmla="*/ 381964 h 3441966"/>
              <a:gd name="connsiteX9" fmla="*/ 1516283 w 10150997"/>
              <a:gd name="connsiteY9" fmla="*/ 381964 h 3441966"/>
              <a:gd name="connsiteX10" fmla="*/ 0 w 10150997"/>
              <a:gd name="connsiteY10" fmla="*/ 0 h 3441966"/>
              <a:gd name="connsiteX0" fmla="*/ 10150997 w 10150997"/>
              <a:gd name="connsiteY0" fmla="*/ 3148313 h 3441966"/>
              <a:gd name="connsiteX1" fmla="*/ 9525964 w 10150997"/>
              <a:gd name="connsiteY1" fmla="*/ 3437681 h 3441966"/>
              <a:gd name="connsiteX2" fmla="*/ 8588415 w 10150997"/>
              <a:gd name="connsiteY2" fmla="*/ 2951544 h 3441966"/>
              <a:gd name="connsiteX3" fmla="*/ 7234177 w 10150997"/>
              <a:gd name="connsiteY3" fmla="*/ 2870521 h 3441966"/>
              <a:gd name="connsiteX4" fmla="*/ 6620719 w 10150997"/>
              <a:gd name="connsiteY4" fmla="*/ 1608881 h 3441966"/>
              <a:gd name="connsiteX5" fmla="*/ 5613721 w 10150997"/>
              <a:gd name="connsiteY5" fmla="*/ 1203767 h 3441966"/>
              <a:gd name="connsiteX6" fmla="*/ 4930815 w 10150997"/>
              <a:gd name="connsiteY6" fmla="*/ 925974 h 3441966"/>
              <a:gd name="connsiteX7" fmla="*/ 3669175 w 10150997"/>
              <a:gd name="connsiteY7" fmla="*/ 1412111 h 3441966"/>
              <a:gd name="connsiteX8" fmla="*/ 1516283 w 10150997"/>
              <a:gd name="connsiteY8" fmla="*/ 381964 h 3441966"/>
              <a:gd name="connsiteX9" fmla="*/ 1516283 w 10150997"/>
              <a:gd name="connsiteY9" fmla="*/ 381964 h 3441966"/>
              <a:gd name="connsiteX10" fmla="*/ 0 w 10150997"/>
              <a:gd name="connsiteY10" fmla="*/ 0 h 3441966"/>
              <a:gd name="connsiteX0" fmla="*/ 10150997 w 10150997"/>
              <a:gd name="connsiteY0" fmla="*/ 3148313 h 3441966"/>
              <a:gd name="connsiteX1" fmla="*/ 9525964 w 10150997"/>
              <a:gd name="connsiteY1" fmla="*/ 3437681 h 3441966"/>
              <a:gd name="connsiteX2" fmla="*/ 8588415 w 10150997"/>
              <a:gd name="connsiteY2" fmla="*/ 2951544 h 3441966"/>
              <a:gd name="connsiteX3" fmla="*/ 7118431 w 10150997"/>
              <a:gd name="connsiteY3" fmla="*/ 2870521 h 3441966"/>
              <a:gd name="connsiteX4" fmla="*/ 6620719 w 10150997"/>
              <a:gd name="connsiteY4" fmla="*/ 1608881 h 3441966"/>
              <a:gd name="connsiteX5" fmla="*/ 5613721 w 10150997"/>
              <a:gd name="connsiteY5" fmla="*/ 1203767 h 3441966"/>
              <a:gd name="connsiteX6" fmla="*/ 4930815 w 10150997"/>
              <a:gd name="connsiteY6" fmla="*/ 925974 h 3441966"/>
              <a:gd name="connsiteX7" fmla="*/ 3669175 w 10150997"/>
              <a:gd name="connsiteY7" fmla="*/ 1412111 h 3441966"/>
              <a:gd name="connsiteX8" fmla="*/ 1516283 w 10150997"/>
              <a:gd name="connsiteY8" fmla="*/ 381964 h 3441966"/>
              <a:gd name="connsiteX9" fmla="*/ 1516283 w 10150997"/>
              <a:gd name="connsiteY9" fmla="*/ 381964 h 3441966"/>
              <a:gd name="connsiteX10" fmla="*/ 0 w 10150997"/>
              <a:gd name="connsiteY10" fmla="*/ 0 h 3441966"/>
              <a:gd name="connsiteX0" fmla="*/ 10150997 w 10150997"/>
              <a:gd name="connsiteY0" fmla="*/ 3148313 h 3441966"/>
              <a:gd name="connsiteX1" fmla="*/ 9525964 w 10150997"/>
              <a:gd name="connsiteY1" fmla="*/ 3437681 h 3441966"/>
              <a:gd name="connsiteX2" fmla="*/ 8588415 w 10150997"/>
              <a:gd name="connsiteY2" fmla="*/ 2951544 h 3441966"/>
              <a:gd name="connsiteX3" fmla="*/ 7118431 w 10150997"/>
              <a:gd name="connsiteY3" fmla="*/ 2870521 h 3441966"/>
              <a:gd name="connsiteX4" fmla="*/ 6620719 w 10150997"/>
              <a:gd name="connsiteY4" fmla="*/ 1608881 h 3441966"/>
              <a:gd name="connsiteX5" fmla="*/ 5613721 w 10150997"/>
              <a:gd name="connsiteY5" fmla="*/ 1203767 h 3441966"/>
              <a:gd name="connsiteX6" fmla="*/ 4930815 w 10150997"/>
              <a:gd name="connsiteY6" fmla="*/ 925974 h 3441966"/>
              <a:gd name="connsiteX7" fmla="*/ 3669175 w 10150997"/>
              <a:gd name="connsiteY7" fmla="*/ 1412111 h 3441966"/>
              <a:gd name="connsiteX8" fmla="*/ 1516283 w 10150997"/>
              <a:gd name="connsiteY8" fmla="*/ 381964 h 3441966"/>
              <a:gd name="connsiteX9" fmla="*/ 1516283 w 10150997"/>
              <a:gd name="connsiteY9" fmla="*/ 381964 h 3441966"/>
              <a:gd name="connsiteX10" fmla="*/ 0 w 10150997"/>
              <a:gd name="connsiteY10" fmla="*/ 0 h 3441966"/>
              <a:gd name="connsiteX0" fmla="*/ 10150997 w 10150997"/>
              <a:gd name="connsiteY0" fmla="*/ 3148313 h 3441966"/>
              <a:gd name="connsiteX1" fmla="*/ 9525964 w 10150997"/>
              <a:gd name="connsiteY1" fmla="*/ 3437681 h 3441966"/>
              <a:gd name="connsiteX2" fmla="*/ 8588415 w 10150997"/>
              <a:gd name="connsiteY2" fmla="*/ 2951544 h 3441966"/>
              <a:gd name="connsiteX3" fmla="*/ 7118431 w 10150997"/>
              <a:gd name="connsiteY3" fmla="*/ 2870521 h 3441966"/>
              <a:gd name="connsiteX4" fmla="*/ 6620719 w 10150997"/>
              <a:gd name="connsiteY4" fmla="*/ 1608881 h 3441966"/>
              <a:gd name="connsiteX5" fmla="*/ 5613721 w 10150997"/>
              <a:gd name="connsiteY5" fmla="*/ 1203767 h 3441966"/>
              <a:gd name="connsiteX6" fmla="*/ 4930815 w 10150997"/>
              <a:gd name="connsiteY6" fmla="*/ 925974 h 3441966"/>
              <a:gd name="connsiteX7" fmla="*/ 3669175 w 10150997"/>
              <a:gd name="connsiteY7" fmla="*/ 1412111 h 3441966"/>
              <a:gd name="connsiteX8" fmla="*/ 1516283 w 10150997"/>
              <a:gd name="connsiteY8" fmla="*/ 381964 h 3441966"/>
              <a:gd name="connsiteX9" fmla="*/ 1516283 w 10150997"/>
              <a:gd name="connsiteY9" fmla="*/ 381964 h 3441966"/>
              <a:gd name="connsiteX10" fmla="*/ 0 w 10150997"/>
              <a:gd name="connsiteY10" fmla="*/ 0 h 3441966"/>
              <a:gd name="connsiteX0" fmla="*/ 10150997 w 10150997"/>
              <a:gd name="connsiteY0" fmla="*/ 3148313 h 3441966"/>
              <a:gd name="connsiteX1" fmla="*/ 9525964 w 10150997"/>
              <a:gd name="connsiteY1" fmla="*/ 3437681 h 3441966"/>
              <a:gd name="connsiteX2" fmla="*/ 8588415 w 10150997"/>
              <a:gd name="connsiteY2" fmla="*/ 2951544 h 3441966"/>
              <a:gd name="connsiteX3" fmla="*/ 7118431 w 10150997"/>
              <a:gd name="connsiteY3" fmla="*/ 2870521 h 3441966"/>
              <a:gd name="connsiteX4" fmla="*/ 6620719 w 10150997"/>
              <a:gd name="connsiteY4" fmla="*/ 1608881 h 3441966"/>
              <a:gd name="connsiteX5" fmla="*/ 5613721 w 10150997"/>
              <a:gd name="connsiteY5" fmla="*/ 1203767 h 3441966"/>
              <a:gd name="connsiteX6" fmla="*/ 4930815 w 10150997"/>
              <a:gd name="connsiteY6" fmla="*/ 925974 h 3441966"/>
              <a:gd name="connsiteX7" fmla="*/ 3483980 w 10150997"/>
              <a:gd name="connsiteY7" fmla="*/ 1388962 h 3441966"/>
              <a:gd name="connsiteX8" fmla="*/ 1516283 w 10150997"/>
              <a:gd name="connsiteY8" fmla="*/ 381964 h 3441966"/>
              <a:gd name="connsiteX9" fmla="*/ 1516283 w 10150997"/>
              <a:gd name="connsiteY9" fmla="*/ 381964 h 3441966"/>
              <a:gd name="connsiteX10" fmla="*/ 0 w 10150997"/>
              <a:gd name="connsiteY10" fmla="*/ 0 h 3441966"/>
              <a:gd name="connsiteX0" fmla="*/ 10150997 w 10150997"/>
              <a:gd name="connsiteY0" fmla="*/ 3148313 h 3441966"/>
              <a:gd name="connsiteX1" fmla="*/ 9525964 w 10150997"/>
              <a:gd name="connsiteY1" fmla="*/ 3437681 h 3441966"/>
              <a:gd name="connsiteX2" fmla="*/ 8588415 w 10150997"/>
              <a:gd name="connsiteY2" fmla="*/ 2951544 h 3441966"/>
              <a:gd name="connsiteX3" fmla="*/ 7118431 w 10150997"/>
              <a:gd name="connsiteY3" fmla="*/ 2870521 h 3441966"/>
              <a:gd name="connsiteX4" fmla="*/ 6620719 w 10150997"/>
              <a:gd name="connsiteY4" fmla="*/ 1608881 h 3441966"/>
              <a:gd name="connsiteX5" fmla="*/ 5613721 w 10150997"/>
              <a:gd name="connsiteY5" fmla="*/ 1203767 h 3441966"/>
              <a:gd name="connsiteX6" fmla="*/ 4919240 w 10150997"/>
              <a:gd name="connsiteY6" fmla="*/ 995422 h 3441966"/>
              <a:gd name="connsiteX7" fmla="*/ 3483980 w 10150997"/>
              <a:gd name="connsiteY7" fmla="*/ 1388962 h 3441966"/>
              <a:gd name="connsiteX8" fmla="*/ 1516283 w 10150997"/>
              <a:gd name="connsiteY8" fmla="*/ 381964 h 3441966"/>
              <a:gd name="connsiteX9" fmla="*/ 1516283 w 10150997"/>
              <a:gd name="connsiteY9" fmla="*/ 381964 h 3441966"/>
              <a:gd name="connsiteX10" fmla="*/ 0 w 10150997"/>
              <a:gd name="connsiteY10" fmla="*/ 0 h 3441966"/>
              <a:gd name="connsiteX0" fmla="*/ 10150997 w 10150997"/>
              <a:gd name="connsiteY0" fmla="*/ 3148313 h 3441966"/>
              <a:gd name="connsiteX1" fmla="*/ 9525964 w 10150997"/>
              <a:gd name="connsiteY1" fmla="*/ 3437681 h 3441966"/>
              <a:gd name="connsiteX2" fmla="*/ 8588415 w 10150997"/>
              <a:gd name="connsiteY2" fmla="*/ 2951544 h 3441966"/>
              <a:gd name="connsiteX3" fmla="*/ 7118431 w 10150997"/>
              <a:gd name="connsiteY3" fmla="*/ 2870521 h 3441966"/>
              <a:gd name="connsiteX4" fmla="*/ 6620719 w 10150997"/>
              <a:gd name="connsiteY4" fmla="*/ 1608881 h 3441966"/>
              <a:gd name="connsiteX5" fmla="*/ 5613721 w 10150997"/>
              <a:gd name="connsiteY5" fmla="*/ 1203767 h 3441966"/>
              <a:gd name="connsiteX6" fmla="*/ 4919240 w 10150997"/>
              <a:gd name="connsiteY6" fmla="*/ 995422 h 3441966"/>
              <a:gd name="connsiteX7" fmla="*/ 3483980 w 10150997"/>
              <a:gd name="connsiteY7" fmla="*/ 1388962 h 3441966"/>
              <a:gd name="connsiteX8" fmla="*/ 1516283 w 10150997"/>
              <a:gd name="connsiteY8" fmla="*/ 381964 h 3441966"/>
              <a:gd name="connsiteX9" fmla="*/ 0 w 10150997"/>
              <a:gd name="connsiteY9" fmla="*/ 0 h 3441966"/>
              <a:gd name="connsiteX0" fmla="*/ 10150997 w 10150997"/>
              <a:gd name="connsiteY0" fmla="*/ 3148313 h 3441966"/>
              <a:gd name="connsiteX1" fmla="*/ 9525964 w 10150997"/>
              <a:gd name="connsiteY1" fmla="*/ 3437681 h 3441966"/>
              <a:gd name="connsiteX2" fmla="*/ 8588415 w 10150997"/>
              <a:gd name="connsiteY2" fmla="*/ 2951544 h 3441966"/>
              <a:gd name="connsiteX3" fmla="*/ 7118431 w 10150997"/>
              <a:gd name="connsiteY3" fmla="*/ 2870521 h 3441966"/>
              <a:gd name="connsiteX4" fmla="*/ 6620719 w 10150997"/>
              <a:gd name="connsiteY4" fmla="*/ 1608881 h 3441966"/>
              <a:gd name="connsiteX5" fmla="*/ 5613721 w 10150997"/>
              <a:gd name="connsiteY5" fmla="*/ 1203767 h 3441966"/>
              <a:gd name="connsiteX6" fmla="*/ 4919240 w 10150997"/>
              <a:gd name="connsiteY6" fmla="*/ 995422 h 3441966"/>
              <a:gd name="connsiteX7" fmla="*/ 3483980 w 10150997"/>
              <a:gd name="connsiteY7" fmla="*/ 1388962 h 3441966"/>
              <a:gd name="connsiteX8" fmla="*/ 0 w 10150997"/>
              <a:gd name="connsiteY8" fmla="*/ 0 h 3441966"/>
              <a:gd name="connsiteX0" fmla="*/ 10150997 w 10150997"/>
              <a:gd name="connsiteY0" fmla="*/ 3148313 h 3441966"/>
              <a:gd name="connsiteX1" fmla="*/ 9525964 w 10150997"/>
              <a:gd name="connsiteY1" fmla="*/ 3437681 h 3441966"/>
              <a:gd name="connsiteX2" fmla="*/ 8588415 w 10150997"/>
              <a:gd name="connsiteY2" fmla="*/ 2951544 h 3441966"/>
              <a:gd name="connsiteX3" fmla="*/ 7118431 w 10150997"/>
              <a:gd name="connsiteY3" fmla="*/ 2870521 h 3441966"/>
              <a:gd name="connsiteX4" fmla="*/ 6620719 w 10150997"/>
              <a:gd name="connsiteY4" fmla="*/ 1608881 h 3441966"/>
              <a:gd name="connsiteX5" fmla="*/ 5613721 w 10150997"/>
              <a:gd name="connsiteY5" fmla="*/ 1203767 h 3441966"/>
              <a:gd name="connsiteX6" fmla="*/ 4919240 w 10150997"/>
              <a:gd name="connsiteY6" fmla="*/ 995422 h 3441966"/>
              <a:gd name="connsiteX7" fmla="*/ 3483980 w 10150997"/>
              <a:gd name="connsiteY7" fmla="*/ 1388962 h 3441966"/>
              <a:gd name="connsiteX8" fmla="*/ 1724628 w 10150997"/>
              <a:gd name="connsiteY8" fmla="*/ 462987 h 3441966"/>
              <a:gd name="connsiteX9" fmla="*/ 0 w 10150997"/>
              <a:gd name="connsiteY9" fmla="*/ 0 h 3441966"/>
              <a:gd name="connsiteX0" fmla="*/ 10150997 w 10150997"/>
              <a:gd name="connsiteY0" fmla="*/ 3148313 h 3441966"/>
              <a:gd name="connsiteX1" fmla="*/ 9525964 w 10150997"/>
              <a:gd name="connsiteY1" fmla="*/ 3437681 h 3441966"/>
              <a:gd name="connsiteX2" fmla="*/ 8588415 w 10150997"/>
              <a:gd name="connsiteY2" fmla="*/ 2951544 h 3441966"/>
              <a:gd name="connsiteX3" fmla="*/ 7118431 w 10150997"/>
              <a:gd name="connsiteY3" fmla="*/ 2870521 h 3441966"/>
              <a:gd name="connsiteX4" fmla="*/ 6620719 w 10150997"/>
              <a:gd name="connsiteY4" fmla="*/ 1608881 h 3441966"/>
              <a:gd name="connsiteX5" fmla="*/ 5613721 w 10150997"/>
              <a:gd name="connsiteY5" fmla="*/ 1203767 h 3441966"/>
              <a:gd name="connsiteX6" fmla="*/ 4919240 w 10150997"/>
              <a:gd name="connsiteY6" fmla="*/ 995422 h 3441966"/>
              <a:gd name="connsiteX7" fmla="*/ 3483980 w 10150997"/>
              <a:gd name="connsiteY7" fmla="*/ 1388962 h 3441966"/>
              <a:gd name="connsiteX8" fmla="*/ 1724628 w 10150997"/>
              <a:gd name="connsiteY8" fmla="*/ 462987 h 3441966"/>
              <a:gd name="connsiteX9" fmla="*/ 0 w 10150997"/>
              <a:gd name="connsiteY9" fmla="*/ 0 h 3441966"/>
              <a:gd name="connsiteX0" fmla="*/ 10150997 w 10150997"/>
              <a:gd name="connsiteY0" fmla="*/ 3148313 h 3441966"/>
              <a:gd name="connsiteX1" fmla="*/ 9525964 w 10150997"/>
              <a:gd name="connsiteY1" fmla="*/ 3437681 h 3441966"/>
              <a:gd name="connsiteX2" fmla="*/ 8588415 w 10150997"/>
              <a:gd name="connsiteY2" fmla="*/ 2951544 h 3441966"/>
              <a:gd name="connsiteX3" fmla="*/ 7118431 w 10150997"/>
              <a:gd name="connsiteY3" fmla="*/ 2870521 h 3441966"/>
              <a:gd name="connsiteX4" fmla="*/ 6701742 w 10150997"/>
              <a:gd name="connsiteY4" fmla="*/ 1713053 h 3441966"/>
              <a:gd name="connsiteX5" fmla="*/ 5613721 w 10150997"/>
              <a:gd name="connsiteY5" fmla="*/ 1203767 h 3441966"/>
              <a:gd name="connsiteX6" fmla="*/ 4919240 w 10150997"/>
              <a:gd name="connsiteY6" fmla="*/ 995422 h 3441966"/>
              <a:gd name="connsiteX7" fmla="*/ 3483980 w 10150997"/>
              <a:gd name="connsiteY7" fmla="*/ 1388962 h 3441966"/>
              <a:gd name="connsiteX8" fmla="*/ 1724628 w 10150997"/>
              <a:gd name="connsiteY8" fmla="*/ 462987 h 3441966"/>
              <a:gd name="connsiteX9" fmla="*/ 0 w 10150997"/>
              <a:gd name="connsiteY9" fmla="*/ 0 h 3441966"/>
              <a:gd name="connsiteX0" fmla="*/ 10150997 w 10150997"/>
              <a:gd name="connsiteY0" fmla="*/ 3148313 h 3441966"/>
              <a:gd name="connsiteX1" fmla="*/ 9525964 w 10150997"/>
              <a:gd name="connsiteY1" fmla="*/ 3437681 h 3441966"/>
              <a:gd name="connsiteX2" fmla="*/ 8588415 w 10150997"/>
              <a:gd name="connsiteY2" fmla="*/ 2951544 h 3441966"/>
              <a:gd name="connsiteX3" fmla="*/ 7095282 w 10150997"/>
              <a:gd name="connsiteY3" fmla="*/ 2928395 h 3441966"/>
              <a:gd name="connsiteX4" fmla="*/ 6701742 w 10150997"/>
              <a:gd name="connsiteY4" fmla="*/ 1713053 h 3441966"/>
              <a:gd name="connsiteX5" fmla="*/ 5613721 w 10150997"/>
              <a:gd name="connsiteY5" fmla="*/ 1203767 h 3441966"/>
              <a:gd name="connsiteX6" fmla="*/ 4919240 w 10150997"/>
              <a:gd name="connsiteY6" fmla="*/ 995422 h 3441966"/>
              <a:gd name="connsiteX7" fmla="*/ 3483980 w 10150997"/>
              <a:gd name="connsiteY7" fmla="*/ 1388962 h 3441966"/>
              <a:gd name="connsiteX8" fmla="*/ 1724628 w 10150997"/>
              <a:gd name="connsiteY8" fmla="*/ 462987 h 3441966"/>
              <a:gd name="connsiteX9" fmla="*/ 0 w 10150997"/>
              <a:gd name="connsiteY9" fmla="*/ 0 h 3441966"/>
              <a:gd name="connsiteX0" fmla="*/ 10150997 w 10150997"/>
              <a:gd name="connsiteY0" fmla="*/ 3148313 h 3444750"/>
              <a:gd name="connsiteX1" fmla="*/ 9525964 w 10150997"/>
              <a:gd name="connsiteY1" fmla="*/ 3437681 h 3444750"/>
              <a:gd name="connsiteX2" fmla="*/ 8507392 w 10150997"/>
              <a:gd name="connsiteY2" fmla="*/ 2882096 h 3444750"/>
              <a:gd name="connsiteX3" fmla="*/ 7095282 w 10150997"/>
              <a:gd name="connsiteY3" fmla="*/ 2928395 h 3444750"/>
              <a:gd name="connsiteX4" fmla="*/ 6701742 w 10150997"/>
              <a:gd name="connsiteY4" fmla="*/ 1713053 h 3444750"/>
              <a:gd name="connsiteX5" fmla="*/ 5613721 w 10150997"/>
              <a:gd name="connsiteY5" fmla="*/ 1203767 h 3444750"/>
              <a:gd name="connsiteX6" fmla="*/ 4919240 w 10150997"/>
              <a:gd name="connsiteY6" fmla="*/ 995422 h 3444750"/>
              <a:gd name="connsiteX7" fmla="*/ 3483980 w 10150997"/>
              <a:gd name="connsiteY7" fmla="*/ 1388962 h 3444750"/>
              <a:gd name="connsiteX8" fmla="*/ 1724628 w 10150997"/>
              <a:gd name="connsiteY8" fmla="*/ 462987 h 3444750"/>
              <a:gd name="connsiteX9" fmla="*/ 0 w 10150997"/>
              <a:gd name="connsiteY9" fmla="*/ 0 h 3444750"/>
              <a:gd name="connsiteX0" fmla="*/ 10150997 w 10150997"/>
              <a:gd name="connsiteY0" fmla="*/ 3148313 h 3448474"/>
              <a:gd name="connsiteX1" fmla="*/ 9525964 w 10150997"/>
              <a:gd name="connsiteY1" fmla="*/ 3437681 h 3448474"/>
              <a:gd name="connsiteX2" fmla="*/ 8495817 w 10150997"/>
              <a:gd name="connsiteY2" fmla="*/ 2801073 h 3448474"/>
              <a:gd name="connsiteX3" fmla="*/ 7095282 w 10150997"/>
              <a:gd name="connsiteY3" fmla="*/ 2928395 h 3448474"/>
              <a:gd name="connsiteX4" fmla="*/ 6701742 w 10150997"/>
              <a:gd name="connsiteY4" fmla="*/ 1713053 h 3448474"/>
              <a:gd name="connsiteX5" fmla="*/ 5613721 w 10150997"/>
              <a:gd name="connsiteY5" fmla="*/ 1203767 h 3448474"/>
              <a:gd name="connsiteX6" fmla="*/ 4919240 w 10150997"/>
              <a:gd name="connsiteY6" fmla="*/ 995422 h 3448474"/>
              <a:gd name="connsiteX7" fmla="*/ 3483980 w 10150997"/>
              <a:gd name="connsiteY7" fmla="*/ 1388962 h 3448474"/>
              <a:gd name="connsiteX8" fmla="*/ 1724628 w 10150997"/>
              <a:gd name="connsiteY8" fmla="*/ 462987 h 3448474"/>
              <a:gd name="connsiteX9" fmla="*/ 0 w 10150997"/>
              <a:gd name="connsiteY9" fmla="*/ 0 h 3448474"/>
              <a:gd name="connsiteX0" fmla="*/ 10185721 w 10185721"/>
              <a:gd name="connsiteY0" fmla="*/ 2997842 h 3440079"/>
              <a:gd name="connsiteX1" fmla="*/ 9525964 w 10185721"/>
              <a:gd name="connsiteY1" fmla="*/ 3437681 h 3440079"/>
              <a:gd name="connsiteX2" fmla="*/ 8495817 w 10185721"/>
              <a:gd name="connsiteY2" fmla="*/ 2801073 h 3440079"/>
              <a:gd name="connsiteX3" fmla="*/ 7095282 w 10185721"/>
              <a:gd name="connsiteY3" fmla="*/ 2928395 h 3440079"/>
              <a:gd name="connsiteX4" fmla="*/ 6701742 w 10185721"/>
              <a:gd name="connsiteY4" fmla="*/ 1713053 h 3440079"/>
              <a:gd name="connsiteX5" fmla="*/ 5613721 w 10185721"/>
              <a:gd name="connsiteY5" fmla="*/ 1203767 h 3440079"/>
              <a:gd name="connsiteX6" fmla="*/ 4919240 w 10185721"/>
              <a:gd name="connsiteY6" fmla="*/ 995422 h 3440079"/>
              <a:gd name="connsiteX7" fmla="*/ 3483980 w 10185721"/>
              <a:gd name="connsiteY7" fmla="*/ 1388962 h 3440079"/>
              <a:gd name="connsiteX8" fmla="*/ 1724628 w 10185721"/>
              <a:gd name="connsiteY8" fmla="*/ 462987 h 3440079"/>
              <a:gd name="connsiteX9" fmla="*/ 0 w 10185721"/>
              <a:gd name="connsiteY9" fmla="*/ 0 h 3440079"/>
              <a:gd name="connsiteX0" fmla="*/ 10185721 w 10185721"/>
              <a:gd name="connsiteY0" fmla="*/ 2997842 h 3359806"/>
              <a:gd name="connsiteX1" fmla="*/ 9572262 w 10185721"/>
              <a:gd name="connsiteY1" fmla="*/ 3356658 h 3359806"/>
              <a:gd name="connsiteX2" fmla="*/ 8495817 w 10185721"/>
              <a:gd name="connsiteY2" fmla="*/ 2801073 h 3359806"/>
              <a:gd name="connsiteX3" fmla="*/ 7095282 w 10185721"/>
              <a:gd name="connsiteY3" fmla="*/ 2928395 h 3359806"/>
              <a:gd name="connsiteX4" fmla="*/ 6701742 w 10185721"/>
              <a:gd name="connsiteY4" fmla="*/ 1713053 h 3359806"/>
              <a:gd name="connsiteX5" fmla="*/ 5613721 w 10185721"/>
              <a:gd name="connsiteY5" fmla="*/ 1203767 h 3359806"/>
              <a:gd name="connsiteX6" fmla="*/ 4919240 w 10185721"/>
              <a:gd name="connsiteY6" fmla="*/ 995422 h 3359806"/>
              <a:gd name="connsiteX7" fmla="*/ 3483980 w 10185721"/>
              <a:gd name="connsiteY7" fmla="*/ 1388962 h 3359806"/>
              <a:gd name="connsiteX8" fmla="*/ 1724628 w 10185721"/>
              <a:gd name="connsiteY8" fmla="*/ 462987 h 3359806"/>
              <a:gd name="connsiteX9" fmla="*/ 0 w 10185721"/>
              <a:gd name="connsiteY9" fmla="*/ 0 h 3359806"/>
              <a:gd name="connsiteX0" fmla="*/ 10185721 w 10185721"/>
              <a:gd name="connsiteY0" fmla="*/ 2997842 h 3359806"/>
              <a:gd name="connsiteX1" fmla="*/ 9572262 w 10185721"/>
              <a:gd name="connsiteY1" fmla="*/ 3356658 h 3359806"/>
              <a:gd name="connsiteX2" fmla="*/ 8495817 w 10185721"/>
              <a:gd name="connsiteY2" fmla="*/ 2801073 h 3359806"/>
              <a:gd name="connsiteX3" fmla="*/ 7072132 w 10185721"/>
              <a:gd name="connsiteY3" fmla="*/ 2801073 h 3359806"/>
              <a:gd name="connsiteX4" fmla="*/ 6701742 w 10185721"/>
              <a:gd name="connsiteY4" fmla="*/ 1713053 h 3359806"/>
              <a:gd name="connsiteX5" fmla="*/ 5613721 w 10185721"/>
              <a:gd name="connsiteY5" fmla="*/ 1203767 h 3359806"/>
              <a:gd name="connsiteX6" fmla="*/ 4919240 w 10185721"/>
              <a:gd name="connsiteY6" fmla="*/ 995422 h 3359806"/>
              <a:gd name="connsiteX7" fmla="*/ 3483980 w 10185721"/>
              <a:gd name="connsiteY7" fmla="*/ 1388962 h 3359806"/>
              <a:gd name="connsiteX8" fmla="*/ 1724628 w 10185721"/>
              <a:gd name="connsiteY8" fmla="*/ 462987 h 3359806"/>
              <a:gd name="connsiteX9" fmla="*/ 0 w 10185721"/>
              <a:gd name="connsiteY9" fmla="*/ 0 h 3359806"/>
              <a:gd name="connsiteX0" fmla="*/ 10185721 w 10185721"/>
              <a:gd name="connsiteY0" fmla="*/ 2997842 h 3359806"/>
              <a:gd name="connsiteX1" fmla="*/ 9572262 w 10185721"/>
              <a:gd name="connsiteY1" fmla="*/ 3356658 h 3359806"/>
              <a:gd name="connsiteX2" fmla="*/ 8495817 w 10185721"/>
              <a:gd name="connsiteY2" fmla="*/ 2801073 h 3359806"/>
              <a:gd name="connsiteX3" fmla="*/ 7072132 w 10185721"/>
              <a:gd name="connsiteY3" fmla="*/ 2801073 h 3359806"/>
              <a:gd name="connsiteX4" fmla="*/ 6574420 w 10185721"/>
              <a:gd name="connsiteY4" fmla="*/ 1713053 h 3359806"/>
              <a:gd name="connsiteX5" fmla="*/ 5613721 w 10185721"/>
              <a:gd name="connsiteY5" fmla="*/ 1203767 h 3359806"/>
              <a:gd name="connsiteX6" fmla="*/ 4919240 w 10185721"/>
              <a:gd name="connsiteY6" fmla="*/ 995422 h 3359806"/>
              <a:gd name="connsiteX7" fmla="*/ 3483980 w 10185721"/>
              <a:gd name="connsiteY7" fmla="*/ 1388962 h 3359806"/>
              <a:gd name="connsiteX8" fmla="*/ 1724628 w 10185721"/>
              <a:gd name="connsiteY8" fmla="*/ 462987 h 3359806"/>
              <a:gd name="connsiteX9" fmla="*/ 0 w 10185721"/>
              <a:gd name="connsiteY9" fmla="*/ 0 h 3359806"/>
              <a:gd name="connsiteX0" fmla="*/ 10185721 w 10185721"/>
              <a:gd name="connsiteY0" fmla="*/ 2997842 h 3359806"/>
              <a:gd name="connsiteX1" fmla="*/ 9572262 w 10185721"/>
              <a:gd name="connsiteY1" fmla="*/ 3356658 h 3359806"/>
              <a:gd name="connsiteX2" fmla="*/ 8495817 w 10185721"/>
              <a:gd name="connsiteY2" fmla="*/ 2801073 h 3359806"/>
              <a:gd name="connsiteX3" fmla="*/ 7072132 w 10185721"/>
              <a:gd name="connsiteY3" fmla="*/ 2801073 h 3359806"/>
              <a:gd name="connsiteX4" fmla="*/ 6574420 w 10185721"/>
              <a:gd name="connsiteY4" fmla="*/ 1713053 h 3359806"/>
              <a:gd name="connsiteX5" fmla="*/ 5613721 w 10185721"/>
              <a:gd name="connsiteY5" fmla="*/ 1203767 h 3359806"/>
              <a:gd name="connsiteX6" fmla="*/ 4919240 w 10185721"/>
              <a:gd name="connsiteY6" fmla="*/ 995422 h 3359806"/>
              <a:gd name="connsiteX7" fmla="*/ 3483980 w 10185721"/>
              <a:gd name="connsiteY7" fmla="*/ 1388962 h 3359806"/>
              <a:gd name="connsiteX8" fmla="*/ 1724628 w 10185721"/>
              <a:gd name="connsiteY8" fmla="*/ 462987 h 3359806"/>
              <a:gd name="connsiteX9" fmla="*/ 0 w 10185721"/>
              <a:gd name="connsiteY9" fmla="*/ 0 h 3359806"/>
              <a:gd name="connsiteX0" fmla="*/ 10185721 w 10185721"/>
              <a:gd name="connsiteY0" fmla="*/ 2997842 h 3359806"/>
              <a:gd name="connsiteX1" fmla="*/ 9572262 w 10185721"/>
              <a:gd name="connsiteY1" fmla="*/ 3356658 h 3359806"/>
              <a:gd name="connsiteX2" fmla="*/ 8495817 w 10185721"/>
              <a:gd name="connsiteY2" fmla="*/ 2801073 h 3359806"/>
              <a:gd name="connsiteX3" fmla="*/ 7072132 w 10185721"/>
              <a:gd name="connsiteY3" fmla="*/ 2801073 h 3359806"/>
              <a:gd name="connsiteX4" fmla="*/ 6574420 w 10185721"/>
              <a:gd name="connsiteY4" fmla="*/ 1713053 h 3359806"/>
              <a:gd name="connsiteX5" fmla="*/ 4919240 w 10185721"/>
              <a:gd name="connsiteY5" fmla="*/ 995422 h 3359806"/>
              <a:gd name="connsiteX6" fmla="*/ 3483980 w 10185721"/>
              <a:gd name="connsiteY6" fmla="*/ 1388962 h 3359806"/>
              <a:gd name="connsiteX7" fmla="*/ 1724628 w 10185721"/>
              <a:gd name="connsiteY7" fmla="*/ 462987 h 3359806"/>
              <a:gd name="connsiteX8" fmla="*/ 0 w 10185721"/>
              <a:gd name="connsiteY8" fmla="*/ 0 h 3359806"/>
              <a:gd name="connsiteX0" fmla="*/ 10185721 w 10185721"/>
              <a:gd name="connsiteY0" fmla="*/ 2997842 h 3359806"/>
              <a:gd name="connsiteX1" fmla="*/ 9572262 w 10185721"/>
              <a:gd name="connsiteY1" fmla="*/ 3356658 h 3359806"/>
              <a:gd name="connsiteX2" fmla="*/ 8495817 w 10185721"/>
              <a:gd name="connsiteY2" fmla="*/ 2801073 h 3359806"/>
              <a:gd name="connsiteX3" fmla="*/ 7072132 w 10185721"/>
              <a:gd name="connsiteY3" fmla="*/ 2801073 h 3359806"/>
              <a:gd name="connsiteX4" fmla="*/ 6574420 w 10185721"/>
              <a:gd name="connsiteY4" fmla="*/ 1713053 h 3359806"/>
              <a:gd name="connsiteX5" fmla="*/ 4919240 w 10185721"/>
              <a:gd name="connsiteY5" fmla="*/ 995422 h 3359806"/>
              <a:gd name="connsiteX6" fmla="*/ 3483980 w 10185721"/>
              <a:gd name="connsiteY6" fmla="*/ 1388962 h 3359806"/>
              <a:gd name="connsiteX7" fmla="*/ 1724628 w 10185721"/>
              <a:gd name="connsiteY7" fmla="*/ 462987 h 3359806"/>
              <a:gd name="connsiteX8" fmla="*/ 0 w 10185721"/>
              <a:gd name="connsiteY8" fmla="*/ 0 h 3359806"/>
              <a:gd name="connsiteX0" fmla="*/ 10185721 w 10185721"/>
              <a:gd name="connsiteY0" fmla="*/ 2997842 h 3359806"/>
              <a:gd name="connsiteX1" fmla="*/ 9572262 w 10185721"/>
              <a:gd name="connsiteY1" fmla="*/ 3356658 h 3359806"/>
              <a:gd name="connsiteX2" fmla="*/ 8495817 w 10185721"/>
              <a:gd name="connsiteY2" fmla="*/ 2801073 h 3359806"/>
              <a:gd name="connsiteX3" fmla="*/ 7072132 w 10185721"/>
              <a:gd name="connsiteY3" fmla="*/ 2801073 h 3359806"/>
              <a:gd name="connsiteX4" fmla="*/ 6609144 w 10185721"/>
              <a:gd name="connsiteY4" fmla="*/ 1724627 h 3359806"/>
              <a:gd name="connsiteX5" fmla="*/ 4919240 w 10185721"/>
              <a:gd name="connsiteY5" fmla="*/ 995422 h 3359806"/>
              <a:gd name="connsiteX6" fmla="*/ 3483980 w 10185721"/>
              <a:gd name="connsiteY6" fmla="*/ 1388962 h 3359806"/>
              <a:gd name="connsiteX7" fmla="*/ 1724628 w 10185721"/>
              <a:gd name="connsiteY7" fmla="*/ 462987 h 3359806"/>
              <a:gd name="connsiteX8" fmla="*/ 0 w 10185721"/>
              <a:gd name="connsiteY8" fmla="*/ 0 h 3359806"/>
              <a:gd name="connsiteX0" fmla="*/ 10185721 w 10185721"/>
              <a:gd name="connsiteY0" fmla="*/ 2997842 h 3359806"/>
              <a:gd name="connsiteX1" fmla="*/ 9572262 w 10185721"/>
              <a:gd name="connsiteY1" fmla="*/ 3356658 h 3359806"/>
              <a:gd name="connsiteX2" fmla="*/ 8495817 w 10185721"/>
              <a:gd name="connsiteY2" fmla="*/ 2801073 h 3359806"/>
              <a:gd name="connsiteX3" fmla="*/ 7072132 w 10185721"/>
              <a:gd name="connsiteY3" fmla="*/ 2801073 h 3359806"/>
              <a:gd name="connsiteX4" fmla="*/ 6643868 w 10185721"/>
              <a:gd name="connsiteY4" fmla="*/ 1759351 h 3359806"/>
              <a:gd name="connsiteX5" fmla="*/ 4919240 w 10185721"/>
              <a:gd name="connsiteY5" fmla="*/ 995422 h 3359806"/>
              <a:gd name="connsiteX6" fmla="*/ 3483980 w 10185721"/>
              <a:gd name="connsiteY6" fmla="*/ 1388962 h 3359806"/>
              <a:gd name="connsiteX7" fmla="*/ 1724628 w 10185721"/>
              <a:gd name="connsiteY7" fmla="*/ 462987 h 3359806"/>
              <a:gd name="connsiteX8" fmla="*/ 0 w 10185721"/>
              <a:gd name="connsiteY8" fmla="*/ 0 h 3359806"/>
              <a:gd name="connsiteX0" fmla="*/ 10185721 w 10185721"/>
              <a:gd name="connsiteY0" fmla="*/ 2997842 h 3359806"/>
              <a:gd name="connsiteX1" fmla="*/ 9572262 w 10185721"/>
              <a:gd name="connsiteY1" fmla="*/ 3356658 h 3359806"/>
              <a:gd name="connsiteX2" fmla="*/ 8495817 w 10185721"/>
              <a:gd name="connsiteY2" fmla="*/ 2801073 h 3359806"/>
              <a:gd name="connsiteX3" fmla="*/ 7106856 w 10185721"/>
              <a:gd name="connsiteY3" fmla="*/ 2766349 h 3359806"/>
              <a:gd name="connsiteX4" fmla="*/ 6643868 w 10185721"/>
              <a:gd name="connsiteY4" fmla="*/ 1759351 h 3359806"/>
              <a:gd name="connsiteX5" fmla="*/ 4919240 w 10185721"/>
              <a:gd name="connsiteY5" fmla="*/ 995422 h 3359806"/>
              <a:gd name="connsiteX6" fmla="*/ 3483980 w 10185721"/>
              <a:gd name="connsiteY6" fmla="*/ 1388962 h 3359806"/>
              <a:gd name="connsiteX7" fmla="*/ 1724628 w 10185721"/>
              <a:gd name="connsiteY7" fmla="*/ 462987 h 3359806"/>
              <a:gd name="connsiteX8" fmla="*/ 0 w 10185721"/>
              <a:gd name="connsiteY8" fmla="*/ 0 h 3359806"/>
              <a:gd name="connsiteX0" fmla="*/ 10185721 w 10185721"/>
              <a:gd name="connsiteY0" fmla="*/ 2997842 h 3359806"/>
              <a:gd name="connsiteX1" fmla="*/ 9572262 w 10185721"/>
              <a:gd name="connsiteY1" fmla="*/ 3356658 h 3359806"/>
              <a:gd name="connsiteX2" fmla="*/ 8495817 w 10185721"/>
              <a:gd name="connsiteY2" fmla="*/ 2801073 h 3359806"/>
              <a:gd name="connsiteX3" fmla="*/ 7106856 w 10185721"/>
              <a:gd name="connsiteY3" fmla="*/ 2766349 h 3359806"/>
              <a:gd name="connsiteX4" fmla="*/ 6643868 w 10185721"/>
              <a:gd name="connsiteY4" fmla="*/ 1759351 h 3359806"/>
              <a:gd name="connsiteX5" fmla="*/ 4919240 w 10185721"/>
              <a:gd name="connsiteY5" fmla="*/ 995422 h 3359806"/>
              <a:gd name="connsiteX6" fmla="*/ 3483980 w 10185721"/>
              <a:gd name="connsiteY6" fmla="*/ 1388962 h 3359806"/>
              <a:gd name="connsiteX7" fmla="*/ 1724628 w 10185721"/>
              <a:gd name="connsiteY7" fmla="*/ 462987 h 3359806"/>
              <a:gd name="connsiteX8" fmla="*/ 0 w 10185721"/>
              <a:gd name="connsiteY8" fmla="*/ 0 h 3359806"/>
              <a:gd name="connsiteX0" fmla="*/ 10185721 w 10185721"/>
              <a:gd name="connsiteY0" fmla="*/ 2997842 h 3359806"/>
              <a:gd name="connsiteX1" fmla="*/ 9572262 w 10185721"/>
              <a:gd name="connsiteY1" fmla="*/ 3356658 h 3359806"/>
              <a:gd name="connsiteX2" fmla="*/ 8495817 w 10185721"/>
              <a:gd name="connsiteY2" fmla="*/ 2801073 h 3359806"/>
              <a:gd name="connsiteX3" fmla="*/ 7106856 w 10185721"/>
              <a:gd name="connsiteY3" fmla="*/ 2766349 h 3359806"/>
              <a:gd name="connsiteX4" fmla="*/ 6643868 w 10185721"/>
              <a:gd name="connsiteY4" fmla="*/ 1759351 h 3359806"/>
              <a:gd name="connsiteX5" fmla="*/ 4919240 w 10185721"/>
              <a:gd name="connsiteY5" fmla="*/ 995422 h 3359806"/>
              <a:gd name="connsiteX6" fmla="*/ 3483980 w 10185721"/>
              <a:gd name="connsiteY6" fmla="*/ 1388962 h 3359806"/>
              <a:gd name="connsiteX7" fmla="*/ 1724628 w 10185721"/>
              <a:gd name="connsiteY7" fmla="*/ 462987 h 3359806"/>
              <a:gd name="connsiteX8" fmla="*/ 0 w 10185721"/>
              <a:gd name="connsiteY8" fmla="*/ 0 h 3359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85721" h="3359806">
                <a:moveTo>
                  <a:pt x="10185721" y="2997842"/>
                </a:moveTo>
                <a:cubicBezTo>
                  <a:pt x="10003419" y="3158923"/>
                  <a:pt x="9853913" y="3389453"/>
                  <a:pt x="9572262" y="3356658"/>
                </a:cubicBezTo>
                <a:cubicBezTo>
                  <a:pt x="9290611" y="3323863"/>
                  <a:pt x="8906718" y="2899458"/>
                  <a:pt x="8495817" y="2801073"/>
                </a:cubicBezTo>
                <a:cubicBezTo>
                  <a:pt x="8084916" y="2702688"/>
                  <a:pt x="7415514" y="2939969"/>
                  <a:pt x="7106856" y="2766349"/>
                </a:cubicBezTo>
                <a:cubicBezTo>
                  <a:pt x="6798198" y="2592729"/>
                  <a:pt x="6800127" y="2309148"/>
                  <a:pt x="6643868" y="1759351"/>
                </a:cubicBezTo>
                <a:cubicBezTo>
                  <a:pt x="6487609" y="1209554"/>
                  <a:pt x="5434314" y="918256"/>
                  <a:pt x="4919240" y="995422"/>
                </a:cubicBezTo>
                <a:cubicBezTo>
                  <a:pt x="4404166" y="1072588"/>
                  <a:pt x="4016415" y="1477701"/>
                  <a:pt x="3483980" y="1388962"/>
                </a:cubicBezTo>
                <a:cubicBezTo>
                  <a:pt x="2951545" y="1300223"/>
                  <a:pt x="2305291" y="694481"/>
                  <a:pt x="1724628" y="462987"/>
                </a:cubicBezTo>
                <a:cubicBezTo>
                  <a:pt x="1143965" y="231493"/>
                  <a:pt x="272005" y="117676"/>
                  <a:pt x="0" y="0"/>
                </a:cubicBez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5289188A-74B6-DF78-D98A-298454B0EC80}"/>
              </a:ext>
            </a:extLst>
          </p:cNvPr>
          <p:cNvSpPr/>
          <p:nvPr/>
        </p:nvSpPr>
        <p:spPr>
          <a:xfrm>
            <a:off x="9404032" y="3439170"/>
            <a:ext cx="3166073" cy="2961630"/>
          </a:xfrm>
          <a:custGeom>
            <a:avLst/>
            <a:gdLst>
              <a:gd name="connsiteX0" fmla="*/ 2999866 w 2999866"/>
              <a:gd name="connsiteY0" fmla="*/ 267086 h 2165334"/>
              <a:gd name="connsiteX1" fmla="*/ 2328534 w 2999866"/>
              <a:gd name="connsiteY1" fmla="*/ 544879 h 2165334"/>
              <a:gd name="connsiteX2" fmla="*/ 1321536 w 2999866"/>
              <a:gd name="connsiteY2" fmla="*/ 12443 h 2165334"/>
              <a:gd name="connsiteX3" fmla="*/ 25172 w 2999866"/>
              <a:gd name="connsiteY3" fmla="*/ 290236 h 2165334"/>
              <a:gd name="connsiteX4" fmla="*/ 569182 w 2999866"/>
              <a:gd name="connsiteY4" fmla="*/ 1575026 h 2165334"/>
              <a:gd name="connsiteX5" fmla="*/ 1830823 w 2999866"/>
              <a:gd name="connsiteY5" fmla="*/ 1320383 h 2165334"/>
              <a:gd name="connsiteX6" fmla="*/ 2941992 w 2999866"/>
              <a:gd name="connsiteY6" fmla="*/ 2165334 h 2165334"/>
              <a:gd name="connsiteX7" fmla="*/ 2941992 w 2999866"/>
              <a:gd name="connsiteY7" fmla="*/ 2165334 h 2165334"/>
              <a:gd name="connsiteX8" fmla="*/ 2941992 w 2999866"/>
              <a:gd name="connsiteY8" fmla="*/ 2165334 h 2165334"/>
              <a:gd name="connsiteX0" fmla="*/ 2999866 w 3219785"/>
              <a:gd name="connsiteY0" fmla="*/ 267086 h 2871389"/>
              <a:gd name="connsiteX1" fmla="*/ 2328534 w 3219785"/>
              <a:gd name="connsiteY1" fmla="*/ 544879 h 2871389"/>
              <a:gd name="connsiteX2" fmla="*/ 1321536 w 3219785"/>
              <a:gd name="connsiteY2" fmla="*/ 12443 h 2871389"/>
              <a:gd name="connsiteX3" fmla="*/ 25172 w 3219785"/>
              <a:gd name="connsiteY3" fmla="*/ 290236 h 2871389"/>
              <a:gd name="connsiteX4" fmla="*/ 569182 w 3219785"/>
              <a:gd name="connsiteY4" fmla="*/ 1575026 h 2871389"/>
              <a:gd name="connsiteX5" fmla="*/ 1830823 w 3219785"/>
              <a:gd name="connsiteY5" fmla="*/ 1320383 h 2871389"/>
              <a:gd name="connsiteX6" fmla="*/ 2941992 w 3219785"/>
              <a:gd name="connsiteY6" fmla="*/ 2165334 h 2871389"/>
              <a:gd name="connsiteX7" fmla="*/ 2941992 w 3219785"/>
              <a:gd name="connsiteY7" fmla="*/ 2165334 h 2871389"/>
              <a:gd name="connsiteX8" fmla="*/ 3219785 w 3219785"/>
              <a:gd name="connsiteY8" fmla="*/ 2871389 h 2871389"/>
              <a:gd name="connsiteX0" fmla="*/ 2999866 w 2999866"/>
              <a:gd name="connsiteY0" fmla="*/ 267086 h 2165334"/>
              <a:gd name="connsiteX1" fmla="*/ 2328534 w 2999866"/>
              <a:gd name="connsiteY1" fmla="*/ 544879 h 2165334"/>
              <a:gd name="connsiteX2" fmla="*/ 1321536 w 2999866"/>
              <a:gd name="connsiteY2" fmla="*/ 12443 h 2165334"/>
              <a:gd name="connsiteX3" fmla="*/ 25172 w 2999866"/>
              <a:gd name="connsiteY3" fmla="*/ 290236 h 2165334"/>
              <a:gd name="connsiteX4" fmla="*/ 569182 w 2999866"/>
              <a:gd name="connsiteY4" fmla="*/ 1575026 h 2165334"/>
              <a:gd name="connsiteX5" fmla="*/ 1830823 w 2999866"/>
              <a:gd name="connsiteY5" fmla="*/ 1320383 h 2165334"/>
              <a:gd name="connsiteX6" fmla="*/ 2941992 w 2999866"/>
              <a:gd name="connsiteY6" fmla="*/ 2165334 h 2165334"/>
              <a:gd name="connsiteX7" fmla="*/ 2941992 w 2999866"/>
              <a:gd name="connsiteY7" fmla="*/ 2165334 h 2165334"/>
              <a:gd name="connsiteX0" fmla="*/ 2999866 w 3080888"/>
              <a:gd name="connsiteY0" fmla="*/ 267086 h 2628321"/>
              <a:gd name="connsiteX1" fmla="*/ 2328534 w 3080888"/>
              <a:gd name="connsiteY1" fmla="*/ 544879 h 2628321"/>
              <a:gd name="connsiteX2" fmla="*/ 1321536 w 3080888"/>
              <a:gd name="connsiteY2" fmla="*/ 12443 h 2628321"/>
              <a:gd name="connsiteX3" fmla="*/ 25172 w 3080888"/>
              <a:gd name="connsiteY3" fmla="*/ 290236 h 2628321"/>
              <a:gd name="connsiteX4" fmla="*/ 569182 w 3080888"/>
              <a:gd name="connsiteY4" fmla="*/ 1575026 h 2628321"/>
              <a:gd name="connsiteX5" fmla="*/ 1830823 w 3080888"/>
              <a:gd name="connsiteY5" fmla="*/ 1320383 h 2628321"/>
              <a:gd name="connsiteX6" fmla="*/ 2941992 w 3080888"/>
              <a:gd name="connsiteY6" fmla="*/ 2165334 h 2628321"/>
              <a:gd name="connsiteX7" fmla="*/ 3080888 w 3080888"/>
              <a:gd name="connsiteY7" fmla="*/ 2628321 h 2628321"/>
              <a:gd name="connsiteX0" fmla="*/ 2999866 w 2999866"/>
              <a:gd name="connsiteY0" fmla="*/ 267086 h 2165334"/>
              <a:gd name="connsiteX1" fmla="*/ 2328534 w 2999866"/>
              <a:gd name="connsiteY1" fmla="*/ 544879 h 2165334"/>
              <a:gd name="connsiteX2" fmla="*/ 1321536 w 2999866"/>
              <a:gd name="connsiteY2" fmla="*/ 12443 h 2165334"/>
              <a:gd name="connsiteX3" fmla="*/ 25172 w 2999866"/>
              <a:gd name="connsiteY3" fmla="*/ 290236 h 2165334"/>
              <a:gd name="connsiteX4" fmla="*/ 569182 w 2999866"/>
              <a:gd name="connsiteY4" fmla="*/ 1575026 h 2165334"/>
              <a:gd name="connsiteX5" fmla="*/ 1830823 w 2999866"/>
              <a:gd name="connsiteY5" fmla="*/ 1320383 h 2165334"/>
              <a:gd name="connsiteX6" fmla="*/ 2941992 w 2999866"/>
              <a:gd name="connsiteY6" fmla="*/ 2165334 h 2165334"/>
              <a:gd name="connsiteX0" fmla="*/ 2999586 w 2999586"/>
              <a:gd name="connsiteY0" fmla="*/ 267086 h 2165398"/>
              <a:gd name="connsiteX1" fmla="*/ 2328254 w 2999586"/>
              <a:gd name="connsiteY1" fmla="*/ 544879 h 2165398"/>
              <a:gd name="connsiteX2" fmla="*/ 1321256 w 2999586"/>
              <a:gd name="connsiteY2" fmla="*/ 12443 h 2165398"/>
              <a:gd name="connsiteX3" fmla="*/ 24892 w 2999586"/>
              <a:gd name="connsiteY3" fmla="*/ 290236 h 2165398"/>
              <a:gd name="connsiteX4" fmla="*/ 568902 w 2999586"/>
              <a:gd name="connsiteY4" fmla="*/ 1575026 h 2165398"/>
              <a:gd name="connsiteX5" fmla="*/ 1795819 w 2999586"/>
              <a:gd name="connsiteY5" fmla="*/ 2072738 h 2165398"/>
              <a:gd name="connsiteX6" fmla="*/ 2941712 w 2999586"/>
              <a:gd name="connsiteY6" fmla="*/ 2165334 h 2165398"/>
              <a:gd name="connsiteX0" fmla="*/ 2999586 w 3161631"/>
              <a:gd name="connsiteY0" fmla="*/ 267086 h 3091308"/>
              <a:gd name="connsiteX1" fmla="*/ 2328254 w 3161631"/>
              <a:gd name="connsiteY1" fmla="*/ 544879 h 3091308"/>
              <a:gd name="connsiteX2" fmla="*/ 1321256 w 3161631"/>
              <a:gd name="connsiteY2" fmla="*/ 12443 h 3091308"/>
              <a:gd name="connsiteX3" fmla="*/ 24892 w 3161631"/>
              <a:gd name="connsiteY3" fmla="*/ 290236 h 3091308"/>
              <a:gd name="connsiteX4" fmla="*/ 568902 w 3161631"/>
              <a:gd name="connsiteY4" fmla="*/ 1575026 h 3091308"/>
              <a:gd name="connsiteX5" fmla="*/ 1795819 w 3161631"/>
              <a:gd name="connsiteY5" fmla="*/ 2072738 h 3091308"/>
              <a:gd name="connsiteX6" fmla="*/ 3161631 w 3161631"/>
              <a:gd name="connsiteY6" fmla="*/ 3091308 h 3091308"/>
              <a:gd name="connsiteX0" fmla="*/ 2999586 w 3161631"/>
              <a:gd name="connsiteY0" fmla="*/ 267086 h 2882964"/>
              <a:gd name="connsiteX1" fmla="*/ 2328254 w 3161631"/>
              <a:gd name="connsiteY1" fmla="*/ 544879 h 2882964"/>
              <a:gd name="connsiteX2" fmla="*/ 1321256 w 3161631"/>
              <a:gd name="connsiteY2" fmla="*/ 12443 h 2882964"/>
              <a:gd name="connsiteX3" fmla="*/ 24892 w 3161631"/>
              <a:gd name="connsiteY3" fmla="*/ 290236 h 2882964"/>
              <a:gd name="connsiteX4" fmla="*/ 568902 w 3161631"/>
              <a:gd name="connsiteY4" fmla="*/ 1575026 h 2882964"/>
              <a:gd name="connsiteX5" fmla="*/ 1795819 w 3161631"/>
              <a:gd name="connsiteY5" fmla="*/ 2072738 h 2882964"/>
              <a:gd name="connsiteX6" fmla="*/ 3161631 w 3161631"/>
              <a:gd name="connsiteY6" fmla="*/ 2882964 h 2882964"/>
              <a:gd name="connsiteX0" fmla="*/ 3003339 w 3165384"/>
              <a:gd name="connsiteY0" fmla="*/ 272547 h 2888425"/>
              <a:gd name="connsiteX1" fmla="*/ 2332007 w 3165384"/>
              <a:gd name="connsiteY1" fmla="*/ 550340 h 2888425"/>
              <a:gd name="connsiteX2" fmla="*/ 1325009 w 3165384"/>
              <a:gd name="connsiteY2" fmla="*/ 17904 h 2888425"/>
              <a:gd name="connsiteX3" fmla="*/ 28645 w 3165384"/>
              <a:gd name="connsiteY3" fmla="*/ 295697 h 2888425"/>
              <a:gd name="connsiteX4" fmla="*/ 537931 w 3165384"/>
              <a:gd name="connsiteY4" fmla="*/ 1869854 h 2888425"/>
              <a:gd name="connsiteX5" fmla="*/ 1799572 w 3165384"/>
              <a:gd name="connsiteY5" fmla="*/ 2078199 h 2888425"/>
              <a:gd name="connsiteX6" fmla="*/ 3165384 w 3165384"/>
              <a:gd name="connsiteY6" fmla="*/ 2888425 h 2888425"/>
              <a:gd name="connsiteX0" fmla="*/ 3102989 w 3265034"/>
              <a:gd name="connsiteY0" fmla="*/ 254769 h 2870647"/>
              <a:gd name="connsiteX1" fmla="*/ 2431657 w 3265034"/>
              <a:gd name="connsiteY1" fmla="*/ 532562 h 2870647"/>
              <a:gd name="connsiteX2" fmla="*/ 1424659 w 3265034"/>
              <a:gd name="connsiteY2" fmla="*/ 126 h 2870647"/>
              <a:gd name="connsiteX3" fmla="*/ 24123 w 3265034"/>
              <a:gd name="connsiteY3" fmla="*/ 497838 h 2870647"/>
              <a:gd name="connsiteX4" fmla="*/ 637581 w 3265034"/>
              <a:gd name="connsiteY4" fmla="*/ 1852076 h 2870647"/>
              <a:gd name="connsiteX5" fmla="*/ 1899222 w 3265034"/>
              <a:gd name="connsiteY5" fmla="*/ 2060421 h 2870647"/>
              <a:gd name="connsiteX6" fmla="*/ 3265034 w 3265034"/>
              <a:gd name="connsiteY6" fmla="*/ 2870647 h 2870647"/>
              <a:gd name="connsiteX0" fmla="*/ 3095558 w 3257603"/>
              <a:gd name="connsiteY0" fmla="*/ 347331 h 2963209"/>
              <a:gd name="connsiteX1" fmla="*/ 2424226 w 3257603"/>
              <a:gd name="connsiteY1" fmla="*/ 625124 h 2963209"/>
              <a:gd name="connsiteX2" fmla="*/ 1255183 w 3257603"/>
              <a:gd name="connsiteY2" fmla="*/ 90 h 2963209"/>
              <a:gd name="connsiteX3" fmla="*/ 16692 w 3257603"/>
              <a:gd name="connsiteY3" fmla="*/ 590400 h 2963209"/>
              <a:gd name="connsiteX4" fmla="*/ 630150 w 3257603"/>
              <a:gd name="connsiteY4" fmla="*/ 1944638 h 2963209"/>
              <a:gd name="connsiteX5" fmla="*/ 1891791 w 3257603"/>
              <a:gd name="connsiteY5" fmla="*/ 2152983 h 2963209"/>
              <a:gd name="connsiteX6" fmla="*/ 3257603 w 3257603"/>
              <a:gd name="connsiteY6" fmla="*/ 2963209 h 2963209"/>
              <a:gd name="connsiteX0" fmla="*/ 3095558 w 3257603"/>
              <a:gd name="connsiteY0" fmla="*/ 347331 h 2963209"/>
              <a:gd name="connsiteX1" fmla="*/ 2424226 w 3257603"/>
              <a:gd name="connsiteY1" fmla="*/ 625124 h 2963209"/>
              <a:gd name="connsiteX2" fmla="*/ 1255183 w 3257603"/>
              <a:gd name="connsiteY2" fmla="*/ 90 h 2963209"/>
              <a:gd name="connsiteX3" fmla="*/ 16692 w 3257603"/>
              <a:gd name="connsiteY3" fmla="*/ 590400 h 2963209"/>
              <a:gd name="connsiteX4" fmla="*/ 630150 w 3257603"/>
              <a:gd name="connsiteY4" fmla="*/ 1944638 h 2963209"/>
              <a:gd name="connsiteX5" fmla="*/ 1891791 w 3257603"/>
              <a:gd name="connsiteY5" fmla="*/ 2152983 h 2963209"/>
              <a:gd name="connsiteX6" fmla="*/ 3257603 w 3257603"/>
              <a:gd name="connsiteY6" fmla="*/ 2963209 h 2963209"/>
              <a:gd name="connsiteX0" fmla="*/ 3095558 w 3361775"/>
              <a:gd name="connsiteY0" fmla="*/ 347331 h 2650692"/>
              <a:gd name="connsiteX1" fmla="*/ 2424226 w 3361775"/>
              <a:gd name="connsiteY1" fmla="*/ 625124 h 2650692"/>
              <a:gd name="connsiteX2" fmla="*/ 1255183 w 3361775"/>
              <a:gd name="connsiteY2" fmla="*/ 90 h 2650692"/>
              <a:gd name="connsiteX3" fmla="*/ 16692 w 3361775"/>
              <a:gd name="connsiteY3" fmla="*/ 590400 h 2650692"/>
              <a:gd name="connsiteX4" fmla="*/ 630150 w 3361775"/>
              <a:gd name="connsiteY4" fmla="*/ 1944638 h 2650692"/>
              <a:gd name="connsiteX5" fmla="*/ 1891791 w 3361775"/>
              <a:gd name="connsiteY5" fmla="*/ 2152983 h 2650692"/>
              <a:gd name="connsiteX6" fmla="*/ 3361775 w 3361775"/>
              <a:gd name="connsiteY6" fmla="*/ 2650692 h 2650692"/>
              <a:gd name="connsiteX0" fmla="*/ 3095558 w 3292327"/>
              <a:gd name="connsiteY0" fmla="*/ 347331 h 3044231"/>
              <a:gd name="connsiteX1" fmla="*/ 2424226 w 3292327"/>
              <a:gd name="connsiteY1" fmla="*/ 625124 h 3044231"/>
              <a:gd name="connsiteX2" fmla="*/ 1255183 w 3292327"/>
              <a:gd name="connsiteY2" fmla="*/ 90 h 3044231"/>
              <a:gd name="connsiteX3" fmla="*/ 16692 w 3292327"/>
              <a:gd name="connsiteY3" fmla="*/ 590400 h 3044231"/>
              <a:gd name="connsiteX4" fmla="*/ 630150 w 3292327"/>
              <a:gd name="connsiteY4" fmla="*/ 1944638 h 3044231"/>
              <a:gd name="connsiteX5" fmla="*/ 1891791 w 3292327"/>
              <a:gd name="connsiteY5" fmla="*/ 2152983 h 3044231"/>
              <a:gd name="connsiteX6" fmla="*/ 3292327 w 3292327"/>
              <a:gd name="connsiteY6" fmla="*/ 3044231 h 3044231"/>
              <a:gd name="connsiteX0" fmla="*/ 3095558 w 3292327"/>
              <a:gd name="connsiteY0" fmla="*/ 347331 h 3044231"/>
              <a:gd name="connsiteX1" fmla="*/ 2424226 w 3292327"/>
              <a:gd name="connsiteY1" fmla="*/ 625124 h 3044231"/>
              <a:gd name="connsiteX2" fmla="*/ 1255183 w 3292327"/>
              <a:gd name="connsiteY2" fmla="*/ 90 h 3044231"/>
              <a:gd name="connsiteX3" fmla="*/ 16692 w 3292327"/>
              <a:gd name="connsiteY3" fmla="*/ 590400 h 3044231"/>
              <a:gd name="connsiteX4" fmla="*/ 630150 w 3292327"/>
              <a:gd name="connsiteY4" fmla="*/ 1944638 h 3044231"/>
              <a:gd name="connsiteX5" fmla="*/ 1891791 w 3292327"/>
              <a:gd name="connsiteY5" fmla="*/ 2152983 h 3044231"/>
              <a:gd name="connsiteX6" fmla="*/ 3292327 w 3292327"/>
              <a:gd name="connsiteY6" fmla="*/ 3044231 h 3044231"/>
              <a:gd name="connsiteX0" fmla="*/ 3095558 w 3308263"/>
              <a:gd name="connsiteY0" fmla="*/ 347331 h 3044231"/>
              <a:gd name="connsiteX1" fmla="*/ 2424226 w 3308263"/>
              <a:gd name="connsiteY1" fmla="*/ 625124 h 3044231"/>
              <a:gd name="connsiteX2" fmla="*/ 1255183 w 3308263"/>
              <a:gd name="connsiteY2" fmla="*/ 90 h 3044231"/>
              <a:gd name="connsiteX3" fmla="*/ 16692 w 3308263"/>
              <a:gd name="connsiteY3" fmla="*/ 590400 h 3044231"/>
              <a:gd name="connsiteX4" fmla="*/ 630150 w 3308263"/>
              <a:gd name="connsiteY4" fmla="*/ 1944638 h 3044231"/>
              <a:gd name="connsiteX5" fmla="*/ 1891791 w 3308263"/>
              <a:gd name="connsiteY5" fmla="*/ 2152983 h 3044231"/>
              <a:gd name="connsiteX6" fmla="*/ 3177648 w 3308263"/>
              <a:gd name="connsiteY6" fmla="*/ 2683838 h 3044231"/>
              <a:gd name="connsiteX7" fmla="*/ 3292327 w 3308263"/>
              <a:gd name="connsiteY7" fmla="*/ 3044231 h 3044231"/>
              <a:gd name="connsiteX0" fmla="*/ 3095558 w 3177648"/>
              <a:gd name="connsiteY0" fmla="*/ 347331 h 2683838"/>
              <a:gd name="connsiteX1" fmla="*/ 2424226 w 3177648"/>
              <a:gd name="connsiteY1" fmla="*/ 625124 h 2683838"/>
              <a:gd name="connsiteX2" fmla="*/ 1255183 w 3177648"/>
              <a:gd name="connsiteY2" fmla="*/ 90 h 2683838"/>
              <a:gd name="connsiteX3" fmla="*/ 16692 w 3177648"/>
              <a:gd name="connsiteY3" fmla="*/ 590400 h 2683838"/>
              <a:gd name="connsiteX4" fmla="*/ 630150 w 3177648"/>
              <a:gd name="connsiteY4" fmla="*/ 1944638 h 2683838"/>
              <a:gd name="connsiteX5" fmla="*/ 1891791 w 3177648"/>
              <a:gd name="connsiteY5" fmla="*/ 2152983 h 2683838"/>
              <a:gd name="connsiteX6" fmla="*/ 3177648 w 3177648"/>
              <a:gd name="connsiteY6" fmla="*/ 2683838 h 2683838"/>
              <a:gd name="connsiteX0" fmla="*/ 3095558 w 3177648"/>
              <a:gd name="connsiteY0" fmla="*/ 347331 h 2683838"/>
              <a:gd name="connsiteX1" fmla="*/ 2424226 w 3177648"/>
              <a:gd name="connsiteY1" fmla="*/ 625124 h 2683838"/>
              <a:gd name="connsiteX2" fmla="*/ 1255183 w 3177648"/>
              <a:gd name="connsiteY2" fmla="*/ 90 h 2683838"/>
              <a:gd name="connsiteX3" fmla="*/ 16692 w 3177648"/>
              <a:gd name="connsiteY3" fmla="*/ 590400 h 2683838"/>
              <a:gd name="connsiteX4" fmla="*/ 630150 w 3177648"/>
              <a:gd name="connsiteY4" fmla="*/ 1944638 h 2683838"/>
              <a:gd name="connsiteX5" fmla="*/ 1891791 w 3177648"/>
              <a:gd name="connsiteY5" fmla="*/ 2152983 h 2683838"/>
              <a:gd name="connsiteX6" fmla="*/ 3177648 w 3177648"/>
              <a:gd name="connsiteY6" fmla="*/ 2683838 h 2683838"/>
              <a:gd name="connsiteX0" fmla="*/ 3095558 w 3166073"/>
              <a:gd name="connsiteY0" fmla="*/ 347331 h 2961630"/>
              <a:gd name="connsiteX1" fmla="*/ 2424226 w 3166073"/>
              <a:gd name="connsiteY1" fmla="*/ 625124 h 2961630"/>
              <a:gd name="connsiteX2" fmla="*/ 1255183 w 3166073"/>
              <a:gd name="connsiteY2" fmla="*/ 90 h 2961630"/>
              <a:gd name="connsiteX3" fmla="*/ 16692 w 3166073"/>
              <a:gd name="connsiteY3" fmla="*/ 590400 h 2961630"/>
              <a:gd name="connsiteX4" fmla="*/ 630150 w 3166073"/>
              <a:gd name="connsiteY4" fmla="*/ 1944638 h 2961630"/>
              <a:gd name="connsiteX5" fmla="*/ 1891791 w 3166073"/>
              <a:gd name="connsiteY5" fmla="*/ 2152983 h 2961630"/>
              <a:gd name="connsiteX6" fmla="*/ 3166073 w 3166073"/>
              <a:gd name="connsiteY6" fmla="*/ 2961630 h 2961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66073" h="2961630">
                <a:moveTo>
                  <a:pt x="3095558" y="347331"/>
                </a:moveTo>
                <a:cubicBezTo>
                  <a:pt x="2899753" y="507447"/>
                  <a:pt x="2730955" y="682997"/>
                  <a:pt x="2424226" y="625124"/>
                </a:cubicBezTo>
                <a:cubicBezTo>
                  <a:pt x="2117497" y="567251"/>
                  <a:pt x="1656439" y="5877"/>
                  <a:pt x="1255183" y="90"/>
                </a:cubicBezTo>
                <a:cubicBezTo>
                  <a:pt x="853927" y="-5697"/>
                  <a:pt x="120864" y="266309"/>
                  <a:pt x="16692" y="590400"/>
                </a:cubicBezTo>
                <a:cubicBezTo>
                  <a:pt x="-87480" y="914491"/>
                  <a:pt x="317634" y="1684208"/>
                  <a:pt x="630150" y="1944638"/>
                </a:cubicBezTo>
                <a:cubicBezTo>
                  <a:pt x="942666" y="2205068"/>
                  <a:pt x="1469137" y="1983484"/>
                  <a:pt x="1891791" y="2152983"/>
                </a:cubicBezTo>
                <a:cubicBezTo>
                  <a:pt x="2314445" y="2322482"/>
                  <a:pt x="2944225" y="2616319"/>
                  <a:pt x="3166073" y="2961630"/>
                </a:cubicBez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สี่เหลี่ยมผืนผ้า 74">
            <a:extLst>
              <a:ext uri="{FF2B5EF4-FFF2-40B4-BE49-F238E27FC236}">
                <a16:creationId xmlns:a16="http://schemas.microsoft.com/office/drawing/2014/main" id="{21316DB4-C5A2-7280-EF56-8208D8260FCB}"/>
              </a:ext>
            </a:extLst>
          </p:cNvPr>
          <p:cNvSpPr/>
          <p:nvPr/>
        </p:nvSpPr>
        <p:spPr>
          <a:xfrm>
            <a:off x="0" y="-36603"/>
            <a:ext cx="12192000" cy="690563"/>
          </a:xfrm>
          <a:prstGeom prst="rect">
            <a:avLst/>
          </a:prstGeom>
          <a:solidFill>
            <a:sysClr val="windowText" lastClr="00000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lvl="0" algn="ctr">
              <a:defRPr/>
            </a:pPr>
            <a:r>
              <a:rPr kumimoji="0" lang="th-TH" altLang="th-TH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คาดหมายลักษณะอากาศ เดือน </a:t>
            </a:r>
            <a:r>
              <a:rPr lang="th-TH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มิถุนายน</a:t>
            </a:r>
            <a:r>
              <a:rPr kumimoji="0" lang="th-TH" altLang="th-TH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พ.ศ.</a:t>
            </a:r>
            <a:r>
              <a:rPr kumimoji="0" lang="en-US" altLang="th-TH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2569</a:t>
            </a:r>
            <a:endParaRPr kumimoji="0" lang="th-TH" altLang="th-TH" sz="40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50" name="รูปแบบอิสระ: รูปร่าง 100">
            <a:extLst>
              <a:ext uri="{FF2B5EF4-FFF2-40B4-BE49-F238E27FC236}">
                <a16:creationId xmlns:a16="http://schemas.microsoft.com/office/drawing/2014/main" id="{BF44C7BC-C47C-B430-599F-4363620C40B1}"/>
              </a:ext>
            </a:extLst>
          </p:cNvPr>
          <p:cNvSpPr/>
          <p:nvPr/>
        </p:nvSpPr>
        <p:spPr>
          <a:xfrm rot="21393936">
            <a:off x="4428610" y="2614825"/>
            <a:ext cx="2565974" cy="324957"/>
          </a:xfrm>
          <a:custGeom>
            <a:avLst/>
            <a:gdLst>
              <a:gd name="connsiteX0" fmla="*/ 0 w 2797791"/>
              <a:gd name="connsiteY0" fmla="*/ 0 h 600501"/>
              <a:gd name="connsiteX1" fmla="*/ 2797791 w 2797791"/>
              <a:gd name="connsiteY1" fmla="*/ 600501 h 600501"/>
              <a:gd name="connsiteX2" fmla="*/ 2797791 w 2797791"/>
              <a:gd name="connsiteY2" fmla="*/ 600501 h 600501"/>
              <a:gd name="connsiteX0" fmla="*/ 0 w 2797791"/>
              <a:gd name="connsiteY0" fmla="*/ 0 h 690660"/>
              <a:gd name="connsiteX1" fmla="*/ 2797791 w 2797791"/>
              <a:gd name="connsiteY1" fmla="*/ 600501 h 690660"/>
              <a:gd name="connsiteX2" fmla="*/ 2797791 w 2797791"/>
              <a:gd name="connsiteY2" fmla="*/ 600501 h 690660"/>
              <a:gd name="connsiteX0" fmla="*/ 0 w 2797791"/>
              <a:gd name="connsiteY0" fmla="*/ 0 h 690660"/>
              <a:gd name="connsiteX1" fmla="*/ 2797791 w 2797791"/>
              <a:gd name="connsiteY1" fmla="*/ 600501 h 690660"/>
              <a:gd name="connsiteX2" fmla="*/ 2797791 w 2797791"/>
              <a:gd name="connsiteY2" fmla="*/ 586853 h 690660"/>
              <a:gd name="connsiteX0" fmla="*/ 0 w 2797791"/>
              <a:gd name="connsiteY0" fmla="*/ 254 h 675654"/>
              <a:gd name="connsiteX1" fmla="*/ 2797791 w 2797791"/>
              <a:gd name="connsiteY1" fmla="*/ 600755 h 675654"/>
              <a:gd name="connsiteX2" fmla="*/ 2797791 w 2797791"/>
              <a:gd name="connsiteY2" fmla="*/ 587107 h 675654"/>
              <a:gd name="connsiteX0" fmla="*/ 0 w 2893325"/>
              <a:gd name="connsiteY0" fmla="*/ 254 h 675654"/>
              <a:gd name="connsiteX1" fmla="*/ 2797791 w 2893325"/>
              <a:gd name="connsiteY1" fmla="*/ 600755 h 675654"/>
              <a:gd name="connsiteX2" fmla="*/ 2893325 w 2893325"/>
              <a:gd name="connsiteY2" fmla="*/ 518868 h 675654"/>
              <a:gd name="connsiteX0" fmla="*/ 0 w 2893325"/>
              <a:gd name="connsiteY0" fmla="*/ 0 h 518614"/>
              <a:gd name="connsiteX1" fmla="*/ 2893325 w 2893325"/>
              <a:gd name="connsiteY1" fmla="*/ 518614 h 518614"/>
              <a:gd name="connsiteX0" fmla="*/ 0 w 2893325"/>
              <a:gd name="connsiteY0" fmla="*/ 0 h 569683"/>
              <a:gd name="connsiteX1" fmla="*/ 2893325 w 2893325"/>
              <a:gd name="connsiteY1" fmla="*/ 518614 h 569683"/>
              <a:gd name="connsiteX0" fmla="*/ 0 w 3054036"/>
              <a:gd name="connsiteY0" fmla="*/ 0 h 599133"/>
              <a:gd name="connsiteX1" fmla="*/ 3054036 w 3054036"/>
              <a:gd name="connsiteY1" fmla="*/ 550141 h 599133"/>
              <a:gd name="connsiteX0" fmla="*/ 0 w 3054036"/>
              <a:gd name="connsiteY0" fmla="*/ 0 h 558106"/>
              <a:gd name="connsiteX1" fmla="*/ 3054036 w 3054036"/>
              <a:gd name="connsiteY1" fmla="*/ 550141 h 558106"/>
              <a:gd name="connsiteX0" fmla="*/ 0 w 3054036"/>
              <a:gd name="connsiteY0" fmla="*/ 0 h 550141"/>
              <a:gd name="connsiteX1" fmla="*/ 3054036 w 3054036"/>
              <a:gd name="connsiteY1" fmla="*/ 550141 h 550141"/>
              <a:gd name="connsiteX0" fmla="*/ 0 w 3377701"/>
              <a:gd name="connsiteY0" fmla="*/ 0 h 729509"/>
              <a:gd name="connsiteX1" fmla="*/ 3377701 w 3377701"/>
              <a:gd name="connsiteY1" fmla="*/ 729509 h 729509"/>
              <a:gd name="connsiteX0" fmla="*/ 0 w 2951844"/>
              <a:gd name="connsiteY0" fmla="*/ 0 h 307455"/>
              <a:gd name="connsiteX1" fmla="*/ 2951844 w 2951844"/>
              <a:gd name="connsiteY1" fmla="*/ 307455 h 307455"/>
              <a:gd name="connsiteX0" fmla="*/ 0 w 2951844"/>
              <a:gd name="connsiteY0" fmla="*/ 0 h 538235"/>
              <a:gd name="connsiteX1" fmla="*/ 2951844 w 2951844"/>
              <a:gd name="connsiteY1" fmla="*/ 307455 h 538235"/>
              <a:gd name="connsiteX0" fmla="*/ 0 w 2951844"/>
              <a:gd name="connsiteY0" fmla="*/ 0 h 538235"/>
              <a:gd name="connsiteX1" fmla="*/ 2951844 w 2951844"/>
              <a:gd name="connsiteY1" fmla="*/ 307455 h 538235"/>
              <a:gd name="connsiteX0" fmla="*/ 0 w 2951844"/>
              <a:gd name="connsiteY0" fmla="*/ 0 h 515482"/>
              <a:gd name="connsiteX1" fmla="*/ 2951844 w 2951844"/>
              <a:gd name="connsiteY1" fmla="*/ 307455 h 515482"/>
              <a:gd name="connsiteX0" fmla="*/ 0 w 3049218"/>
              <a:gd name="connsiteY0" fmla="*/ 0 h 487121"/>
              <a:gd name="connsiteX1" fmla="*/ 3049218 w 3049218"/>
              <a:gd name="connsiteY1" fmla="*/ 272308 h 487121"/>
              <a:gd name="connsiteX0" fmla="*/ 0 w 2825389"/>
              <a:gd name="connsiteY0" fmla="*/ 0 h 884033"/>
              <a:gd name="connsiteX1" fmla="*/ 2825389 w 2825389"/>
              <a:gd name="connsiteY1" fmla="*/ 734230 h 884033"/>
              <a:gd name="connsiteX0" fmla="*/ 0 w 3102121"/>
              <a:gd name="connsiteY0" fmla="*/ 0 h 888618"/>
              <a:gd name="connsiteX1" fmla="*/ 3102121 w 3102121"/>
              <a:gd name="connsiteY1" fmla="*/ 739317 h 888618"/>
              <a:gd name="connsiteX0" fmla="*/ 0 w 3102121"/>
              <a:gd name="connsiteY0" fmla="*/ 0 h 896866"/>
              <a:gd name="connsiteX1" fmla="*/ 3102121 w 3102121"/>
              <a:gd name="connsiteY1" fmla="*/ 739317 h 896866"/>
              <a:gd name="connsiteX0" fmla="*/ 0 w 3102121"/>
              <a:gd name="connsiteY0" fmla="*/ 0 h 912037"/>
              <a:gd name="connsiteX1" fmla="*/ 3102121 w 3102121"/>
              <a:gd name="connsiteY1" fmla="*/ 739317 h 912037"/>
              <a:gd name="connsiteX0" fmla="*/ 0 w 3123054"/>
              <a:gd name="connsiteY0" fmla="*/ 0 h 943863"/>
              <a:gd name="connsiteX1" fmla="*/ 3123054 w 3123054"/>
              <a:gd name="connsiteY1" fmla="*/ 775365 h 943863"/>
              <a:gd name="connsiteX0" fmla="*/ 0 w 3069810"/>
              <a:gd name="connsiteY0" fmla="*/ 0 h 656821"/>
              <a:gd name="connsiteX1" fmla="*/ 3069810 w 3069810"/>
              <a:gd name="connsiteY1" fmla="*/ 439198 h 656821"/>
              <a:gd name="connsiteX0" fmla="*/ 0 w 3004786"/>
              <a:gd name="connsiteY0" fmla="*/ -1 h 773258"/>
              <a:gd name="connsiteX1" fmla="*/ 3004786 w 3004786"/>
              <a:gd name="connsiteY1" fmla="*/ 579014 h 773258"/>
              <a:gd name="connsiteX0" fmla="*/ 0 w 3004786"/>
              <a:gd name="connsiteY0" fmla="*/ -1 h 829448"/>
              <a:gd name="connsiteX1" fmla="*/ 3004786 w 3004786"/>
              <a:gd name="connsiteY1" fmla="*/ 579014 h 829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04786" h="829448">
                <a:moveTo>
                  <a:pt x="0" y="-1"/>
                </a:moveTo>
                <a:cubicBezTo>
                  <a:pt x="1021748" y="662115"/>
                  <a:pt x="1483028" y="1146238"/>
                  <a:pt x="3004786" y="579014"/>
                </a:cubicBezTo>
              </a:path>
            </a:pathLst>
          </a:custGeom>
          <a:noFill/>
          <a:ln w="57150">
            <a:solidFill>
              <a:schemeClr val="accent2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1" name="รูปแบบอิสระ: รูปร่าง 100">
            <a:extLst>
              <a:ext uri="{FF2B5EF4-FFF2-40B4-BE49-F238E27FC236}">
                <a16:creationId xmlns:a16="http://schemas.microsoft.com/office/drawing/2014/main" id="{C3AB8094-B6A5-8C3A-5D45-257B7BA9D791}"/>
              </a:ext>
            </a:extLst>
          </p:cNvPr>
          <p:cNvSpPr/>
          <p:nvPr/>
        </p:nvSpPr>
        <p:spPr>
          <a:xfrm rot="21393936">
            <a:off x="4394207" y="2962731"/>
            <a:ext cx="2565974" cy="324957"/>
          </a:xfrm>
          <a:custGeom>
            <a:avLst/>
            <a:gdLst>
              <a:gd name="connsiteX0" fmla="*/ 0 w 2797791"/>
              <a:gd name="connsiteY0" fmla="*/ 0 h 600501"/>
              <a:gd name="connsiteX1" fmla="*/ 2797791 w 2797791"/>
              <a:gd name="connsiteY1" fmla="*/ 600501 h 600501"/>
              <a:gd name="connsiteX2" fmla="*/ 2797791 w 2797791"/>
              <a:gd name="connsiteY2" fmla="*/ 600501 h 600501"/>
              <a:gd name="connsiteX0" fmla="*/ 0 w 2797791"/>
              <a:gd name="connsiteY0" fmla="*/ 0 h 690660"/>
              <a:gd name="connsiteX1" fmla="*/ 2797791 w 2797791"/>
              <a:gd name="connsiteY1" fmla="*/ 600501 h 690660"/>
              <a:gd name="connsiteX2" fmla="*/ 2797791 w 2797791"/>
              <a:gd name="connsiteY2" fmla="*/ 600501 h 690660"/>
              <a:gd name="connsiteX0" fmla="*/ 0 w 2797791"/>
              <a:gd name="connsiteY0" fmla="*/ 0 h 690660"/>
              <a:gd name="connsiteX1" fmla="*/ 2797791 w 2797791"/>
              <a:gd name="connsiteY1" fmla="*/ 600501 h 690660"/>
              <a:gd name="connsiteX2" fmla="*/ 2797791 w 2797791"/>
              <a:gd name="connsiteY2" fmla="*/ 586853 h 690660"/>
              <a:gd name="connsiteX0" fmla="*/ 0 w 2797791"/>
              <a:gd name="connsiteY0" fmla="*/ 254 h 675654"/>
              <a:gd name="connsiteX1" fmla="*/ 2797791 w 2797791"/>
              <a:gd name="connsiteY1" fmla="*/ 600755 h 675654"/>
              <a:gd name="connsiteX2" fmla="*/ 2797791 w 2797791"/>
              <a:gd name="connsiteY2" fmla="*/ 587107 h 675654"/>
              <a:gd name="connsiteX0" fmla="*/ 0 w 2893325"/>
              <a:gd name="connsiteY0" fmla="*/ 254 h 675654"/>
              <a:gd name="connsiteX1" fmla="*/ 2797791 w 2893325"/>
              <a:gd name="connsiteY1" fmla="*/ 600755 h 675654"/>
              <a:gd name="connsiteX2" fmla="*/ 2893325 w 2893325"/>
              <a:gd name="connsiteY2" fmla="*/ 518868 h 675654"/>
              <a:gd name="connsiteX0" fmla="*/ 0 w 2893325"/>
              <a:gd name="connsiteY0" fmla="*/ 0 h 518614"/>
              <a:gd name="connsiteX1" fmla="*/ 2893325 w 2893325"/>
              <a:gd name="connsiteY1" fmla="*/ 518614 h 518614"/>
              <a:gd name="connsiteX0" fmla="*/ 0 w 2893325"/>
              <a:gd name="connsiteY0" fmla="*/ 0 h 569683"/>
              <a:gd name="connsiteX1" fmla="*/ 2893325 w 2893325"/>
              <a:gd name="connsiteY1" fmla="*/ 518614 h 569683"/>
              <a:gd name="connsiteX0" fmla="*/ 0 w 3054036"/>
              <a:gd name="connsiteY0" fmla="*/ 0 h 599133"/>
              <a:gd name="connsiteX1" fmla="*/ 3054036 w 3054036"/>
              <a:gd name="connsiteY1" fmla="*/ 550141 h 599133"/>
              <a:gd name="connsiteX0" fmla="*/ 0 w 3054036"/>
              <a:gd name="connsiteY0" fmla="*/ 0 h 558106"/>
              <a:gd name="connsiteX1" fmla="*/ 3054036 w 3054036"/>
              <a:gd name="connsiteY1" fmla="*/ 550141 h 558106"/>
              <a:gd name="connsiteX0" fmla="*/ 0 w 3054036"/>
              <a:gd name="connsiteY0" fmla="*/ 0 h 550141"/>
              <a:gd name="connsiteX1" fmla="*/ 3054036 w 3054036"/>
              <a:gd name="connsiteY1" fmla="*/ 550141 h 550141"/>
              <a:gd name="connsiteX0" fmla="*/ 0 w 3377701"/>
              <a:gd name="connsiteY0" fmla="*/ 0 h 729509"/>
              <a:gd name="connsiteX1" fmla="*/ 3377701 w 3377701"/>
              <a:gd name="connsiteY1" fmla="*/ 729509 h 729509"/>
              <a:gd name="connsiteX0" fmla="*/ 0 w 2951844"/>
              <a:gd name="connsiteY0" fmla="*/ 0 h 307455"/>
              <a:gd name="connsiteX1" fmla="*/ 2951844 w 2951844"/>
              <a:gd name="connsiteY1" fmla="*/ 307455 h 307455"/>
              <a:gd name="connsiteX0" fmla="*/ 0 w 2951844"/>
              <a:gd name="connsiteY0" fmla="*/ 0 h 538235"/>
              <a:gd name="connsiteX1" fmla="*/ 2951844 w 2951844"/>
              <a:gd name="connsiteY1" fmla="*/ 307455 h 538235"/>
              <a:gd name="connsiteX0" fmla="*/ 0 w 2951844"/>
              <a:gd name="connsiteY0" fmla="*/ 0 h 538235"/>
              <a:gd name="connsiteX1" fmla="*/ 2951844 w 2951844"/>
              <a:gd name="connsiteY1" fmla="*/ 307455 h 538235"/>
              <a:gd name="connsiteX0" fmla="*/ 0 w 2951844"/>
              <a:gd name="connsiteY0" fmla="*/ 0 h 515482"/>
              <a:gd name="connsiteX1" fmla="*/ 2951844 w 2951844"/>
              <a:gd name="connsiteY1" fmla="*/ 307455 h 515482"/>
              <a:gd name="connsiteX0" fmla="*/ 0 w 3049218"/>
              <a:gd name="connsiteY0" fmla="*/ 0 h 487121"/>
              <a:gd name="connsiteX1" fmla="*/ 3049218 w 3049218"/>
              <a:gd name="connsiteY1" fmla="*/ 272308 h 487121"/>
              <a:gd name="connsiteX0" fmla="*/ 0 w 2825389"/>
              <a:gd name="connsiteY0" fmla="*/ 0 h 884033"/>
              <a:gd name="connsiteX1" fmla="*/ 2825389 w 2825389"/>
              <a:gd name="connsiteY1" fmla="*/ 734230 h 884033"/>
              <a:gd name="connsiteX0" fmla="*/ 0 w 3102121"/>
              <a:gd name="connsiteY0" fmla="*/ 0 h 888618"/>
              <a:gd name="connsiteX1" fmla="*/ 3102121 w 3102121"/>
              <a:gd name="connsiteY1" fmla="*/ 739317 h 888618"/>
              <a:gd name="connsiteX0" fmla="*/ 0 w 3102121"/>
              <a:gd name="connsiteY0" fmla="*/ 0 h 896866"/>
              <a:gd name="connsiteX1" fmla="*/ 3102121 w 3102121"/>
              <a:gd name="connsiteY1" fmla="*/ 739317 h 896866"/>
              <a:gd name="connsiteX0" fmla="*/ 0 w 3102121"/>
              <a:gd name="connsiteY0" fmla="*/ 0 h 912037"/>
              <a:gd name="connsiteX1" fmla="*/ 3102121 w 3102121"/>
              <a:gd name="connsiteY1" fmla="*/ 739317 h 912037"/>
              <a:gd name="connsiteX0" fmla="*/ 0 w 3123054"/>
              <a:gd name="connsiteY0" fmla="*/ 0 h 943863"/>
              <a:gd name="connsiteX1" fmla="*/ 3123054 w 3123054"/>
              <a:gd name="connsiteY1" fmla="*/ 775365 h 943863"/>
              <a:gd name="connsiteX0" fmla="*/ 0 w 3069810"/>
              <a:gd name="connsiteY0" fmla="*/ 0 h 656821"/>
              <a:gd name="connsiteX1" fmla="*/ 3069810 w 3069810"/>
              <a:gd name="connsiteY1" fmla="*/ 439198 h 656821"/>
              <a:gd name="connsiteX0" fmla="*/ 0 w 3004786"/>
              <a:gd name="connsiteY0" fmla="*/ -1 h 773258"/>
              <a:gd name="connsiteX1" fmla="*/ 3004786 w 3004786"/>
              <a:gd name="connsiteY1" fmla="*/ 579014 h 773258"/>
              <a:gd name="connsiteX0" fmla="*/ 0 w 3004786"/>
              <a:gd name="connsiteY0" fmla="*/ -1 h 829448"/>
              <a:gd name="connsiteX1" fmla="*/ 3004786 w 3004786"/>
              <a:gd name="connsiteY1" fmla="*/ 579014 h 829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04786" h="829448">
                <a:moveTo>
                  <a:pt x="0" y="-1"/>
                </a:moveTo>
                <a:cubicBezTo>
                  <a:pt x="1021748" y="662115"/>
                  <a:pt x="1483028" y="1146238"/>
                  <a:pt x="3004786" y="579014"/>
                </a:cubicBezTo>
              </a:path>
            </a:pathLst>
          </a:custGeom>
          <a:noFill/>
          <a:ln w="57150">
            <a:solidFill>
              <a:schemeClr val="accent2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85" name="กล่องข้อความ 85">
            <a:extLst>
              <a:ext uri="{FF2B5EF4-FFF2-40B4-BE49-F238E27FC236}">
                <a16:creationId xmlns:a16="http://schemas.microsoft.com/office/drawing/2014/main" id="{5E2483F0-312B-EBFF-2E1D-5F2DD6FCAC43}"/>
              </a:ext>
            </a:extLst>
          </p:cNvPr>
          <p:cNvSpPr txBox="1"/>
          <p:nvPr/>
        </p:nvSpPr>
        <p:spPr>
          <a:xfrm>
            <a:off x="1404021" y="887652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1010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2032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5" name="กล่องข้อความ 85">
            <a:extLst>
              <a:ext uri="{FF2B5EF4-FFF2-40B4-BE49-F238E27FC236}">
                <a16:creationId xmlns:a16="http://schemas.microsoft.com/office/drawing/2014/main" id="{E0FA9F9C-92C6-5895-1897-11B6025F253D}"/>
              </a:ext>
            </a:extLst>
          </p:cNvPr>
          <p:cNvSpPr txBox="1"/>
          <p:nvPr/>
        </p:nvSpPr>
        <p:spPr>
          <a:xfrm>
            <a:off x="4341117" y="917682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1012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2032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49" name="กล่องข้อความ 86">
            <a:extLst>
              <a:ext uri="{FF2B5EF4-FFF2-40B4-BE49-F238E27FC236}">
                <a16:creationId xmlns:a16="http://schemas.microsoft.com/office/drawing/2014/main" id="{2BB3144A-02A1-7A72-E5E3-C87E2669810E}"/>
              </a:ext>
            </a:extLst>
          </p:cNvPr>
          <p:cNvSpPr txBox="1"/>
          <p:nvPr/>
        </p:nvSpPr>
        <p:spPr>
          <a:xfrm>
            <a:off x="11482110" y="3464267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1012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2032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8" name="กล่องข้อความ 85">
            <a:extLst>
              <a:ext uri="{FF2B5EF4-FFF2-40B4-BE49-F238E27FC236}">
                <a16:creationId xmlns:a16="http://schemas.microsoft.com/office/drawing/2014/main" id="{4306C47C-CC25-EE27-FF5C-DF7B729B2353}"/>
              </a:ext>
            </a:extLst>
          </p:cNvPr>
          <p:cNvSpPr txBox="1"/>
          <p:nvPr/>
        </p:nvSpPr>
        <p:spPr>
          <a:xfrm>
            <a:off x="11470781" y="3850855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1010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2032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2" name="กล่องข้อความ 85">
            <a:extLst>
              <a:ext uri="{FF2B5EF4-FFF2-40B4-BE49-F238E27FC236}">
                <a16:creationId xmlns:a16="http://schemas.microsoft.com/office/drawing/2014/main" id="{28CA505F-06B8-F411-6A4C-16FB6EDB14B0}"/>
              </a:ext>
            </a:extLst>
          </p:cNvPr>
          <p:cNvSpPr txBox="1"/>
          <p:nvPr/>
        </p:nvSpPr>
        <p:spPr>
          <a:xfrm>
            <a:off x="11472665" y="5624306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1010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2032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3" name="กล่องข้อความ 86">
            <a:extLst>
              <a:ext uri="{FF2B5EF4-FFF2-40B4-BE49-F238E27FC236}">
                <a16:creationId xmlns:a16="http://schemas.microsoft.com/office/drawing/2014/main" id="{D817FBD9-0ABF-B064-C030-17DE36BE5420}"/>
              </a:ext>
            </a:extLst>
          </p:cNvPr>
          <p:cNvSpPr txBox="1"/>
          <p:nvPr/>
        </p:nvSpPr>
        <p:spPr>
          <a:xfrm>
            <a:off x="8749158" y="879208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1014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2032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C8F8C5C1-696D-DC50-A985-CC42B6F493A9}"/>
              </a:ext>
            </a:extLst>
          </p:cNvPr>
          <p:cNvSpPr/>
          <p:nvPr/>
        </p:nvSpPr>
        <p:spPr>
          <a:xfrm>
            <a:off x="2024944" y="1837916"/>
            <a:ext cx="2564020" cy="1868600"/>
          </a:xfrm>
          <a:custGeom>
            <a:avLst/>
            <a:gdLst>
              <a:gd name="connsiteX0" fmla="*/ 99564 w 2367280"/>
              <a:gd name="connsiteY0" fmla="*/ 812800 h 1810462"/>
              <a:gd name="connsiteX1" fmla="*/ 678298 w 2367280"/>
              <a:gd name="connsiteY1" fmla="*/ 164618 h 1810462"/>
              <a:gd name="connsiteX2" fmla="*/ 1777893 w 2367280"/>
              <a:gd name="connsiteY2" fmla="*/ 72020 h 1810462"/>
              <a:gd name="connsiteX3" fmla="*/ 2356627 w 2367280"/>
              <a:gd name="connsiteY3" fmla="*/ 1090593 h 1810462"/>
              <a:gd name="connsiteX4" fmla="*/ 1303331 w 2367280"/>
              <a:gd name="connsiteY4" fmla="*/ 1808223 h 1810462"/>
              <a:gd name="connsiteX5" fmla="*/ 122714 w 2367280"/>
              <a:gd name="connsiteY5" fmla="*/ 1298937 h 1810462"/>
              <a:gd name="connsiteX6" fmla="*/ 99564 w 2367280"/>
              <a:gd name="connsiteY6" fmla="*/ 812800 h 1810462"/>
              <a:gd name="connsiteX0" fmla="*/ 99564 w 2481134"/>
              <a:gd name="connsiteY0" fmla="*/ 812800 h 1810462"/>
              <a:gd name="connsiteX1" fmla="*/ 678298 w 2481134"/>
              <a:gd name="connsiteY1" fmla="*/ 164618 h 1810462"/>
              <a:gd name="connsiteX2" fmla="*/ 1777893 w 2481134"/>
              <a:gd name="connsiteY2" fmla="*/ 72020 h 1810462"/>
              <a:gd name="connsiteX3" fmla="*/ 2472374 w 2481134"/>
              <a:gd name="connsiteY3" fmla="*/ 1090593 h 1810462"/>
              <a:gd name="connsiteX4" fmla="*/ 1303331 w 2481134"/>
              <a:gd name="connsiteY4" fmla="*/ 1808223 h 1810462"/>
              <a:gd name="connsiteX5" fmla="*/ 122714 w 2481134"/>
              <a:gd name="connsiteY5" fmla="*/ 1298937 h 1810462"/>
              <a:gd name="connsiteX6" fmla="*/ 99564 w 2481134"/>
              <a:gd name="connsiteY6" fmla="*/ 812800 h 1810462"/>
              <a:gd name="connsiteX0" fmla="*/ 79534 w 2462261"/>
              <a:gd name="connsiteY0" fmla="*/ 778947 h 1776609"/>
              <a:gd name="connsiteX1" fmla="*/ 264729 w 2462261"/>
              <a:gd name="connsiteY1" fmla="*/ 269661 h 1776609"/>
              <a:gd name="connsiteX2" fmla="*/ 1757863 w 2462261"/>
              <a:gd name="connsiteY2" fmla="*/ 38167 h 1776609"/>
              <a:gd name="connsiteX3" fmla="*/ 2452344 w 2462261"/>
              <a:gd name="connsiteY3" fmla="*/ 1056740 h 1776609"/>
              <a:gd name="connsiteX4" fmla="*/ 1283301 w 2462261"/>
              <a:gd name="connsiteY4" fmla="*/ 1774370 h 1776609"/>
              <a:gd name="connsiteX5" fmla="*/ 102684 w 2462261"/>
              <a:gd name="connsiteY5" fmla="*/ 1265084 h 1776609"/>
              <a:gd name="connsiteX6" fmla="*/ 79534 w 2462261"/>
              <a:gd name="connsiteY6" fmla="*/ 778947 h 1776609"/>
              <a:gd name="connsiteX0" fmla="*/ 79534 w 2464360"/>
              <a:gd name="connsiteY0" fmla="*/ 707074 h 1704736"/>
              <a:gd name="connsiteX1" fmla="*/ 264729 w 2464360"/>
              <a:gd name="connsiteY1" fmla="*/ 197788 h 1704736"/>
              <a:gd name="connsiteX2" fmla="*/ 1792587 w 2464360"/>
              <a:gd name="connsiteY2" fmla="*/ 47317 h 1704736"/>
              <a:gd name="connsiteX3" fmla="*/ 2452344 w 2464360"/>
              <a:gd name="connsiteY3" fmla="*/ 984867 h 1704736"/>
              <a:gd name="connsiteX4" fmla="*/ 1283301 w 2464360"/>
              <a:gd name="connsiteY4" fmla="*/ 1702497 h 1704736"/>
              <a:gd name="connsiteX5" fmla="*/ 102684 w 2464360"/>
              <a:gd name="connsiteY5" fmla="*/ 1193211 h 1704736"/>
              <a:gd name="connsiteX6" fmla="*/ 79534 w 2464360"/>
              <a:gd name="connsiteY6" fmla="*/ 707074 h 1704736"/>
              <a:gd name="connsiteX0" fmla="*/ 97628 w 2459304"/>
              <a:gd name="connsiteY0" fmla="*/ 1207668 h 1719769"/>
              <a:gd name="connsiteX1" fmla="*/ 259673 w 2459304"/>
              <a:gd name="connsiteY1" fmla="*/ 212245 h 1719769"/>
              <a:gd name="connsiteX2" fmla="*/ 1787531 w 2459304"/>
              <a:gd name="connsiteY2" fmla="*/ 61774 h 1719769"/>
              <a:gd name="connsiteX3" fmla="*/ 2447288 w 2459304"/>
              <a:gd name="connsiteY3" fmla="*/ 999324 h 1719769"/>
              <a:gd name="connsiteX4" fmla="*/ 1278245 w 2459304"/>
              <a:gd name="connsiteY4" fmla="*/ 1716954 h 1719769"/>
              <a:gd name="connsiteX5" fmla="*/ 97628 w 2459304"/>
              <a:gd name="connsiteY5" fmla="*/ 1207668 h 1719769"/>
              <a:gd name="connsiteX0" fmla="*/ 123879 w 2474919"/>
              <a:gd name="connsiteY0" fmla="*/ 1207668 h 1823346"/>
              <a:gd name="connsiteX1" fmla="*/ 285924 w 2474919"/>
              <a:gd name="connsiteY1" fmla="*/ 212245 h 1823346"/>
              <a:gd name="connsiteX2" fmla="*/ 1813782 w 2474919"/>
              <a:gd name="connsiteY2" fmla="*/ 61774 h 1823346"/>
              <a:gd name="connsiteX3" fmla="*/ 2473539 w 2474919"/>
              <a:gd name="connsiteY3" fmla="*/ 999324 h 1823346"/>
              <a:gd name="connsiteX4" fmla="*/ 1663311 w 2474919"/>
              <a:gd name="connsiteY4" fmla="*/ 1821126 h 1823346"/>
              <a:gd name="connsiteX5" fmla="*/ 123879 w 2474919"/>
              <a:gd name="connsiteY5" fmla="*/ 1207668 h 1823346"/>
              <a:gd name="connsiteX0" fmla="*/ 123879 w 2567264"/>
              <a:gd name="connsiteY0" fmla="*/ 1207668 h 1823346"/>
              <a:gd name="connsiteX1" fmla="*/ 285924 w 2567264"/>
              <a:gd name="connsiteY1" fmla="*/ 212245 h 1823346"/>
              <a:gd name="connsiteX2" fmla="*/ 1813782 w 2567264"/>
              <a:gd name="connsiteY2" fmla="*/ 61774 h 1823346"/>
              <a:gd name="connsiteX3" fmla="*/ 2566136 w 2567264"/>
              <a:gd name="connsiteY3" fmla="*/ 999324 h 1823346"/>
              <a:gd name="connsiteX4" fmla="*/ 1663311 w 2567264"/>
              <a:gd name="connsiteY4" fmla="*/ 1821126 h 1823346"/>
              <a:gd name="connsiteX5" fmla="*/ 123879 w 2567264"/>
              <a:gd name="connsiteY5" fmla="*/ 1207668 h 1823346"/>
              <a:gd name="connsiteX0" fmla="*/ 123879 w 2567264"/>
              <a:gd name="connsiteY0" fmla="*/ 1197424 h 1813072"/>
              <a:gd name="connsiteX1" fmla="*/ 285924 w 2567264"/>
              <a:gd name="connsiteY1" fmla="*/ 236726 h 1813072"/>
              <a:gd name="connsiteX2" fmla="*/ 1813782 w 2567264"/>
              <a:gd name="connsiteY2" fmla="*/ 51530 h 1813072"/>
              <a:gd name="connsiteX3" fmla="*/ 2566136 w 2567264"/>
              <a:gd name="connsiteY3" fmla="*/ 989080 h 1813072"/>
              <a:gd name="connsiteX4" fmla="*/ 1663311 w 2567264"/>
              <a:gd name="connsiteY4" fmla="*/ 1810882 h 1813072"/>
              <a:gd name="connsiteX5" fmla="*/ 123879 w 2567264"/>
              <a:gd name="connsiteY5" fmla="*/ 1197424 h 1813072"/>
              <a:gd name="connsiteX0" fmla="*/ 125400 w 2569469"/>
              <a:gd name="connsiteY0" fmla="*/ 1197424 h 1813072"/>
              <a:gd name="connsiteX1" fmla="*/ 287445 w 2569469"/>
              <a:gd name="connsiteY1" fmla="*/ 236726 h 1813072"/>
              <a:gd name="connsiteX2" fmla="*/ 1850027 w 2569469"/>
              <a:gd name="connsiteY2" fmla="*/ 51530 h 1813072"/>
              <a:gd name="connsiteX3" fmla="*/ 2567657 w 2569469"/>
              <a:gd name="connsiteY3" fmla="*/ 989080 h 1813072"/>
              <a:gd name="connsiteX4" fmla="*/ 1664832 w 2569469"/>
              <a:gd name="connsiteY4" fmla="*/ 1810882 h 1813072"/>
              <a:gd name="connsiteX5" fmla="*/ 125400 w 2569469"/>
              <a:gd name="connsiteY5" fmla="*/ 1197424 h 1813072"/>
              <a:gd name="connsiteX0" fmla="*/ 242993 w 2687062"/>
              <a:gd name="connsiteY0" fmla="*/ 1197424 h 1821464"/>
              <a:gd name="connsiteX1" fmla="*/ 405038 w 2687062"/>
              <a:gd name="connsiteY1" fmla="*/ 236726 h 1821464"/>
              <a:gd name="connsiteX2" fmla="*/ 1967620 w 2687062"/>
              <a:gd name="connsiteY2" fmla="*/ 51530 h 1821464"/>
              <a:gd name="connsiteX3" fmla="*/ 2685250 w 2687062"/>
              <a:gd name="connsiteY3" fmla="*/ 989080 h 1821464"/>
              <a:gd name="connsiteX4" fmla="*/ 1782425 w 2687062"/>
              <a:gd name="connsiteY4" fmla="*/ 1810882 h 1821464"/>
              <a:gd name="connsiteX5" fmla="*/ 242993 w 2687062"/>
              <a:gd name="connsiteY5" fmla="*/ 1197424 h 1821464"/>
              <a:gd name="connsiteX0" fmla="*/ 335374 w 2779443"/>
              <a:gd name="connsiteY0" fmla="*/ 1197424 h 1816421"/>
              <a:gd name="connsiteX1" fmla="*/ 497419 w 2779443"/>
              <a:gd name="connsiteY1" fmla="*/ 236726 h 1816421"/>
              <a:gd name="connsiteX2" fmla="*/ 2060001 w 2779443"/>
              <a:gd name="connsiteY2" fmla="*/ 51530 h 1816421"/>
              <a:gd name="connsiteX3" fmla="*/ 2777631 w 2779443"/>
              <a:gd name="connsiteY3" fmla="*/ 989080 h 1816421"/>
              <a:gd name="connsiteX4" fmla="*/ 1874806 w 2779443"/>
              <a:gd name="connsiteY4" fmla="*/ 1810882 h 1816421"/>
              <a:gd name="connsiteX5" fmla="*/ 335374 w 2779443"/>
              <a:gd name="connsiteY5" fmla="*/ 1197424 h 1816421"/>
              <a:gd name="connsiteX0" fmla="*/ 336295 w 2780941"/>
              <a:gd name="connsiteY0" fmla="*/ 1246981 h 1865978"/>
              <a:gd name="connsiteX1" fmla="*/ 498340 w 2780941"/>
              <a:gd name="connsiteY1" fmla="*/ 286283 h 1865978"/>
              <a:gd name="connsiteX2" fmla="*/ 2084071 w 2780941"/>
              <a:gd name="connsiteY2" fmla="*/ 43213 h 1865978"/>
              <a:gd name="connsiteX3" fmla="*/ 2778552 w 2780941"/>
              <a:gd name="connsiteY3" fmla="*/ 1038637 h 1865978"/>
              <a:gd name="connsiteX4" fmla="*/ 1875727 w 2780941"/>
              <a:gd name="connsiteY4" fmla="*/ 1860439 h 1865978"/>
              <a:gd name="connsiteX5" fmla="*/ 336295 w 2780941"/>
              <a:gd name="connsiteY5" fmla="*/ 1246981 h 1865978"/>
              <a:gd name="connsiteX0" fmla="*/ 151869 w 2596515"/>
              <a:gd name="connsiteY0" fmla="*/ 1246981 h 1862755"/>
              <a:gd name="connsiteX1" fmla="*/ 313914 w 2596515"/>
              <a:gd name="connsiteY1" fmla="*/ 286283 h 1862755"/>
              <a:gd name="connsiteX2" fmla="*/ 1899645 w 2596515"/>
              <a:gd name="connsiteY2" fmla="*/ 43213 h 1862755"/>
              <a:gd name="connsiteX3" fmla="*/ 2594126 w 2596515"/>
              <a:gd name="connsiteY3" fmla="*/ 1038637 h 1862755"/>
              <a:gd name="connsiteX4" fmla="*/ 1691301 w 2596515"/>
              <a:gd name="connsiteY4" fmla="*/ 1860439 h 1862755"/>
              <a:gd name="connsiteX5" fmla="*/ 151869 w 2596515"/>
              <a:gd name="connsiteY5" fmla="*/ 1246981 h 1862755"/>
              <a:gd name="connsiteX0" fmla="*/ 126425 w 2571071"/>
              <a:gd name="connsiteY0" fmla="*/ 1275893 h 1891634"/>
              <a:gd name="connsiteX1" fmla="*/ 288470 w 2571071"/>
              <a:gd name="connsiteY1" fmla="*/ 211022 h 1891634"/>
              <a:gd name="connsiteX2" fmla="*/ 1874201 w 2571071"/>
              <a:gd name="connsiteY2" fmla="*/ 72125 h 1891634"/>
              <a:gd name="connsiteX3" fmla="*/ 2568682 w 2571071"/>
              <a:gd name="connsiteY3" fmla="*/ 1067549 h 1891634"/>
              <a:gd name="connsiteX4" fmla="*/ 1665857 w 2571071"/>
              <a:gd name="connsiteY4" fmla="*/ 1889351 h 1891634"/>
              <a:gd name="connsiteX5" fmla="*/ 126425 w 2571071"/>
              <a:gd name="connsiteY5" fmla="*/ 1275893 h 1891634"/>
              <a:gd name="connsiteX0" fmla="*/ 115436 w 2564020"/>
              <a:gd name="connsiteY0" fmla="*/ 1275893 h 1868600"/>
              <a:gd name="connsiteX1" fmla="*/ 277481 w 2564020"/>
              <a:gd name="connsiteY1" fmla="*/ 211022 h 1868600"/>
              <a:gd name="connsiteX2" fmla="*/ 1863212 w 2564020"/>
              <a:gd name="connsiteY2" fmla="*/ 72125 h 1868600"/>
              <a:gd name="connsiteX3" fmla="*/ 2557693 w 2564020"/>
              <a:gd name="connsiteY3" fmla="*/ 1067549 h 1868600"/>
              <a:gd name="connsiteX4" fmla="*/ 1504397 w 2564020"/>
              <a:gd name="connsiteY4" fmla="*/ 1866201 h 1868600"/>
              <a:gd name="connsiteX5" fmla="*/ 115436 w 2564020"/>
              <a:gd name="connsiteY5" fmla="*/ 1275893 h 186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64020" h="1868600">
                <a:moveTo>
                  <a:pt x="115436" y="1275893"/>
                </a:moveTo>
                <a:cubicBezTo>
                  <a:pt x="-89050" y="1000030"/>
                  <a:pt x="-13815" y="411650"/>
                  <a:pt x="277481" y="211022"/>
                </a:cubicBezTo>
                <a:cubicBezTo>
                  <a:pt x="568777" y="10394"/>
                  <a:pt x="1483177" y="-70630"/>
                  <a:pt x="1863212" y="72125"/>
                </a:cubicBezTo>
                <a:cubicBezTo>
                  <a:pt x="2243247" y="214880"/>
                  <a:pt x="2617495" y="768536"/>
                  <a:pt x="2557693" y="1067549"/>
                </a:cubicBezTo>
                <a:cubicBezTo>
                  <a:pt x="2497891" y="1366562"/>
                  <a:pt x="1876716" y="1831477"/>
                  <a:pt x="1504397" y="1866201"/>
                </a:cubicBezTo>
                <a:cubicBezTo>
                  <a:pt x="1132078" y="1900925"/>
                  <a:pt x="319922" y="1551756"/>
                  <a:pt x="115436" y="1275893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กล่องข้อความ 63">
            <a:extLst>
              <a:ext uri="{FF2B5EF4-FFF2-40B4-BE49-F238E27FC236}">
                <a16:creationId xmlns:a16="http://schemas.microsoft.com/office/drawing/2014/main" id="{05F1DEA2-AB86-6EE9-D546-B1FF8AB79A26}"/>
              </a:ext>
            </a:extLst>
          </p:cNvPr>
          <p:cNvSpPr txBox="1"/>
          <p:nvPr/>
        </p:nvSpPr>
        <p:spPr bwMode="auto">
          <a:xfrm>
            <a:off x="7095676" y="2480637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1400" dirty="0">
                <a:solidFill>
                  <a:srgbClr val="FFFF00"/>
                </a:solidFill>
                <a:effectLst>
                  <a:glow rad="203200">
                    <a:prstClr val="black"/>
                  </a:glow>
                </a:effectLst>
              </a:rPr>
              <a:t>1008</a:t>
            </a:r>
            <a:endParaRPr lang="th-TH" sz="1400" dirty="0">
              <a:solidFill>
                <a:srgbClr val="FFFF00"/>
              </a:solidFill>
              <a:effectLst>
                <a:glow rad="203200">
                  <a:prstClr val="black"/>
                </a:glow>
              </a:effectLst>
            </a:endParaRPr>
          </a:p>
        </p:txBody>
      </p:sp>
      <p:sp>
        <p:nvSpPr>
          <p:cNvPr id="93" name="กล่องข้อความ 85">
            <a:extLst>
              <a:ext uri="{FF2B5EF4-FFF2-40B4-BE49-F238E27FC236}">
                <a16:creationId xmlns:a16="http://schemas.microsoft.com/office/drawing/2014/main" id="{CE408F77-0A41-A91A-9D60-659880B920AB}"/>
              </a:ext>
            </a:extLst>
          </p:cNvPr>
          <p:cNvSpPr txBox="1"/>
          <p:nvPr/>
        </p:nvSpPr>
        <p:spPr>
          <a:xfrm>
            <a:off x="3187894" y="1687857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1006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2032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685201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82A475-BB14-E737-B411-01C5E76442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รอง 2">
            <a:extLst>
              <a:ext uri="{FF2B5EF4-FFF2-40B4-BE49-F238E27FC236}">
                <a16:creationId xmlns:a16="http://schemas.microsoft.com/office/drawing/2014/main" id="{0C78966F-0F20-6AEE-C495-53AD6D8B9F9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BA878C65-3FA1-E85B-7F35-A317C75B03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" r="346"/>
          <a:stretch/>
        </p:blipFill>
        <p:spPr bwMode="auto">
          <a:xfrm>
            <a:off x="-16390" y="117559"/>
            <a:ext cx="12192000" cy="68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กล่องข้อความ 87">
            <a:extLst>
              <a:ext uri="{FF2B5EF4-FFF2-40B4-BE49-F238E27FC236}">
                <a16:creationId xmlns:a16="http://schemas.microsoft.com/office/drawing/2014/main" id="{95754A2C-6D6E-092D-A1FA-7F8F96BEB785}"/>
              </a:ext>
            </a:extLst>
          </p:cNvPr>
          <p:cNvSpPr txBox="1"/>
          <p:nvPr/>
        </p:nvSpPr>
        <p:spPr>
          <a:xfrm>
            <a:off x="-1399146" y="4828824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1014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2032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2" name="กล่องข้อความ 88">
            <a:extLst>
              <a:ext uri="{FF2B5EF4-FFF2-40B4-BE49-F238E27FC236}">
                <a16:creationId xmlns:a16="http://schemas.microsoft.com/office/drawing/2014/main" id="{53756B6B-5EE5-C396-60D7-7F26374AC8BB}"/>
              </a:ext>
            </a:extLst>
          </p:cNvPr>
          <p:cNvSpPr txBox="1"/>
          <p:nvPr/>
        </p:nvSpPr>
        <p:spPr>
          <a:xfrm>
            <a:off x="-1908059" y="5510625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1016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2032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3" name="กล่องข้อความ 89">
            <a:extLst>
              <a:ext uri="{FF2B5EF4-FFF2-40B4-BE49-F238E27FC236}">
                <a16:creationId xmlns:a16="http://schemas.microsoft.com/office/drawing/2014/main" id="{FD3EEC4E-ED8D-C147-FC0A-66890CE303D6}"/>
              </a:ext>
            </a:extLst>
          </p:cNvPr>
          <p:cNvSpPr txBox="1"/>
          <p:nvPr/>
        </p:nvSpPr>
        <p:spPr>
          <a:xfrm>
            <a:off x="-3701233" y="1136096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1010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2032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4" name="กล่องข้อความ 90">
            <a:extLst>
              <a:ext uri="{FF2B5EF4-FFF2-40B4-BE49-F238E27FC236}">
                <a16:creationId xmlns:a16="http://schemas.microsoft.com/office/drawing/2014/main" id="{059F2289-A4AF-0FE5-362C-F9CDE5C5743E}"/>
              </a:ext>
            </a:extLst>
          </p:cNvPr>
          <p:cNvSpPr txBox="1"/>
          <p:nvPr/>
        </p:nvSpPr>
        <p:spPr>
          <a:xfrm>
            <a:off x="-2368504" y="1041541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1012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2032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5" name="กล่องข้อความ 91">
            <a:extLst>
              <a:ext uri="{FF2B5EF4-FFF2-40B4-BE49-F238E27FC236}">
                <a16:creationId xmlns:a16="http://schemas.microsoft.com/office/drawing/2014/main" id="{C0A39407-81E7-621D-104A-746779BB4602}"/>
              </a:ext>
            </a:extLst>
          </p:cNvPr>
          <p:cNvSpPr txBox="1"/>
          <p:nvPr/>
        </p:nvSpPr>
        <p:spPr>
          <a:xfrm>
            <a:off x="13133535" y="756222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1014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2032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6" name="กล่องข้อความ 93">
            <a:extLst>
              <a:ext uri="{FF2B5EF4-FFF2-40B4-BE49-F238E27FC236}">
                <a16:creationId xmlns:a16="http://schemas.microsoft.com/office/drawing/2014/main" id="{4ED0C0EB-5E0F-EF4B-FC0D-B2E01FD2FED3}"/>
              </a:ext>
            </a:extLst>
          </p:cNvPr>
          <p:cNvSpPr txBox="1"/>
          <p:nvPr/>
        </p:nvSpPr>
        <p:spPr>
          <a:xfrm>
            <a:off x="12456511" y="1272086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1016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2032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7" name="กล่องข้อความ 94">
            <a:extLst>
              <a:ext uri="{FF2B5EF4-FFF2-40B4-BE49-F238E27FC236}">
                <a16:creationId xmlns:a16="http://schemas.microsoft.com/office/drawing/2014/main" id="{9E9CEA48-1AC4-AE22-FEB3-F55C94ABF300}"/>
              </a:ext>
            </a:extLst>
          </p:cNvPr>
          <p:cNvSpPr txBox="1"/>
          <p:nvPr/>
        </p:nvSpPr>
        <p:spPr>
          <a:xfrm>
            <a:off x="14506165" y="2011972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1014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2032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8" name="กล่องข้อความ 95">
            <a:extLst>
              <a:ext uri="{FF2B5EF4-FFF2-40B4-BE49-F238E27FC236}">
                <a16:creationId xmlns:a16="http://schemas.microsoft.com/office/drawing/2014/main" id="{4F043A78-86FA-6024-F11B-7091A4BD999F}"/>
              </a:ext>
            </a:extLst>
          </p:cNvPr>
          <p:cNvSpPr txBox="1"/>
          <p:nvPr/>
        </p:nvSpPr>
        <p:spPr>
          <a:xfrm>
            <a:off x="14604815" y="5416607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1014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2032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9" name="กล่องข้อความ 96">
            <a:extLst>
              <a:ext uri="{FF2B5EF4-FFF2-40B4-BE49-F238E27FC236}">
                <a16:creationId xmlns:a16="http://schemas.microsoft.com/office/drawing/2014/main" id="{A255CAA4-306A-7368-C3B5-17B2DF10C844}"/>
              </a:ext>
            </a:extLst>
          </p:cNvPr>
          <p:cNvSpPr txBox="1"/>
          <p:nvPr/>
        </p:nvSpPr>
        <p:spPr>
          <a:xfrm>
            <a:off x="14629197" y="6313441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1016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2032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6" name="กล่องข้อความ 85">
            <a:extLst>
              <a:ext uri="{FF2B5EF4-FFF2-40B4-BE49-F238E27FC236}">
                <a16:creationId xmlns:a16="http://schemas.microsoft.com/office/drawing/2014/main" id="{41549009-BCF4-1C4C-10E5-C008443D689D}"/>
              </a:ext>
            </a:extLst>
          </p:cNvPr>
          <p:cNvSpPr txBox="1"/>
          <p:nvPr/>
        </p:nvSpPr>
        <p:spPr>
          <a:xfrm>
            <a:off x="-1429127" y="1114995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1010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2032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7" name="Oval 1">
            <a:extLst>
              <a:ext uri="{FF2B5EF4-FFF2-40B4-BE49-F238E27FC236}">
                <a16:creationId xmlns:a16="http://schemas.microsoft.com/office/drawing/2014/main" id="{D8ECD2A4-F50F-CCA8-C553-21072E191A68}"/>
              </a:ext>
            </a:extLst>
          </p:cNvPr>
          <p:cNvSpPr/>
          <p:nvPr/>
        </p:nvSpPr>
        <p:spPr bwMode="auto">
          <a:xfrm>
            <a:off x="4643963" y="6084375"/>
            <a:ext cx="1004888" cy="801688"/>
          </a:xfrm>
          <a:prstGeom prst="ellipse">
            <a:avLst/>
          </a:prstGeom>
          <a:noFill/>
          <a:ln w="28575">
            <a:noFill/>
          </a:ln>
          <a:effectLst>
            <a:glow rad="88900"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glow rad="127000">
                    <a:prstClr val="white">
                      <a:alpha val="9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2" name="Oval 1">
            <a:extLst>
              <a:ext uri="{FF2B5EF4-FFF2-40B4-BE49-F238E27FC236}">
                <a16:creationId xmlns:a16="http://schemas.microsoft.com/office/drawing/2014/main" id="{B5E1A469-0308-B7BE-1E31-E3EED3321322}"/>
              </a:ext>
            </a:extLst>
          </p:cNvPr>
          <p:cNvSpPr/>
          <p:nvPr/>
        </p:nvSpPr>
        <p:spPr bwMode="auto">
          <a:xfrm>
            <a:off x="10572848" y="953698"/>
            <a:ext cx="1004888" cy="801688"/>
          </a:xfrm>
          <a:prstGeom prst="ellipse">
            <a:avLst/>
          </a:prstGeom>
          <a:noFill/>
          <a:ln w="28575">
            <a:noFill/>
          </a:ln>
          <a:effectLst>
            <a:glow rad="88900"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glow rad="127000">
                    <a:prstClr val="white">
                      <a:alpha val="9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3" name="Oval 1">
            <a:extLst>
              <a:ext uri="{FF2B5EF4-FFF2-40B4-BE49-F238E27FC236}">
                <a16:creationId xmlns:a16="http://schemas.microsoft.com/office/drawing/2014/main" id="{959ACCE6-49AD-020D-93FE-7DA2FA75D717}"/>
              </a:ext>
            </a:extLst>
          </p:cNvPr>
          <p:cNvSpPr/>
          <p:nvPr/>
        </p:nvSpPr>
        <p:spPr bwMode="auto">
          <a:xfrm>
            <a:off x="9051302" y="377610"/>
            <a:ext cx="1004888" cy="801688"/>
          </a:xfrm>
          <a:prstGeom prst="ellipse">
            <a:avLst/>
          </a:prstGeom>
          <a:noFill/>
          <a:ln w="28575">
            <a:noFill/>
          </a:ln>
          <a:effectLst>
            <a:glow rad="88900"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27000">
                    <a:prstClr val="white">
                      <a:alpha val="9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1" name="รูปแบบอิสระ: รูปร่าง 60">
            <a:extLst>
              <a:ext uri="{FF2B5EF4-FFF2-40B4-BE49-F238E27FC236}">
                <a16:creationId xmlns:a16="http://schemas.microsoft.com/office/drawing/2014/main" id="{ABCD2EC8-4CA4-3FC3-019A-F1E5EC57C3A3}"/>
              </a:ext>
            </a:extLst>
          </p:cNvPr>
          <p:cNvSpPr/>
          <p:nvPr/>
        </p:nvSpPr>
        <p:spPr>
          <a:xfrm rot="391269">
            <a:off x="-242899" y="228236"/>
            <a:ext cx="4730009" cy="3031687"/>
          </a:xfrm>
          <a:custGeom>
            <a:avLst/>
            <a:gdLst>
              <a:gd name="connsiteX0" fmla="*/ 3799 w 4495164"/>
              <a:gd name="connsiteY0" fmla="*/ 164763 h 2744190"/>
              <a:gd name="connsiteX1" fmla="*/ 508766 w 4495164"/>
              <a:gd name="connsiteY1" fmla="*/ 1229289 h 2744190"/>
              <a:gd name="connsiteX2" fmla="*/ 3183728 w 4495164"/>
              <a:gd name="connsiteY2" fmla="*/ 990 h 2744190"/>
              <a:gd name="connsiteX3" fmla="*/ 4493913 w 4495164"/>
              <a:gd name="connsiteY3" fmla="*/ 1474948 h 2744190"/>
              <a:gd name="connsiteX4" fmla="*/ 3388444 w 4495164"/>
              <a:gd name="connsiteY4" fmla="*/ 2484883 h 2744190"/>
              <a:gd name="connsiteX5" fmla="*/ 1682474 w 4495164"/>
              <a:gd name="connsiteY5" fmla="*/ 1993563 h 2744190"/>
              <a:gd name="connsiteX6" fmla="*/ 72038 w 4495164"/>
              <a:gd name="connsiteY6" fmla="*/ 2744190 h 2744190"/>
              <a:gd name="connsiteX7" fmla="*/ 72038 w 4495164"/>
              <a:gd name="connsiteY7" fmla="*/ 2744190 h 2744190"/>
              <a:gd name="connsiteX0" fmla="*/ 3799 w 4494988"/>
              <a:gd name="connsiteY0" fmla="*/ 164763 h 2744190"/>
              <a:gd name="connsiteX1" fmla="*/ 508766 w 4494988"/>
              <a:gd name="connsiteY1" fmla="*/ 1229289 h 2744190"/>
              <a:gd name="connsiteX2" fmla="*/ 3183728 w 4494988"/>
              <a:gd name="connsiteY2" fmla="*/ 990 h 2744190"/>
              <a:gd name="connsiteX3" fmla="*/ 4493913 w 4494988"/>
              <a:gd name="connsiteY3" fmla="*/ 1474948 h 2744190"/>
              <a:gd name="connsiteX4" fmla="*/ 3374796 w 4494988"/>
              <a:gd name="connsiteY4" fmla="*/ 2539474 h 2744190"/>
              <a:gd name="connsiteX5" fmla="*/ 1682474 w 4494988"/>
              <a:gd name="connsiteY5" fmla="*/ 1993563 h 2744190"/>
              <a:gd name="connsiteX6" fmla="*/ 72038 w 4494988"/>
              <a:gd name="connsiteY6" fmla="*/ 2744190 h 2744190"/>
              <a:gd name="connsiteX7" fmla="*/ 72038 w 4494988"/>
              <a:gd name="connsiteY7" fmla="*/ 2744190 h 2744190"/>
              <a:gd name="connsiteX0" fmla="*/ 3799 w 4249763"/>
              <a:gd name="connsiteY0" fmla="*/ 164660 h 2744087"/>
              <a:gd name="connsiteX1" fmla="*/ 508766 w 4249763"/>
              <a:gd name="connsiteY1" fmla="*/ 1229186 h 2744087"/>
              <a:gd name="connsiteX2" fmla="*/ 3183728 w 4249763"/>
              <a:gd name="connsiteY2" fmla="*/ 887 h 2744087"/>
              <a:gd name="connsiteX3" fmla="*/ 4248253 w 4249763"/>
              <a:gd name="connsiteY3" fmla="*/ 1461198 h 2744087"/>
              <a:gd name="connsiteX4" fmla="*/ 3374796 w 4249763"/>
              <a:gd name="connsiteY4" fmla="*/ 2539371 h 2744087"/>
              <a:gd name="connsiteX5" fmla="*/ 1682474 w 4249763"/>
              <a:gd name="connsiteY5" fmla="*/ 1993460 h 2744087"/>
              <a:gd name="connsiteX6" fmla="*/ 72038 w 4249763"/>
              <a:gd name="connsiteY6" fmla="*/ 2744087 h 2744087"/>
              <a:gd name="connsiteX7" fmla="*/ 72038 w 4249763"/>
              <a:gd name="connsiteY7" fmla="*/ 2744087 h 2744087"/>
              <a:gd name="connsiteX0" fmla="*/ 3799 w 4248388"/>
              <a:gd name="connsiteY0" fmla="*/ 164660 h 2744087"/>
              <a:gd name="connsiteX1" fmla="*/ 508766 w 4248388"/>
              <a:gd name="connsiteY1" fmla="*/ 1229186 h 2744087"/>
              <a:gd name="connsiteX2" fmla="*/ 3183728 w 4248388"/>
              <a:gd name="connsiteY2" fmla="*/ 887 h 2744087"/>
              <a:gd name="connsiteX3" fmla="*/ 4248253 w 4248388"/>
              <a:gd name="connsiteY3" fmla="*/ 1461198 h 2744087"/>
              <a:gd name="connsiteX4" fmla="*/ 3129137 w 4248388"/>
              <a:gd name="connsiteY4" fmla="*/ 2402894 h 2744087"/>
              <a:gd name="connsiteX5" fmla="*/ 1682474 w 4248388"/>
              <a:gd name="connsiteY5" fmla="*/ 1993460 h 2744087"/>
              <a:gd name="connsiteX6" fmla="*/ 72038 w 4248388"/>
              <a:gd name="connsiteY6" fmla="*/ 2744087 h 2744087"/>
              <a:gd name="connsiteX7" fmla="*/ 72038 w 4248388"/>
              <a:gd name="connsiteY7" fmla="*/ 2744087 h 2744087"/>
              <a:gd name="connsiteX0" fmla="*/ 7633 w 4260028"/>
              <a:gd name="connsiteY0" fmla="*/ 0 h 2579427"/>
              <a:gd name="connsiteX1" fmla="*/ 512600 w 4260028"/>
              <a:gd name="connsiteY1" fmla="*/ 1064526 h 2579427"/>
              <a:gd name="connsiteX2" fmla="*/ 3460517 w 4260028"/>
              <a:gd name="connsiteY2" fmla="*/ 40943 h 2579427"/>
              <a:gd name="connsiteX3" fmla="*/ 4252087 w 4260028"/>
              <a:gd name="connsiteY3" fmla="*/ 1296538 h 2579427"/>
              <a:gd name="connsiteX4" fmla="*/ 3132971 w 4260028"/>
              <a:gd name="connsiteY4" fmla="*/ 2238234 h 2579427"/>
              <a:gd name="connsiteX5" fmla="*/ 1686308 w 4260028"/>
              <a:gd name="connsiteY5" fmla="*/ 1828800 h 2579427"/>
              <a:gd name="connsiteX6" fmla="*/ 75872 w 4260028"/>
              <a:gd name="connsiteY6" fmla="*/ 2579427 h 2579427"/>
              <a:gd name="connsiteX7" fmla="*/ 75872 w 4260028"/>
              <a:gd name="connsiteY7" fmla="*/ 2579427 h 2579427"/>
              <a:gd name="connsiteX0" fmla="*/ 171 w 4250288"/>
              <a:gd name="connsiteY0" fmla="*/ 0 h 2579427"/>
              <a:gd name="connsiteX1" fmla="*/ 1242117 w 4250288"/>
              <a:gd name="connsiteY1" fmla="*/ 764275 h 2579427"/>
              <a:gd name="connsiteX2" fmla="*/ 3453055 w 4250288"/>
              <a:gd name="connsiteY2" fmla="*/ 40943 h 2579427"/>
              <a:gd name="connsiteX3" fmla="*/ 4244625 w 4250288"/>
              <a:gd name="connsiteY3" fmla="*/ 1296538 h 2579427"/>
              <a:gd name="connsiteX4" fmla="*/ 3125509 w 4250288"/>
              <a:gd name="connsiteY4" fmla="*/ 2238234 h 2579427"/>
              <a:gd name="connsiteX5" fmla="*/ 1678846 w 4250288"/>
              <a:gd name="connsiteY5" fmla="*/ 1828800 h 2579427"/>
              <a:gd name="connsiteX6" fmla="*/ 68410 w 4250288"/>
              <a:gd name="connsiteY6" fmla="*/ 2579427 h 2579427"/>
              <a:gd name="connsiteX7" fmla="*/ 68410 w 4250288"/>
              <a:gd name="connsiteY7" fmla="*/ 2579427 h 2579427"/>
              <a:gd name="connsiteX0" fmla="*/ 177 w 4222998"/>
              <a:gd name="connsiteY0" fmla="*/ 0 h 2620370"/>
              <a:gd name="connsiteX1" fmla="*/ 1214827 w 4222998"/>
              <a:gd name="connsiteY1" fmla="*/ 805218 h 2620370"/>
              <a:gd name="connsiteX2" fmla="*/ 3425765 w 4222998"/>
              <a:gd name="connsiteY2" fmla="*/ 81886 h 2620370"/>
              <a:gd name="connsiteX3" fmla="*/ 4217335 w 4222998"/>
              <a:gd name="connsiteY3" fmla="*/ 1337481 h 2620370"/>
              <a:gd name="connsiteX4" fmla="*/ 3098219 w 4222998"/>
              <a:gd name="connsiteY4" fmla="*/ 2279177 h 2620370"/>
              <a:gd name="connsiteX5" fmla="*/ 1651556 w 4222998"/>
              <a:gd name="connsiteY5" fmla="*/ 1869743 h 2620370"/>
              <a:gd name="connsiteX6" fmla="*/ 41120 w 4222998"/>
              <a:gd name="connsiteY6" fmla="*/ 2620370 h 2620370"/>
              <a:gd name="connsiteX7" fmla="*/ 41120 w 4222998"/>
              <a:gd name="connsiteY7" fmla="*/ 2620370 h 2620370"/>
              <a:gd name="connsiteX0" fmla="*/ 0 w 4222821"/>
              <a:gd name="connsiteY0" fmla="*/ 0 h 2620370"/>
              <a:gd name="connsiteX1" fmla="*/ 1214650 w 4222821"/>
              <a:gd name="connsiteY1" fmla="*/ 805218 h 2620370"/>
              <a:gd name="connsiteX2" fmla="*/ 3425588 w 4222821"/>
              <a:gd name="connsiteY2" fmla="*/ 81886 h 2620370"/>
              <a:gd name="connsiteX3" fmla="*/ 4217158 w 4222821"/>
              <a:gd name="connsiteY3" fmla="*/ 1337481 h 2620370"/>
              <a:gd name="connsiteX4" fmla="*/ 3098042 w 4222821"/>
              <a:gd name="connsiteY4" fmla="*/ 2279177 h 2620370"/>
              <a:gd name="connsiteX5" fmla="*/ 1651379 w 4222821"/>
              <a:gd name="connsiteY5" fmla="*/ 1869743 h 2620370"/>
              <a:gd name="connsiteX6" fmla="*/ 40943 w 4222821"/>
              <a:gd name="connsiteY6" fmla="*/ 2620370 h 2620370"/>
              <a:gd name="connsiteX7" fmla="*/ 40943 w 4222821"/>
              <a:gd name="connsiteY7" fmla="*/ 2620370 h 2620370"/>
              <a:gd name="connsiteX0" fmla="*/ 0 w 4223012"/>
              <a:gd name="connsiteY0" fmla="*/ 0 h 2620370"/>
              <a:gd name="connsiteX1" fmla="*/ 1132764 w 4223012"/>
              <a:gd name="connsiteY1" fmla="*/ 655093 h 2620370"/>
              <a:gd name="connsiteX2" fmla="*/ 3425588 w 4223012"/>
              <a:gd name="connsiteY2" fmla="*/ 81886 h 2620370"/>
              <a:gd name="connsiteX3" fmla="*/ 4217158 w 4223012"/>
              <a:gd name="connsiteY3" fmla="*/ 1337481 h 2620370"/>
              <a:gd name="connsiteX4" fmla="*/ 3098042 w 4223012"/>
              <a:gd name="connsiteY4" fmla="*/ 2279177 h 2620370"/>
              <a:gd name="connsiteX5" fmla="*/ 1651379 w 4223012"/>
              <a:gd name="connsiteY5" fmla="*/ 1869743 h 2620370"/>
              <a:gd name="connsiteX6" fmla="*/ 40943 w 4223012"/>
              <a:gd name="connsiteY6" fmla="*/ 2620370 h 2620370"/>
              <a:gd name="connsiteX7" fmla="*/ 40943 w 4223012"/>
              <a:gd name="connsiteY7" fmla="*/ 2620370 h 2620370"/>
              <a:gd name="connsiteX0" fmla="*/ 0 w 4223012"/>
              <a:gd name="connsiteY0" fmla="*/ 0 h 2620370"/>
              <a:gd name="connsiteX1" fmla="*/ 1132764 w 4223012"/>
              <a:gd name="connsiteY1" fmla="*/ 655093 h 2620370"/>
              <a:gd name="connsiteX2" fmla="*/ 3425588 w 4223012"/>
              <a:gd name="connsiteY2" fmla="*/ 81886 h 2620370"/>
              <a:gd name="connsiteX3" fmla="*/ 4217158 w 4223012"/>
              <a:gd name="connsiteY3" fmla="*/ 1337481 h 2620370"/>
              <a:gd name="connsiteX4" fmla="*/ 3098042 w 4223012"/>
              <a:gd name="connsiteY4" fmla="*/ 2279177 h 2620370"/>
              <a:gd name="connsiteX5" fmla="*/ 1651379 w 4223012"/>
              <a:gd name="connsiteY5" fmla="*/ 1869743 h 2620370"/>
              <a:gd name="connsiteX6" fmla="*/ 40943 w 4223012"/>
              <a:gd name="connsiteY6" fmla="*/ 2620370 h 2620370"/>
              <a:gd name="connsiteX7" fmla="*/ 40943 w 4223012"/>
              <a:gd name="connsiteY7" fmla="*/ 2620370 h 2620370"/>
              <a:gd name="connsiteX0" fmla="*/ 0 w 4223012"/>
              <a:gd name="connsiteY0" fmla="*/ 0 h 2620370"/>
              <a:gd name="connsiteX1" fmla="*/ 1132764 w 4223012"/>
              <a:gd name="connsiteY1" fmla="*/ 655093 h 2620370"/>
              <a:gd name="connsiteX2" fmla="*/ 3425588 w 4223012"/>
              <a:gd name="connsiteY2" fmla="*/ 81886 h 2620370"/>
              <a:gd name="connsiteX3" fmla="*/ 4217158 w 4223012"/>
              <a:gd name="connsiteY3" fmla="*/ 1337481 h 2620370"/>
              <a:gd name="connsiteX4" fmla="*/ 3098042 w 4223012"/>
              <a:gd name="connsiteY4" fmla="*/ 2279177 h 2620370"/>
              <a:gd name="connsiteX5" fmla="*/ 1651379 w 4223012"/>
              <a:gd name="connsiteY5" fmla="*/ 1869743 h 2620370"/>
              <a:gd name="connsiteX6" fmla="*/ 40943 w 4223012"/>
              <a:gd name="connsiteY6" fmla="*/ 2620370 h 2620370"/>
              <a:gd name="connsiteX7" fmla="*/ 40943 w 4223012"/>
              <a:gd name="connsiteY7" fmla="*/ 2620370 h 2620370"/>
              <a:gd name="connsiteX0" fmla="*/ 0 w 4222584"/>
              <a:gd name="connsiteY0" fmla="*/ 0 h 2620370"/>
              <a:gd name="connsiteX1" fmla="*/ 1323833 w 4222584"/>
              <a:gd name="connsiteY1" fmla="*/ 655093 h 2620370"/>
              <a:gd name="connsiteX2" fmla="*/ 3425588 w 4222584"/>
              <a:gd name="connsiteY2" fmla="*/ 81886 h 2620370"/>
              <a:gd name="connsiteX3" fmla="*/ 4217158 w 4222584"/>
              <a:gd name="connsiteY3" fmla="*/ 1337481 h 2620370"/>
              <a:gd name="connsiteX4" fmla="*/ 3098042 w 4222584"/>
              <a:gd name="connsiteY4" fmla="*/ 2279177 h 2620370"/>
              <a:gd name="connsiteX5" fmla="*/ 1651379 w 4222584"/>
              <a:gd name="connsiteY5" fmla="*/ 1869743 h 2620370"/>
              <a:gd name="connsiteX6" fmla="*/ 40943 w 4222584"/>
              <a:gd name="connsiteY6" fmla="*/ 2620370 h 2620370"/>
              <a:gd name="connsiteX7" fmla="*/ 40943 w 4222584"/>
              <a:gd name="connsiteY7" fmla="*/ 2620370 h 2620370"/>
              <a:gd name="connsiteX0" fmla="*/ 0 w 4223178"/>
              <a:gd name="connsiteY0" fmla="*/ 0 h 2620370"/>
              <a:gd name="connsiteX1" fmla="*/ 1323833 w 4223178"/>
              <a:gd name="connsiteY1" fmla="*/ 655093 h 2620370"/>
              <a:gd name="connsiteX2" fmla="*/ 3439236 w 4223178"/>
              <a:gd name="connsiteY2" fmla="*/ 40943 h 2620370"/>
              <a:gd name="connsiteX3" fmla="*/ 4217158 w 4223178"/>
              <a:gd name="connsiteY3" fmla="*/ 1337481 h 2620370"/>
              <a:gd name="connsiteX4" fmla="*/ 3098042 w 4223178"/>
              <a:gd name="connsiteY4" fmla="*/ 2279177 h 2620370"/>
              <a:gd name="connsiteX5" fmla="*/ 1651379 w 4223178"/>
              <a:gd name="connsiteY5" fmla="*/ 1869743 h 2620370"/>
              <a:gd name="connsiteX6" fmla="*/ 40943 w 4223178"/>
              <a:gd name="connsiteY6" fmla="*/ 2620370 h 2620370"/>
              <a:gd name="connsiteX7" fmla="*/ 40943 w 4223178"/>
              <a:gd name="connsiteY7" fmla="*/ 2620370 h 2620370"/>
              <a:gd name="connsiteX0" fmla="*/ 0 w 4223178"/>
              <a:gd name="connsiteY0" fmla="*/ 0 h 2620370"/>
              <a:gd name="connsiteX1" fmla="*/ 1323833 w 4223178"/>
              <a:gd name="connsiteY1" fmla="*/ 655093 h 2620370"/>
              <a:gd name="connsiteX2" fmla="*/ 3439236 w 4223178"/>
              <a:gd name="connsiteY2" fmla="*/ 40943 h 2620370"/>
              <a:gd name="connsiteX3" fmla="*/ 4217158 w 4223178"/>
              <a:gd name="connsiteY3" fmla="*/ 1337481 h 2620370"/>
              <a:gd name="connsiteX4" fmla="*/ 3098042 w 4223178"/>
              <a:gd name="connsiteY4" fmla="*/ 2279177 h 2620370"/>
              <a:gd name="connsiteX5" fmla="*/ 1310185 w 4223178"/>
              <a:gd name="connsiteY5" fmla="*/ 1842448 h 2620370"/>
              <a:gd name="connsiteX6" fmla="*/ 40943 w 4223178"/>
              <a:gd name="connsiteY6" fmla="*/ 2620370 h 2620370"/>
              <a:gd name="connsiteX7" fmla="*/ 40943 w 4223178"/>
              <a:gd name="connsiteY7" fmla="*/ 2620370 h 2620370"/>
              <a:gd name="connsiteX0" fmla="*/ 0 w 4222362"/>
              <a:gd name="connsiteY0" fmla="*/ 0 h 2620370"/>
              <a:gd name="connsiteX1" fmla="*/ 1323833 w 4222362"/>
              <a:gd name="connsiteY1" fmla="*/ 655093 h 2620370"/>
              <a:gd name="connsiteX2" fmla="*/ 3439236 w 4222362"/>
              <a:gd name="connsiteY2" fmla="*/ 40943 h 2620370"/>
              <a:gd name="connsiteX3" fmla="*/ 4217158 w 4222362"/>
              <a:gd name="connsiteY3" fmla="*/ 1337481 h 2620370"/>
              <a:gd name="connsiteX4" fmla="*/ 3125337 w 4222362"/>
              <a:gd name="connsiteY4" fmla="*/ 2388359 h 2620370"/>
              <a:gd name="connsiteX5" fmla="*/ 1310185 w 4222362"/>
              <a:gd name="connsiteY5" fmla="*/ 1842448 h 2620370"/>
              <a:gd name="connsiteX6" fmla="*/ 40943 w 4222362"/>
              <a:gd name="connsiteY6" fmla="*/ 2620370 h 2620370"/>
              <a:gd name="connsiteX7" fmla="*/ 40943 w 4222362"/>
              <a:gd name="connsiteY7" fmla="*/ 2620370 h 2620370"/>
              <a:gd name="connsiteX0" fmla="*/ 0 w 4222362"/>
              <a:gd name="connsiteY0" fmla="*/ 0 h 2620370"/>
              <a:gd name="connsiteX1" fmla="*/ 1323833 w 4222362"/>
              <a:gd name="connsiteY1" fmla="*/ 655093 h 2620370"/>
              <a:gd name="connsiteX2" fmla="*/ 3439236 w 4222362"/>
              <a:gd name="connsiteY2" fmla="*/ 40943 h 2620370"/>
              <a:gd name="connsiteX3" fmla="*/ 4217158 w 4222362"/>
              <a:gd name="connsiteY3" fmla="*/ 1119117 h 2620370"/>
              <a:gd name="connsiteX4" fmla="*/ 3125337 w 4222362"/>
              <a:gd name="connsiteY4" fmla="*/ 2388359 h 2620370"/>
              <a:gd name="connsiteX5" fmla="*/ 1310185 w 4222362"/>
              <a:gd name="connsiteY5" fmla="*/ 1842448 h 2620370"/>
              <a:gd name="connsiteX6" fmla="*/ 40943 w 4222362"/>
              <a:gd name="connsiteY6" fmla="*/ 2620370 h 2620370"/>
              <a:gd name="connsiteX7" fmla="*/ 40943 w 4222362"/>
              <a:gd name="connsiteY7" fmla="*/ 2620370 h 2620370"/>
              <a:gd name="connsiteX0" fmla="*/ 0 w 4219024"/>
              <a:gd name="connsiteY0" fmla="*/ 0 h 2620370"/>
              <a:gd name="connsiteX1" fmla="*/ 1323833 w 4219024"/>
              <a:gd name="connsiteY1" fmla="*/ 655093 h 2620370"/>
              <a:gd name="connsiteX2" fmla="*/ 3330054 w 4219024"/>
              <a:gd name="connsiteY2" fmla="*/ 163773 h 2620370"/>
              <a:gd name="connsiteX3" fmla="*/ 4217158 w 4219024"/>
              <a:gd name="connsiteY3" fmla="*/ 1119117 h 2620370"/>
              <a:gd name="connsiteX4" fmla="*/ 3125337 w 4219024"/>
              <a:gd name="connsiteY4" fmla="*/ 2388359 h 2620370"/>
              <a:gd name="connsiteX5" fmla="*/ 1310185 w 4219024"/>
              <a:gd name="connsiteY5" fmla="*/ 1842448 h 2620370"/>
              <a:gd name="connsiteX6" fmla="*/ 40943 w 4219024"/>
              <a:gd name="connsiteY6" fmla="*/ 2620370 h 2620370"/>
              <a:gd name="connsiteX7" fmla="*/ 40943 w 4219024"/>
              <a:gd name="connsiteY7" fmla="*/ 2620370 h 2620370"/>
              <a:gd name="connsiteX0" fmla="*/ 0 w 4178226"/>
              <a:gd name="connsiteY0" fmla="*/ 0 h 2620370"/>
              <a:gd name="connsiteX1" fmla="*/ 1323833 w 4178226"/>
              <a:gd name="connsiteY1" fmla="*/ 655093 h 2620370"/>
              <a:gd name="connsiteX2" fmla="*/ 3330054 w 4178226"/>
              <a:gd name="connsiteY2" fmla="*/ 163773 h 2620370"/>
              <a:gd name="connsiteX3" fmla="*/ 4176215 w 4178226"/>
              <a:gd name="connsiteY3" fmla="*/ 1337481 h 2620370"/>
              <a:gd name="connsiteX4" fmla="*/ 3125337 w 4178226"/>
              <a:gd name="connsiteY4" fmla="*/ 2388359 h 2620370"/>
              <a:gd name="connsiteX5" fmla="*/ 1310185 w 4178226"/>
              <a:gd name="connsiteY5" fmla="*/ 1842448 h 2620370"/>
              <a:gd name="connsiteX6" fmla="*/ 40943 w 4178226"/>
              <a:gd name="connsiteY6" fmla="*/ 2620370 h 2620370"/>
              <a:gd name="connsiteX7" fmla="*/ 40943 w 4178226"/>
              <a:gd name="connsiteY7" fmla="*/ 2620370 h 2620370"/>
              <a:gd name="connsiteX0" fmla="*/ 0 w 4176983"/>
              <a:gd name="connsiteY0" fmla="*/ 0 h 2620370"/>
              <a:gd name="connsiteX1" fmla="*/ 1323833 w 4176983"/>
              <a:gd name="connsiteY1" fmla="*/ 655093 h 2620370"/>
              <a:gd name="connsiteX2" fmla="*/ 3330054 w 4176983"/>
              <a:gd name="connsiteY2" fmla="*/ 163773 h 2620370"/>
              <a:gd name="connsiteX3" fmla="*/ 4176215 w 4176983"/>
              <a:gd name="connsiteY3" fmla="*/ 1337481 h 2620370"/>
              <a:gd name="connsiteX4" fmla="*/ 3207223 w 4176983"/>
              <a:gd name="connsiteY4" fmla="*/ 2279177 h 2620370"/>
              <a:gd name="connsiteX5" fmla="*/ 1310185 w 4176983"/>
              <a:gd name="connsiteY5" fmla="*/ 1842448 h 2620370"/>
              <a:gd name="connsiteX6" fmla="*/ 40943 w 4176983"/>
              <a:gd name="connsiteY6" fmla="*/ 2620370 h 2620370"/>
              <a:gd name="connsiteX7" fmla="*/ 40943 w 4176983"/>
              <a:gd name="connsiteY7" fmla="*/ 2620370 h 2620370"/>
              <a:gd name="connsiteX0" fmla="*/ 0 w 4176225"/>
              <a:gd name="connsiteY0" fmla="*/ 0 h 2620370"/>
              <a:gd name="connsiteX1" fmla="*/ 1323833 w 4176225"/>
              <a:gd name="connsiteY1" fmla="*/ 655093 h 2620370"/>
              <a:gd name="connsiteX2" fmla="*/ 3330054 w 4176225"/>
              <a:gd name="connsiteY2" fmla="*/ 163773 h 2620370"/>
              <a:gd name="connsiteX3" fmla="*/ 4176215 w 4176225"/>
              <a:gd name="connsiteY3" fmla="*/ 1337481 h 2620370"/>
              <a:gd name="connsiteX4" fmla="*/ 3316405 w 4176225"/>
              <a:gd name="connsiteY4" fmla="*/ 2497542 h 2620370"/>
              <a:gd name="connsiteX5" fmla="*/ 1310185 w 4176225"/>
              <a:gd name="connsiteY5" fmla="*/ 1842448 h 2620370"/>
              <a:gd name="connsiteX6" fmla="*/ 40943 w 4176225"/>
              <a:gd name="connsiteY6" fmla="*/ 2620370 h 2620370"/>
              <a:gd name="connsiteX7" fmla="*/ 40943 w 4176225"/>
              <a:gd name="connsiteY7" fmla="*/ 2620370 h 2620370"/>
              <a:gd name="connsiteX0" fmla="*/ 0 w 4176225"/>
              <a:gd name="connsiteY0" fmla="*/ 0 h 2620370"/>
              <a:gd name="connsiteX1" fmla="*/ 1323833 w 4176225"/>
              <a:gd name="connsiteY1" fmla="*/ 655093 h 2620370"/>
              <a:gd name="connsiteX2" fmla="*/ 3330054 w 4176225"/>
              <a:gd name="connsiteY2" fmla="*/ 163773 h 2620370"/>
              <a:gd name="connsiteX3" fmla="*/ 4176215 w 4176225"/>
              <a:gd name="connsiteY3" fmla="*/ 1337481 h 2620370"/>
              <a:gd name="connsiteX4" fmla="*/ 3316405 w 4176225"/>
              <a:gd name="connsiteY4" fmla="*/ 2497542 h 2620370"/>
              <a:gd name="connsiteX5" fmla="*/ 1310185 w 4176225"/>
              <a:gd name="connsiteY5" fmla="*/ 2033517 h 2620370"/>
              <a:gd name="connsiteX6" fmla="*/ 40943 w 4176225"/>
              <a:gd name="connsiteY6" fmla="*/ 2620370 h 2620370"/>
              <a:gd name="connsiteX7" fmla="*/ 40943 w 4176225"/>
              <a:gd name="connsiteY7" fmla="*/ 2620370 h 2620370"/>
              <a:gd name="connsiteX0" fmla="*/ 0 w 4176225"/>
              <a:gd name="connsiteY0" fmla="*/ 0 h 3057099"/>
              <a:gd name="connsiteX1" fmla="*/ 1323833 w 4176225"/>
              <a:gd name="connsiteY1" fmla="*/ 655093 h 3057099"/>
              <a:gd name="connsiteX2" fmla="*/ 3330054 w 4176225"/>
              <a:gd name="connsiteY2" fmla="*/ 163773 h 3057099"/>
              <a:gd name="connsiteX3" fmla="*/ 4176215 w 4176225"/>
              <a:gd name="connsiteY3" fmla="*/ 1337481 h 3057099"/>
              <a:gd name="connsiteX4" fmla="*/ 3316405 w 4176225"/>
              <a:gd name="connsiteY4" fmla="*/ 2497542 h 3057099"/>
              <a:gd name="connsiteX5" fmla="*/ 1310185 w 4176225"/>
              <a:gd name="connsiteY5" fmla="*/ 2033517 h 3057099"/>
              <a:gd name="connsiteX6" fmla="*/ 40943 w 4176225"/>
              <a:gd name="connsiteY6" fmla="*/ 2620370 h 3057099"/>
              <a:gd name="connsiteX7" fmla="*/ 40943 w 4176225"/>
              <a:gd name="connsiteY7" fmla="*/ 3057099 h 3057099"/>
              <a:gd name="connsiteX0" fmla="*/ 0 w 4176225"/>
              <a:gd name="connsiteY0" fmla="*/ 0 h 3057099"/>
              <a:gd name="connsiteX1" fmla="*/ 1323833 w 4176225"/>
              <a:gd name="connsiteY1" fmla="*/ 655093 h 3057099"/>
              <a:gd name="connsiteX2" fmla="*/ 3330054 w 4176225"/>
              <a:gd name="connsiteY2" fmla="*/ 163773 h 3057099"/>
              <a:gd name="connsiteX3" fmla="*/ 4176215 w 4176225"/>
              <a:gd name="connsiteY3" fmla="*/ 1337481 h 3057099"/>
              <a:gd name="connsiteX4" fmla="*/ 3316405 w 4176225"/>
              <a:gd name="connsiteY4" fmla="*/ 2497542 h 3057099"/>
              <a:gd name="connsiteX5" fmla="*/ 1310185 w 4176225"/>
              <a:gd name="connsiteY5" fmla="*/ 2033517 h 3057099"/>
              <a:gd name="connsiteX6" fmla="*/ 40943 w 4176225"/>
              <a:gd name="connsiteY6" fmla="*/ 3057099 h 3057099"/>
              <a:gd name="connsiteX0" fmla="*/ 0 w 4176225"/>
              <a:gd name="connsiteY0" fmla="*/ 0 h 3057099"/>
              <a:gd name="connsiteX1" fmla="*/ 1323833 w 4176225"/>
              <a:gd name="connsiteY1" fmla="*/ 655093 h 3057099"/>
              <a:gd name="connsiteX2" fmla="*/ 3330054 w 4176225"/>
              <a:gd name="connsiteY2" fmla="*/ 163773 h 3057099"/>
              <a:gd name="connsiteX3" fmla="*/ 4176215 w 4176225"/>
              <a:gd name="connsiteY3" fmla="*/ 1337481 h 3057099"/>
              <a:gd name="connsiteX4" fmla="*/ 3316405 w 4176225"/>
              <a:gd name="connsiteY4" fmla="*/ 2497542 h 3057099"/>
              <a:gd name="connsiteX5" fmla="*/ 1310185 w 4176225"/>
              <a:gd name="connsiteY5" fmla="*/ 2238233 h 3057099"/>
              <a:gd name="connsiteX6" fmla="*/ 40943 w 4176225"/>
              <a:gd name="connsiteY6" fmla="*/ 3057099 h 3057099"/>
              <a:gd name="connsiteX0" fmla="*/ 0 w 4176225"/>
              <a:gd name="connsiteY0" fmla="*/ 0 h 3057099"/>
              <a:gd name="connsiteX1" fmla="*/ 1323833 w 4176225"/>
              <a:gd name="connsiteY1" fmla="*/ 655093 h 3057099"/>
              <a:gd name="connsiteX2" fmla="*/ 3330054 w 4176225"/>
              <a:gd name="connsiteY2" fmla="*/ 163773 h 3057099"/>
              <a:gd name="connsiteX3" fmla="*/ 4176215 w 4176225"/>
              <a:gd name="connsiteY3" fmla="*/ 1337481 h 3057099"/>
              <a:gd name="connsiteX4" fmla="*/ 3316405 w 4176225"/>
              <a:gd name="connsiteY4" fmla="*/ 2497542 h 3057099"/>
              <a:gd name="connsiteX5" fmla="*/ 1310185 w 4176225"/>
              <a:gd name="connsiteY5" fmla="*/ 2238233 h 3057099"/>
              <a:gd name="connsiteX6" fmla="*/ 40943 w 4176225"/>
              <a:gd name="connsiteY6" fmla="*/ 3057099 h 3057099"/>
              <a:gd name="connsiteX0" fmla="*/ 0 w 4176225"/>
              <a:gd name="connsiteY0" fmla="*/ 0 h 3057099"/>
              <a:gd name="connsiteX1" fmla="*/ 1323833 w 4176225"/>
              <a:gd name="connsiteY1" fmla="*/ 655093 h 3057099"/>
              <a:gd name="connsiteX2" fmla="*/ 3330054 w 4176225"/>
              <a:gd name="connsiteY2" fmla="*/ 109182 h 3057099"/>
              <a:gd name="connsiteX3" fmla="*/ 4176215 w 4176225"/>
              <a:gd name="connsiteY3" fmla="*/ 1337481 h 3057099"/>
              <a:gd name="connsiteX4" fmla="*/ 3316405 w 4176225"/>
              <a:gd name="connsiteY4" fmla="*/ 2497542 h 3057099"/>
              <a:gd name="connsiteX5" fmla="*/ 1310185 w 4176225"/>
              <a:gd name="connsiteY5" fmla="*/ 2238233 h 3057099"/>
              <a:gd name="connsiteX6" fmla="*/ 40943 w 4176225"/>
              <a:gd name="connsiteY6" fmla="*/ 3057099 h 3057099"/>
              <a:gd name="connsiteX0" fmla="*/ 0 w 4285405"/>
              <a:gd name="connsiteY0" fmla="*/ 0 h 3057099"/>
              <a:gd name="connsiteX1" fmla="*/ 1323833 w 4285405"/>
              <a:gd name="connsiteY1" fmla="*/ 655093 h 3057099"/>
              <a:gd name="connsiteX2" fmla="*/ 3330054 w 4285405"/>
              <a:gd name="connsiteY2" fmla="*/ 109182 h 3057099"/>
              <a:gd name="connsiteX3" fmla="*/ 4285397 w 4285405"/>
              <a:gd name="connsiteY3" fmla="*/ 1665027 h 3057099"/>
              <a:gd name="connsiteX4" fmla="*/ 3316405 w 4285405"/>
              <a:gd name="connsiteY4" fmla="*/ 2497542 h 3057099"/>
              <a:gd name="connsiteX5" fmla="*/ 1310185 w 4285405"/>
              <a:gd name="connsiteY5" fmla="*/ 2238233 h 3057099"/>
              <a:gd name="connsiteX6" fmla="*/ 40943 w 4285405"/>
              <a:gd name="connsiteY6" fmla="*/ 3057099 h 3057099"/>
              <a:gd name="connsiteX0" fmla="*/ 0 w 4286859"/>
              <a:gd name="connsiteY0" fmla="*/ 0 h 3057099"/>
              <a:gd name="connsiteX1" fmla="*/ 1323833 w 4286859"/>
              <a:gd name="connsiteY1" fmla="*/ 655093 h 3057099"/>
              <a:gd name="connsiteX2" fmla="*/ 3330054 w 4286859"/>
              <a:gd name="connsiteY2" fmla="*/ 109182 h 3057099"/>
              <a:gd name="connsiteX3" fmla="*/ 4285397 w 4286859"/>
              <a:gd name="connsiteY3" fmla="*/ 1665027 h 3057099"/>
              <a:gd name="connsiteX4" fmla="*/ 3138985 w 4286859"/>
              <a:gd name="connsiteY4" fmla="*/ 2620372 h 3057099"/>
              <a:gd name="connsiteX5" fmla="*/ 1310185 w 4286859"/>
              <a:gd name="connsiteY5" fmla="*/ 2238233 h 3057099"/>
              <a:gd name="connsiteX6" fmla="*/ 40943 w 4286859"/>
              <a:gd name="connsiteY6" fmla="*/ 3057099 h 3057099"/>
              <a:gd name="connsiteX0" fmla="*/ 0 w 4286859"/>
              <a:gd name="connsiteY0" fmla="*/ 0 h 3111690"/>
              <a:gd name="connsiteX1" fmla="*/ 1323833 w 4286859"/>
              <a:gd name="connsiteY1" fmla="*/ 655093 h 3111690"/>
              <a:gd name="connsiteX2" fmla="*/ 3330054 w 4286859"/>
              <a:gd name="connsiteY2" fmla="*/ 109182 h 3111690"/>
              <a:gd name="connsiteX3" fmla="*/ 4285397 w 4286859"/>
              <a:gd name="connsiteY3" fmla="*/ 1665027 h 3111690"/>
              <a:gd name="connsiteX4" fmla="*/ 3138985 w 4286859"/>
              <a:gd name="connsiteY4" fmla="*/ 2620372 h 3111690"/>
              <a:gd name="connsiteX5" fmla="*/ 1310185 w 4286859"/>
              <a:gd name="connsiteY5" fmla="*/ 2238233 h 3111690"/>
              <a:gd name="connsiteX6" fmla="*/ 27295 w 4286859"/>
              <a:gd name="connsiteY6" fmla="*/ 3111690 h 3111690"/>
              <a:gd name="connsiteX0" fmla="*/ 0 w 4286859"/>
              <a:gd name="connsiteY0" fmla="*/ 0 h 3111714"/>
              <a:gd name="connsiteX1" fmla="*/ 1323833 w 4286859"/>
              <a:gd name="connsiteY1" fmla="*/ 655093 h 3111714"/>
              <a:gd name="connsiteX2" fmla="*/ 3330054 w 4286859"/>
              <a:gd name="connsiteY2" fmla="*/ 109182 h 3111714"/>
              <a:gd name="connsiteX3" fmla="*/ 4285397 w 4286859"/>
              <a:gd name="connsiteY3" fmla="*/ 1665027 h 3111714"/>
              <a:gd name="connsiteX4" fmla="*/ 3138985 w 4286859"/>
              <a:gd name="connsiteY4" fmla="*/ 2620372 h 3111714"/>
              <a:gd name="connsiteX5" fmla="*/ 1310185 w 4286859"/>
              <a:gd name="connsiteY5" fmla="*/ 2238233 h 3111714"/>
              <a:gd name="connsiteX6" fmla="*/ 27295 w 4286859"/>
              <a:gd name="connsiteY6" fmla="*/ 3111690 h 3111714"/>
              <a:gd name="connsiteX0" fmla="*/ 0 w 4286859"/>
              <a:gd name="connsiteY0" fmla="*/ 0 h 3111690"/>
              <a:gd name="connsiteX1" fmla="*/ 1323833 w 4286859"/>
              <a:gd name="connsiteY1" fmla="*/ 655093 h 3111690"/>
              <a:gd name="connsiteX2" fmla="*/ 3330054 w 4286859"/>
              <a:gd name="connsiteY2" fmla="*/ 109182 h 3111690"/>
              <a:gd name="connsiteX3" fmla="*/ 4285397 w 4286859"/>
              <a:gd name="connsiteY3" fmla="*/ 1665027 h 3111690"/>
              <a:gd name="connsiteX4" fmla="*/ 3138985 w 4286859"/>
              <a:gd name="connsiteY4" fmla="*/ 2620372 h 3111690"/>
              <a:gd name="connsiteX5" fmla="*/ 1310185 w 4286859"/>
              <a:gd name="connsiteY5" fmla="*/ 2238233 h 3111690"/>
              <a:gd name="connsiteX6" fmla="*/ 27295 w 4286859"/>
              <a:gd name="connsiteY6" fmla="*/ 3111690 h 3111690"/>
              <a:gd name="connsiteX0" fmla="*/ 13649 w 4300508"/>
              <a:gd name="connsiteY0" fmla="*/ 0 h 3125338"/>
              <a:gd name="connsiteX1" fmla="*/ 1337482 w 4300508"/>
              <a:gd name="connsiteY1" fmla="*/ 655093 h 3125338"/>
              <a:gd name="connsiteX2" fmla="*/ 3343703 w 4300508"/>
              <a:gd name="connsiteY2" fmla="*/ 109182 h 3125338"/>
              <a:gd name="connsiteX3" fmla="*/ 4299046 w 4300508"/>
              <a:gd name="connsiteY3" fmla="*/ 1665027 h 3125338"/>
              <a:gd name="connsiteX4" fmla="*/ 3152634 w 4300508"/>
              <a:gd name="connsiteY4" fmla="*/ 2620372 h 3125338"/>
              <a:gd name="connsiteX5" fmla="*/ 1323834 w 4300508"/>
              <a:gd name="connsiteY5" fmla="*/ 2238233 h 3125338"/>
              <a:gd name="connsiteX6" fmla="*/ 0 w 4300508"/>
              <a:gd name="connsiteY6" fmla="*/ 3125338 h 3125338"/>
              <a:gd name="connsiteX0" fmla="*/ 13649 w 4300508"/>
              <a:gd name="connsiteY0" fmla="*/ 0 h 3125338"/>
              <a:gd name="connsiteX1" fmla="*/ 1337482 w 4300508"/>
              <a:gd name="connsiteY1" fmla="*/ 655093 h 3125338"/>
              <a:gd name="connsiteX2" fmla="*/ 3343703 w 4300508"/>
              <a:gd name="connsiteY2" fmla="*/ 109182 h 3125338"/>
              <a:gd name="connsiteX3" fmla="*/ 4299046 w 4300508"/>
              <a:gd name="connsiteY3" fmla="*/ 1665027 h 3125338"/>
              <a:gd name="connsiteX4" fmla="*/ 3152634 w 4300508"/>
              <a:gd name="connsiteY4" fmla="*/ 2620372 h 3125338"/>
              <a:gd name="connsiteX5" fmla="*/ 1323834 w 4300508"/>
              <a:gd name="connsiteY5" fmla="*/ 2238233 h 3125338"/>
              <a:gd name="connsiteX6" fmla="*/ 0 w 4300508"/>
              <a:gd name="connsiteY6" fmla="*/ 3125338 h 3125338"/>
              <a:gd name="connsiteX0" fmla="*/ 13649 w 4300508"/>
              <a:gd name="connsiteY0" fmla="*/ 0 h 3370998"/>
              <a:gd name="connsiteX1" fmla="*/ 1337482 w 4300508"/>
              <a:gd name="connsiteY1" fmla="*/ 655093 h 3370998"/>
              <a:gd name="connsiteX2" fmla="*/ 3343703 w 4300508"/>
              <a:gd name="connsiteY2" fmla="*/ 109182 h 3370998"/>
              <a:gd name="connsiteX3" fmla="*/ 4299046 w 4300508"/>
              <a:gd name="connsiteY3" fmla="*/ 1665027 h 3370998"/>
              <a:gd name="connsiteX4" fmla="*/ 3152634 w 4300508"/>
              <a:gd name="connsiteY4" fmla="*/ 2620372 h 3370998"/>
              <a:gd name="connsiteX5" fmla="*/ 1323834 w 4300508"/>
              <a:gd name="connsiteY5" fmla="*/ 2238233 h 3370998"/>
              <a:gd name="connsiteX6" fmla="*/ 0 w 4300508"/>
              <a:gd name="connsiteY6" fmla="*/ 3370998 h 3370998"/>
              <a:gd name="connsiteX0" fmla="*/ 13649 w 4273278"/>
              <a:gd name="connsiteY0" fmla="*/ 0 h 3370998"/>
              <a:gd name="connsiteX1" fmla="*/ 1337482 w 4273278"/>
              <a:gd name="connsiteY1" fmla="*/ 655093 h 3370998"/>
              <a:gd name="connsiteX2" fmla="*/ 3343703 w 4273278"/>
              <a:gd name="connsiteY2" fmla="*/ 109182 h 3370998"/>
              <a:gd name="connsiteX3" fmla="*/ 4271750 w 4273278"/>
              <a:gd name="connsiteY3" fmla="*/ 1924335 h 3370998"/>
              <a:gd name="connsiteX4" fmla="*/ 3152634 w 4273278"/>
              <a:gd name="connsiteY4" fmla="*/ 2620372 h 3370998"/>
              <a:gd name="connsiteX5" fmla="*/ 1323834 w 4273278"/>
              <a:gd name="connsiteY5" fmla="*/ 2238233 h 3370998"/>
              <a:gd name="connsiteX6" fmla="*/ 0 w 4273278"/>
              <a:gd name="connsiteY6" fmla="*/ 3370998 h 3370998"/>
              <a:gd name="connsiteX0" fmla="*/ 13649 w 4395849"/>
              <a:gd name="connsiteY0" fmla="*/ 0 h 3370998"/>
              <a:gd name="connsiteX1" fmla="*/ 1337482 w 4395849"/>
              <a:gd name="connsiteY1" fmla="*/ 655093 h 3370998"/>
              <a:gd name="connsiteX2" fmla="*/ 3343703 w 4395849"/>
              <a:gd name="connsiteY2" fmla="*/ 109182 h 3370998"/>
              <a:gd name="connsiteX3" fmla="*/ 4394580 w 4395849"/>
              <a:gd name="connsiteY3" fmla="*/ 1883391 h 3370998"/>
              <a:gd name="connsiteX4" fmla="*/ 3152634 w 4395849"/>
              <a:gd name="connsiteY4" fmla="*/ 2620372 h 3370998"/>
              <a:gd name="connsiteX5" fmla="*/ 1323834 w 4395849"/>
              <a:gd name="connsiteY5" fmla="*/ 2238233 h 3370998"/>
              <a:gd name="connsiteX6" fmla="*/ 0 w 4395849"/>
              <a:gd name="connsiteY6" fmla="*/ 3370998 h 3370998"/>
              <a:gd name="connsiteX0" fmla="*/ 27297 w 4409497"/>
              <a:gd name="connsiteY0" fmla="*/ 0 h 3671249"/>
              <a:gd name="connsiteX1" fmla="*/ 1351130 w 4409497"/>
              <a:gd name="connsiteY1" fmla="*/ 655093 h 3671249"/>
              <a:gd name="connsiteX2" fmla="*/ 3357351 w 4409497"/>
              <a:gd name="connsiteY2" fmla="*/ 109182 h 3671249"/>
              <a:gd name="connsiteX3" fmla="*/ 4408228 w 4409497"/>
              <a:gd name="connsiteY3" fmla="*/ 1883391 h 3671249"/>
              <a:gd name="connsiteX4" fmla="*/ 3166282 w 4409497"/>
              <a:gd name="connsiteY4" fmla="*/ 2620372 h 3671249"/>
              <a:gd name="connsiteX5" fmla="*/ 1337482 w 4409497"/>
              <a:gd name="connsiteY5" fmla="*/ 2238233 h 3671249"/>
              <a:gd name="connsiteX6" fmla="*/ 0 w 4409497"/>
              <a:gd name="connsiteY6" fmla="*/ 3671249 h 3671249"/>
              <a:gd name="connsiteX0" fmla="*/ 27297 w 4409497"/>
              <a:gd name="connsiteY0" fmla="*/ 0 h 3671249"/>
              <a:gd name="connsiteX1" fmla="*/ 1351130 w 4409497"/>
              <a:gd name="connsiteY1" fmla="*/ 655093 h 3671249"/>
              <a:gd name="connsiteX2" fmla="*/ 3357351 w 4409497"/>
              <a:gd name="connsiteY2" fmla="*/ 109182 h 3671249"/>
              <a:gd name="connsiteX3" fmla="*/ 4408228 w 4409497"/>
              <a:gd name="connsiteY3" fmla="*/ 1883391 h 3671249"/>
              <a:gd name="connsiteX4" fmla="*/ 3166282 w 4409497"/>
              <a:gd name="connsiteY4" fmla="*/ 2620372 h 3671249"/>
              <a:gd name="connsiteX5" fmla="*/ 1528551 w 4409497"/>
              <a:gd name="connsiteY5" fmla="*/ 2361063 h 3671249"/>
              <a:gd name="connsiteX6" fmla="*/ 0 w 4409497"/>
              <a:gd name="connsiteY6" fmla="*/ 3671249 h 3671249"/>
              <a:gd name="connsiteX0" fmla="*/ 27297 w 4409497"/>
              <a:gd name="connsiteY0" fmla="*/ 0 h 3671249"/>
              <a:gd name="connsiteX1" fmla="*/ 1351130 w 4409497"/>
              <a:gd name="connsiteY1" fmla="*/ 655093 h 3671249"/>
              <a:gd name="connsiteX2" fmla="*/ 3357351 w 4409497"/>
              <a:gd name="connsiteY2" fmla="*/ 109182 h 3671249"/>
              <a:gd name="connsiteX3" fmla="*/ 4408228 w 4409497"/>
              <a:gd name="connsiteY3" fmla="*/ 1883391 h 3671249"/>
              <a:gd name="connsiteX4" fmla="*/ 3166282 w 4409497"/>
              <a:gd name="connsiteY4" fmla="*/ 2620372 h 3671249"/>
              <a:gd name="connsiteX5" fmla="*/ 1528551 w 4409497"/>
              <a:gd name="connsiteY5" fmla="*/ 2361063 h 3671249"/>
              <a:gd name="connsiteX6" fmla="*/ 0 w 4409497"/>
              <a:gd name="connsiteY6" fmla="*/ 3671249 h 3671249"/>
              <a:gd name="connsiteX0" fmla="*/ 663905 w 5046105"/>
              <a:gd name="connsiteY0" fmla="*/ 0 h 3428181"/>
              <a:gd name="connsiteX1" fmla="*/ 1987738 w 5046105"/>
              <a:gd name="connsiteY1" fmla="*/ 655093 h 3428181"/>
              <a:gd name="connsiteX2" fmla="*/ 3993959 w 5046105"/>
              <a:gd name="connsiteY2" fmla="*/ 109182 h 3428181"/>
              <a:gd name="connsiteX3" fmla="*/ 5044836 w 5046105"/>
              <a:gd name="connsiteY3" fmla="*/ 1883391 h 3428181"/>
              <a:gd name="connsiteX4" fmla="*/ 3802890 w 5046105"/>
              <a:gd name="connsiteY4" fmla="*/ 2620372 h 3428181"/>
              <a:gd name="connsiteX5" fmla="*/ 2165159 w 5046105"/>
              <a:gd name="connsiteY5" fmla="*/ 2361063 h 3428181"/>
              <a:gd name="connsiteX6" fmla="*/ 0 w 5046105"/>
              <a:gd name="connsiteY6" fmla="*/ 3428181 h 3428181"/>
              <a:gd name="connsiteX0" fmla="*/ 663905 w 5046105"/>
              <a:gd name="connsiteY0" fmla="*/ 0 h 3428181"/>
              <a:gd name="connsiteX1" fmla="*/ 1987738 w 5046105"/>
              <a:gd name="connsiteY1" fmla="*/ 655093 h 3428181"/>
              <a:gd name="connsiteX2" fmla="*/ 3993959 w 5046105"/>
              <a:gd name="connsiteY2" fmla="*/ 109182 h 3428181"/>
              <a:gd name="connsiteX3" fmla="*/ 5044836 w 5046105"/>
              <a:gd name="connsiteY3" fmla="*/ 1883391 h 3428181"/>
              <a:gd name="connsiteX4" fmla="*/ 3802890 w 5046105"/>
              <a:gd name="connsiteY4" fmla="*/ 2620372 h 3428181"/>
              <a:gd name="connsiteX5" fmla="*/ 2118861 w 5046105"/>
              <a:gd name="connsiteY5" fmla="*/ 2465236 h 3428181"/>
              <a:gd name="connsiteX6" fmla="*/ 0 w 5046105"/>
              <a:gd name="connsiteY6" fmla="*/ 3428181 h 3428181"/>
              <a:gd name="connsiteX0" fmla="*/ 663905 w 5045582"/>
              <a:gd name="connsiteY0" fmla="*/ 0 h 3428181"/>
              <a:gd name="connsiteX1" fmla="*/ 1987738 w 5045582"/>
              <a:gd name="connsiteY1" fmla="*/ 655093 h 3428181"/>
              <a:gd name="connsiteX2" fmla="*/ 3993959 w 5045582"/>
              <a:gd name="connsiteY2" fmla="*/ 109182 h 3428181"/>
              <a:gd name="connsiteX3" fmla="*/ 5044836 w 5045582"/>
              <a:gd name="connsiteY3" fmla="*/ 1883391 h 3428181"/>
              <a:gd name="connsiteX4" fmla="*/ 3849188 w 5045582"/>
              <a:gd name="connsiteY4" fmla="*/ 2793993 h 3428181"/>
              <a:gd name="connsiteX5" fmla="*/ 2118861 w 5045582"/>
              <a:gd name="connsiteY5" fmla="*/ 2465236 h 3428181"/>
              <a:gd name="connsiteX6" fmla="*/ 0 w 5045582"/>
              <a:gd name="connsiteY6" fmla="*/ 3428181 h 3428181"/>
              <a:gd name="connsiteX0" fmla="*/ 663905 w 5091835"/>
              <a:gd name="connsiteY0" fmla="*/ 0 h 3428181"/>
              <a:gd name="connsiteX1" fmla="*/ 1987738 w 5091835"/>
              <a:gd name="connsiteY1" fmla="*/ 655093 h 3428181"/>
              <a:gd name="connsiteX2" fmla="*/ 3993959 w 5091835"/>
              <a:gd name="connsiteY2" fmla="*/ 109182 h 3428181"/>
              <a:gd name="connsiteX3" fmla="*/ 5091135 w 5091835"/>
              <a:gd name="connsiteY3" fmla="*/ 1825517 h 3428181"/>
              <a:gd name="connsiteX4" fmla="*/ 3849188 w 5091835"/>
              <a:gd name="connsiteY4" fmla="*/ 2793993 h 3428181"/>
              <a:gd name="connsiteX5" fmla="*/ 2118861 w 5091835"/>
              <a:gd name="connsiteY5" fmla="*/ 2465236 h 3428181"/>
              <a:gd name="connsiteX6" fmla="*/ 0 w 5091835"/>
              <a:gd name="connsiteY6" fmla="*/ 3428181 h 3428181"/>
              <a:gd name="connsiteX0" fmla="*/ 663905 w 5091962"/>
              <a:gd name="connsiteY0" fmla="*/ 0 h 3428181"/>
              <a:gd name="connsiteX1" fmla="*/ 1987738 w 5091962"/>
              <a:gd name="connsiteY1" fmla="*/ 655093 h 3428181"/>
              <a:gd name="connsiteX2" fmla="*/ 4005533 w 5091962"/>
              <a:gd name="connsiteY2" fmla="*/ 340676 h 3428181"/>
              <a:gd name="connsiteX3" fmla="*/ 5091135 w 5091962"/>
              <a:gd name="connsiteY3" fmla="*/ 1825517 h 3428181"/>
              <a:gd name="connsiteX4" fmla="*/ 3849188 w 5091962"/>
              <a:gd name="connsiteY4" fmla="*/ 2793993 h 3428181"/>
              <a:gd name="connsiteX5" fmla="*/ 2118861 w 5091962"/>
              <a:gd name="connsiteY5" fmla="*/ 2465236 h 3428181"/>
              <a:gd name="connsiteX6" fmla="*/ 0 w 5091962"/>
              <a:gd name="connsiteY6" fmla="*/ 3428181 h 3428181"/>
              <a:gd name="connsiteX0" fmla="*/ 663905 w 5091964"/>
              <a:gd name="connsiteY0" fmla="*/ 0 h 3428181"/>
              <a:gd name="connsiteX1" fmla="*/ 1976163 w 5091964"/>
              <a:gd name="connsiteY1" fmla="*/ 550921 h 3428181"/>
              <a:gd name="connsiteX2" fmla="*/ 4005533 w 5091964"/>
              <a:gd name="connsiteY2" fmla="*/ 340676 h 3428181"/>
              <a:gd name="connsiteX3" fmla="*/ 5091135 w 5091964"/>
              <a:gd name="connsiteY3" fmla="*/ 1825517 h 3428181"/>
              <a:gd name="connsiteX4" fmla="*/ 3849188 w 5091964"/>
              <a:gd name="connsiteY4" fmla="*/ 2793993 h 3428181"/>
              <a:gd name="connsiteX5" fmla="*/ 2118861 w 5091964"/>
              <a:gd name="connsiteY5" fmla="*/ 2465236 h 3428181"/>
              <a:gd name="connsiteX6" fmla="*/ 0 w 5091964"/>
              <a:gd name="connsiteY6" fmla="*/ 3428181 h 3428181"/>
              <a:gd name="connsiteX0" fmla="*/ 675480 w 5091964"/>
              <a:gd name="connsiteY0" fmla="*/ 0 h 3786996"/>
              <a:gd name="connsiteX1" fmla="*/ 1976163 w 5091964"/>
              <a:gd name="connsiteY1" fmla="*/ 909736 h 3786996"/>
              <a:gd name="connsiteX2" fmla="*/ 4005533 w 5091964"/>
              <a:gd name="connsiteY2" fmla="*/ 699491 h 3786996"/>
              <a:gd name="connsiteX3" fmla="*/ 5091135 w 5091964"/>
              <a:gd name="connsiteY3" fmla="*/ 2184332 h 3786996"/>
              <a:gd name="connsiteX4" fmla="*/ 3849188 w 5091964"/>
              <a:gd name="connsiteY4" fmla="*/ 3152808 h 3786996"/>
              <a:gd name="connsiteX5" fmla="*/ 2118861 w 5091964"/>
              <a:gd name="connsiteY5" fmla="*/ 2824051 h 3786996"/>
              <a:gd name="connsiteX6" fmla="*/ 0 w 5091964"/>
              <a:gd name="connsiteY6" fmla="*/ 3786996 h 3786996"/>
              <a:gd name="connsiteX0" fmla="*/ 675480 w 5093744"/>
              <a:gd name="connsiteY0" fmla="*/ 0 h 3786996"/>
              <a:gd name="connsiteX1" fmla="*/ 1976163 w 5093744"/>
              <a:gd name="connsiteY1" fmla="*/ 909736 h 3786996"/>
              <a:gd name="connsiteX2" fmla="*/ 4109706 w 5093744"/>
              <a:gd name="connsiteY2" fmla="*/ 884686 h 3786996"/>
              <a:gd name="connsiteX3" fmla="*/ 5091135 w 5093744"/>
              <a:gd name="connsiteY3" fmla="*/ 2184332 h 3786996"/>
              <a:gd name="connsiteX4" fmla="*/ 3849188 w 5093744"/>
              <a:gd name="connsiteY4" fmla="*/ 3152808 h 3786996"/>
              <a:gd name="connsiteX5" fmla="*/ 2118861 w 5093744"/>
              <a:gd name="connsiteY5" fmla="*/ 2824051 h 3786996"/>
              <a:gd name="connsiteX6" fmla="*/ 0 w 5093744"/>
              <a:gd name="connsiteY6" fmla="*/ 3786996 h 3786996"/>
              <a:gd name="connsiteX0" fmla="*/ 675480 w 5096350"/>
              <a:gd name="connsiteY0" fmla="*/ 0 h 3786996"/>
              <a:gd name="connsiteX1" fmla="*/ 1976163 w 5096350"/>
              <a:gd name="connsiteY1" fmla="*/ 909736 h 3786996"/>
              <a:gd name="connsiteX2" fmla="*/ 4109706 w 5096350"/>
              <a:gd name="connsiteY2" fmla="*/ 884686 h 3786996"/>
              <a:gd name="connsiteX3" fmla="*/ 5091135 w 5096350"/>
              <a:gd name="connsiteY3" fmla="*/ 2184332 h 3786996"/>
              <a:gd name="connsiteX4" fmla="*/ 3729263 w 5096350"/>
              <a:gd name="connsiteY4" fmla="*/ 3224767 h 3786996"/>
              <a:gd name="connsiteX5" fmla="*/ 2118861 w 5096350"/>
              <a:gd name="connsiteY5" fmla="*/ 2824051 h 3786996"/>
              <a:gd name="connsiteX6" fmla="*/ 0 w 5096350"/>
              <a:gd name="connsiteY6" fmla="*/ 3786996 h 3786996"/>
              <a:gd name="connsiteX0" fmla="*/ 675480 w 5096350"/>
              <a:gd name="connsiteY0" fmla="*/ 0 h 3786996"/>
              <a:gd name="connsiteX1" fmla="*/ 1976163 w 5096350"/>
              <a:gd name="connsiteY1" fmla="*/ 909736 h 3786996"/>
              <a:gd name="connsiteX2" fmla="*/ 4109706 w 5096350"/>
              <a:gd name="connsiteY2" fmla="*/ 884686 h 3786996"/>
              <a:gd name="connsiteX3" fmla="*/ 5091135 w 5096350"/>
              <a:gd name="connsiteY3" fmla="*/ 2184332 h 3786996"/>
              <a:gd name="connsiteX4" fmla="*/ 3729263 w 5096350"/>
              <a:gd name="connsiteY4" fmla="*/ 3224767 h 3786996"/>
              <a:gd name="connsiteX5" fmla="*/ 2362986 w 5096350"/>
              <a:gd name="connsiteY5" fmla="*/ 2819446 h 3786996"/>
              <a:gd name="connsiteX6" fmla="*/ 0 w 5096350"/>
              <a:gd name="connsiteY6" fmla="*/ 3786996 h 3786996"/>
              <a:gd name="connsiteX0" fmla="*/ 675480 w 5100926"/>
              <a:gd name="connsiteY0" fmla="*/ 0 h 3786996"/>
              <a:gd name="connsiteX1" fmla="*/ 1976163 w 5100926"/>
              <a:gd name="connsiteY1" fmla="*/ 909736 h 3786996"/>
              <a:gd name="connsiteX2" fmla="*/ 4109706 w 5100926"/>
              <a:gd name="connsiteY2" fmla="*/ 884686 h 3786996"/>
              <a:gd name="connsiteX3" fmla="*/ 5091135 w 5100926"/>
              <a:gd name="connsiteY3" fmla="*/ 2184332 h 3786996"/>
              <a:gd name="connsiteX4" fmla="*/ 3566952 w 5100926"/>
              <a:gd name="connsiteY4" fmla="*/ 3231671 h 3786996"/>
              <a:gd name="connsiteX5" fmla="*/ 2362986 w 5100926"/>
              <a:gd name="connsiteY5" fmla="*/ 2819446 h 3786996"/>
              <a:gd name="connsiteX6" fmla="*/ 0 w 5100926"/>
              <a:gd name="connsiteY6" fmla="*/ 3786996 h 3786996"/>
              <a:gd name="connsiteX0" fmla="*/ 675480 w 4981521"/>
              <a:gd name="connsiteY0" fmla="*/ 0 h 3786996"/>
              <a:gd name="connsiteX1" fmla="*/ 1976163 w 4981521"/>
              <a:gd name="connsiteY1" fmla="*/ 909736 h 3786996"/>
              <a:gd name="connsiteX2" fmla="*/ 4109706 w 4981521"/>
              <a:gd name="connsiteY2" fmla="*/ 884686 h 3786996"/>
              <a:gd name="connsiteX3" fmla="*/ 4969896 w 4981521"/>
              <a:gd name="connsiteY3" fmla="*/ 2244790 h 3786996"/>
              <a:gd name="connsiteX4" fmla="*/ 3566952 w 4981521"/>
              <a:gd name="connsiteY4" fmla="*/ 3231671 h 3786996"/>
              <a:gd name="connsiteX5" fmla="*/ 2362986 w 4981521"/>
              <a:gd name="connsiteY5" fmla="*/ 2819446 h 3786996"/>
              <a:gd name="connsiteX6" fmla="*/ 0 w 4981521"/>
              <a:gd name="connsiteY6" fmla="*/ 3786996 h 3786996"/>
              <a:gd name="connsiteX0" fmla="*/ 675480 w 4987331"/>
              <a:gd name="connsiteY0" fmla="*/ 0 h 3786996"/>
              <a:gd name="connsiteX1" fmla="*/ 1976163 w 4987331"/>
              <a:gd name="connsiteY1" fmla="*/ 909736 h 3786996"/>
              <a:gd name="connsiteX2" fmla="*/ 4195141 w 4987331"/>
              <a:gd name="connsiteY2" fmla="*/ 1224422 h 3786996"/>
              <a:gd name="connsiteX3" fmla="*/ 4969896 w 4987331"/>
              <a:gd name="connsiteY3" fmla="*/ 2244790 h 3786996"/>
              <a:gd name="connsiteX4" fmla="*/ 3566952 w 4987331"/>
              <a:gd name="connsiteY4" fmla="*/ 3231671 h 3786996"/>
              <a:gd name="connsiteX5" fmla="*/ 2362986 w 4987331"/>
              <a:gd name="connsiteY5" fmla="*/ 2819446 h 3786996"/>
              <a:gd name="connsiteX6" fmla="*/ 0 w 4987331"/>
              <a:gd name="connsiteY6" fmla="*/ 3786996 h 3786996"/>
              <a:gd name="connsiteX0" fmla="*/ 675480 w 4987331"/>
              <a:gd name="connsiteY0" fmla="*/ 0 h 3786996"/>
              <a:gd name="connsiteX1" fmla="*/ 1976163 w 4987331"/>
              <a:gd name="connsiteY1" fmla="*/ 909736 h 3786996"/>
              <a:gd name="connsiteX2" fmla="*/ 4195141 w 4987331"/>
              <a:gd name="connsiteY2" fmla="*/ 1224422 h 3786996"/>
              <a:gd name="connsiteX3" fmla="*/ 4969896 w 4987331"/>
              <a:gd name="connsiteY3" fmla="*/ 2244790 h 3786996"/>
              <a:gd name="connsiteX4" fmla="*/ 3566952 w 4987331"/>
              <a:gd name="connsiteY4" fmla="*/ 3231671 h 3786996"/>
              <a:gd name="connsiteX5" fmla="*/ 2362986 w 4987331"/>
              <a:gd name="connsiteY5" fmla="*/ 2819446 h 3786996"/>
              <a:gd name="connsiteX6" fmla="*/ 0 w 4987331"/>
              <a:gd name="connsiteY6" fmla="*/ 3786996 h 3786996"/>
              <a:gd name="connsiteX0" fmla="*/ 675480 w 4995931"/>
              <a:gd name="connsiteY0" fmla="*/ 0 h 3786996"/>
              <a:gd name="connsiteX1" fmla="*/ 1976163 w 4995931"/>
              <a:gd name="connsiteY1" fmla="*/ 909736 h 3786996"/>
              <a:gd name="connsiteX2" fmla="*/ 4285825 w 4995931"/>
              <a:gd name="connsiteY2" fmla="*/ 1202406 h 3786996"/>
              <a:gd name="connsiteX3" fmla="*/ 4969896 w 4995931"/>
              <a:gd name="connsiteY3" fmla="*/ 2244790 h 3786996"/>
              <a:gd name="connsiteX4" fmla="*/ 3566952 w 4995931"/>
              <a:gd name="connsiteY4" fmla="*/ 3231671 h 3786996"/>
              <a:gd name="connsiteX5" fmla="*/ 2362986 w 4995931"/>
              <a:gd name="connsiteY5" fmla="*/ 2819446 h 3786996"/>
              <a:gd name="connsiteX6" fmla="*/ 0 w 4995931"/>
              <a:gd name="connsiteY6" fmla="*/ 3786996 h 3786996"/>
              <a:gd name="connsiteX0" fmla="*/ 675480 w 4994075"/>
              <a:gd name="connsiteY0" fmla="*/ 0 h 3786996"/>
              <a:gd name="connsiteX1" fmla="*/ 1976163 w 4994075"/>
              <a:gd name="connsiteY1" fmla="*/ 909736 h 3786996"/>
              <a:gd name="connsiteX2" fmla="*/ 4285825 w 4994075"/>
              <a:gd name="connsiteY2" fmla="*/ 1202406 h 3786996"/>
              <a:gd name="connsiteX3" fmla="*/ 4969896 w 4994075"/>
              <a:gd name="connsiteY3" fmla="*/ 2244790 h 3786996"/>
              <a:gd name="connsiteX4" fmla="*/ 3566952 w 4994075"/>
              <a:gd name="connsiteY4" fmla="*/ 3231671 h 3786996"/>
              <a:gd name="connsiteX5" fmla="*/ 2362986 w 4994075"/>
              <a:gd name="connsiteY5" fmla="*/ 2819446 h 3786996"/>
              <a:gd name="connsiteX6" fmla="*/ 0 w 4994075"/>
              <a:gd name="connsiteY6" fmla="*/ 3786996 h 3786996"/>
              <a:gd name="connsiteX0" fmla="*/ 675480 w 4977950"/>
              <a:gd name="connsiteY0" fmla="*/ 0 h 3786996"/>
              <a:gd name="connsiteX1" fmla="*/ 1976163 w 4977950"/>
              <a:gd name="connsiteY1" fmla="*/ 909736 h 3786996"/>
              <a:gd name="connsiteX2" fmla="*/ 4049588 w 4977950"/>
              <a:gd name="connsiteY2" fmla="*/ 1276011 h 3786996"/>
              <a:gd name="connsiteX3" fmla="*/ 4969896 w 4977950"/>
              <a:gd name="connsiteY3" fmla="*/ 2244790 h 3786996"/>
              <a:gd name="connsiteX4" fmla="*/ 3566952 w 4977950"/>
              <a:gd name="connsiteY4" fmla="*/ 3231671 h 3786996"/>
              <a:gd name="connsiteX5" fmla="*/ 2362986 w 4977950"/>
              <a:gd name="connsiteY5" fmla="*/ 2819446 h 3786996"/>
              <a:gd name="connsiteX6" fmla="*/ 0 w 4977950"/>
              <a:gd name="connsiteY6" fmla="*/ 3786996 h 3786996"/>
              <a:gd name="connsiteX0" fmla="*/ 675480 w 4978221"/>
              <a:gd name="connsiteY0" fmla="*/ 0 h 3786996"/>
              <a:gd name="connsiteX1" fmla="*/ 2067499 w 4978221"/>
              <a:gd name="connsiteY1" fmla="*/ 689593 h 3786996"/>
              <a:gd name="connsiteX2" fmla="*/ 4049588 w 4978221"/>
              <a:gd name="connsiteY2" fmla="*/ 1276011 h 3786996"/>
              <a:gd name="connsiteX3" fmla="*/ 4969896 w 4978221"/>
              <a:gd name="connsiteY3" fmla="*/ 2244790 h 3786996"/>
              <a:gd name="connsiteX4" fmla="*/ 3566952 w 4978221"/>
              <a:gd name="connsiteY4" fmla="*/ 3231671 h 3786996"/>
              <a:gd name="connsiteX5" fmla="*/ 2362986 w 4978221"/>
              <a:gd name="connsiteY5" fmla="*/ 2819446 h 3786996"/>
              <a:gd name="connsiteX6" fmla="*/ 0 w 4978221"/>
              <a:gd name="connsiteY6" fmla="*/ 3786996 h 3786996"/>
              <a:gd name="connsiteX0" fmla="*/ 114940 w 4417681"/>
              <a:gd name="connsiteY0" fmla="*/ 0 h 4002521"/>
              <a:gd name="connsiteX1" fmla="*/ 1506959 w 4417681"/>
              <a:gd name="connsiteY1" fmla="*/ 689593 h 4002521"/>
              <a:gd name="connsiteX2" fmla="*/ 3489048 w 4417681"/>
              <a:gd name="connsiteY2" fmla="*/ 1276011 h 4002521"/>
              <a:gd name="connsiteX3" fmla="*/ 4409356 w 4417681"/>
              <a:gd name="connsiteY3" fmla="*/ 2244790 h 4002521"/>
              <a:gd name="connsiteX4" fmla="*/ 3006412 w 4417681"/>
              <a:gd name="connsiteY4" fmla="*/ 3231671 h 4002521"/>
              <a:gd name="connsiteX5" fmla="*/ 1802446 w 4417681"/>
              <a:gd name="connsiteY5" fmla="*/ 2819446 h 4002521"/>
              <a:gd name="connsiteX6" fmla="*/ 0 w 4417681"/>
              <a:gd name="connsiteY6" fmla="*/ 4002521 h 4002521"/>
              <a:gd name="connsiteX0" fmla="*/ 114940 w 4417681"/>
              <a:gd name="connsiteY0" fmla="*/ 0 h 4002521"/>
              <a:gd name="connsiteX1" fmla="*/ 1506959 w 4417681"/>
              <a:gd name="connsiteY1" fmla="*/ 689593 h 4002521"/>
              <a:gd name="connsiteX2" fmla="*/ 3489048 w 4417681"/>
              <a:gd name="connsiteY2" fmla="*/ 1276011 h 4002521"/>
              <a:gd name="connsiteX3" fmla="*/ 4409356 w 4417681"/>
              <a:gd name="connsiteY3" fmla="*/ 2244790 h 4002521"/>
              <a:gd name="connsiteX4" fmla="*/ 3006412 w 4417681"/>
              <a:gd name="connsiteY4" fmla="*/ 3231671 h 4002521"/>
              <a:gd name="connsiteX5" fmla="*/ 1724245 w 4417681"/>
              <a:gd name="connsiteY5" fmla="*/ 2746835 h 4002521"/>
              <a:gd name="connsiteX6" fmla="*/ 0 w 4417681"/>
              <a:gd name="connsiteY6" fmla="*/ 4002521 h 4002521"/>
              <a:gd name="connsiteX0" fmla="*/ 175399 w 4478140"/>
              <a:gd name="connsiteY0" fmla="*/ 0 h 3881282"/>
              <a:gd name="connsiteX1" fmla="*/ 1567418 w 4478140"/>
              <a:gd name="connsiteY1" fmla="*/ 689593 h 3881282"/>
              <a:gd name="connsiteX2" fmla="*/ 3549507 w 4478140"/>
              <a:gd name="connsiteY2" fmla="*/ 1276011 h 3881282"/>
              <a:gd name="connsiteX3" fmla="*/ 4469815 w 4478140"/>
              <a:gd name="connsiteY3" fmla="*/ 2244790 h 3881282"/>
              <a:gd name="connsiteX4" fmla="*/ 3066871 w 4478140"/>
              <a:gd name="connsiteY4" fmla="*/ 3231671 h 3881282"/>
              <a:gd name="connsiteX5" fmla="*/ 1784704 w 4478140"/>
              <a:gd name="connsiteY5" fmla="*/ 2746835 h 3881282"/>
              <a:gd name="connsiteX6" fmla="*/ 0 w 4478140"/>
              <a:gd name="connsiteY6" fmla="*/ 3881282 h 3881282"/>
              <a:gd name="connsiteX0" fmla="*/ 175399 w 4474535"/>
              <a:gd name="connsiteY0" fmla="*/ 0 h 3881282"/>
              <a:gd name="connsiteX1" fmla="*/ 1567418 w 4474535"/>
              <a:gd name="connsiteY1" fmla="*/ 689593 h 3881282"/>
              <a:gd name="connsiteX2" fmla="*/ 3549507 w 4474535"/>
              <a:gd name="connsiteY2" fmla="*/ 1276011 h 3881282"/>
              <a:gd name="connsiteX3" fmla="*/ 4469815 w 4474535"/>
              <a:gd name="connsiteY3" fmla="*/ 2244790 h 3881282"/>
              <a:gd name="connsiteX4" fmla="*/ 3198626 w 4474535"/>
              <a:gd name="connsiteY4" fmla="*/ 3263211 h 3881282"/>
              <a:gd name="connsiteX5" fmla="*/ 1784704 w 4474535"/>
              <a:gd name="connsiteY5" fmla="*/ 2746835 h 3881282"/>
              <a:gd name="connsiteX6" fmla="*/ 0 w 4474535"/>
              <a:gd name="connsiteY6" fmla="*/ 3881282 h 3881282"/>
              <a:gd name="connsiteX0" fmla="*/ 175399 w 4483256"/>
              <a:gd name="connsiteY0" fmla="*/ 0 h 3881282"/>
              <a:gd name="connsiteX1" fmla="*/ 1567418 w 4483256"/>
              <a:gd name="connsiteY1" fmla="*/ 689593 h 3881282"/>
              <a:gd name="connsiteX2" fmla="*/ 3549507 w 4483256"/>
              <a:gd name="connsiteY2" fmla="*/ 1276011 h 3881282"/>
              <a:gd name="connsiteX3" fmla="*/ 4469815 w 4483256"/>
              <a:gd name="connsiteY3" fmla="*/ 2244790 h 3881282"/>
              <a:gd name="connsiteX4" fmla="*/ 3198626 w 4483256"/>
              <a:gd name="connsiteY4" fmla="*/ 3263211 h 3881282"/>
              <a:gd name="connsiteX5" fmla="*/ 1784704 w 4483256"/>
              <a:gd name="connsiteY5" fmla="*/ 2746835 h 3881282"/>
              <a:gd name="connsiteX6" fmla="*/ 0 w 4483256"/>
              <a:gd name="connsiteY6" fmla="*/ 3881282 h 3881282"/>
              <a:gd name="connsiteX0" fmla="*/ 175399 w 4483747"/>
              <a:gd name="connsiteY0" fmla="*/ 0 h 3881282"/>
              <a:gd name="connsiteX1" fmla="*/ 1567418 w 4483747"/>
              <a:gd name="connsiteY1" fmla="*/ 689593 h 3881282"/>
              <a:gd name="connsiteX2" fmla="*/ 3549507 w 4483747"/>
              <a:gd name="connsiteY2" fmla="*/ 1276011 h 3881282"/>
              <a:gd name="connsiteX3" fmla="*/ 4469815 w 4483747"/>
              <a:gd name="connsiteY3" fmla="*/ 2244790 h 3881282"/>
              <a:gd name="connsiteX4" fmla="*/ 3198626 w 4483747"/>
              <a:gd name="connsiteY4" fmla="*/ 3263211 h 3881282"/>
              <a:gd name="connsiteX5" fmla="*/ 1784704 w 4483747"/>
              <a:gd name="connsiteY5" fmla="*/ 2746835 h 3881282"/>
              <a:gd name="connsiteX6" fmla="*/ 0 w 4483747"/>
              <a:gd name="connsiteY6" fmla="*/ 3881282 h 3881282"/>
              <a:gd name="connsiteX0" fmla="*/ 175399 w 4529266"/>
              <a:gd name="connsiteY0" fmla="*/ 0 h 3881282"/>
              <a:gd name="connsiteX1" fmla="*/ 1567418 w 4529266"/>
              <a:gd name="connsiteY1" fmla="*/ 689593 h 3881282"/>
              <a:gd name="connsiteX2" fmla="*/ 3549507 w 4529266"/>
              <a:gd name="connsiteY2" fmla="*/ 1276011 h 3881282"/>
              <a:gd name="connsiteX3" fmla="*/ 4515814 w 4529266"/>
              <a:gd name="connsiteY3" fmla="*/ 2239532 h 3881282"/>
              <a:gd name="connsiteX4" fmla="*/ 3198626 w 4529266"/>
              <a:gd name="connsiteY4" fmla="*/ 3263211 h 3881282"/>
              <a:gd name="connsiteX5" fmla="*/ 1784704 w 4529266"/>
              <a:gd name="connsiteY5" fmla="*/ 2746835 h 3881282"/>
              <a:gd name="connsiteX6" fmla="*/ 0 w 4529266"/>
              <a:gd name="connsiteY6" fmla="*/ 3881282 h 3881282"/>
              <a:gd name="connsiteX0" fmla="*/ 175399 w 4529266"/>
              <a:gd name="connsiteY0" fmla="*/ 0 h 3881282"/>
              <a:gd name="connsiteX1" fmla="*/ 1481009 w 4529266"/>
              <a:gd name="connsiteY1" fmla="*/ 850921 h 3881282"/>
              <a:gd name="connsiteX2" fmla="*/ 3549507 w 4529266"/>
              <a:gd name="connsiteY2" fmla="*/ 1276011 h 3881282"/>
              <a:gd name="connsiteX3" fmla="*/ 4515814 w 4529266"/>
              <a:gd name="connsiteY3" fmla="*/ 2239532 h 3881282"/>
              <a:gd name="connsiteX4" fmla="*/ 3198626 w 4529266"/>
              <a:gd name="connsiteY4" fmla="*/ 3263211 h 3881282"/>
              <a:gd name="connsiteX5" fmla="*/ 1784704 w 4529266"/>
              <a:gd name="connsiteY5" fmla="*/ 2746835 h 3881282"/>
              <a:gd name="connsiteX6" fmla="*/ 0 w 4529266"/>
              <a:gd name="connsiteY6" fmla="*/ 3881282 h 3881282"/>
              <a:gd name="connsiteX0" fmla="*/ 175399 w 4529266"/>
              <a:gd name="connsiteY0" fmla="*/ 0 h 3881282"/>
              <a:gd name="connsiteX1" fmla="*/ 1481009 w 4529266"/>
              <a:gd name="connsiteY1" fmla="*/ 850921 h 3881282"/>
              <a:gd name="connsiteX2" fmla="*/ 3549507 w 4529266"/>
              <a:gd name="connsiteY2" fmla="*/ 1276011 h 3881282"/>
              <a:gd name="connsiteX3" fmla="*/ 4515814 w 4529266"/>
              <a:gd name="connsiteY3" fmla="*/ 2239532 h 3881282"/>
              <a:gd name="connsiteX4" fmla="*/ 3198626 w 4529266"/>
              <a:gd name="connsiteY4" fmla="*/ 3263211 h 3881282"/>
              <a:gd name="connsiteX5" fmla="*/ 1784704 w 4529266"/>
              <a:gd name="connsiteY5" fmla="*/ 2746835 h 3881282"/>
              <a:gd name="connsiteX6" fmla="*/ 0 w 4529266"/>
              <a:gd name="connsiteY6" fmla="*/ 3881282 h 3881282"/>
              <a:gd name="connsiteX0" fmla="*/ 175399 w 4529266"/>
              <a:gd name="connsiteY0" fmla="*/ 0 h 3881282"/>
              <a:gd name="connsiteX1" fmla="*/ 1481009 w 4529266"/>
              <a:gd name="connsiteY1" fmla="*/ 850921 h 3881282"/>
              <a:gd name="connsiteX2" fmla="*/ 3549507 w 4529266"/>
              <a:gd name="connsiteY2" fmla="*/ 1276011 h 3881282"/>
              <a:gd name="connsiteX3" fmla="*/ 4515814 w 4529266"/>
              <a:gd name="connsiteY3" fmla="*/ 2239532 h 3881282"/>
              <a:gd name="connsiteX4" fmla="*/ 3198626 w 4529266"/>
              <a:gd name="connsiteY4" fmla="*/ 3263211 h 3881282"/>
              <a:gd name="connsiteX5" fmla="*/ 1784704 w 4529266"/>
              <a:gd name="connsiteY5" fmla="*/ 2746835 h 3881282"/>
              <a:gd name="connsiteX6" fmla="*/ 0 w 4529266"/>
              <a:gd name="connsiteY6" fmla="*/ 3881282 h 3881282"/>
              <a:gd name="connsiteX0" fmla="*/ 1481009 w 4529266"/>
              <a:gd name="connsiteY0" fmla="*/ 0 h 3030361"/>
              <a:gd name="connsiteX1" fmla="*/ 3549507 w 4529266"/>
              <a:gd name="connsiteY1" fmla="*/ 425090 h 3030361"/>
              <a:gd name="connsiteX2" fmla="*/ 4515814 w 4529266"/>
              <a:gd name="connsiteY2" fmla="*/ 1388611 h 3030361"/>
              <a:gd name="connsiteX3" fmla="*/ 3198626 w 4529266"/>
              <a:gd name="connsiteY3" fmla="*/ 2412290 h 3030361"/>
              <a:gd name="connsiteX4" fmla="*/ 1784704 w 4529266"/>
              <a:gd name="connsiteY4" fmla="*/ 1895914 h 3030361"/>
              <a:gd name="connsiteX5" fmla="*/ 0 w 4529266"/>
              <a:gd name="connsiteY5" fmla="*/ 3030361 h 3030361"/>
              <a:gd name="connsiteX0" fmla="*/ 1481009 w 4529266"/>
              <a:gd name="connsiteY0" fmla="*/ 0 h 3030361"/>
              <a:gd name="connsiteX1" fmla="*/ 3549507 w 4529266"/>
              <a:gd name="connsiteY1" fmla="*/ 425090 h 3030361"/>
              <a:gd name="connsiteX2" fmla="*/ 4515814 w 4529266"/>
              <a:gd name="connsiteY2" fmla="*/ 1388611 h 3030361"/>
              <a:gd name="connsiteX3" fmla="*/ 3198626 w 4529266"/>
              <a:gd name="connsiteY3" fmla="*/ 2412290 h 3030361"/>
              <a:gd name="connsiteX4" fmla="*/ 1784704 w 4529266"/>
              <a:gd name="connsiteY4" fmla="*/ 1895914 h 3030361"/>
              <a:gd name="connsiteX5" fmla="*/ 0 w 4529266"/>
              <a:gd name="connsiteY5" fmla="*/ 3030361 h 3030361"/>
              <a:gd name="connsiteX0" fmla="*/ 1481009 w 4519501"/>
              <a:gd name="connsiteY0" fmla="*/ 0 h 3030361"/>
              <a:gd name="connsiteX1" fmla="*/ 3549507 w 4519501"/>
              <a:gd name="connsiteY1" fmla="*/ 425090 h 3030361"/>
              <a:gd name="connsiteX2" fmla="*/ 4515814 w 4519501"/>
              <a:gd name="connsiteY2" fmla="*/ 1388611 h 3030361"/>
              <a:gd name="connsiteX3" fmla="*/ 3283067 w 4519501"/>
              <a:gd name="connsiteY3" fmla="*/ 2437587 h 3030361"/>
              <a:gd name="connsiteX4" fmla="*/ 1784704 w 4519501"/>
              <a:gd name="connsiteY4" fmla="*/ 1895914 h 3030361"/>
              <a:gd name="connsiteX5" fmla="*/ 0 w 4519501"/>
              <a:gd name="connsiteY5" fmla="*/ 3030361 h 3030361"/>
              <a:gd name="connsiteX0" fmla="*/ 1481009 w 4519372"/>
              <a:gd name="connsiteY0" fmla="*/ 0 h 3030361"/>
              <a:gd name="connsiteX1" fmla="*/ 3549507 w 4519372"/>
              <a:gd name="connsiteY1" fmla="*/ 425090 h 3030361"/>
              <a:gd name="connsiteX2" fmla="*/ 4515814 w 4519372"/>
              <a:gd name="connsiteY2" fmla="*/ 1388611 h 3030361"/>
              <a:gd name="connsiteX3" fmla="*/ 3288325 w 4519372"/>
              <a:gd name="connsiteY3" fmla="*/ 2483586 h 3030361"/>
              <a:gd name="connsiteX4" fmla="*/ 1784704 w 4519372"/>
              <a:gd name="connsiteY4" fmla="*/ 1895914 h 3030361"/>
              <a:gd name="connsiteX5" fmla="*/ 0 w 4519372"/>
              <a:gd name="connsiteY5" fmla="*/ 3030361 h 3030361"/>
              <a:gd name="connsiteX0" fmla="*/ 1481009 w 4544014"/>
              <a:gd name="connsiteY0" fmla="*/ 0 h 3030361"/>
              <a:gd name="connsiteX1" fmla="*/ 3549507 w 4544014"/>
              <a:gd name="connsiteY1" fmla="*/ 425090 h 3030361"/>
              <a:gd name="connsiteX2" fmla="*/ 4515814 w 4544014"/>
              <a:gd name="connsiteY2" fmla="*/ 1388611 h 3030361"/>
              <a:gd name="connsiteX3" fmla="*/ 3288325 w 4544014"/>
              <a:gd name="connsiteY3" fmla="*/ 2483586 h 3030361"/>
              <a:gd name="connsiteX4" fmla="*/ 1784704 w 4544014"/>
              <a:gd name="connsiteY4" fmla="*/ 1895914 h 3030361"/>
              <a:gd name="connsiteX5" fmla="*/ 0 w 4544014"/>
              <a:gd name="connsiteY5" fmla="*/ 3030361 h 3030361"/>
              <a:gd name="connsiteX0" fmla="*/ 1481009 w 4540136"/>
              <a:gd name="connsiteY0" fmla="*/ 0 h 3030361"/>
              <a:gd name="connsiteX1" fmla="*/ 3549507 w 4540136"/>
              <a:gd name="connsiteY1" fmla="*/ 425090 h 3030361"/>
              <a:gd name="connsiteX2" fmla="*/ 4515814 w 4540136"/>
              <a:gd name="connsiteY2" fmla="*/ 1388611 h 3030361"/>
              <a:gd name="connsiteX3" fmla="*/ 3288325 w 4540136"/>
              <a:gd name="connsiteY3" fmla="*/ 2483586 h 3030361"/>
              <a:gd name="connsiteX4" fmla="*/ 1784704 w 4540136"/>
              <a:gd name="connsiteY4" fmla="*/ 1895914 h 3030361"/>
              <a:gd name="connsiteX5" fmla="*/ 0 w 4540136"/>
              <a:gd name="connsiteY5" fmla="*/ 3030361 h 3030361"/>
              <a:gd name="connsiteX0" fmla="*/ 1481009 w 4516351"/>
              <a:gd name="connsiteY0" fmla="*/ 0 h 3030361"/>
              <a:gd name="connsiteX1" fmla="*/ 3549507 w 4516351"/>
              <a:gd name="connsiteY1" fmla="*/ 425090 h 3030361"/>
              <a:gd name="connsiteX2" fmla="*/ 4515814 w 4516351"/>
              <a:gd name="connsiteY2" fmla="*/ 1388611 h 3030361"/>
              <a:gd name="connsiteX3" fmla="*/ 3288325 w 4516351"/>
              <a:gd name="connsiteY3" fmla="*/ 2483586 h 3030361"/>
              <a:gd name="connsiteX4" fmla="*/ 1784704 w 4516351"/>
              <a:gd name="connsiteY4" fmla="*/ 1895914 h 3030361"/>
              <a:gd name="connsiteX5" fmla="*/ 0 w 4516351"/>
              <a:gd name="connsiteY5" fmla="*/ 3030361 h 3030361"/>
              <a:gd name="connsiteX0" fmla="*/ 1481009 w 4516297"/>
              <a:gd name="connsiteY0" fmla="*/ 0 h 3030361"/>
              <a:gd name="connsiteX1" fmla="*/ 3150957 w 4516297"/>
              <a:gd name="connsiteY1" fmla="*/ 505598 h 3030361"/>
              <a:gd name="connsiteX2" fmla="*/ 4515814 w 4516297"/>
              <a:gd name="connsiteY2" fmla="*/ 1388611 h 3030361"/>
              <a:gd name="connsiteX3" fmla="*/ 3288325 w 4516297"/>
              <a:gd name="connsiteY3" fmla="*/ 2483586 h 3030361"/>
              <a:gd name="connsiteX4" fmla="*/ 1784704 w 4516297"/>
              <a:gd name="connsiteY4" fmla="*/ 1895914 h 3030361"/>
              <a:gd name="connsiteX5" fmla="*/ 0 w 4516297"/>
              <a:gd name="connsiteY5" fmla="*/ 3030361 h 3030361"/>
              <a:gd name="connsiteX0" fmla="*/ 1481009 w 4518604"/>
              <a:gd name="connsiteY0" fmla="*/ 0 h 3030361"/>
              <a:gd name="connsiteX1" fmla="*/ 3150957 w 4518604"/>
              <a:gd name="connsiteY1" fmla="*/ 505598 h 3030361"/>
              <a:gd name="connsiteX2" fmla="*/ 4515814 w 4518604"/>
              <a:gd name="connsiteY2" fmla="*/ 1388611 h 3030361"/>
              <a:gd name="connsiteX3" fmla="*/ 3288325 w 4518604"/>
              <a:gd name="connsiteY3" fmla="*/ 2483586 h 3030361"/>
              <a:gd name="connsiteX4" fmla="*/ 1784704 w 4518604"/>
              <a:gd name="connsiteY4" fmla="*/ 1895914 h 3030361"/>
              <a:gd name="connsiteX5" fmla="*/ 0 w 4518604"/>
              <a:gd name="connsiteY5" fmla="*/ 3030361 h 3030361"/>
              <a:gd name="connsiteX0" fmla="*/ 1481009 w 4518604"/>
              <a:gd name="connsiteY0" fmla="*/ 0 h 3030361"/>
              <a:gd name="connsiteX1" fmla="*/ 3150957 w 4518604"/>
              <a:gd name="connsiteY1" fmla="*/ 505598 h 3030361"/>
              <a:gd name="connsiteX2" fmla="*/ 4515814 w 4518604"/>
              <a:gd name="connsiteY2" fmla="*/ 1388611 h 3030361"/>
              <a:gd name="connsiteX3" fmla="*/ 3288325 w 4518604"/>
              <a:gd name="connsiteY3" fmla="*/ 2483586 h 3030361"/>
              <a:gd name="connsiteX4" fmla="*/ 1894775 w 4518604"/>
              <a:gd name="connsiteY4" fmla="*/ 1941582 h 3030361"/>
              <a:gd name="connsiteX5" fmla="*/ 0 w 4518604"/>
              <a:gd name="connsiteY5" fmla="*/ 3030361 h 3030361"/>
              <a:gd name="connsiteX0" fmla="*/ 1469840 w 4507435"/>
              <a:gd name="connsiteY0" fmla="*/ 0 h 2924233"/>
              <a:gd name="connsiteX1" fmla="*/ 3139788 w 4507435"/>
              <a:gd name="connsiteY1" fmla="*/ 505598 h 2924233"/>
              <a:gd name="connsiteX2" fmla="*/ 4504645 w 4507435"/>
              <a:gd name="connsiteY2" fmla="*/ 1388611 h 2924233"/>
              <a:gd name="connsiteX3" fmla="*/ 3277156 w 4507435"/>
              <a:gd name="connsiteY3" fmla="*/ 2483586 h 2924233"/>
              <a:gd name="connsiteX4" fmla="*/ 1883606 w 4507435"/>
              <a:gd name="connsiteY4" fmla="*/ 1941582 h 2924233"/>
              <a:gd name="connsiteX5" fmla="*/ 0 w 4507435"/>
              <a:gd name="connsiteY5" fmla="*/ 2924233 h 2924233"/>
              <a:gd name="connsiteX0" fmla="*/ 1469840 w 4515995"/>
              <a:gd name="connsiteY0" fmla="*/ 0 h 2924233"/>
              <a:gd name="connsiteX1" fmla="*/ 3139788 w 4515995"/>
              <a:gd name="connsiteY1" fmla="*/ 505598 h 2924233"/>
              <a:gd name="connsiteX2" fmla="*/ 4504645 w 4515995"/>
              <a:gd name="connsiteY2" fmla="*/ 1388611 h 2924233"/>
              <a:gd name="connsiteX3" fmla="*/ 3685825 w 4515995"/>
              <a:gd name="connsiteY3" fmla="*/ 2501083 h 2924233"/>
              <a:gd name="connsiteX4" fmla="*/ 1883606 w 4515995"/>
              <a:gd name="connsiteY4" fmla="*/ 1941582 h 2924233"/>
              <a:gd name="connsiteX5" fmla="*/ 0 w 4515995"/>
              <a:gd name="connsiteY5" fmla="*/ 2924233 h 2924233"/>
              <a:gd name="connsiteX0" fmla="*/ 1469840 w 4504711"/>
              <a:gd name="connsiteY0" fmla="*/ 0 h 2924233"/>
              <a:gd name="connsiteX1" fmla="*/ 3650471 w 4504711"/>
              <a:gd name="connsiteY1" fmla="*/ 479328 h 2924233"/>
              <a:gd name="connsiteX2" fmla="*/ 4504645 w 4504711"/>
              <a:gd name="connsiteY2" fmla="*/ 1388611 h 2924233"/>
              <a:gd name="connsiteX3" fmla="*/ 3685825 w 4504711"/>
              <a:gd name="connsiteY3" fmla="*/ 2501083 h 2924233"/>
              <a:gd name="connsiteX4" fmla="*/ 1883606 w 4504711"/>
              <a:gd name="connsiteY4" fmla="*/ 1941582 h 2924233"/>
              <a:gd name="connsiteX5" fmla="*/ 0 w 4504711"/>
              <a:gd name="connsiteY5" fmla="*/ 2924233 h 2924233"/>
              <a:gd name="connsiteX0" fmla="*/ 1469840 w 4511192"/>
              <a:gd name="connsiteY0" fmla="*/ 0 h 2924233"/>
              <a:gd name="connsiteX1" fmla="*/ 3650471 w 4511192"/>
              <a:gd name="connsiteY1" fmla="*/ 479328 h 2924233"/>
              <a:gd name="connsiteX2" fmla="*/ 4504645 w 4511192"/>
              <a:gd name="connsiteY2" fmla="*/ 1388611 h 2924233"/>
              <a:gd name="connsiteX3" fmla="*/ 3685825 w 4511192"/>
              <a:gd name="connsiteY3" fmla="*/ 2501083 h 2924233"/>
              <a:gd name="connsiteX4" fmla="*/ 1883606 w 4511192"/>
              <a:gd name="connsiteY4" fmla="*/ 1941582 h 2924233"/>
              <a:gd name="connsiteX5" fmla="*/ 0 w 4511192"/>
              <a:gd name="connsiteY5" fmla="*/ 2924233 h 2924233"/>
              <a:gd name="connsiteX0" fmla="*/ 1469840 w 4731288"/>
              <a:gd name="connsiteY0" fmla="*/ 0 h 2924233"/>
              <a:gd name="connsiteX1" fmla="*/ 3650471 w 4731288"/>
              <a:gd name="connsiteY1" fmla="*/ 479328 h 2924233"/>
              <a:gd name="connsiteX2" fmla="*/ 4726485 w 4731288"/>
              <a:gd name="connsiteY2" fmla="*/ 1363253 h 2924233"/>
              <a:gd name="connsiteX3" fmla="*/ 3685825 w 4731288"/>
              <a:gd name="connsiteY3" fmla="*/ 2501083 h 2924233"/>
              <a:gd name="connsiteX4" fmla="*/ 1883606 w 4731288"/>
              <a:gd name="connsiteY4" fmla="*/ 1941582 h 2924233"/>
              <a:gd name="connsiteX5" fmla="*/ 0 w 4731288"/>
              <a:gd name="connsiteY5" fmla="*/ 2924233 h 2924233"/>
              <a:gd name="connsiteX0" fmla="*/ 1469840 w 4731288"/>
              <a:gd name="connsiteY0" fmla="*/ 0 h 2924233"/>
              <a:gd name="connsiteX1" fmla="*/ 3650471 w 4731288"/>
              <a:gd name="connsiteY1" fmla="*/ 479328 h 2924233"/>
              <a:gd name="connsiteX2" fmla="*/ 4726485 w 4731288"/>
              <a:gd name="connsiteY2" fmla="*/ 1363253 h 2924233"/>
              <a:gd name="connsiteX3" fmla="*/ 3685825 w 4731288"/>
              <a:gd name="connsiteY3" fmla="*/ 2501083 h 2924233"/>
              <a:gd name="connsiteX4" fmla="*/ 1883606 w 4731288"/>
              <a:gd name="connsiteY4" fmla="*/ 1941582 h 2924233"/>
              <a:gd name="connsiteX5" fmla="*/ 0 w 4731288"/>
              <a:gd name="connsiteY5" fmla="*/ 2924233 h 2924233"/>
              <a:gd name="connsiteX0" fmla="*/ 1469840 w 4728527"/>
              <a:gd name="connsiteY0" fmla="*/ 0 h 2924233"/>
              <a:gd name="connsiteX1" fmla="*/ 3434975 w 4728527"/>
              <a:gd name="connsiteY1" fmla="*/ 653786 h 2924233"/>
              <a:gd name="connsiteX2" fmla="*/ 4726485 w 4728527"/>
              <a:gd name="connsiteY2" fmla="*/ 1363253 h 2924233"/>
              <a:gd name="connsiteX3" fmla="*/ 3685825 w 4728527"/>
              <a:gd name="connsiteY3" fmla="*/ 2501083 h 2924233"/>
              <a:gd name="connsiteX4" fmla="*/ 1883606 w 4728527"/>
              <a:gd name="connsiteY4" fmla="*/ 1941582 h 2924233"/>
              <a:gd name="connsiteX5" fmla="*/ 0 w 4728527"/>
              <a:gd name="connsiteY5" fmla="*/ 2924233 h 2924233"/>
              <a:gd name="connsiteX0" fmla="*/ 1469840 w 4728527"/>
              <a:gd name="connsiteY0" fmla="*/ 0 h 2924233"/>
              <a:gd name="connsiteX1" fmla="*/ 3434975 w 4728527"/>
              <a:gd name="connsiteY1" fmla="*/ 653786 h 2924233"/>
              <a:gd name="connsiteX2" fmla="*/ 4726485 w 4728527"/>
              <a:gd name="connsiteY2" fmla="*/ 1363253 h 2924233"/>
              <a:gd name="connsiteX3" fmla="*/ 3685825 w 4728527"/>
              <a:gd name="connsiteY3" fmla="*/ 2501083 h 2924233"/>
              <a:gd name="connsiteX4" fmla="*/ 1883606 w 4728527"/>
              <a:gd name="connsiteY4" fmla="*/ 1941582 h 2924233"/>
              <a:gd name="connsiteX5" fmla="*/ 0 w 4728527"/>
              <a:gd name="connsiteY5" fmla="*/ 2924233 h 2924233"/>
              <a:gd name="connsiteX0" fmla="*/ 1469840 w 4730050"/>
              <a:gd name="connsiteY0" fmla="*/ 0 h 2924233"/>
              <a:gd name="connsiteX1" fmla="*/ 3434975 w 4730050"/>
              <a:gd name="connsiteY1" fmla="*/ 653786 h 2924233"/>
              <a:gd name="connsiteX2" fmla="*/ 4726485 w 4730050"/>
              <a:gd name="connsiteY2" fmla="*/ 1363253 h 2924233"/>
              <a:gd name="connsiteX3" fmla="*/ 3754038 w 4730050"/>
              <a:gd name="connsiteY3" fmla="*/ 2536092 h 2924233"/>
              <a:gd name="connsiteX4" fmla="*/ 1883606 w 4730050"/>
              <a:gd name="connsiteY4" fmla="*/ 1941582 h 2924233"/>
              <a:gd name="connsiteX5" fmla="*/ 0 w 4730050"/>
              <a:gd name="connsiteY5" fmla="*/ 2924233 h 2924233"/>
              <a:gd name="connsiteX0" fmla="*/ 1469840 w 4730009"/>
              <a:gd name="connsiteY0" fmla="*/ 0 h 2924233"/>
              <a:gd name="connsiteX1" fmla="*/ 3434975 w 4730009"/>
              <a:gd name="connsiteY1" fmla="*/ 653786 h 2924233"/>
              <a:gd name="connsiteX2" fmla="*/ 4726485 w 4730009"/>
              <a:gd name="connsiteY2" fmla="*/ 1363253 h 2924233"/>
              <a:gd name="connsiteX3" fmla="*/ 3754038 w 4730009"/>
              <a:gd name="connsiteY3" fmla="*/ 2536092 h 2924233"/>
              <a:gd name="connsiteX4" fmla="*/ 1926166 w 4730009"/>
              <a:gd name="connsiteY4" fmla="*/ 2033033 h 2924233"/>
              <a:gd name="connsiteX5" fmla="*/ 0 w 4730009"/>
              <a:gd name="connsiteY5" fmla="*/ 2924233 h 2924233"/>
              <a:gd name="connsiteX0" fmla="*/ 1469840 w 4730009"/>
              <a:gd name="connsiteY0" fmla="*/ 0 h 2924233"/>
              <a:gd name="connsiteX1" fmla="*/ 3434975 w 4730009"/>
              <a:gd name="connsiteY1" fmla="*/ 653786 h 2924233"/>
              <a:gd name="connsiteX2" fmla="*/ 4726485 w 4730009"/>
              <a:gd name="connsiteY2" fmla="*/ 1363253 h 2924233"/>
              <a:gd name="connsiteX3" fmla="*/ 3754038 w 4730009"/>
              <a:gd name="connsiteY3" fmla="*/ 2536092 h 2924233"/>
              <a:gd name="connsiteX4" fmla="*/ 1926166 w 4730009"/>
              <a:gd name="connsiteY4" fmla="*/ 2033033 h 2924233"/>
              <a:gd name="connsiteX5" fmla="*/ 0 w 4730009"/>
              <a:gd name="connsiteY5" fmla="*/ 2924233 h 2924233"/>
              <a:gd name="connsiteX0" fmla="*/ 1469840 w 4730009"/>
              <a:gd name="connsiteY0" fmla="*/ 0 h 2924233"/>
              <a:gd name="connsiteX1" fmla="*/ 3434975 w 4730009"/>
              <a:gd name="connsiteY1" fmla="*/ 653786 h 2924233"/>
              <a:gd name="connsiteX2" fmla="*/ 4726485 w 4730009"/>
              <a:gd name="connsiteY2" fmla="*/ 1363253 h 2924233"/>
              <a:gd name="connsiteX3" fmla="*/ 3754038 w 4730009"/>
              <a:gd name="connsiteY3" fmla="*/ 2536092 h 2924233"/>
              <a:gd name="connsiteX4" fmla="*/ 1926166 w 4730009"/>
              <a:gd name="connsiteY4" fmla="*/ 2033033 h 2924233"/>
              <a:gd name="connsiteX5" fmla="*/ 0 w 4730009"/>
              <a:gd name="connsiteY5" fmla="*/ 2924233 h 2924233"/>
              <a:gd name="connsiteX0" fmla="*/ 1660891 w 4730009"/>
              <a:gd name="connsiteY0" fmla="*/ 0 h 3031687"/>
              <a:gd name="connsiteX1" fmla="*/ 3434975 w 4730009"/>
              <a:gd name="connsiteY1" fmla="*/ 761240 h 3031687"/>
              <a:gd name="connsiteX2" fmla="*/ 4726485 w 4730009"/>
              <a:gd name="connsiteY2" fmla="*/ 1470707 h 3031687"/>
              <a:gd name="connsiteX3" fmla="*/ 3754038 w 4730009"/>
              <a:gd name="connsiteY3" fmla="*/ 2643546 h 3031687"/>
              <a:gd name="connsiteX4" fmla="*/ 1926166 w 4730009"/>
              <a:gd name="connsiteY4" fmla="*/ 2140487 h 3031687"/>
              <a:gd name="connsiteX5" fmla="*/ 0 w 4730009"/>
              <a:gd name="connsiteY5" fmla="*/ 3031687 h 3031687"/>
              <a:gd name="connsiteX0" fmla="*/ 1660891 w 4730009"/>
              <a:gd name="connsiteY0" fmla="*/ 0 h 3031687"/>
              <a:gd name="connsiteX1" fmla="*/ 3434975 w 4730009"/>
              <a:gd name="connsiteY1" fmla="*/ 761240 h 3031687"/>
              <a:gd name="connsiteX2" fmla="*/ 4726485 w 4730009"/>
              <a:gd name="connsiteY2" fmla="*/ 1470707 h 3031687"/>
              <a:gd name="connsiteX3" fmla="*/ 3754038 w 4730009"/>
              <a:gd name="connsiteY3" fmla="*/ 2643546 h 3031687"/>
              <a:gd name="connsiteX4" fmla="*/ 1926166 w 4730009"/>
              <a:gd name="connsiteY4" fmla="*/ 2140487 h 3031687"/>
              <a:gd name="connsiteX5" fmla="*/ 0 w 4730009"/>
              <a:gd name="connsiteY5" fmla="*/ 3031687 h 3031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30009" h="3031687">
                <a:moveTo>
                  <a:pt x="1660891" y="0"/>
                </a:moveTo>
                <a:cubicBezTo>
                  <a:pt x="2340101" y="563036"/>
                  <a:pt x="2648339" y="1022084"/>
                  <a:pt x="3434975" y="761240"/>
                </a:cubicBezTo>
                <a:cubicBezTo>
                  <a:pt x="4221611" y="500396"/>
                  <a:pt x="4673308" y="1156989"/>
                  <a:pt x="4726485" y="1470707"/>
                </a:cubicBezTo>
                <a:cubicBezTo>
                  <a:pt x="4779662" y="1784425"/>
                  <a:pt x="4220758" y="2531916"/>
                  <a:pt x="3754038" y="2643546"/>
                </a:cubicBezTo>
                <a:cubicBezTo>
                  <a:pt x="3287318" y="2755176"/>
                  <a:pt x="2453880" y="1965341"/>
                  <a:pt x="1926166" y="2140487"/>
                </a:cubicBezTo>
                <a:cubicBezTo>
                  <a:pt x="1398452" y="2315633"/>
                  <a:pt x="496436" y="2736555"/>
                  <a:pt x="0" y="3031687"/>
                </a:cubicBez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3" name="รูปแบบอิสระ: รูปร่าง 72">
            <a:extLst>
              <a:ext uri="{FF2B5EF4-FFF2-40B4-BE49-F238E27FC236}">
                <a16:creationId xmlns:a16="http://schemas.microsoft.com/office/drawing/2014/main" id="{FDFF429D-28EA-712C-D527-7D8B07F92F69}"/>
              </a:ext>
            </a:extLst>
          </p:cNvPr>
          <p:cNvSpPr/>
          <p:nvPr/>
        </p:nvSpPr>
        <p:spPr>
          <a:xfrm rot="467968">
            <a:off x="67977" y="-197533"/>
            <a:ext cx="8178057" cy="4372239"/>
          </a:xfrm>
          <a:custGeom>
            <a:avLst/>
            <a:gdLst>
              <a:gd name="connsiteX0" fmla="*/ 40943 w 6200445"/>
              <a:gd name="connsiteY0" fmla="*/ 455658 h 5802017"/>
              <a:gd name="connsiteX1" fmla="*/ 1405719 w 6200445"/>
              <a:gd name="connsiteY1" fmla="*/ 59873 h 5802017"/>
              <a:gd name="connsiteX2" fmla="*/ 2634017 w 6200445"/>
              <a:gd name="connsiteY2" fmla="*/ 1588422 h 5802017"/>
              <a:gd name="connsiteX3" fmla="*/ 3207223 w 6200445"/>
              <a:gd name="connsiteY3" fmla="*/ 1315467 h 5802017"/>
              <a:gd name="connsiteX4" fmla="*/ 3766782 w 6200445"/>
              <a:gd name="connsiteY4" fmla="*/ 1533831 h 5802017"/>
              <a:gd name="connsiteX5" fmla="*/ 4531056 w 6200445"/>
              <a:gd name="connsiteY5" fmla="*/ 482954 h 5802017"/>
              <a:gd name="connsiteX6" fmla="*/ 6168788 w 6200445"/>
              <a:gd name="connsiteY6" fmla="*/ 1015216 h 5802017"/>
              <a:gd name="connsiteX7" fmla="*/ 5527343 w 6200445"/>
              <a:gd name="connsiteY7" fmla="*/ 2666595 h 5802017"/>
              <a:gd name="connsiteX8" fmla="*/ 4490113 w 6200445"/>
              <a:gd name="connsiteY8" fmla="*/ 2557413 h 5802017"/>
              <a:gd name="connsiteX9" fmla="*/ 4681182 w 6200445"/>
              <a:gd name="connsiteY9" fmla="*/ 3430870 h 5802017"/>
              <a:gd name="connsiteX10" fmla="*/ 3521122 w 6200445"/>
              <a:gd name="connsiteY10" fmla="*/ 3444518 h 5802017"/>
              <a:gd name="connsiteX11" fmla="*/ 3671247 w 6200445"/>
              <a:gd name="connsiteY11" fmla="*/ 4809294 h 5802017"/>
              <a:gd name="connsiteX12" fmla="*/ 1965277 w 6200445"/>
              <a:gd name="connsiteY12" fmla="*/ 5778285 h 5802017"/>
              <a:gd name="connsiteX13" fmla="*/ 887104 w 6200445"/>
              <a:gd name="connsiteY13" fmla="*/ 3813007 h 5802017"/>
              <a:gd name="connsiteX14" fmla="*/ 0 w 6200445"/>
              <a:gd name="connsiteY14" fmla="*/ 4358918 h 5802017"/>
              <a:gd name="connsiteX15" fmla="*/ 0 w 6200445"/>
              <a:gd name="connsiteY15" fmla="*/ 4358918 h 5802017"/>
              <a:gd name="connsiteX0" fmla="*/ 40943 w 6200445"/>
              <a:gd name="connsiteY0" fmla="*/ 455658 h 5793419"/>
              <a:gd name="connsiteX1" fmla="*/ 1405719 w 6200445"/>
              <a:gd name="connsiteY1" fmla="*/ 59873 h 5793419"/>
              <a:gd name="connsiteX2" fmla="*/ 2634017 w 6200445"/>
              <a:gd name="connsiteY2" fmla="*/ 1588422 h 5793419"/>
              <a:gd name="connsiteX3" fmla="*/ 3207223 w 6200445"/>
              <a:gd name="connsiteY3" fmla="*/ 1315467 h 5793419"/>
              <a:gd name="connsiteX4" fmla="*/ 3766782 w 6200445"/>
              <a:gd name="connsiteY4" fmla="*/ 1533831 h 5793419"/>
              <a:gd name="connsiteX5" fmla="*/ 4531056 w 6200445"/>
              <a:gd name="connsiteY5" fmla="*/ 482954 h 5793419"/>
              <a:gd name="connsiteX6" fmla="*/ 6168788 w 6200445"/>
              <a:gd name="connsiteY6" fmla="*/ 1015216 h 5793419"/>
              <a:gd name="connsiteX7" fmla="*/ 5527343 w 6200445"/>
              <a:gd name="connsiteY7" fmla="*/ 2666595 h 5793419"/>
              <a:gd name="connsiteX8" fmla="*/ 4490113 w 6200445"/>
              <a:gd name="connsiteY8" fmla="*/ 2557413 h 5793419"/>
              <a:gd name="connsiteX9" fmla="*/ 4681182 w 6200445"/>
              <a:gd name="connsiteY9" fmla="*/ 3430870 h 5793419"/>
              <a:gd name="connsiteX10" fmla="*/ 3521122 w 6200445"/>
              <a:gd name="connsiteY10" fmla="*/ 3444518 h 5793419"/>
              <a:gd name="connsiteX11" fmla="*/ 3671247 w 6200445"/>
              <a:gd name="connsiteY11" fmla="*/ 4809294 h 5793419"/>
              <a:gd name="connsiteX12" fmla="*/ 1965277 w 6200445"/>
              <a:gd name="connsiteY12" fmla="*/ 5778285 h 5793419"/>
              <a:gd name="connsiteX13" fmla="*/ 873456 w 6200445"/>
              <a:gd name="connsiteY13" fmla="*/ 4045019 h 5793419"/>
              <a:gd name="connsiteX14" fmla="*/ 0 w 6200445"/>
              <a:gd name="connsiteY14" fmla="*/ 4358918 h 5793419"/>
              <a:gd name="connsiteX15" fmla="*/ 0 w 6200445"/>
              <a:gd name="connsiteY15" fmla="*/ 4358918 h 5793419"/>
              <a:gd name="connsiteX0" fmla="*/ 40943 w 6200445"/>
              <a:gd name="connsiteY0" fmla="*/ 455658 h 5368789"/>
              <a:gd name="connsiteX1" fmla="*/ 1405719 w 6200445"/>
              <a:gd name="connsiteY1" fmla="*/ 59873 h 5368789"/>
              <a:gd name="connsiteX2" fmla="*/ 2634017 w 6200445"/>
              <a:gd name="connsiteY2" fmla="*/ 1588422 h 5368789"/>
              <a:gd name="connsiteX3" fmla="*/ 3207223 w 6200445"/>
              <a:gd name="connsiteY3" fmla="*/ 1315467 h 5368789"/>
              <a:gd name="connsiteX4" fmla="*/ 3766782 w 6200445"/>
              <a:gd name="connsiteY4" fmla="*/ 1533831 h 5368789"/>
              <a:gd name="connsiteX5" fmla="*/ 4531056 w 6200445"/>
              <a:gd name="connsiteY5" fmla="*/ 482954 h 5368789"/>
              <a:gd name="connsiteX6" fmla="*/ 6168788 w 6200445"/>
              <a:gd name="connsiteY6" fmla="*/ 1015216 h 5368789"/>
              <a:gd name="connsiteX7" fmla="*/ 5527343 w 6200445"/>
              <a:gd name="connsiteY7" fmla="*/ 2666595 h 5368789"/>
              <a:gd name="connsiteX8" fmla="*/ 4490113 w 6200445"/>
              <a:gd name="connsiteY8" fmla="*/ 2557413 h 5368789"/>
              <a:gd name="connsiteX9" fmla="*/ 4681182 w 6200445"/>
              <a:gd name="connsiteY9" fmla="*/ 3430870 h 5368789"/>
              <a:gd name="connsiteX10" fmla="*/ 3521122 w 6200445"/>
              <a:gd name="connsiteY10" fmla="*/ 3444518 h 5368789"/>
              <a:gd name="connsiteX11" fmla="*/ 3671247 w 6200445"/>
              <a:gd name="connsiteY11" fmla="*/ 4809294 h 5368789"/>
              <a:gd name="connsiteX12" fmla="*/ 1555845 w 6200445"/>
              <a:gd name="connsiteY12" fmla="*/ 5341557 h 5368789"/>
              <a:gd name="connsiteX13" fmla="*/ 873456 w 6200445"/>
              <a:gd name="connsiteY13" fmla="*/ 4045019 h 5368789"/>
              <a:gd name="connsiteX14" fmla="*/ 0 w 6200445"/>
              <a:gd name="connsiteY14" fmla="*/ 4358918 h 5368789"/>
              <a:gd name="connsiteX15" fmla="*/ 0 w 6200445"/>
              <a:gd name="connsiteY15" fmla="*/ 4358918 h 5368789"/>
              <a:gd name="connsiteX0" fmla="*/ 846161 w 7005663"/>
              <a:gd name="connsiteY0" fmla="*/ 455658 h 5368789"/>
              <a:gd name="connsiteX1" fmla="*/ 2210937 w 7005663"/>
              <a:gd name="connsiteY1" fmla="*/ 59873 h 5368789"/>
              <a:gd name="connsiteX2" fmla="*/ 3439235 w 7005663"/>
              <a:gd name="connsiteY2" fmla="*/ 1588422 h 5368789"/>
              <a:gd name="connsiteX3" fmla="*/ 4012441 w 7005663"/>
              <a:gd name="connsiteY3" fmla="*/ 1315467 h 5368789"/>
              <a:gd name="connsiteX4" fmla="*/ 4572000 w 7005663"/>
              <a:gd name="connsiteY4" fmla="*/ 1533831 h 5368789"/>
              <a:gd name="connsiteX5" fmla="*/ 5336274 w 7005663"/>
              <a:gd name="connsiteY5" fmla="*/ 482954 h 5368789"/>
              <a:gd name="connsiteX6" fmla="*/ 6974006 w 7005663"/>
              <a:gd name="connsiteY6" fmla="*/ 1015216 h 5368789"/>
              <a:gd name="connsiteX7" fmla="*/ 6332561 w 7005663"/>
              <a:gd name="connsiteY7" fmla="*/ 2666595 h 5368789"/>
              <a:gd name="connsiteX8" fmla="*/ 5295331 w 7005663"/>
              <a:gd name="connsiteY8" fmla="*/ 2557413 h 5368789"/>
              <a:gd name="connsiteX9" fmla="*/ 5486400 w 7005663"/>
              <a:gd name="connsiteY9" fmla="*/ 3430870 h 5368789"/>
              <a:gd name="connsiteX10" fmla="*/ 4326340 w 7005663"/>
              <a:gd name="connsiteY10" fmla="*/ 3444518 h 5368789"/>
              <a:gd name="connsiteX11" fmla="*/ 4476465 w 7005663"/>
              <a:gd name="connsiteY11" fmla="*/ 4809294 h 5368789"/>
              <a:gd name="connsiteX12" fmla="*/ 2361063 w 7005663"/>
              <a:gd name="connsiteY12" fmla="*/ 5341557 h 5368789"/>
              <a:gd name="connsiteX13" fmla="*/ 1678674 w 7005663"/>
              <a:gd name="connsiteY13" fmla="*/ 4045019 h 5368789"/>
              <a:gd name="connsiteX14" fmla="*/ 805218 w 7005663"/>
              <a:gd name="connsiteY14" fmla="*/ 4358918 h 5368789"/>
              <a:gd name="connsiteX15" fmla="*/ 0 w 7005663"/>
              <a:gd name="connsiteY15" fmla="*/ 4700112 h 5368789"/>
              <a:gd name="connsiteX0" fmla="*/ 846161 w 7005663"/>
              <a:gd name="connsiteY0" fmla="*/ 455658 h 5357789"/>
              <a:gd name="connsiteX1" fmla="*/ 2210937 w 7005663"/>
              <a:gd name="connsiteY1" fmla="*/ 59873 h 5357789"/>
              <a:gd name="connsiteX2" fmla="*/ 3439235 w 7005663"/>
              <a:gd name="connsiteY2" fmla="*/ 1588422 h 5357789"/>
              <a:gd name="connsiteX3" fmla="*/ 4012441 w 7005663"/>
              <a:gd name="connsiteY3" fmla="*/ 1315467 h 5357789"/>
              <a:gd name="connsiteX4" fmla="*/ 4572000 w 7005663"/>
              <a:gd name="connsiteY4" fmla="*/ 1533831 h 5357789"/>
              <a:gd name="connsiteX5" fmla="*/ 5336274 w 7005663"/>
              <a:gd name="connsiteY5" fmla="*/ 482954 h 5357789"/>
              <a:gd name="connsiteX6" fmla="*/ 6974006 w 7005663"/>
              <a:gd name="connsiteY6" fmla="*/ 1015216 h 5357789"/>
              <a:gd name="connsiteX7" fmla="*/ 6332561 w 7005663"/>
              <a:gd name="connsiteY7" fmla="*/ 2666595 h 5357789"/>
              <a:gd name="connsiteX8" fmla="*/ 5295331 w 7005663"/>
              <a:gd name="connsiteY8" fmla="*/ 2557413 h 5357789"/>
              <a:gd name="connsiteX9" fmla="*/ 5486400 w 7005663"/>
              <a:gd name="connsiteY9" fmla="*/ 3430870 h 5357789"/>
              <a:gd name="connsiteX10" fmla="*/ 4326340 w 7005663"/>
              <a:gd name="connsiteY10" fmla="*/ 3444518 h 5357789"/>
              <a:gd name="connsiteX11" fmla="*/ 4476465 w 7005663"/>
              <a:gd name="connsiteY11" fmla="*/ 4809294 h 5357789"/>
              <a:gd name="connsiteX12" fmla="*/ 2361063 w 7005663"/>
              <a:gd name="connsiteY12" fmla="*/ 5341557 h 5357789"/>
              <a:gd name="connsiteX13" fmla="*/ 1651378 w 7005663"/>
              <a:gd name="connsiteY13" fmla="*/ 4263384 h 5357789"/>
              <a:gd name="connsiteX14" fmla="*/ 805218 w 7005663"/>
              <a:gd name="connsiteY14" fmla="*/ 4358918 h 5357789"/>
              <a:gd name="connsiteX15" fmla="*/ 0 w 7005663"/>
              <a:gd name="connsiteY15" fmla="*/ 4700112 h 5357789"/>
              <a:gd name="connsiteX0" fmla="*/ 846161 w 7005663"/>
              <a:gd name="connsiteY0" fmla="*/ 455658 h 5357789"/>
              <a:gd name="connsiteX1" fmla="*/ 2210937 w 7005663"/>
              <a:gd name="connsiteY1" fmla="*/ 59873 h 5357789"/>
              <a:gd name="connsiteX2" fmla="*/ 3439235 w 7005663"/>
              <a:gd name="connsiteY2" fmla="*/ 1588422 h 5357789"/>
              <a:gd name="connsiteX3" fmla="*/ 4012441 w 7005663"/>
              <a:gd name="connsiteY3" fmla="*/ 1315467 h 5357789"/>
              <a:gd name="connsiteX4" fmla="*/ 4572000 w 7005663"/>
              <a:gd name="connsiteY4" fmla="*/ 1533831 h 5357789"/>
              <a:gd name="connsiteX5" fmla="*/ 5336274 w 7005663"/>
              <a:gd name="connsiteY5" fmla="*/ 482954 h 5357789"/>
              <a:gd name="connsiteX6" fmla="*/ 6974006 w 7005663"/>
              <a:gd name="connsiteY6" fmla="*/ 1015216 h 5357789"/>
              <a:gd name="connsiteX7" fmla="*/ 6332561 w 7005663"/>
              <a:gd name="connsiteY7" fmla="*/ 2666595 h 5357789"/>
              <a:gd name="connsiteX8" fmla="*/ 5295331 w 7005663"/>
              <a:gd name="connsiteY8" fmla="*/ 2557413 h 5357789"/>
              <a:gd name="connsiteX9" fmla="*/ 5486400 w 7005663"/>
              <a:gd name="connsiteY9" fmla="*/ 3430870 h 5357789"/>
              <a:gd name="connsiteX10" fmla="*/ 4326340 w 7005663"/>
              <a:gd name="connsiteY10" fmla="*/ 3444518 h 5357789"/>
              <a:gd name="connsiteX11" fmla="*/ 4476465 w 7005663"/>
              <a:gd name="connsiteY11" fmla="*/ 4809294 h 5357789"/>
              <a:gd name="connsiteX12" fmla="*/ 2361063 w 7005663"/>
              <a:gd name="connsiteY12" fmla="*/ 5341557 h 5357789"/>
              <a:gd name="connsiteX13" fmla="*/ 1651378 w 7005663"/>
              <a:gd name="connsiteY13" fmla="*/ 4263384 h 5357789"/>
              <a:gd name="connsiteX14" fmla="*/ 0 w 7005663"/>
              <a:gd name="connsiteY14" fmla="*/ 4700112 h 5357789"/>
              <a:gd name="connsiteX0" fmla="*/ 1842447 w 8001949"/>
              <a:gd name="connsiteY0" fmla="*/ 455658 h 5357789"/>
              <a:gd name="connsiteX1" fmla="*/ 3207223 w 8001949"/>
              <a:gd name="connsiteY1" fmla="*/ 59873 h 5357789"/>
              <a:gd name="connsiteX2" fmla="*/ 4435521 w 8001949"/>
              <a:gd name="connsiteY2" fmla="*/ 1588422 h 5357789"/>
              <a:gd name="connsiteX3" fmla="*/ 5008727 w 8001949"/>
              <a:gd name="connsiteY3" fmla="*/ 1315467 h 5357789"/>
              <a:gd name="connsiteX4" fmla="*/ 5568286 w 8001949"/>
              <a:gd name="connsiteY4" fmla="*/ 1533831 h 5357789"/>
              <a:gd name="connsiteX5" fmla="*/ 6332560 w 8001949"/>
              <a:gd name="connsiteY5" fmla="*/ 482954 h 5357789"/>
              <a:gd name="connsiteX6" fmla="*/ 7970292 w 8001949"/>
              <a:gd name="connsiteY6" fmla="*/ 1015216 h 5357789"/>
              <a:gd name="connsiteX7" fmla="*/ 7328847 w 8001949"/>
              <a:gd name="connsiteY7" fmla="*/ 2666595 h 5357789"/>
              <a:gd name="connsiteX8" fmla="*/ 6291617 w 8001949"/>
              <a:gd name="connsiteY8" fmla="*/ 2557413 h 5357789"/>
              <a:gd name="connsiteX9" fmla="*/ 6482686 w 8001949"/>
              <a:gd name="connsiteY9" fmla="*/ 3430870 h 5357789"/>
              <a:gd name="connsiteX10" fmla="*/ 5322626 w 8001949"/>
              <a:gd name="connsiteY10" fmla="*/ 3444518 h 5357789"/>
              <a:gd name="connsiteX11" fmla="*/ 5472751 w 8001949"/>
              <a:gd name="connsiteY11" fmla="*/ 4809294 h 5357789"/>
              <a:gd name="connsiteX12" fmla="*/ 3357349 w 8001949"/>
              <a:gd name="connsiteY12" fmla="*/ 5341557 h 5357789"/>
              <a:gd name="connsiteX13" fmla="*/ 2647664 w 8001949"/>
              <a:gd name="connsiteY13" fmla="*/ 4263384 h 5357789"/>
              <a:gd name="connsiteX14" fmla="*/ 0 w 8001949"/>
              <a:gd name="connsiteY14" fmla="*/ 4973067 h 5357789"/>
              <a:gd name="connsiteX0" fmla="*/ 1842447 w 8001949"/>
              <a:gd name="connsiteY0" fmla="*/ 455658 h 5364502"/>
              <a:gd name="connsiteX1" fmla="*/ 3207223 w 8001949"/>
              <a:gd name="connsiteY1" fmla="*/ 59873 h 5364502"/>
              <a:gd name="connsiteX2" fmla="*/ 4435521 w 8001949"/>
              <a:gd name="connsiteY2" fmla="*/ 1588422 h 5364502"/>
              <a:gd name="connsiteX3" fmla="*/ 5008727 w 8001949"/>
              <a:gd name="connsiteY3" fmla="*/ 1315467 h 5364502"/>
              <a:gd name="connsiteX4" fmla="*/ 5568286 w 8001949"/>
              <a:gd name="connsiteY4" fmla="*/ 1533831 h 5364502"/>
              <a:gd name="connsiteX5" fmla="*/ 6332560 w 8001949"/>
              <a:gd name="connsiteY5" fmla="*/ 482954 h 5364502"/>
              <a:gd name="connsiteX6" fmla="*/ 7970292 w 8001949"/>
              <a:gd name="connsiteY6" fmla="*/ 1015216 h 5364502"/>
              <a:gd name="connsiteX7" fmla="*/ 7328847 w 8001949"/>
              <a:gd name="connsiteY7" fmla="*/ 2666595 h 5364502"/>
              <a:gd name="connsiteX8" fmla="*/ 6291617 w 8001949"/>
              <a:gd name="connsiteY8" fmla="*/ 2557413 h 5364502"/>
              <a:gd name="connsiteX9" fmla="*/ 6482686 w 8001949"/>
              <a:gd name="connsiteY9" fmla="*/ 3430870 h 5364502"/>
              <a:gd name="connsiteX10" fmla="*/ 5322626 w 8001949"/>
              <a:gd name="connsiteY10" fmla="*/ 3444518 h 5364502"/>
              <a:gd name="connsiteX11" fmla="*/ 5472751 w 8001949"/>
              <a:gd name="connsiteY11" fmla="*/ 4809294 h 5364502"/>
              <a:gd name="connsiteX12" fmla="*/ 3357349 w 8001949"/>
              <a:gd name="connsiteY12" fmla="*/ 5341557 h 5364502"/>
              <a:gd name="connsiteX13" fmla="*/ 1733264 w 8001949"/>
              <a:gd name="connsiteY13" fmla="*/ 4126907 h 5364502"/>
              <a:gd name="connsiteX14" fmla="*/ 0 w 8001949"/>
              <a:gd name="connsiteY14" fmla="*/ 4973067 h 5364502"/>
              <a:gd name="connsiteX0" fmla="*/ 1842447 w 8001949"/>
              <a:gd name="connsiteY0" fmla="*/ 455658 h 5364502"/>
              <a:gd name="connsiteX1" fmla="*/ 3207223 w 8001949"/>
              <a:gd name="connsiteY1" fmla="*/ 59873 h 5364502"/>
              <a:gd name="connsiteX2" fmla="*/ 4435521 w 8001949"/>
              <a:gd name="connsiteY2" fmla="*/ 1588422 h 5364502"/>
              <a:gd name="connsiteX3" fmla="*/ 5008727 w 8001949"/>
              <a:gd name="connsiteY3" fmla="*/ 1315467 h 5364502"/>
              <a:gd name="connsiteX4" fmla="*/ 5568286 w 8001949"/>
              <a:gd name="connsiteY4" fmla="*/ 1533831 h 5364502"/>
              <a:gd name="connsiteX5" fmla="*/ 6332560 w 8001949"/>
              <a:gd name="connsiteY5" fmla="*/ 482954 h 5364502"/>
              <a:gd name="connsiteX6" fmla="*/ 7970292 w 8001949"/>
              <a:gd name="connsiteY6" fmla="*/ 1015216 h 5364502"/>
              <a:gd name="connsiteX7" fmla="*/ 7328847 w 8001949"/>
              <a:gd name="connsiteY7" fmla="*/ 2666595 h 5364502"/>
              <a:gd name="connsiteX8" fmla="*/ 6291617 w 8001949"/>
              <a:gd name="connsiteY8" fmla="*/ 2557413 h 5364502"/>
              <a:gd name="connsiteX9" fmla="*/ 6482686 w 8001949"/>
              <a:gd name="connsiteY9" fmla="*/ 3430870 h 5364502"/>
              <a:gd name="connsiteX10" fmla="*/ 5322626 w 8001949"/>
              <a:gd name="connsiteY10" fmla="*/ 3444518 h 5364502"/>
              <a:gd name="connsiteX11" fmla="*/ 5472751 w 8001949"/>
              <a:gd name="connsiteY11" fmla="*/ 4809294 h 5364502"/>
              <a:gd name="connsiteX12" fmla="*/ 3357349 w 8001949"/>
              <a:gd name="connsiteY12" fmla="*/ 5341557 h 5364502"/>
              <a:gd name="connsiteX13" fmla="*/ 1733264 w 8001949"/>
              <a:gd name="connsiteY13" fmla="*/ 4126907 h 5364502"/>
              <a:gd name="connsiteX14" fmla="*/ 0 w 8001949"/>
              <a:gd name="connsiteY14" fmla="*/ 4973067 h 5364502"/>
              <a:gd name="connsiteX0" fmla="*/ 1842447 w 8001949"/>
              <a:gd name="connsiteY0" fmla="*/ 455658 h 5522784"/>
              <a:gd name="connsiteX1" fmla="*/ 3207223 w 8001949"/>
              <a:gd name="connsiteY1" fmla="*/ 59873 h 5522784"/>
              <a:gd name="connsiteX2" fmla="*/ 4435521 w 8001949"/>
              <a:gd name="connsiteY2" fmla="*/ 1588422 h 5522784"/>
              <a:gd name="connsiteX3" fmla="*/ 5008727 w 8001949"/>
              <a:gd name="connsiteY3" fmla="*/ 1315467 h 5522784"/>
              <a:gd name="connsiteX4" fmla="*/ 5568286 w 8001949"/>
              <a:gd name="connsiteY4" fmla="*/ 1533831 h 5522784"/>
              <a:gd name="connsiteX5" fmla="*/ 6332560 w 8001949"/>
              <a:gd name="connsiteY5" fmla="*/ 482954 h 5522784"/>
              <a:gd name="connsiteX6" fmla="*/ 7970292 w 8001949"/>
              <a:gd name="connsiteY6" fmla="*/ 1015216 h 5522784"/>
              <a:gd name="connsiteX7" fmla="*/ 7328847 w 8001949"/>
              <a:gd name="connsiteY7" fmla="*/ 2666595 h 5522784"/>
              <a:gd name="connsiteX8" fmla="*/ 6291617 w 8001949"/>
              <a:gd name="connsiteY8" fmla="*/ 2557413 h 5522784"/>
              <a:gd name="connsiteX9" fmla="*/ 6482686 w 8001949"/>
              <a:gd name="connsiteY9" fmla="*/ 3430870 h 5522784"/>
              <a:gd name="connsiteX10" fmla="*/ 5322626 w 8001949"/>
              <a:gd name="connsiteY10" fmla="*/ 3444518 h 5522784"/>
              <a:gd name="connsiteX11" fmla="*/ 5472751 w 8001949"/>
              <a:gd name="connsiteY11" fmla="*/ 4809294 h 5522784"/>
              <a:gd name="connsiteX12" fmla="*/ 3671248 w 8001949"/>
              <a:gd name="connsiteY12" fmla="*/ 5505330 h 5522784"/>
              <a:gd name="connsiteX13" fmla="*/ 1733264 w 8001949"/>
              <a:gd name="connsiteY13" fmla="*/ 4126907 h 5522784"/>
              <a:gd name="connsiteX14" fmla="*/ 0 w 8001949"/>
              <a:gd name="connsiteY14" fmla="*/ 4973067 h 5522784"/>
              <a:gd name="connsiteX0" fmla="*/ 1842447 w 8001949"/>
              <a:gd name="connsiteY0" fmla="*/ 455658 h 5521535"/>
              <a:gd name="connsiteX1" fmla="*/ 3207223 w 8001949"/>
              <a:gd name="connsiteY1" fmla="*/ 59873 h 5521535"/>
              <a:gd name="connsiteX2" fmla="*/ 4435521 w 8001949"/>
              <a:gd name="connsiteY2" fmla="*/ 1588422 h 5521535"/>
              <a:gd name="connsiteX3" fmla="*/ 5008727 w 8001949"/>
              <a:gd name="connsiteY3" fmla="*/ 1315467 h 5521535"/>
              <a:gd name="connsiteX4" fmla="*/ 5568286 w 8001949"/>
              <a:gd name="connsiteY4" fmla="*/ 1533831 h 5521535"/>
              <a:gd name="connsiteX5" fmla="*/ 6332560 w 8001949"/>
              <a:gd name="connsiteY5" fmla="*/ 482954 h 5521535"/>
              <a:gd name="connsiteX6" fmla="*/ 7970292 w 8001949"/>
              <a:gd name="connsiteY6" fmla="*/ 1015216 h 5521535"/>
              <a:gd name="connsiteX7" fmla="*/ 7328847 w 8001949"/>
              <a:gd name="connsiteY7" fmla="*/ 2666595 h 5521535"/>
              <a:gd name="connsiteX8" fmla="*/ 6291617 w 8001949"/>
              <a:gd name="connsiteY8" fmla="*/ 2557413 h 5521535"/>
              <a:gd name="connsiteX9" fmla="*/ 6482686 w 8001949"/>
              <a:gd name="connsiteY9" fmla="*/ 3430870 h 5521535"/>
              <a:gd name="connsiteX10" fmla="*/ 5486399 w 8001949"/>
              <a:gd name="connsiteY10" fmla="*/ 3717473 h 5521535"/>
              <a:gd name="connsiteX11" fmla="*/ 5472751 w 8001949"/>
              <a:gd name="connsiteY11" fmla="*/ 4809294 h 5521535"/>
              <a:gd name="connsiteX12" fmla="*/ 3671248 w 8001949"/>
              <a:gd name="connsiteY12" fmla="*/ 5505330 h 5521535"/>
              <a:gd name="connsiteX13" fmla="*/ 1733264 w 8001949"/>
              <a:gd name="connsiteY13" fmla="*/ 4126907 h 5521535"/>
              <a:gd name="connsiteX14" fmla="*/ 0 w 8001949"/>
              <a:gd name="connsiteY14" fmla="*/ 4973067 h 5521535"/>
              <a:gd name="connsiteX0" fmla="*/ 1842447 w 8001949"/>
              <a:gd name="connsiteY0" fmla="*/ 455658 h 5521535"/>
              <a:gd name="connsiteX1" fmla="*/ 3207223 w 8001949"/>
              <a:gd name="connsiteY1" fmla="*/ 59873 h 5521535"/>
              <a:gd name="connsiteX2" fmla="*/ 4435521 w 8001949"/>
              <a:gd name="connsiteY2" fmla="*/ 1588422 h 5521535"/>
              <a:gd name="connsiteX3" fmla="*/ 5008727 w 8001949"/>
              <a:gd name="connsiteY3" fmla="*/ 1315467 h 5521535"/>
              <a:gd name="connsiteX4" fmla="*/ 5568286 w 8001949"/>
              <a:gd name="connsiteY4" fmla="*/ 1533831 h 5521535"/>
              <a:gd name="connsiteX5" fmla="*/ 6332560 w 8001949"/>
              <a:gd name="connsiteY5" fmla="*/ 482954 h 5521535"/>
              <a:gd name="connsiteX6" fmla="*/ 7970292 w 8001949"/>
              <a:gd name="connsiteY6" fmla="*/ 1015216 h 5521535"/>
              <a:gd name="connsiteX7" fmla="*/ 7328847 w 8001949"/>
              <a:gd name="connsiteY7" fmla="*/ 2666595 h 5521535"/>
              <a:gd name="connsiteX8" fmla="*/ 6291617 w 8001949"/>
              <a:gd name="connsiteY8" fmla="*/ 2557413 h 5521535"/>
              <a:gd name="connsiteX9" fmla="*/ 6237026 w 8001949"/>
              <a:gd name="connsiteY9" fmla="*/ 3212506 h 5521535"/>
              <a:gd name="connsiteX10" fmla="*/ 5486399 w 8001949"/>
              <a:gd name="connsiteY10" fmla="*/ 3717473 h 5521535"/>
              <a:gd name="connsiteX11" fmla="*/ 5472751 w 8001949"/>
              <a:gd name="connsiteY11" fmla="*/ 4809294 h 5521535"/>
              <a:gd name="connsiteX12" fmla="*/ 3671248 w 8001949"/>
              <a:gd name="connsiteY12" fmla="*/ 5505330 h 5521535"/>
              <a:gd name="connsiteX13" fmla="*/ 1733264 w 8001949"/>
              <a:gd name="connsiteY13" fmla="*/ 4126907 h 5521535"/>
              <a:gd name="connsiteX14" fmla="*/ 0 w 8001949"/>
              <a:gd name="connsiteY14" fmla="*/ 4973067 h 5521535"/>
              <a:gd name="connsiteX0" fmla="*/ 1842447 w 8000109"/>
              <a:gd name="connsiteY0" fmla="*/ 455658 h 5521535"/>
              <a:gd name="connsiteX1" fmla="*/ 3207223 w 8000109"/>
              <a:gd name="connsiteY1" fmla="*/ 59873 h 5521535"/>
              <a:gd name="connsiteX2" fmla="*/ 4435521 w 8000109"/>
              <a:gd name="connsiteY2" fmla="*/ 1588422 h 5521535"/>
              <a:gd name="connsiteX3" fmla="*/ 5008727 w 8000109"/>
              <a:gd name="connsiteY3" fmla="*/ 1315467 h 5521535"/>
              <a:gd name="connsiteX4" fmla="*/ 5568286 w 8000109"/>
              <a:gd name="connsiteY4" fmla="*/ 1533831 h 5521535"/>
              <a:gd name="connsiteX5" fmla="*/ 6332560 w 8000109"/>
              <a:gd name="connsiteY5" fmla="*/ 482954 h 5521535"/>
              <a:gd name="connsiteX6" fmla="*/ 7970292 w 8000109"/>
              <a:gd name="connsiteY6" fmla="*/ 1015216 h 5521535"/>
              <a:gd name="connsiteX7" fmla="*/ 7328847 w 8000109"/>
              <a:gd name="connsiteY7" fmla="*/ 2666595 h 5521535"/>
              <a:gd name="connsiteX8" fmla="*/ 6550925 w 8000109"/>
              <a:gd name="connsiteY8" fmla="*/ 2775777 h 5521535"/>
              <a:gd name="connsiteX9" fmla="*/ 6237026 w 8000109"/>
              <a:gd name="connsiteY9" fmla="*/ 3212506 h 5521535"/>
              <a:gd name="connsiteX10" fmla="*/ 5486399 w 8000109"/>
              <a:gd name="connsiteY10" fmla="*/ 3717473 h 5521535"/>
              <a:gd name="connsiteX11" fmla="*/ 5472751 w 8000109"/>
              <a:gd name="connsiteY11" fmla="*/ 4809294 h 5521535"/>
              <a:gd name="connsiteX12" fmla="*/ 3671248 w 8000109"/>
              <a:gd name="connsiteY12" fmla="*/ 5505330 h 5521535"/>
              <a:gd name="connsiteX13" fmla="*/ 1733264 w 8000109"/>
              <a:gd name="connsiteY13" fmla="*/ 4126907 h 5521535"/>
              <a:gd name="connsiteX14" fmla="*/ 0 w 8000109"/>
              <a:gd name="connsiteY14" fmla="*/ 4973067 h 5521535"/>
              <a:gd name="connsiteX0" fmla="*/ 1842447 w 8076292"/>
              <a:gd name="connsiteY0" fmla="*/ 455658 h 5521535"/>
              <a:gd name="connsiteX1" fmla="*/ 3207223 w 8076292"/>
              <a:gd name="connsiteY1" fmla="*/ 59873 h 5521535"/>
              <a:gd name="connsiteX2" fmla="*/ 4435521 w 8076292"/>
              <a:gd name="connsiteY2" fmla="*/ 1588422 h 5521535"/>
              <a:gd name="connsiteX3" fmla="*/ 5008727 w 8076292"/>
              <a:gd name="connsiteY3" fmla="*/ 1315467 h 5521535"/>
              <a:gd name="connsiteX4" fmla="*/ 5568286 w 8076292"/>
              <a:gd name="connsiteY4" fmla="*/ 1533831 h 5521535"/>
              <a:gd name="connsiteX5" fmla="*/ 6332560 w 8076292"/>
              <a:gd name="connsiteY5" fmla="*/ 482954 h 5521535"/>
              <a:gd name="connsiteX6" fmla="*/ 7970292 w 8076292"/>
              <a:gd name="connsiteY6" fmla="*/ 1015216 h 5521535"/>
              <a:gd name="connsiteX7" fmla="*/ 7765576 w 8076292"/>
              <a:gd name="connsiteY7" fmla="*/ 2516470 h 5521535"/>
              <a:gd name="connsiteX8" fmla="*/ 6550925 w 8076292"/>
              <a:gd name="connsiteY8" fmla="*/ 2775777 h 5521535"/>
              <a:gd name="connsiteX9" fmla="*/ 6237026 w 8076292"/>
              <a:gd name="connsiteY9" fmla="*/ 3212506 h 5521535"/>
              <a:gd name="connsiteX10" fmla="*/ 5486399 w 8076292"/>
              <a:gd name="connsiteY10" fmla="*/ 3717473 h 5521535"/>
              <a:gd name="connsiteX11" fmla="*/ 5472751 w 8076292"/>
              <a:gd name="connsiteY11" fmla="*/ 4809294 h 5521535"/>
              <a:gd name="connsiteX12" fmla="*/ 3671248 w 8076292"/>
              <a:gd name="connsiteY12" fmla="*/ 5505330 h 5521535"/>
              <a:gd name="connsiteX13" fmla="*/ 1733264 w 8076292"/>
              <a:gd name="connsiteY13" fmla="*/ 4126907 h 5521535"/>
              <a:gd name="connsiteX14" fmla="*/ 0 w 8076292"/>
              <a:gd name="connsiteY14" fmla="*/ 4973067 h 5521535"/>
              <a:gd name="connsiteX0" fmla="*/ 1842447 w 8064195"/>
              <a:gd name="connsiteY0" fmla="*/ 455658 h 5521535"/>
              <a:gd name="connsiteX1" fmla="*/ 3207223 w 8064195"/>
              <a:gd name="connsiteY1" fmla="*/ 59873 h 5521535"/>
              <a:gd name="connsiteX2" fmla="*/ 4435521 w 8064195"/>
              <a:gd name="connsiteY2" fmla="*/ 1588422 h 5521535"/>
              <a:gd name="connsiteX3" fmla="*/ 5008727 w 8064195"/>
              <a:gd name="connsiteY3" fmla="*/ 1315467 h 5521535"/>
              <a:gd name="connsiteX4" fmla="*/ 5568286 w 8064195"/>
              <a:gd name="connsiteY4" fmla="*/ 1533831 h 5521535"/>
              <a:gd name="connsiteX5" fmla="*/ 6496333 w 8064195"/>
              <a:gd name="connsiteY5" fmla="*/ 482954 h 5521535"/>
              <a:gd name="connsiteX6" fmla="*/ 7970292 w 8064195"/>
              <a:gd name="connsiteY6" fmla="*/ 1015216 h 5521535"/>
              <a:gd name="connsiteX7" fmla="*/ 7765576 w 8064195"/>
              <a:gd name="connsiteY7" fmla="*/ 2516470 h 5521535"/>
              <a:gd name="connsiteX8" fmla="*/ 6550925 w 8064195"/>
              <a:gd name="connsiteY8" fmla="*/ 2775777 h 5521535"/>
              <a:gd name="connsiteX9" fmla="*/ 6237026 w 8064195"/>
              <a:gd name="connsiteY9" fmla="*/ 3212506 h 5521535"/>
              <a:gd name="connsiteX10" fmla="*/ 5486399 w 8064195"/>
              <a:gd name="connsiteY10" fmla="*/ 3717473 h 5521535"/>
              <a:gd name="connsiteX11" fmla="*/ 5472751 w 8064195"/>
              <a:gd name="connsiteY11" fmla="*/ 4809294 h 5521535"/>
              <a:gd name="connsiteX12" fmla="*/ 3671248 w 8064195"/>
              <a:gd name="connsiteY12" fmla="*/ 5505330 h 5521535"/>
              <a:gd name="connsiteX13" fmla="*/ 1733264 w 8064195"/>
              <a:gd name="connsiteY13" fmla="*/ 4126907 h 5521535"/>
              <a:gd name="connsiteX14" fmla="*/ 0 w 8064195"/>
              <a:gd name="connsiteY14" fmla="*/ 4973067 h 5521535"/>
              <a:gd name="connsiteX0" fmla="*/ 1842447 w 8064195"/>
              <a:gd name="connsiteY0" fmla="*/ 436838 h 5502715"/>
              <a:gd name="connsiteX1" fmla="*/ 3207223 w 8064195"/>
              <a:gd name="connsiteY1" fmla="*/ 41053 h 5502715"/>
              <a:gd name="connsiteX2" fmla="*/ 4503760 w 8064195"/>
              <a:gd name="connsiteY2" fmla="*/ 1282999 h 5502715"/>
              <a:gd name="connsiteX3" fmla="*/ 5008727 w 8064195"/>
              <a:gd name="connsiteY3" fmla="*/ 1296647 h 5502715"/>
              <a:gd name="connsiteX4" fmla="*/ 5568286 w 8064195"/>
              <a:gd name="connsiteY4" fmla="*/ 1515011 h 5502715"/>
              <a:gd name="connsiteX5" fmla="*/ 6496333 w 8064195"/>
              <a:gd name="connsiteY5" fmla="*/ 464134 h 5502715"/>
              <a:gd name="connsiteX6" fmla="*/ 7970292 w 8064195"/>
              <a:gd name="connsiteY6" fmla="*/ 996396 h 5502715"/>
              <a:gd name="connsiteX7" fmla="*/ 7765576 w 8064195"/>
              <a:gd name="connsiteY7" fmla="*/ 2497650 h 5502715"/>
              <a:gd name="connsiteX8" fmla="*/ 6550925 w 8064195"/>
              <a:gd name="connsiteY8" fmla="*/ 2756957 h 5502715"/>
              <a:gd name="connsiteX9" fmla="*/ 6237026 w 8064195"/>
              <a:gd name="connsiteY9" fmla="*/ 3193686 h 5502715"/>
              <a:gd name="connsiteX10" fmla="*/ 5486399 w 8064195"/>
              <a:gd name="connsiteY10" fmla="*/ 3698653 h 5502715"/>
              <a:gd name="connsiteX11" fmla="*/ 5472751 w 8064195"/>
              <a:gd name="connsiteY11" fmla="*/ 4790474 h 5502715"/>
              <a:gd name="connsiteX12" fmla="*/ 3671248 w 8064195"/>
              <a:gd name="connsiteY12" fmla="*/ 5486510 h 5502715"/>
              <a:gd name="connsiteX13" fmla="*/ 1733264 w 8064195"/>
              <a:gd name="connsiteY13" fmla="*/ 4108087 h 5502715"/>
              <a:gd name="connsiteX14" fmla="*/ 0 w 8064195"/>
              <a:gd name="connsiteY14" fmla="*/ 4954247 h 5502715"/>
              <a:gd name="connsiteX0" fmla="*/ 1842447 w 8064195"/>
              <a:gd name="connsiteY0" fmla="*/ 436838 h 5502715"/>
              <a:gd name="connsiteX1" fmla="*/ 3207223 w 8064195"/>
              <a:gd name="connsiteY1" fmla="*/ 41053 h 5502715"/>
              <a:gd name="connsiteX2" fmla="*/ 4503760 w 8064195"/>
              <a:gd name="connsiteY2" fmla="*/ 1282999 h 5502715"/>
              <a:gd name="connsiteX3" fmla="*/ 5008727 w 8064195"/>
              <a:gd name="connsiteY3" fmla="*/ 1296647 h 5502715"/>
              <a:gd name="connsiteX4" fmla="*/ 5813946 w 8064195"/>
              <a:gd name="connsiteY4" fmla="*/ 1392182 h 5502715"/>
              <a:gd name="connsiteX5" fmla="*/ 6496333 w 8064195"/>
              <a:gd name="connsiteY5" fmla="*/ 464134 h 5502715"/>
              <a:gd name="connsiteX6" fmla="*/ 7970292 w 8064195"/>
              <a:gd name="connsiteY6" fmla="*/ 996396 h 5502715"/>
              <a:gd name="connsiteX7" fmla="*/ 7765576 w 8064195"/>
              <a:gd name="connsiteY7" fmla="*/ 2497650 h 5502715"/>
              <a:gd name="connsiteX8" fmla="*/ 6550925 w 8064195"/>
              <a:gd name="connsiteY8" fmla="*/ 2756957 h 5502715"/>
              <a:gd name="connsiteX9" fmla="*/ 6237026 w 8064195"/>
              <a:gd name="connsiteY9" fmla="*/ 3193686 h 5502715"/>
              <a:gd name="connsiteX10" fmla="*/ 5486399 w 8064195"/>
              <a:gd name="connsiteY10" fmla="*/ 3698653 h 5502715"/>
              <a:gd name="connsiteX11" fmla="*/ 5472751 w 8064195"/>
              <a:gd name="connsiteY11" fmla="*/ 4790474 h 5502715"/>
              <a:gd name="connsiteX12" fmla="*/ 3671248 w 8064195"/>
              <a:gd name="connsiteY12" fmla="*/ 5486510 h 5502715"/>
              <a:gd name="connsiteX13" fmla="*/ 1733264 w 8064195"/>
              <a:gd name="connsiteY13" fmla="*/ 4108087 h 5502715"/>
              <a:gd name="connsiteX14" fmla="*/ 0 w 8064195"/>
              <a:gd name="connsiteY14" fmla="*/ 4954247 h 5502715"/>
              <a:gd name="connsiteX0" fmla="*/ 1842447 w 8064195"/>
              <a:gd name="connsiteY0" fmla="*/ 436838 h 5502715"/>
              <a:gd name="connsiteX1" fmla="*/ 3207223 w 8064195"/>
              <a:gd name="connsiteY1" fmla="*/ 41053 h 5502715"/>
              <a:gd name="connsiteX2" fmla="*/ 4503760 w 8064195"/>
              <a:gd name="connsiteY2" fmla="*/ 1282999 h 5502715"/>
              <a:gd name="connsiteX3" fmla="*/ 5227091 w 8064195"/>
              <a:gd name="connsiteY3" fmla="*/ 1255704 h 5502715"/>
              <a:gd name="connsiteX4" fmla="*/ 5813946 w 8064195"/>
              <a:gd name="connsiteY4" fmla="*/ 1392182 h 5502715"/>
              <a:gd name="connsiteX5" fmla="*/ 6496333 w 8064195"/>
              <a:gd name="connsiteY5" fmla="*/ 464134 h 5502715"/>
              <a:gd name="connsiteX6" fmla="*/ 7970292 w 8064195"/>
              <a:gd name="connsiteY6" fmla="*/ 996396 h 5502715"/>
              <a:gd name="connsiteX7" fmla="*/ 7765576 w 8064195"/>
              <a:gd name="connsiteY7" fmla="*/ 2497650 h 5502715"/>
              <a:gd name="connsiteX8" fmla="*/ 6550925 w 8064195"/>
              <a:gd name="connsiteY8" fmla="*/ 2756957 h 5502715"/>
              <a:gd name="connsiteX9" fmla="*/ 6237026 w 8064195"/>
              <a:gd name="connsiteY9" fmla="*/ 3193686 h 5502715"/>
              <a:gd name="connsiteX10" fmla="*/ 5486399 w 8064195"/>
              <a:gd name="connsiteY10" fmla="*/ 3698653 h 5502715"/>
              <a:gd name="connsiteX11" fmla="*/ 5472751 w 8064195"/>
              <a:gd name="connsiteY11" fmla="*/ 4790474 h 5502715"/>
              <a:gd name="connsiteX12" fmla="*/ 3671248 w 8064195"/>
              <a:gd name="connsiteY12" fmla="*/ 5486510 h 5502715"/>
              <a:gd name="connsiteX13" fmla="*/ 1733264 w 8064195"/>
              <a:gd name="connsiteY13" fmla="*/ 4108087 h 5502715"/>
              <a:gd name="connsiteX14" fmla="*/ 0 w 8064195"/>
              <a:gd name="connsiteY14" fmla="*/ 4954247 h 5502715"/>
              <a:gd name="connsiteX0" fmla="*/ 1842447 w 8064195"/>
              <a:gd name="connsiteY0" fmla="*/ 433361 h 5499238"/>
              <a:gd name="connsiteX1" fmla="*/ 3207223 w 8064195"/>
              <a:gd name="connsiteY1" fmla="*/ 37576 h 5499238"/>
              <a:gd name="connsiteX2" fmla="*/ 4517408 w 8064195"/>
              <a:gd name="connsiteY2" fmla="*/ 1224931 h 5499238"/>
              <a:gd name="connsiteX3" fmla="*/ 5227091 w 8064195"/>
              <a:gd name="connsiteY3" fmla="*/ 1252227 h 5499238"/>
              <a:gd name="connsiteX4" fmla="*/ 5813946 w 8064195"/>
              <a:gd name="connsiteY4" fmla="*/ 1388705 h 5499238"/>
              <a:gd name="connsiteX5" fmla="*/ 6496333 w 8064195"/>
              <a:gd name="connsiteY5" fmla="*/ 460657 h 5499238"/>
              <a:gd name="connsiteX6" fmla="*/ 7970292 w 8064195"/>
              <a:gd name="connsiteY6" fmla="*/ 992919 h 5499238"/>
              <a:gd name="connsiteX7" fmla="*/ 7765576 w 8064195"/>
              <a:gd name="connsiteY7" fmla="*/ 2494173 h 5499238"/>
              <a:gd name="connsiteX8" fmla="*/ 6550925 w 8064195"/>
              <a:gd name="connsiteY8" fmla="*/ 2753480 h 5499238"/>
              <a:gd name="connsiteX9" fmla="*/ 6237026 w 8064195"/>
              <a:gd name="connsiteY9" fmla="*/ 3190209 h 5499238"/>
              <a:gd name="connsiteX10" fmla="*/ 5486399 w 8064195"/>
              <a:gd name="connsiteY10" fmla="*/ 3695176 h 5499238"/>
              <a:gd name="connsiteX11" fmla="*/ 5472751 w 8064195"/>
              <a:gd name="connsiteY11" fmla="*/ 4786997 h 5499238"/>
              <a:gd name="connsiteX12" fmla="*/ 3671248 w 8064195"/>
              <a:gd name="connsiteY12" fmla="*/ 5483033 h 5499238"/>
              <a:gd name="connsiteX13" fmla="*/ 1733264 w 8064195"/>
              <a:gd name="connsiteY13" fmla="*/ 4104610 h 5499238"/>
              <a:gd name="connsiteX14" fmla="*/ 0 w 8064195"/>
              <a:gd name="connsiteY14" fmla="*/ 4950770 h 5499238"/>
              <a:gd name="connsiteX0" fmla="*/ 1842447 w 8064195"/>
              <a:gd name="connsiteY0" fmla="*/ 433361 h 5499238"/>
              <a:gd name="connsiteX1" fmla="*/ 3207223 w 8064195"/>
              <a:gd name="connsiteY1" fmla="*/ 37576 h 5499238"/>
              <a:gd name="connsiteX2" fmla="*/ 4517408 w 8064195"/>
              <a:gd name="connsiteY2" fmla="*/ 1224931 h 5499238"/>
              <a:gd name="connsiteX3" fmla="*/ 5227091 w 8064195"/>
              <a:gd name="connsiteY3" fmla="*/ 1252227 h 5499238"/>
              <a:gd name="connsiteX4" fmla="*/ 5827594 w 8064195"/>
              <a:gd name="connsiteY4" fmla="*/ 1347762 h 5499238"/>
              <a:gd name="connsiteX5" fmla="*/ 6496333 w 8064195"/>
              <a:gd name="connsiteY5" fmla="*/ 460657 h 5499238"/>
              <a:gd name="connsiteX6" fmla="*/ 7970292 w 8064195"/>
              <a:gd name="connsiteY6" fmla="*/ 992919 h 5499238"/>
              <a:gd name="connsiteX7" fmla="*/ 7765576 w 8064195"/>
              <a:gd name="connsiteY7" fmla="*/ 2494173 h 5499238"/>
              <a:gd name="connsiteX8" fmla="*/ 6550925 w 8064195"/>
              <a:gd name="connsiteY8" fmla="*/ 2753480 h 5499238"/>
              <a:gd name="connsiteX9" fmla="*/ 6237026 w 8064195"/>
              <a:gd name="connsiteY9" fmla="*/ 3190209 h 5499238"/>
              <a:gd name="connsiteX10" fmla="*/ 5486399 w 8064195"/>
              <a:gd name="connsiteY10" fmla="*/ 3695176 h 5499238"/>
              <a:gd name="connsiteX11" fmla="*/ 5472751 w 8064195"/>
              <a:gd name="connsiteY11" fmla="*/ 4786997 h 5499238"/>
              <a:gd name="connsiteX12" fmla="*/ 3671248 w 8064195"/>
              <a:gd name="connsiteY12" fmla="*/ 5483033 h 5499238"/>
              <a:gd name="connsiteX13" fmla="*/ 1733264 w 8064195"/>
              <a:gd name="connsiteY13" fmla="*/ 4104610 h 5499238"/>
              <a:gd name="connsiteX14" fmla="*/ 0 w 8064195"/>
              <a:gd name="connsiteY14" fmla="*/ 4950770 h 5499238"/>
              <a:gd name="connsiteX0" fmla="*/ 1842447 w 8057142"/>
              <a:gd name="connsiteY0" fmla="*/ 433361 h 5499238"/>
              <a:gd name="connsiteX1" fmla="*/ 3207223 w 8057142"/>
              <a:gd name="connsiteY1" fmla="*/ 37576 h 5499238"/>
              <a:gd name="connsiteX2" fmla="*/ 4517408 w 8057142"/>
              <a:gd name="connsiteY2" fmla="*/ 1224931 h 5499238"/>
              <a:gd name="connsiteX3" fmla="*/ 5227091 w 8057142"/>
              <a:gd name="connsiteY3" fmla="*/ 1252227 h 5499238"/>
              <a:gd name="connsiteX4" fmla="*/ 5827594 w 8057142"/>
              <a:gd name="connsiteY4" fmla="*/ 1347762 h 5499238"/>
              <a:gd name="connsiteX5" fmla="*/ 6591867 w 8057142"/>
              <a:gd name="connsiteY5" fmla="*/ 569839 h 5499238"/>
              <a:gd name="connsiteX6" fmla="*/ 7970292 w 8057142"/>
              <a:gd name="connsiteY6" fmla="*/ 992919 h 5499238"/>
              <a:gd name="connsiteX7" fmla="*/ 7765576 w 8057142"/>
              <a:gd name="connsiteY7" fmla="*/ 2494173 h 5499238"/>
              <a:gd name="connsiteX8" fmla="*/ 6550925 w 8057142"/>
              <a:gd name="connsiteY8" fmla="*/ 2753480 h 5499238"/>
              <a:gd name="connsiteX9" fmla="*/ 6237026 w 8057142"/>
              <a:gd name="connsiteY9" fmla="*/ 3190209 h 5499238"/>
              <a:gd name="connsiteX10" fmla="*/ 5486399 w 8057142"/>
              <a:gd name="connsiteY10" fmla="*/ 3695176 h 5499238"/>
              <a:gd name="connsiteX11" fmla="*/ 5472751 w 8057142"/>
              <a:gd name="connsiteY11" fmla="*/ 4786997 h 5499238"/>
              <a:gd name="connsiteX12" fmla="*/ 3671248 w 8057142"/>
              <a:gd name="connsiteY12" fmla="*/ 5483033 h 5499238"/>
              <a:gd name="connsiteX13" fmla="*/ 1733264 w 8057142"/>
              <a:gd name="connsiteY13" fmla="*/ 4104610 h 5499238"/>
              <a:gd name="connsiteX14" fmla="*/ 0 w 8057142"/>
              <a:gd name="connsiteY14" fmla="*/ 4950770 h 5499238"/>
              <a:gd name="connsiteX0" fmla="*/ 1842447 w 8042068"/>
              <a:gd name="connsiteY0" fmla="*/ 433361 h 5499238"/>
              <a:gd name="connsiteX1" fmla="*/ 3207223 w 8042068"/>
              <a:gd name="connsiteY1" fmla="*/ 37576 h 5499238"/>
              <a:gd name="connsiteX2" fmla="*/ 4517408 w 8042068"/>
              <a:gd name="connsiteY2" fmla="*/ 1224931 h 5499238"/>
              <a:gd name="connsiteX3" fmla="*/ 5227091 w 8042068"/>
              <a:gd name="connsiteY3" fmla="*/ 1252227 h 5499238"/>
              <a:gd name="connsiteX4" fmla="*/ 5827594 w 8042068"/>
              <a:gd name="connsiteY4" fmla="*/ 1347762 h 5499238"/>
              <a:gd name="connsiteX5" fmla="*/ 6591867 w 8042068"/>
              <a:gd name="connsiteY5" fmla="*/ 569839 h 5499238"/>
              <a:gd name="connsiteX6" fmla="*/ 7970292 w 8042068"/>
              <a:gd name="connsiteY6" fmla="*/ 992919 h 5499238"/>
              <a:gd name="connsiteX7" fmla="*/ 7710985 w 8042068"/>
              <a:gd name="connsiteY7" fmla="*/ 2330400 h 5499238"/>
              <a:gd name="connsiteX8" fmla="*/ 6550925 w 8042068"/>
              <a:gd name="connsiteY8" fmla="*/ 2753480 h 5499238"/>
              <a:gd name="connsiteX9" fmla="*/ 6237026 w 8042068"/>
              <a:gd name="connsiteY9" fmla="*/ 3190209 h 5499238"/>
              <a:gd name="connsiteX10" fmla="*/ 5486399 w 8042068"/>
              <a:gd name="connsiteY10" fmla="*/ 3695176 h 5499238"/>
              <a:gd name="connsiteX11" fmla="*/ 5472751 w 8042068"/>
              <a:gd name="connsiteY11" fmla="*/ 4786997 h 5499238"/>
              <a:gd name="connsiteX12" fmla="*/ 3671248 w 8042068"/>
              <a:gd name="connsiteY12" fmla="*/ 5483033 h 5499238"/>
              <a:gd name="connsiteX13" fmla="*/ 1733264 w 8042068"/>
              <a:gd name="connsiteY13" fmla="*/ 4104610 h 5499238"/>
              <a:gd name="connsiteX14" fmla="*/ 0 w 8042068"/>
              <a:gd name="connsiteY14" fmla="*/ 4950770 h 5499238"/>
              <a:gd name="connsiteX0" fmla="*/ 368489 w 8042068"/>
              <a:gd name="connsiteY0" fmla="*/ 162519 h 5692420"/>
              <a:gd name="connsiteX1" fmla="*/ 3207223 w 8042068"/>
              <a:gd name="connsiteY1" fmla="*/ 230758 h 5692420"/>
              <a:gd name="connsiteX2" fmla="*/ 4517408 w 8042068"/>
              <a:gd name="connsiteY2" fmla="*/ 1418113 h 5692420"/>
              <a:gd name="connsiteX3" fmla="*/ 5227091 w 8042068"/>
              <a:gd name="connsiteY3" fmla="*/ 1445409 h 5692420"/>
              <a:gd name="connsiteX4" fmla="*/ 5827594 w 8042068"/>
              <a:gd name="connsiteY4" fmla="*/ 1540944 h 5692420"/>
              <a:gd name="connsiteX5" fmla="*/ 6591867 w 8042068"/>
              <a:gd name="connsiteY5" fmla="*/ 763021 h 5692420"/>
              <a:gd name="connsiteX6" fmla="*/ 7970292 w 8042068"/>
              <a:gd name="connsiteY6" fmla="*/ 1186101 h 5692420"/>
              <a:gd name="connsiteX7" fmla="*/ 7710985 w 8042068"/>
              <a:gd name="connsiteY7" fmla="*/ 2523582 h 5692420"/>
              <a:gd name="connsiteX8" fmla="*/ 6550925 w 8042068"/>
              <a:gd name="connsiteY8" fmla="*/ 2946662 h 5692420"/>
              <a:gd name="connsiteX9" fmla="*/ 6237026 w 8042068"/>
              <a:gd name="connsiteY9" fmla="*/ 3383391 h 5692420"/>
              <a:gd name="connsiteX10" fmla="*/ 5486399 w 8042068"/>
              <a:gd name="connsiteY10" fmla="*/ 3888358 h 5692420"/>
              <a:gd name="connsiteX11" fmla="*/ 5472751 w 8042068"/>
              <a:gd name="connsiteY11" fmla="*/ 4980179 h 5692420"/>
              <a:gd name="connsiteX12" fmla="*/ 3671248 w 8042068"/>
              <a:gd name="connsiteY12" fmla="*/ 5676215 h 5692420"/>
              <a:gd name="connsiteX13" fmla="*/ 1733264 w 8042068"/>
              <a:gd name="connsiteY13" fmla="*/ 4297792 h 5692420"/>
              <a:gd name="connsiteX14" fmla="*/ 0 w 8042068"/>
              <a:gd name="connsiteY14" fmla="*/ 5143952 h 5692420"/>
              <a:gd name="connsiteX0" fmla="*/ 368489 w 8042068"/>
              <a:gd name="connsiteY0" fmla="*/ 695 h 5530596"/>
              <a:gd name="connsiteX1" fmla="*/ 1296536 w 8042068"/>
              <a:gd name="connsiteY1" fmla="*/ 532957 h 5530596"/>
              <a:gd name="connsiteX2" fmla="*/ 3207223 w 8042068"/>
              <a:gd name="connsiteY2" fmla="*/ 68934 h 5530596"/>
              <a:gd name="connsiteX3" fmla="*/ 4517408 w 8042068"/>
              <a:gd name="connsiteY3" fmla="*/ 1256289 h 5530596"/>
              <a:gd name="connsiteX4" fmla="*/ 5227091 w 8042068"/>
              <a:gd name="connsiteY4" fmla="*/ 1283585 h 5530596"/>
              <a:gd name="connsiteX5" fmla="*/ 5827594 w 8042068"/>
              <a:gd name="connsiteY5" fmla="*/ 1379120 h 5530596"/>
              <a:gd name="connsiteX6" fmla="*/ 6591867 w 8042068"/>
              <a:gd name="connsiteY6" fmla="*/ 601197 h 5530596"/>
              <a:gd name="connsiteX7" fmla="*/ 7970292 w 8042068"/>
              <a:gd name="connsiteY7" fmla="*/ 1024277 h 5530596"/>
              <a:gd name="connsiteX8" fmla="*/ 7710985 w 8042068"/>
              <a:gd name="connsiteY8" fmla="*/ 2361758 h 5530596"/>
              <a:gd name="connsiteX9" fmla="*/ 6550925 w 8042068"/>
              <a:gd name="connsiteY9" fmla="*/ 2784838 h 5530596"/>
              <a:gd name="connsiteX10" fmla="*/ 6237026 w 8042068"/>
              <a:gd name="connsiteY10" fmla="*/ 3221567 h 5530596"/>
              <a:gd name="connsiteX11" fmla="*/ 5486399 w 8042068"/>
              <a:gd name="connsiteY11" fmla="*/ 3726534 h 5530596"/>
              <a:gd name="connsiteX12" fmla="*/ 5472751 w 8042068"/>
              <a:gd name="connsiteY12" fmla="*/ 4818355 h 5530596"/>
              <a:gd name="connsiteX13" fmla="*/ 3671248 w 8042068"/>
              <a:gd name="connsiteY13" fmla="*/ 5514391 h 5530596"/>
              <a:gd name="connsiteX14" fmla="*/ 1733264 w 8042068"/>
              <a:gd name="connsiteY14" fmla="*/ 4135968 h 5530596"/>
              <a:gd name="connsiteX15" fmla="*/ 0 w 8042068"/>
              <a:gd name="connsiteY15" fmla="*/ 4982128 h 5530596"/>
              <a:gd name="connsiteX0" fmla="*/ 313898 w 8042068"/>
              <a:gd name="connsiteY0" fmla="*/ 632 h 5585124"/>
              <a:gd name="connsiteX1" fmla="*/ 1296536 w 8042068"/>
              <a:gd name="connsiteY1" fmla="*/ 587485 h 5585124"/>
              <a:gd name="connsiteX2" fmla="*/ 3207223 w 8042068"/>
              <a:gd name="connsiteY2" fmla="*/ 123462 h 5585124"/>
              <a:gd name="connsiteX3" fmla="*/ 4517408 w 8042068"/>
              <a:gd name="connsiteY3" fmla="*/ 1310817 h 5585124"/>
              <a:gd name="connsiteX4" fmla="*/ 5227091 w 8042068"/>
              <a:gd name="connsiteY4" fmla="*/ 1338113 h 5585124"/>
              <a:gd name="connsiteX5" fmla="*/ 5827594 w 8042068"/>
              <a:gd name="connsiteY5" fmla="*/ 1433648 h 5585124"/>
              <a:gd name="connsiteX6" fmla="*/ 6591867 w 8042068"/>
              <a:gd name="connsiteY6" fmla="*/ 655725 h 5585124"/>
              <a:gd name="connsiteX7" fmla="*/ 7970292 w 8042068"/>
              <a:gd name="connsiteY7" fmla="*/ 1078805 h 5585124"/>
              <a:gd name="connsiteX8" fmla="*/ 7710985 w 8042068"/>
              <a:gd name="connsiteY8" fmla="*/ 2416286 h 5585124"/>
              <a:gd name="connsiteX9" fmla="*/ 6550925 w 8042068"/>
              <a:gd name="connsiteY9" fmla="*/ 2839366 h 5585124"/>
              <a:gd name="connsiteX10" fmla="*/ 6237026 w 8042068"/>
              <a:gd name="connsiteY10" fmla="*/ 3276095 h 5585124"/>
              <a:gd name="connsiteX11" fmla="*/ 5486399 w 8042068"/>
              <a:gd name="connsiteY11" fmla="*/ 3781062 h 5585124"/>
              <a:gd name="connsiteX12" fmla="*/ 5472751 w 8042068"/>
              <a:gd name="connsiteY12" fmla="*/ 4872883 h 5585124"/>
              <a:gd name="connsiteX13" fmla="*/ 3671248 w 8042068"/>
              <a:gd name="connsiteY13" fmla="*/ 5568919 h 5585124"/>
              <a:gd name="connsiteX14" fmla="*/ 1733264 w 8042068"/>
              <a:gd name="connsiteY14" fmla="*/ 4190496 h 5585124"/>
              <a:gd name="connsiteX15" fmla="*/ 0 w 8042068"/>
              <a:gd name="connsiteY15" fmla="*/ 5036656 h 5585124"/>
              <a:gd name="connsiteX0" fmla="*/ 313898 w 8042068"/>
              <a:gd name="connsiteY0" fmla="*/ 0 h 5584492"/>
              <a:gd name="connsiteX1" fmla="*/ 1296536 w 8042068"/>
              <a:gd name="connsiteY1" fmla="*/ 586853 h 5584492"/>
              <a:gd name="connsiteX2" fmla="*/ 3207223 w 8042068"/>
              <a:gd name="connsiteY2" fmla="*/ 122830 h 5584492"/>
              <a:gd name="connsiteX3" fmla="*/ 4517408 w 8042068"/>
              <a:gd name="connsiteY3" fmla="*/ 1310185 h 5584492"/>
              <a:gd name="connsiteX4" fmla="*/ 5227091 w 8042068"/>
              <a:gd name="connsiteY4" fmla="*/ 1337481 h 5584492"/>
              <a:gd name="connsiteX5" fmla="*/ 5827594 w 8042068"/>
              <a:gd name="connsiteY5" fmla="*/ 1433016 h 5584492"/>
              <a:gd name="connsiteX6" fmla="*/ 6591867 w 8042068"/>
              <a:gd name="connsiteY6" fmla="*/ 655093 h 5584492"/>
              <a:gd name="connsiteX7" fmla="*/ 7970292 w 8042068"/>
              <a:gd name="connsiteY7" fmla="*/ 1078173 h 5584492"/>
              <a:gd name="connsiteX8" fmla="*/ 7710985 w 8042068"/>
              <a:gd name="connsiteY8" fmla="*/ 2415654 h 5584492"/>
              <a:gd name="connsiteX9" fmla="*/ 6550925 w 8042068"/>
              <a:gd name="connsiteY9" fmla="*/ 2838734 h 5584492"/>
              <a:gd name="connsiteX10" fmla="*/ 6237026 w 8042068"/>
              <a:gd name="connsiteY10" fmla="*/ 3275463 h 5584492"/>
              <a:gd name="connsiteX11" fmla="*/ 5486399 w 8042068"/>
              <a:gd name="connsiteY11" fmla="*/ 3780430 h 5584492"/>
              <a:gd name="connsiteX12" fmla="*/ 5472751 w 8042068"/>
              <a:gd name="connsiteY12" fmla="*/ 4872251 h 5584492"/>
              <a:gd name="connsiteX13" fmla="*/ 3671248 w 8042068"/>
              <a:gd name="connsiteY13" fmla="*/ 5568287 h 5584492"/>
              <a:gd name="connsiteX14" fmla="*/ 1733264 w 8042068"/>
              <a:gd name="connsiteY14" fmla="*/ 4189864 h 5584492"/>
              <a:gd name="connsiteX15" fmla="*/ 0 w 8042068"/>
              <a:gd name="connsiteY15" fmla="*/ 5036024 h 5584492"/>
              <a:gd name="connsiteX0" fmla="*/ 313898 w 8042068"/>
              <a:gd name="connsiteY0" fmla="*/ 0 h 5584492"/>
              <a:gd name="connsiteX1" fmla="*/ 1296536 w 8042068"/>
              <a:gd name="connsiteY1" fmla="*/ 586853 h 5584492"/>
              <a:gd name="connsiteX2" fmla="*/ 3480179 w 8042068"/>
              <a:gd name="connsiteY2" fmla="*/ 204716 h 5584492"/>
              <a:gd name="connsiteX3" fmla="*/ 4517408 w 8042068"/>
              <a:gd name="connsiteY3" fmla="*/ 1310185 h 5584492"/>
              <a:gd name="connsiteX4" fmla="*/ 5227091 w 8042068"/>
              <a:gd name="connsiteY4" fmla="*/ 1337481 h 5584492"/>
              <a:gd name="connsiteX5" fmla="*/ 5827594 w 8042068"/>
              <a:gd name="connsiteY5" fmla="*/ 1433016 h 5584492"/>
              <a:gd name="connsiteX6" fmla="*/ 6591867 w 8042068"/>
              <a:gd name="connsiteY6" fmla="*/ 655093 h 5584492"/>
              <a:gd name="connsiteX7" fmla="*/ 7970292 w 8042068"/>
              <a:gd name="connsiteY7" fmla="*/ 1078173 h 5584492"/>
              <a:gd name="connsiteX8" fmla="*/ 7710985 w 8042068"/>
              <a:gd name="connsiteY8" fmla="*/ 2415654 h 5584492"/>
              <a:gd name="connsiteX9" fmla="*/ 6550925 w 8042068"/>
              <a:gd name="connsiteY9" fmla="*/ 2838734 h 5584492"/>
              <a:gd name="connsiteX10" fmla="*/ 6237026 w 8042068"/>
              <a:gd name="connsiteY10" fmla="*/ 3275463 h 5584492"/>
              <a:gd name="connsiteX11" fmla="*/ 5486399 w 8042068"/>
              <a:gd name="connsiteY11" fmla="*/ 3780430 h 5584492"/>
              <a:gd name="connsiteX12" fmla="*/ 5472751 w 8042068"/>
              <a:gd name="connsiteY12" fmla="*/ 4872251 h 5584492"/>
              <a:gd name="connsiteX13" fmla="*/ 3671248 w 8042068"/>
              <a:gd name="connsiteY13" fmla="*/ 5568287 h 5584492"/>
              <a:gd name="connsiteX14" fmla="*/ 1733264 w 8042068"/>
              <a:gd name="connsiteY14" fmla="*/ 4189864 h 5584492"/>
              <a:gd name="connsiteX15" fmla="*/ 0 w 8042068"/>
              <a:gd name="connsiteY15" fmla="*/ 5036024 h 5584492"/>
              <a:gd name="connsiteX0" fmla="*/ 313898 w 8042068"/>
              <a:gd name="connsiteY0" fmla="*/ 0 h 5584492"/>
              <a:gd name="connsiteX1" fmla="*/ 1296536 w 8042068"/>
              <a:gd name="connsiteY1" fmla="*/ 586853 h 5584492"/>
              <a:gd name="connsiteX2" fmla="*/ 3480179 w 8042068"/>
              <a:gd name="connsiteY2" fmla="*/ 204716 h 5584492"/>
              <a:gd name="connsiteX3" fmla="*/ 4503760 w 8042068"/>
              <a:gd name="connsiteY3" fmla="*/ 1569493 h 5584492"/>
              <a:gd name="connsiteX4" fmla="*/ 5227091 w 8042068"/>
              <a:gd name="connsiteY4" fmla="*/ 1337481 h 5584492"/>
              <a:gd name="connsiteX5" fmla="*/ 5827594 w 8042068"/>
              <a:gd name="connsiteY5" fmla="*/ 1433016 h 5584492"/>
              <a:gd name="connsiteX6" fmla="*/ 6591867 w 8042068"/>
              <a:gd name="connsiteY6" fmla="*/ 655093 h 5584492"/>
              <a:gd name="connsiteX7" fmla="*/ 7970292 w 8042068"/>
              <a:gd name="connsiteY7" fmla="*/ 1078173 h 5584492"/>
              <a:gd name="connsiteX8" fmla="*/ 7710985 w 8042068"/>
              <a:gd name="connsiteY8" fmla="*/ 2415654 h 5584492"/>
              <a:gd name="connsiteX9" fmla="*/ 6550925 w 8042068"/>
              <a:gd name="connsiteY9" fmla="*/ 2838734 h 5584492"/>
              <a:gd name="connsiteX10" fmla="*/ 6237026 w 8042068"/>
              <a:gd name="connsiteY10" fmla="*/ 3275463 h 5584492"/>
              <a:gd name="connsiteX11" fmla="*/ 5486399 w 8042068"/>
              <a:gd name="connsiteY11" fmla="*/ 3780430 h 5584492"/>
              <a:gd name="connsiteX12" fmla="*/ 5472751 w 8042068"/>
              <a:gd name="connsiteY12" fmla="*/ 4872251 h 5584492"/>
              <a:gd name="connsiteX13" fmla="*/ 3671248 w 8042068"/>
              <a:gd name="connsiteY13" fmla="*/ 5568287 h 5584492"/>
              <a:gd name="connsiteX14" fmla="*/ 1733264 w 8042068"/>
              <a:gd name="connsiteY14" fmla="*/ 4189864 h 5584492"/>
              <a:gd name="connsiteX15" fmla="*/ 0 w 8042068"/>
              <a:gd name="connsiteY15" fmla="*/ 5036024 h 5584492"/>
              <a:gd name="connsiteX0" fmla="*/ 313898 w 8042068"/>
              <a:gd name="connsiteY0" fmla="*/ 0 h 5605648"/>
              <a:gd name="connsiteX1" fmla="*/ 1296536 w 8042068"/>
              <a:gd name="connsiteY1" fmla="*/ 586853 h 5605648"/>
              <a:gd name="connsiteX2" fmla="*/ 3480179 w 8042068"/>
              <a:gd name="connsiteY2" fmla="*/ 204716 h 5605648"/>
              <a:gd name="connsiteX3" fmla="*/ 4503760 w 8042068"/>
              <a:gd name="connsiteY3" fmla="*/ 1569493 h 5605648"/>
              <a:gd name="connsiteX4" fmla="*/ 5227091 w 8042068"/>
              <a:gd name="connsiteY4" fmla="*/ 1337481 h 5605648"/>
              <a:gd name="connsiteX5" fmla="*/ 5827594 w 8042068"/>
              <a:gd name="connsiteY5" fmla="*/ 1433016 h 5605648"/>
              <a:gd name="connsiteX6" fmla="*/ 6591867 w 8042068"/>
              <a:gd name="connsiteY6" fmla="*/ 655093 h 5605648"/>
              <a:gd name="connsiteX7" fmla="*/ 7970292 w 8042068"/>
              <a:gd name="connsiteY7" fmla="*/ 1078173 h 5605648"/>
              <a:gd name="connsiteX8" fmla="*/ 7710985 w 8042068"/>
              <a:gd name="connsiteY8" fmla="*/ 2415654 h 5605648"/>
              <a:gd name="connsiteX9" fmla="*/ 6550925 w 8042068"/>
              <a:gd name="connsiteY9" fmla="*/ 2838734 h 5605648"/>
              <a:gd name="connsiteX10" fmla="*/ 6237026 w 8042068"/>
              <a:gd name="connsiteY10" fmla="*/ 3275463 h 5605648"/>
              <a:gd name="connsiteX11" fmla="*/ 5486399 w 8042068"/>
              <a:gd name="connsiteY11" fmla="*/ 3780430 h 5605648"/>
              <a:gd name="connsiteX12" fmla="*/ 5472751 w 8042068"/>
              <a:gd name="connsiteY12" fmla="*/ 4872251 h 5605648"/>
              <a:gd name="connsiteX13" fmla="*/ 3671248 w 8042068"/>
              <a:gd name="connsiteY13" fmla="*/ 5568287 h 5605648"/>
              <a:gd name="connsiteX14" fmla="*/ 1610435 w 8042068"/>
              <a:gd name="connsiteY14" fmla="*/ 3725840 h 5605648"/>
              <a:gd name="connsiteX15" fmla="*/ 0 w 8042068"/>
              <a:gd name="connsiteY15" fmla="*/ 5036024 h 5605648"/>
              <a:gd name="connsiteX0" fmla="*/ 313898 w 8042068"/>
              <a:gd name="connsiteY0" fmla="*/ 0 h 5605648"/>
              <a:gd name="connsiteX1" fmla="*/ 1296536 w 8042068"/>
              <a:gd name="connsiteY1" fmla="*/ 586853 h 5605648"/>
              <a:gd name="connsiteX2" fmla="*/ 3480179 w 8042068"/>
              <a:gd name="connsiteY2" fmla="*/ 204716 h 5605648"/>
              <a:gd name="connsiteX3" fmla="*/ 4503760 w 8042068"/>
              <a:gd name="connsiteY3" fmla="*/ 1569493 h 5605648"/>
              <a:gd name="connsiteX4" fmla="*/ 5227091 w 8042068"/>
              <a:gd name="connsiteY4" fmla="*/ 1337481 h 5605648"/>
              <a:gd name="connsiteX5" fmla="*/ 5827594 w 8042068"/>
              <a:gd name="connsiteY5" fmla="*/ 1433016 h 5605648"/>
              <a:gd name="connsiteX6" fmla="*/ 6591867 w 8042068"/>
              <a:gd name="connsiteY6" fmla="*/ 655093 h 5605648"/>
              <a:gd name="connsiteX7" fmla="*/ 7970292 w 8042068"/>
              <a:gd name="connsiteY7" fmla="*/ 1078173 h 5605648"/>
              <a:gd name="connsiteX8" fmla="*/ 7710985 w 8042068"/>
              <a:gd name="connsiteY8" fmla="*/ 2415654 h 5605648"/>
              <a:gd name="connsiteX9" fmla="*/ 6550925 w 8042068"/>
              <a:gd name="connsiteY9" fmla="*/ 2838734 h 5605648"/>
              <a:gd name="connsiteX10" fmla="*/ 6237026 w 8042068"/>
              <a:gd name="connsiteY10" fmla="*/ 3275463 h 5605648"/>
              <a:gd name="connsiteX11" fmla="*/ 5486399 w 8042068"/>
              <a:gd name="connsiteY11" fmla="*/ 3780430 h 5605648"/>
              <a:gd name="connsiteX12" fmla="*/ 5472751 w 8042068"/>
              <a:gd name="connsiteY12" fmla="*/ 4872251 h 5605648"/>
              <a:gd name="connsiteX13" fmla="*/ 3671248 w 8042068"/>
              <a:gd name="connsiteY13" fmla="*/ 5568287 h 5605648"/>
              <a:gd name="connsiteX14" fmla="*/ 1610435 w 8042068"/>
              <a:gd name="connsiteY14" fmla="*/ 3725840 h 5605648"/>
              <a:gd name="connsiteX15" fmla="*/ 0 w 8042068"/>
              <a:gd name="connsiteY15" fmla="*/ 4490113 h 5605648"/>
              <a:gd name="connsiteX0" fmla="*/ 313898 w 8042068"/>
              <a:gd name="connsiteY0" fmla="*/ 0 h 5553487"/>
              <a:gd name="connsiteX1" fmla="*/ 1296536 w 8042068"/>
              <a:gd name="connsiteY1" fmla="*/ 586853 h 5553487"/>
              <a:gd name="connsiteX2" fmla="*/ 3480179 w 8042068"/>
              <a:gd name="connsiteY2" fmla="*/ 204716 h 5553487"/>
              <a:gd name="connsiteX3" fmla="*/ 4503760 w 8042068"/>
              <a:gd name="connsiteY3" fmla="*/ 1569493 h 5553487"/>
              <a:gd name="connsiteX4" fmla="*/ 5227091 w 8042068"/>
              <a:gd name="connsiteY4" fmla="*/ 1337481 h 5553487"/>
              <a:gd name="connsiteX5" fmla="*/ 5827594 w 8042068"/>
              <a:gd name="connsiteY5" fmla="*/ 1433016 h 5553487"/>
              <a:gd name="connsiteX6" fmla="*/ 6591867 w 8042068"/>
              <a:gd name="connsiteY6" fmla="*/ 655093 h 5553487"/>
              <a:gd name="connsiteX7" fmla="*/ 7970292 w 8042068"/>
              <a:gd name="connsiteY7" fmla="*/ 1078173 h 5553487"/>
              <a:gd name="connsiteX8" fmla="*/ 7710985 w 8042068"/>
              <a:gd name="connsiteY8" fmla="*/ 2415654 h 5553487"/>
              <a:gd name="connsiteX9" fmla="*/ 6550925 w 8042068"/>
              <a:gd name="connsiteY9" fmla="*/ 2838734 h 5553487"/>
              <a:gd name="connsiteX10" fmla="*/ 6237026 w 8042068"/>
              <a:gd name="connsiteY10" fmla="*/ 3275463 h 5553487"/>
              <a:gd name="connsiteX11" fmla="*/ 5486399 w 8042068"/>
              <a:gd name="connsiteY11" fmla="*/ 3780430 h 5553487"/>
              <a:gd name="connsiteX12" fmla="*/ 5472751 w 8042068"/>
              <a:gd name="connsiteY12" fmla="*/ 4872251 h 5553487"/>
              <a:gd name="connsiteX13" fmla="*/ 3425589 w 8042068"/>
              <a:gd name="connsiteY13" fmla="*/ 5513696 h 5553487"/>
              <a:gd name="connsiteX14" fmla="*/ 1610435 w 8042068"/>
              <a:gd name="connsiteY14" fmla="*/ 3725840 h 5553487"/>
              <a:gd name="connsiteX15" fmla="*/ 0 w 8042068"/>
              <a:gd name="connsiteY15" fmla="*/ 4490113 h 5553487"/>
              <a:gd name="connsiteX0" fmla="*/ 313898 w 8042068"/>
              <a:gd name="connsiteY0" fmla="*/ 0 h 5566498"/>
              <a:gd name="connsiteX1" fmla="*/ 1296536 w 8042068"/>
              <a:gd name="connsiteY1" fmla="*/ 586853 h 5566498"/>
              <a:gd name="connsiteX2" fmla="*/ 3480179 w 8042068"/>
              <a:gd name="connsiteY2" fmla="*/ 204716 h 5566498"/>
              <a:gd name="connsiteX3" fmla="*/ 4503760 w 8042068"/>
              <a:gd name="connsiteY3" fmla="*/ 1569493 h 5566498"/>
              <a:gd name="connsiteX4" fmla="*/ 5227091 w 8042068"/>
              <a:gd name="connsiteY4" fmla="*/ 1337481 h 5566498"/>
              <a:gd name="connsiteX5" fmla="*/ 5827594 w 8042068"/>
              <a:gd name="connsiteY5" fmla="*/ 1433016 h 5566498"/>
              <a:gd name="connsiteX6" fmla="*/ 6591867 w 8042068"/>
              <a:gd name="connsiteY6" fmla="*/ 655093 h 5566498"/>
              <a:gd name="connsiteX7" fmla="*/ 7970292 w 8042068"/>
              <a:gd name="connsiteY7" fmla="*/ 1078173 h 5566498"/>
              <a:gd name="connsiteX8" fmla="*/ 7710985 w 8042068"/>
              <a:gd name="connsiteY8" fmla="*/ 2415654 h 5566498"/>
              <a:gd name="connsiteX9" fmla="*/ 6550925 w 8042068"/>
              <a:gd name="connsiteY9" fmla="*/ 2838734 h 5566498"/>
              <a:gd name="connsiteX10" fmla="*/ 6237026 w 8042068"/>
              <a:gd name="connsiteY10" fmla="*/ 3275463 h 5566498"/>
              <a:gd name="connsiteX11" fmla="*/ 5486399 w 8042068"/>
              <a:gd name="connsiteY11" fmla="*/ 3780430 h 5566498"/>
              <a:gd name="connsiteX12" fmla="*/ 5472751 w 8042068"/>
              <a:gd name="connsiteY12" fmla="*/ 4872251 h 5566498"/>
              <a:gd name="connsiteX13" fmla="*/ 3493828 w 8042068"/>
              <a:gd name="connsiteY13" fmla="*/ 5527343 h 5566498"/>
              <a:gd name="connsiteX14" fmla="*/ 1610435 w 8042068"/>
              <a:gd name="connsiteY14" fmla="*/ 3725840 h 5566498"/>
              <a:gd name="connsiteX15" fmla="*/ 0 w 8042068"/>
              <a:gd name="connsiteY15" fmla="*/ 4490113 h 5566498"/>
              <a:gd name="connsiteX0" fmla="*/ 313898 w 8042068"/>
              <a:gd name="connsiteY0" fmla="*/ 0 h 5578831"/>
              <a:gd name="connsiteX1" fmla="*/ 1296536 w 8042068"/>
              <a:gd name="connsiteY1" fmla="*/ 586853 h 5578831"/>
              <a:gd name="connsiteX2" fmla="*/ 3480179 w 8042068"/>
              <a:gd name="connsiteY2" fmla="*/ 204716 h 5578831"/>
              <a:gd name="connsiteX3" fmla="*/ 4503760 w 8042068"/>
              <a:gd name="connsiteY3" fmla="*/ 1569493 h 5578831"/>
              <a:gd name="connsiteX4" fmla="*/ 5227091 w 8042068"/>
              <a:gd name="connsiteY4" fmla="*/ 1337481 h 5578831"/>
              <a:gd name="connsiteX5" fmla="*/ 5827594 w 8042068"/>
              <a:gd name="connsiteY5" fmla="*/ 1433016 h 5578831"/>
              <a:gd name="connsiteX6" fmla="*/ 6591867 w 8042068"/>
              <a:gd name="connsiteY6" fmla="*/ 655093 h 5578831"/>
              <a:gd name="connsiteX7" fmla="*/ 7970292 w 8042068"/>
              <a:gd name="connsiteY7" fmla="*/ 1078173 h 5578831"/>
              <a:gd name="connsiteX8" fmla="*/ 7710985 w 8042068"/>
              <a:gd name="connsiteY8" fmla="*/ 2415654 h 5578831"/>
              <a:gd name="connsiteX9" fmla="*/ 6550925 w 8042068"/>
              <a:gd name="connsiteY9" fmla="*/ 2838734 h 5578831"/>
              <a:gd name="connsiteX10" fmla="*/ 6237026 w 8042068"/>
              <a:gd name="connsiteY10" fmla="*/ 3275463 h 5578831"/>
              <a:gd name="connsiteX11" fmla="*/ 5486399 w 8042068"/>
              <a:gd name="connsiteY11" fmla="*/ 3780430 h 5578831"/>
              <a:gd name="connsiteX12" fmla="*/ 5037322 w 8042068"/>
              <a:gd name="connsiteY12" fmla="*/ 4973851 h 5578831"/>
              <a:gd name="connsiteX13" fmla="*/ 3493828 w 8042068"/>
              <a:gd name="connsiteY13" fmla="*/ 5527343 h 5578831"/>
              <a:gd name="connsiteX14" fmla="*/ 1610435 w 8042068"/>
              <a:gd name="connsiteY14" fmla="*/ 3725840 h 5578831"/>
              <a:gd name="connsiteX15" fmla="*/ 0 w 8042068"/>
              <a:gd name="connsiteY15" fmla="*/ 4490113 h 5578831"/>
              <a:gd name="connsiteX0" fmla="*/ 313898 w 8042068"/>
              <a:gd name="connsiteY0" fmla="*/ 0 h 5619634"/>
              <a:gd name="connsiteX1" fmla="*/ 1296536 w 8042068"/>
              <a:gd name="connsiteY1" fmla="*/ 586853 h 5619634"/>
              <a:gd name="connsiteX2" fmla="*/ 3480179 w 8042068"/>
              <a:gd name="connsiteY2" fmla="*/ 204716 h 5619634"/>
              <a:gd name="connsiteX3" fmla="*/ 4503760 w 8042068"/>
              <a:gd name="connsiteY3" fmla="*/ 1569493 h 5619634"/>
              <a:gd name="connsiteX4" fmla="*/ 5227091 w 8042068"/>
              <a:gd name="connsiteY4" fmla="*/ 1337481 h 5619634"/>
              <a:gd name="connsiteX5" fmla="*/ 5827594 w 8042068"/>
              <a:gd name="connsiteY5" fmla="*/ 1433016 h 5619634"/>
              <a:gd name="connsiteX6" fmla="*/ 6591867 w 8042068"/>
              <a:gd name="connsiteY6" fmla="*/ 655093 h 5619634"/>
              <a:gd name="connsiteX7" fmla="*/ 7970292 w 8042068"/>
              <a:gd name="connsiteY7" fmla="*/ 1078173 h 5619634"/>
              <a:gd name="connsiteX8" fmla="*/ 7710985 w 8042068"/>
              <a:gd name="connsiteY8" fmla="*/ 2415654 h 5619634"/>
              <a:gd name="connsiteX9" fmla="*/ 6550925 w 8042068"/>
              <a:gd name="connsiteY9" fmla="*/ 2838734 h 5619634"/>
              <a:gd name="connsiteX10" fmla="*/ 6237026 w 8042068"/>
              <a:gd name="connsiteY10" fmla="*/ 3275463 h 5619634"/>
              <a:gd name="connsiteX11" fmla="*/ 5486399 w 8042068"/>
              <a:gd name="connsiteY11" fmla="*/ 3780430 h 5619634"/>
              <a:gd name="connsiteX12" fmla="*/ 5037322 w 8042068"/>
              <a:gd name="connsiteY12" fmla="*/ 4973851 h 5619634"/>
              <a:gd name="connsiteX13" fmla="*/ 2811657 w 8042068"/>
              <a:gd name="connsiteY13" fmla="*/ 5570886 h 5619634"/>
              <a:gd name="connsiteX14" fmla="*/ 1610435 w 8042068"/>
              <a:gd name="connsiteY14" fmla="*/ 3725840 h 5619634"/>
              <a:gd name="connsiteX15" fmla="*/ 0 w 8042068"/>
              <a:gd name="connsiteY15" fmla="*/ 4490113 h 5619634"/>
              <a:gd name="connsiteX0" fmla="*/ 313898 w 8042068"/>
              <a:gd name="connsiteY0" fmla="*/ 0 h 5619315"/>
              <a:gd name="connsiteX1" fmla="*/ 1296536 w 8042068"/>
              <a:gd name="connsiteY1" fmla="*/ 586853 h 5619315"/>
              <a:gd name="connsiteX2" fmla="*/ 3480179 w 8042068"/>
              <a:gd name="connsiteY2" fmla="*/ 204716 h 5619315"/>
              <a:gd name="connsiteX3" fmla="*/ 4503760 w 8042068"/>
              <a:gd name="connsiteY3" fmla="*/ 1569493 h 5619315"/>
              <a:gd name="connsiteX4" fmla="*/ 5227091 w 8042068"/>
              <a:gd name="connsiteY4" fmla="*/ 1337481 h 5619315"/>
              <a:gd name="connsiteX5" fmla="*/ 5827594 w 8042068"/>
              <a:gd name="connsiteY5" fmla="*/ 1433016 h 5619315"/>
              <a:gd name="connsiteX6" fmla="*/ 6591867 w 8042068"/>
              <a:gd name="connsiteY6" fmla="*/ 655093 h 5619315"/>
              <a:gd name="connsiteX7" fmla="*/ 7970292 w 8042068"/>
              <a:gd name="connsiteY7" fmla="*/ 1078173 h 5619315"/>
              <a:gd name="connsiteX8" fmla="*/ 7710985 w 8042068"/>
              <a:gd name="connsiteY8" fmla="*/ 2415654 h 5619315"/>
              <a:gd name="connsiteX9" fmla="*/ 6550925 w 8042068"/>
              <a:gd name="connsiteY9" fmla="*/ 2838734 h 5619315"/>
              <a:gd name="connsiteX10" fmla="*/ 6237026 w 8042068"/>
              <a:gd name="connsiteY10" fmla="*/ 3275463 h 5619315"/>
              <a:gd name="connsiteX11" fmla="*/ 4949370 w 8042068"/>
              <a:gd name="connsiteY11" fmla="*/ 3809458 h 5619315"/>
              <a:gd name="connsiteX12" fmla="*/ 5037322 w 8042068"/>
              <a:gd name="connsiteY12" fmla="*/ 4973851 h 5619315"/>
              <a:gd name="connsiteX13" fmla="*/ 2811657 w 8042068"/>
              <a:gd name="connsiteY13" fmla="*/ 5570886 h 5619315"/>
              <a:gd name="connsiteX14" fmla="*/ 1610435 w 8042068"/>
              <a:gd name="connsiteY14" fmla="*/ 3725840 h 5619315"/>
              <a:gd name="connsiteX15" fmla="*/ 0 w 8042068"/>
              <a:gd name="connsiteY15" fmla="*/ 4490113 h 5619315"/>
              <a:gd name="connsiteX0" fmla="*/ 313898 w 8042068"/>
              <a:gd name="connsiteY0" fmla="*/ 0 h 5601243"/>
              <a:gd name="connsiteX1" fmla="*/ 1296536 w 8042068"/>
              <a:gd name="connsiteY1" fmla="*/ 586853 h 5601243"/>
              <a:gd name="connsiteX2" fmla="*/ 3480179 w 8042068"/>
              <a:gd name="connsiteY2" fmla="*/ 204716 h 5601243"/>
              <a:gd name="connsiteX3" fmla="*/ 4503760 w 8042068"/>
              <a:gd name="connsiteY3" fmla="*/ 1569493 h 5601243"/>
              <a:gd name="connsiteX4" fmla="*/ 5227091 w 8042068"/>
              <a:gd name="connsiteY4" fmla="*/ 1337481 h 5601243"/>
              <a:gd name="connsiteX5" fmla="*/ 5827594 w 8042068"/>
              <a:gd name="connsiteY5" fmla="*/ 1433016 h 5601243"/>
              <a:gd name="connsiteX6" fmla="*/ 6591867 w 8042068"/>
              <a:gd name="connsiteY6" fmla="*/ 655093 h 5601243"/>
              <a:gd name="connsiteX7" fmla="*/ 7970292 w 8042068"/>
              <a:gd name="connsiteY7" fmla="*/ 1078173 h 5601243"/>
              <a:gd name="connsiteX8" fmla="*/ 7710985 w 8042068"/>
              <a:gd name="connsiteY8" fmla="*/ 2415654 h 5601243"/>
              <a:gd name="connsiteX9" fmla="*/ 6550925 w 8042068"/>
              <a:gd name="connsiteY9" fmla="*/ 2838734 h 5601243"/>
              <a:gd name="connsiteX10" fmla="*/ 6237026 w 8042068"/>
              <a:gd name="connsiteY10" fmla="*/ 3275463 h 5601243"/>
              <a:gd name="connsiteX11" fmla="*/ 4949370 w 8042068"/>
              <a:gd name="connsiteY11" fmla="*/ 3809458 h 5601243"/>
              <a:gd name="connsiteX12" fmla="*/ 5037322 w 8042068"/>
              <a:gd name="connsiteY12" fmla="*/ 4973851 h 5601243"/>
              <a:gd name="connsiteX13" fmla="*/ 2811657 w 8042068"/>
              <a:gd name="connsiteY13" fmla="*/ 5570886 h 5601243"/>
              <a:gd name="connsiteX14" fmla="*/ 1624949 w 8042068"/>
              <a:gd name="connsiteY14" fmla="*/ 4059668 h 5601243"/>
              <a:gd name="connsiteX15" fmla="*/ 0 w 8042068"/>
              <a:gd name="connsiteY15" fmla="*/ 4490113 h 5601243"/>
              <a:gd name="connsiteX0" fmla="*/ 313898 w 8042068"/>
              <a:gd name="connsiteY0" fmla="*/ 0 h 5713042"/>
              <a:gd name="connsiteX1" fmla="*/ 1296536 w 8042068"/>
              <a:gd name="connsiteY1" fmla="*/ 586853 h 5713042"/>
              <a:gd name="connsiteX2" fmla="*/ 3480179 w 8042068"/>
              <a:gd name="connsiteY2" fmla="*/ 204716 h 5713042"/>
              <a:gd name="connsiteX3" fmla="*/ 4503760 w 8042068"/>
              <a:gd name="connsiteY3" fmla="*/ 1569493 h 5713042"/>
              <a:gd name="connsiteX4" fmla="*/ 5227091 w 8042068"/>
              <a:gd name="connsiteY4" fmla="*/ 1337481 h 5713042"/>
              <a:gd name="connsiteX5" fmla="*/ 5827594 w 8042068"/>
              <a:gd name="connsiteY5" fmla="*/ 1433016 h 5713042"/>
              <a:gd name="connsiteX6" fmla="*/ 6591867 w 8042068"/>
              <a:gd name="connsiteY6" fmla="*/ 655093 h 5713042"/>
              <a:gd name="connsiteX7" fmla="*/ 7970292 w 8042068"/>
              <a:gd name="connsiteY7" fmla="*/ 1078173 h 5713042"/>
              <a:gd name="connsiteX8" fmla="*/ 7710985 w 8042068"/>
              <a:gd name="connsiteY8" fmla="*/ 2415654 h 5713042"/>
              <a:gd name="connsiteX9" fmla="*/ 6550925 w 8042068"/>
              <a:gd name="connsiteY9" fmla="*/ 2838734 h 5713042"/>
              <a:gd name="connsiteX10" fmla="*/ 6237026 w 8042068"/>
              <a:gd name="connsiteY10" fmla="*/ 3275463 h 5713042"/>
              <a:gd name="connsiteX11" fmla="*/ 4949370 w 8042068"/>
              <a:gd name="connsiteY11" fmla="*/ 3809458 h 5713042"/>
              <a:gd name="connsiteX12" fmla="*/ 5037322 w 8042068"/>
              <a:gd name="connsiteY12" fmla="*/ 4973851 h 5713042"/>
              <a:gd name="connsiteX13" fmla="*/ 2579428 w 8042068"/>
              <a:gd name="connsiteY13" fmla="*/ 5687000 h 5713042"/>
              <a:gd name="connsiteX14" fmla="*/ 1624949 w 8042068"/>
              <a:gd name="connsiteY14" fmla="*/ 4059668 h 5713042"/>
              <a:gd name="connsiteX15" fmla="*/ 0 w 8042068"/>
              <a:gd name="connsiteY15" fmla="*/ 4490113 h 5713042"/>
              <a:gd name="connsiteX0" fmla="*/ 313898 w 8042068"/>
              <a:gd name="connsiteY0" fmla="*/ 0 h 5719772"/>
              <a:gd name="connsiteX1" fmla="*/ 1296536 w 8042068"/>
              <a:gd name="connsiteY1" fmla="*/ 586853 h 5719772"/>
              <a:gd name="connsiteX2" fmla="*/ 3480179 w 8042068"/>
              <a:gd name="connsiteY2" fmla="*/ 204716 h 5719772"/>
              <a:gd name="connsiteX3" fmla="*/ 4503760 w 8042068"/>
              <a:gd name="connsiteY3" fmla="*/ 1569493 h 5719772"/>
              <a:gd name="connsiteX4" fmla="*/ 5227091 w 8042068"/>
              <a:gd name="connsiteY4" fmla="*/ 1337481 h 5719772"/>
              <a:gd name="connsiteX5" fmla="*/ 5827594 w 8042068"/>
              <a:gd name="connsiteY5" fmla="*/ 1433016 h 5719772"/>
              <a:gd name="connsiteX6" fmla="*/ 6591867 w 8042068"/>
              <a:gd name="connsiteY6" fmla="*/ 655093 h 5719772"/>
              <a:gd name="connsiteX7" fmla="*/ 7970292 w 8042068"/>
              <a:gd name="connsiteY7" fmla="*/ 1078173 h 5719772"/>
              <a:gd name="connsiteX8" fmla="*/ 7710985 w 8042068"/>
              <a:gd name="connsiteY8" fmla="*/ 2415654 h 5719772"/>
              <a:gd name="connsiteX9" fmla="*/ 6550925 w 8042068"/>
              <a:gd name="connsiteY9" fmla="*/ 2838734 h 5719772"/>
              <a:gd name="connsiteX10" fmla="*/ 6237026 w 8042068"/>
              <a:gd name="connsiteY10" fmla="*/ 3275463 h 5719772"/>
              <a:gd name="connsiteX11" fmla="*/ 4949370 w 8042068"/>
              <a:gd name="connsiteY11" fmla="*/ 3809458 h 5719772"/>
              <a:gd name="connsiteX12" fmla="*/ 4776065 w 8042068"/>
              <a:gd name="connsiteY12" fmla="*/ 5046422 h 5719772"/>
              <a:gd name="connsiteX13" fmla="*/ 2579428 w 8042068"/>
              <a:gd name="connsiteY13" fmla="*/ 5687000 h 5719772"/>
              <a:gd name="connsiteX14" fmla="*/ 1624949 w 8042068"/>
              <a:gd name="connsiteY14" fmla="*/ 4059668 h 5719772"/>
              <a:gd name="connsiteX15" fmla="*/ 0 w 8042068"/>
              <a:gd name="connsiteY15" fmla="*/ 4490113 h 5719772"/>
              <a:gd name="connsiteX0" fmla="*/ 284870 w 8013040"/>
              <a:gd name="connsiteY0" fmla="*/ 0 h 5719772"/>
              <a:gd name="connsiteX1" fmla="*/ 1267508 w 8013040"/>
              <a:gd name="connsiteY1" fmla="*/ 586853 h 5719772"/>
              <a:gd name="connsiteX2" fmla="*/ 3451151 w 8013040"/>
              <a:gd name="connsiteY2" fmla="*/ 204716 h 5719772"/>
              <a:gd name="connsiteX3" fmla="*/ 4474732 w 8013040"/>
              <a:gd name="connsiteY3" fmla="*/ 1569493 h 5719772"/>
              <a:gd name="connsiteX4" fmla="*/ 5198063 w 8013040"/>
              <a:gd name="connsiteY4" fmla="*/ 1337481 h 5719772"/>
              <a:gd name="connsiteX5" fmla="*/ 5798566 w 8013040"/>
              <a:gd name="connsiteY5" fmla="*/ 1433016 h 5719772"/>
              <a:gd name="connsiteX6" fmla="*/ 6562839 w 8013040"/>
              <a:gd name="connsiteY6" fmla="*/ 655093 h 5719772"/>
              <a:gd name="connsiteX7" fmla="*/ 7941264 w 8013040"/>
              <a:gd name="connsiteY7" fmla="*/ 1078173 h 5719772"/>
              <a:gd name="connsiteX8" fmla="*/ 7681957 w 8013040"/>
              <a:gd name="connsiteY8" fmla="*/ 2415654 h 5719772"/>
              <a:gd name="connsiteX9" fmla="*/ 6521897 w 8013040"/>
              <a:gd name="connsiteY9" fmla="*/ 2838734 h 5719772"/>
              <a:gd name="connsiteX10" fmla="*/ 6207998 w 8013040"/>
              <a:gd name="connsiteY10" fmla="*/ 3275463 h 5719772"/>
              <a:gd name="connsiteX11" fmla="*/ 4920342 w 8013040"/>
              <a:gd name="connsiteY11" fmla="*/ 3809458 h 5719772"/>
              <a:gd name="connsiteX12" fmla="*/ 4747037 w 8013040"/>
              <a:gd name="connsiteY12" fmla="*/ 5046422 h 5719772"/>
              <a:gd name="connsiteX13" fmla="*/ 2550400 w 8013040"/>
              <a:gd name="connsiteY13" fmla="*/ 5687000 h 5719772"/>
              <a:gd name="connsiteX14" fmla="*/ 1595921 w 8013040"/>
              <a:gd name="connsiteY14" fmla="*/ 4059668 h 5719772"/>
              <a:gd name="connsiteX15" fmla="*/ 0 w 8013040"/>
              <a:gd name="connsiteY15" fmla="*/ 4881999 h 5719772"/>
              <a:gd name="connsiteX0" fmla="*/ 284870 w 8013040"/>
              <a:gd name="connsiteY0" fmla="*/ 0 h 5704021"/>
              <a:gd name="connsiteX1" fmla="*/ 1267508 w 8013040"/>
              <a:gd name="connsiteY1" fmla="*/ 586853 h 5704021"/>
              <a:gd name="connsiteX2" fmla="*/ 3451151 w 8013040"/>
              <a:gd name="connsiteY2" fmla="*/ 204716 h 5704021"/>
              <a:gd name="connsiteX3" fmla="*/ 4474732 w 8013040"/>
              <a:gd name="connsiteY3" fmla="*/ 1569493 h 5704021"/>
              <a:gd name="connsiteX4" fmla="*/ 5198063 w 8013040"/>
              <a:gd name="connsiteY4" fmla="*/ 1337481 h 5704021"/>
              <a:gd name="connsiteX5" fmla="*/ 5798566 w 8013040"/>
              <a:gd name="connsiteY5" fmla="*/ 1433016 h 5704021"/>
              <a:gd name="connsiteX6" fmla="*/ 6562839 w 8013040"/>
              <a:gd name="connsiteY6" fmla="*/ 655093 h 5704021"/>
              <a:gd name="connsiteX7" fmla="*/ 7941264 w 8013040"/>
              <a:gd name="connsiteY7" fmla="*/ 1078173 h 5704021"/>
              <a:gd name="connsiteX8" fmla="*/ 7681957 w 8013040"/>
              <a:gd name="connsiteY8" fmla="*/ 2415654 h 5704021"/>
              <a:gd name="connsiteX9" fmla="*/ 6521897 w 8013040"/>
              <a:gd name="connsiteY9" fmla="*/ 2838734 h 5704021"/>
              <a:gd name="connsiteX10" fmla="*/ 6207998 w 8013040"/>
              <a:gd name="connsiteY10" fmla="*/ 3275463 h 5704021"/>
              <a:gd name="connsiteX11" fmla="*/ 4920342 w 8013040"/>
              <a:gd name="connsiteY11" fmla="*/ 3809458 h 5704021"/>
              <a:gd name="connsiteX12" fmla="*/ 4747037 w 8013040"/>
              <a:gd name="connsiteY12" fmla="*/ 5046422 h 5704021"/>
              <a:gd name="connsiteX13" fmla="*/ 2550400 w 8013040"/>
              <a:gd name="connsiteY13" fmla="*/ 5687000 h 5704021"/>
              <a:gd name="connsiteX14" fmla="*/ 1421750 w 8013040"/>
              <a:gd name="connsiteY14" fmla="*/ 4393496 h 5704021"/>
              <a:gd name="connsiteX15" fmla="*/ 0 w 8013040"/>
              <a:gd name="connsiteY15" fmla="*/ 4881999 h 5704021"/>
              <a:gd name="connsiteX0" fmla="*/ 284870 w 8013040"/>
              <a:gd name="connsiteY0" fmla="*/ 0 h 5702970"/>
              <a:gd name="connsiteX1" fmla="*/ 1267508 w 8013040"/>
              <a:gd name="connsiteY1" fmla="*/ 586853 h 5702970"/>
              <a:gd name="connsiteX2" fmla="*/ 3451151 w 8013040"/>
              <a:gd name="connsiteY2" fmla="*/ 204716 h 5702970"/>
              <a:gd name="connsiteX3" fmla="*/ 4474732 w 8013040"/>
              <a:gd name="connsiteY3" fmla="*/ 1569493 h 5702970"/>
              <a:gd name="connsiteX4" fmla="*/ 5198063 w 8013040"/>
              <a:gd name="connsiteY4" fmla="*/ 1337481 h 5702970"/>
              <a:gd name="connsiteX5" fmla="*/ 5798566 w 8013040"/>
              <a:gd name="connsiteY5" fmla="*/ 1433016 h 5702970"/>
              <a:gd name="connsiteX6" fmla="*/ 6562839 w 8013040"/>
              <a:gd name="connsiteY6" fmla="*/ 655093 h 5702970"/>
              <a:gd name="connsiteX7" fmla="*/ 7941264 w 8013040"/>
              <a:gd name="connsiteY7" fmla="*/ 1078173 h 5702970"/>
              <a:gd name="connsiteX8" fmla="*/ 7681957 w 8013040"/>
              <a:gd name="connsiteY8" fmla="*/ 2415654 h 5702970"/>
              <a:gd name="connsiteX9" fmla="*/ 6521897 w 8013040"/>
              <a:gd name="connsiteY9" fmla="*/ 2838734 h 5702970"/>
              <a:gd name="connsiteX10" fmla="*/ 6207998 w 8013040"/>
              <a:gd name="connsiteY10" fmla="*/ 3275463 h 5702970"/>
              <a:gd name="connsiteX11" fmla="*/ 4920342 w 8013040"/>
              <a:gd name="connsiteY11" fmla="*/ 3809458 h 5702970"/>
              <a:gd name="connsiteX12" fmla="*/ 4471265 w 8013040"/>
              <a:gd name="connsiteY12" fmla="*/ 5031907 h 5702970"/>
              <a:gd name="connsiteX13" fmla="*/ 2550400 w 8013040"/>
              <a:gd name="connsiteY13" fmla="*/ 5687000 h 5702970"/>
              <a:gd name="connsiteX14" fmla="*/ 1421750 w 8013040"/>
              <a:gd name="connsiteY14" fmla="*/ 4393496 h 5702970"/>
              <a:gd name="connsiteX15" fmla="*/ 0 w 8013040"/>
              <a:gd name="connsiteY15" fmla="*/ 4881999 h 5702970"/>
              <a:gd name="connsiteX0" fmla="*/ 284870 w 8013040"/>
              <a:gd name="connsiteY0" fmla="*/ 0 h 5702570"/>
              <a:gd name="connsiteX1" fmla="*/ 1267508 w 8013040"/>
              <a:gd name="connsiteY1" fmla="*/ 586853 h 5702570"/>
              <a:gd name="connsiteX2" fmla="*/ 3451151 w 8013040"/>
              <a:gd name="connsiteY2" fmla="*/ 204716 h 5702570"/>
              <a:gd name="connsiteX3" fmla="*/ 4474732 w 8013040"/>
              <a:gd name="connsiteY3" fmla="*/ 1569493 h 5702570"/>
              <a:gd name="connsiteX4" fmla="*/ 5198063 w 8013040"/>
              <a:gd name="connsiteY4" fmla="*/ 1337481 h 5702570"/>
              <a:gd name="connsiteX5" fmla="*/ 5798566 w 8013040"/>
              <a:gd name="connsiteY5" fmla="*/ 1433016 h 5702570"/>
              <a:gd name="connsiteX6" fmla="*/ 6562839 w 8013040"/>
              <a:gd name="connsiteY6" fmla="*/ 655093 h 5702570"/>
              <a:gd name="connsiteX7" fmla="*/ 7941264 w 8013040"/>
              <a:gd name="connsiteY7" fmla="*/ 1078173 h 5702570"/>
              <a:gd name="connsiteX8" fmla="*/ 7681957 w 8013040"/>
              <a:gd name="connsiteY8" fmla="*/ 2415654 h 5702570"/>
              <a:gd name="connsiteX9" fmla="*/ 6521897 w 8013040"/>
              <a:gd name="connsiteY9" fmla="*/ 2838734 h 5702570"/>
              <a:gd name="connsiteX10" fmla="*/ 6207998 w 8013040"/>
              <a:gd name="connsiteY10" fmla="*/ 3275463 h 5702570"/>
              <a:gd name="connsiteX11" fmla="*/ 4746171 w 8013040"/>
              <a:gd name="connsiteY11" fmla="*/ 3896544 h 5702570"/>
              <a:gd name="connsiteX12" fmla="*/ 4471265 w 8013040"/>
              <a:gd name="connsiteY12" fmla="*/ 5031907 h 5702570"/>
              <a:gd name="connsiteX13" fmla="*/ 2550400 w 8013040"/>
              <a:gd name="connsiteY13" fmla="*/ 5687000 h 5702570"/>
              <a:gd name="connsiteX14" fmla="*/ 1421750 w 8013040"/>
              <a:gd name="connsiteY14" fmla="*/ 4393496 h 5702570"/>
              <a:gd name="connsiteX15" fmla="*/ 0 w 8013040"/>
              <a:gd name="connsiteY15" fmla="*/ 4881999 h 5702570"/>
              <a:gd name="connsiteX0" fmla="*/ 284870 w 8013040"/>
              <a:gd name="connsiteY0" fmla="*/ 0 h 5603770"/>
              <a:gd name="connsiteX1" fmla="*/ 1267508 w 8013040"/>
              <a:gd name="connsiteY1" fmla="*/ 586853 h 5603770"/>
              <a:gd name="connsiteX2" fmla="*/ 3451151 w 8013040"/>
              <a:gd name="connsiteY2" fmla="*/ 204716 h 5603770"/>
              <a:gd name="connsiteX3" fmla="*/ 4474732 w 8013040"/>
              <a:gd name="connsiteY3" fmla="*/ 1569493 h 5603770"/>
              <a:gd name="connsiteX4" fmla="*/ 5198063 w 8013040"/>
              <a:gd name="connsiteY4" fmla="*/ 1337481 h 5603770"/>
              <a:gd name="connsiteX5" fmla="*/ 5798566 w 8013040"/>
              <a:gd name="connsiteY5" fmla="*/ 1433016 h 5603770"/>
              <a:gd name="connsiteX6" fmla="*/ 6562839 w 8013040"/>
              <a:gd name="connsiteY6" fmla="*/ 655093 h 5603770"/>
              <a:gd name="connsiteX7" fmla="*/ 7941264 w 8013040"/>
              <a:gd name="connsiteY7" fmla="*/ 1078173 h 5603770"/>
              <a:gd name="connsiteX8" fmla="*/ 7681957 w 8013040"/>
              <a:gd name="connsiteY8" fmla="*/ 2415654 h 5603770"/>
              <a:gd name="connsiteX9" fmla="*/ 6521897 w 8013040"/>
              <a:gd name="connsiteY9" fmla="*/ 2838734 h 5603770"/>
              <a:gd name="connsiteX10" fmla="*/ 6207998 w 8013040"/>
              <a:gd name="connsiteY10" fmla="*/ 3275463 h 5603770"/>
              <a:gd name="connsiteX11" fmla="*/ 4746171 w 8013040"/>
              <a:gd name="connsiteY11" fmla="*/ 3896544 h 5603770"/>
              <a:gd name="connsiteX12" fmla="*/ 4471265 w 8013040"/>
              <a:gd name="connsiteY12" fmla="*/ 5031907 h 5603770"/>
              <a:gd name="connsiteX13" fmla="*/ 2724572 w 8013040"/>
              <a:gd name="connsiteY13" fmla="*/ 5585400 h 5603770"/>
              <a:gd name="connsiteX14" fmla="*/ 1421750 w 8013040"/>
              <a:gd name="connsiteY14" fmla="*/ 4393496 h 5603770"/>
              <a:gd name="connsiteX15" fmla="*/ 0 w 8013040"/>
              <a:gd name="connsiteY15" fmla="*/ 4881999 h 5603770"/>
              <a:gd name="connsiteX0" fmla="*/ 284870 w 8013040"/>
              <a:gd name="connsiteY0" fmla="*/ 0 h 5599383"/>
              <a:gd name="connsiteX1" fmla="*/ 1267508 w 8013040"/>
              <a:gd name="connsiteY1" fmla="*/ 586853 h 5599383"/>
              <a:gd name="connsiteX2" fmla="*/ 3451151 w 8013040"/>
              <a:gd name="connsiteY2" fmla="*/ 204716 h 5599383"/>
              <a:gd name="connsiteX3" fmla="*/ 4474732 w 8013040"/>
              <a:gd name="connsiteY3" fmla="*/ 1569493 h 5599383"/>
              <a:gd name="connsiteX4" fmla="*/ 5198063 w 8013040"/>
              <a:gd name="connsiteY4" fmla="*/ 1337481 h 5599383"/>
              <a:gd name="connsiteX5" fmla="*/ 5798566 w 8013040"/>
              <a:gd name="connsiteY5" fmla="*/ 1433016 h 5599383"/>
              <a:gd name="connsiteX6" fmla="*/ 6562839 w 8013040"/>
              <a:gd name="connsiteY6" fmla="*/ 655093 h 5599383"/>
              <a:gd name="connsiteX7" fmla="*/ 7941264 w 8013040"/>
              <a:gd name="connsiteY7" fmla="*/ 1078173 h 5599383"/>
              <a:gd name="connsiteX8" fmla="*/ 7681957 w 8013040"/>
              <a:gd name="connsiteY8" fmla="*/ 2415654 h 5599383"/>
              <a:gd name="connsiteX9" fmla="*/ 6521897 w 8013040"/>
              <a:gd name="connsiteY9" fmla="*/ 2838734 h 5599383"/>
              <a:gd name="connsiteX10" fmla="*/ 6207998 w 8013040"/>
              <a:gd name="connsiteY10" fmla="*/ 3275463 h 5599383"/>
              <a:gd name="connsiteX11" fmla="*/ 4746171 w 8013040"/>
              <a:gd name="connsiteY11" fmla="*/ 3896544 h 5599383"/>
              <a:gd name="connsiteX12" fmla="*/ 4442237 w 8013040"/>
              <a:gd name="connsiteY12" fmla="*/ 4973850 h 5599383"/>
              <a:gd name="connsiteX13" fmla="*/ 2724572 w 8013040"/>
              <a:gd name="connsiteY13" fmla="*/ 5585400 h 5599383"/>
              <a:gd name="connsiteX14" fmla="*/ 1421750 w 8013040"/>
              <a:gd name="connsiteY14" fmla="*/ 4393496 h 5599383"/>
              <a:gd name="connsiteX15" fmla="*/ 0 w 8013040"/>
              <a:gd name="connsiteY15" fmla="*/ 4881999 h 5599383"/>
              <a:gd name="connsiteX0" fmla="*/ 284870 w 8013040"/>
              <a:gd name="connsiteY0" fmla="*/ 0 h 5611637"/>
              <a:gd name="connsiteX1" fmla="*/ 1267508 w 8013040"/>
              <a:gd name="connsiteY1" fmla="*/ 586853 h 5611637"/>
              <a:gd name="connsiteX2" fmla="*/ 3451151 w 8013040"/>
              <a:gd name="connsiteY2" fmla="*/ 204716 h 5611637"/>
              <a:gd name="connsiteX3" fmla="*/ 4474732 w 8013040"/>
              <a:gd name="connsiteY3" fmla="*/ 1569493 h 5611637"/>
              <a:gd name="connsiteX4" fmla="*/ 5198063 w 8013040"/>
              <a:gd name="connsiteY4" fmla="*/ 1337481 h 5611637"/>
              <a:gd name="connsiteX5" fmla="*/ 5798566 w 8013040"/>
              <a:gd name="connsiteY5" fmla="*/ 1433016 h 5611637"/>
              <a:gd name="connsiteX6" fmla="*/ 6562839 w 8013040"/>
              <a:gd name="connsiteY6" fmla="*/ 655093 h 5611637"/>
              <a:gd name="connsiteX7" fmla="*/ 7941264 w 8013040"/>
              <a:gd name="connsiteY7" fmla="*/ 1078173 h 5611637"/>
              <a:gd name="connsiteX8" fmla="*/ 7681957 w 8013040"/>
              <a:gd name="connsiteY8" fmla="*/ 2415654 h 5611637"/>
              <a:gd name="connsiteX9" fmla="*/ 6521897 w 8013040"/>
              <a:gd name="connsiteY9" fmla="*/ 2838734 h 5611637"/>
              <a:gd name="connsiteX10" fmla="*/ 6207998 w 8013040"/>
              <a:gd name="connsiteY10" fmla="*/ 3275463 h 5611637"/>
              <a:gd name="connsiteX11" fmla="*/ 4746171 w 8013040"/>
              <a:gd name="connsiteY11" fmla="*/ 3896544 h 5611637"/>
              <a:gd name="connsiteX12" fmla="*/ 4442237 w 8013040"/>
              <a:gd name="connsiteY12" fmla="*/ 4973850 h 5611637"/>
              <a:gd name="connsiteX13" fmla="*/ 2724572 w 8013040"/>
              <a:gd name="connsiteY13" fmla="*/ 5585400 h 5611637"/>
              <a:gd name="connsiteX14" fmla="*/ 1581408 w 8013040"/>
              <a:gd name="connsiteY14" fmla="*/ 4117725 h 5611637"/>
              <a:gd name="connsiteX15" fmla="*/ 0 w 8013040"/>
              <a:gd name="connsiteY15" fmla="*/ 4881999 h 5611637"/>
              <a:gd name="connsiteX0" fmla="*/ 284870 w 8013040"/>
              <a:gd name="connsiteY0" fmla="*/ 0 h 5611944"/>
              <a:gd name="connsiteX1" fmla="*/ 1267508 w 8013040"/>
              <a:gd name="connsiteY1" fmla="*/ 586853 h 5611944"/>
              <a:gd name="connsiteX2" fmla="*/ 3451151 w 8013040"/>
              <a:gd name="connsiteY2" fmla="*/ 204716 h 5611944"/>
              <a:gd name="connsiteX3" fmla="*/ 4474732 w 8013040"/>
              <a:gd name="connsiteY3" fmla="*/ 1569493 h 5611944"/>
              <a:gd name="connsiteX4" fmla="*/ 5198063 w 8013040"/>
              <a:gd name="connsiteY4" fmla="*/ 1337481 h 5611944"/>
              <a:gd name="connsiteX5" fmla="*/ 5798566 w 8013040"/>
              <a:gd name="connsiteY5" fmla="*/ 1433016 h 5611944"/>
              <a:gd name="connsiteX6" fmla="*/ 6562839 w 8013040"/>
              <a:gd name="connsiteY6" fmla="*/ 655093 h 5611944"/>
              <a:gd name="connsiteX7" fmla="*/ 7941264 w 8013040"/>
              <a:gd name="connsiteY7" fmla="*/ 1078173 h 5611944"/>
              <a:gd name="connsiteX8" fmla="*/ 7681957 w 8013040"/>
              <a:gd name="connsiteY8" fmla="*/ 2415654 h 5611944"/>
              <a:gd name="connsiteX9" fmla="*/ 6521897 w 8013040"/>
              <a:gd name="connsiteY9" fmla="*/ 2838734 h 5611944"/>
              <a:gd name="connsiteX10" fmla="*/ 6207998 w 8013040"/>
              <a:gd name="connsiteY10" fmla="*/ 3275463 h 5611944"/>
              <a:gd name="connsiteX11" fmla="*/ 4702628 w 8013040"/>
              <a:gd name="connsiteY11" fmla="*/ 3853001 h 5611944"/>
              <a:gd name="connsiteX12" fmla="*/ 4442237 w 8013040"/>
              <a:gd name="connsiteY12" fmla="*/ 4973850 h 5611944"/>
              <a:gd name="connsiteX13" fmla="*/ 2724572 w 8013040"/>
              <a:gd name="connsiteY13" fmla="*/ 5585400 h 5611944"/>
              <a:gd name="connsiteX14" fmla="*/ 1581408 w 8013040"/>
              <a:gd name="connsiteY14" fmla="*/ 4117725 h 5611944"/>
              <a:gd name="connsiteX15" fmla="*/ 0 w 8013040"/>
              <a:gd name="connsiteY15" fmla="*/ 4881999 h 5611944"/>
              <a:gd name="connsiteX0" fmla="*/ 284870 w 8013040"/>
              <a:gd name="connsiteY0" fmla="*/ 0 h 5610617"/>
              <a:gd name="connsiteX1" fmla="*/ 1267508 w 8013040"/>
              <a:gd name="connsiteY1" fmla="*/ 586853 h 5610617"/>
              <a:gd name="connsiteX2" fmla="*/ 3451151 w 8013040"/>
              <a:gd name="connsiteY2" fmla="*/ 204716 h 5610617"/>
              <a:gd name="connsiteX3" fmla="*/ 4474732 w 8013040"/>
              <a:gd name="connsiteY3" fmla="*/ 1569493 h 5610617"/>
              <a:gd name="connsiteX4" fmla="*/ 5198063 w 8013040"/>
              <a:gd name="connsiteY4" fmla="*/ 1337481 h 5610617"/>
              <a:gd name="connsiteX5" fmla="*/ 5798566 w 8013040"/>
              <a:gd name="connsiteY5" fmla="*/ 1433016 h 5610617"/>
              <a:gd name="connsiteX6" fmla="*/ 6562839 w 8013040"/>
              <a:gd name="connsiteY6" fmla="*/ 655093 h 5610617"/>
              <a:gd name="connsiteX7" fmla="*/ 7941264 w 8013040"/>
              <a:gd name="connsiteY7" fmla="*/ 1078173 h 5610617"/>
              <a:gd name="connsiteX8" fmla="*/ 7681957 w 8013040"/>
              <a:gd name="connsiteY8" fmla="*/ 2415654 h 5610617"/>
              <a:gd name="connsiteX9" fmla="*/ 6521897 w 8013040"/>
              <a:gd name="connsiteY9" fmla="*/ 2838734 h 5610617"/>
              <a:gd name="connsiteX10" fmla="*/ 6207998 w 8013040"/>
              <a:gd name="connsiteY10" fmla="*/ 3275463 h 5610617"/>
              <a:gd name="connsiteX11" fmla="*/ 4702628 w 8013040"/>
              <a:gd name="connsiteY11" fmla="*/ 3853001 h 5610617"/>
              <a:gd name="connsiteX12" fmla="*/ 4485780 w 8013040"/>
              <a:gd name="connsiteY12" fmla="*/ 4959336 h 5610617"/>
              <a:gd name="connsiteX13" fmla="*/ 2724572 w 8013040"/>
              <a:gd name="connsiteY13" fmla="*/ 5585400 h 5610617"/>
              <a:gd name="connsiteX14" fmla="*/ 1581408 w 8013040"/>
              <a:gd name="connsiteY14" fmla="*/ 4117725 h 5610617"/>
              <a:gd name="connsiteX15" fmla="*/ 0 w 8013040"/>
              <a:gd name="connsiteY15" fmla="*/ 4881999 h 5610617"/>
              <a:gd name="connsiteX0" fmla="*/ 284870 w 8013040"/>
              <a:gd name="connsiteY0" fmla="*/ 0 h 5611727"/>
              <a:gd name="connsiteX1" fmla="*/ 1267508 w 8013040"/>
              <a:gd name="connsiteY1" fmla="*/ 586853 h 5611727"/>
              <a:gd name="connsiteX2" fmla="*/ 3451151 w 8013040"/>
              <a:gd name="connsiteY2" fmla="*/ 204716 h 5611727"/>
              <a:gd name="connsiteX3" fmla="*/ 4474732 w 8013040"/>
              <a:gd name="connsiteY3" fmla="*/ 1569493 h 5611727"/>
              <a:gd name="connsiteX4" fmla="*/ 5198063 w 8013040"/>
              <a:gd name="connsiteY4" fmla="*/ 1337481 h 5611727"/>
              <a:gd name="connsiteX5" fmla="*/ 5798566 w 8013040"/>
              <a:gd name="connsiteY5" fmla="*/ 1433016 h 5611727"/>
              <a:gd name="connsiteX6" fmla="*/ 6562839 w 8013040"/>
              <a:gd name="connsiteY6" fmla="*/ 655093 h 5611727"/>
              <a:gd name="connsiteX7" fmla="*/ 7941264 w 8013040"/>
              <a:gd name="connsiteY7" fmla="*/ 1078173 h 5611727"/>
              <a:gd name="connsiteX8" fmla="*/ 7681957 w 8013040"/>
              <a:gd name="connsiteY8" fmla="*/ 2415654 h 5611727"/>
              <a:gd name="connsiteX9" fmla="*/ 6521897 w 8013040"/>
              <a:gd name="connsiteY9" fmla="*/ 2838734 h 5611727"/>
              <a:gd name="connsiteX10" fmla="*/ 6207998 w 8013040"/>
              <a:gd name="connsiteY10" fmla="*/ 3275463 h 5611727"/>
              <a:gd name="connsiteX11" fmla="*/ 4470399 w 8013040"/>
              <a:gd name="connsiteY11" fmla="*/ 3693344 h 5611727"/>
              <a:gd name="connsiteX12" fmla="*/ 4485780 w 8013040"/>
              <a:gd name="connsiteY12" fmla="*/ 4959336 h 5611727"/>
              <a:gd name="connsiteX13" fmla="*/ 2724572 w 8013040"/>
              <a:gd name="connsiteY13" fmla="*/ 5585400 h 5611727"/>
              <a:gd name="connsiteX14" fmla="*/ 1581408 w 8013040"/>
              <a:gd name="connsiteY14" fmla="*/ 4117725 h 5611727"/>
              <a:gd name="connsiteX15" fmla="*/ 0 w 8013040"/>
              <a:gd name="connsiteY15" fmla="*/ 4881999 h 5611727"/>
              <a:gd name="connsiteX0" fmla="*/ 284870 w 8013040"/>
              <a:gd name="connsiteY0" fmla="*/ 0 h 5611727"/>
              <a:gd name="connsiteX1" fmla="*/ 1267508 w 8013040"/>
              <a:gd name="connsiteY1" fmla="*/ 586853 h 5611727"/>
              <a:gd name="connsiteX2" fmla="*/ 3451151 w 8013040"/>
              <a:gd name="connsiteY2" fmla="*/ 204716 h 5611727"/>
              <a:gd name="connsiteX3" fmla="*/ 4474732 w 8013040"/>
              <a:gd name="connsiteY3" fmla="*/ 1569493 h 5611727"/>
              <a:gd name="connsiteX4" fmla="*/ 5198063 w 8013040"/>
              <a:gd name="connsiteY4" fmla="*/ 1337481 h 5611727"/>
              <a:gd name="connsiteX5" fmla="*/ 5798566 w 8013040"/>
              <a:gd name="connsiteY5" fmla="*/ 1433016 h 5611727"/>
              <a:gd name="connsiteX6" fmla="*/ 6562839 w 8013040"/>
              <a:gd name="connsiteY6" fmla="*/ 655093 h 5611727"/>
              <a:gd name="connsiteX7" fmla="*/ 7941264 w 8013040"/>
              <a:gd name="connsiteY7" fmla="*/ 1078173 h 5611727"/>
              <a:gd name="connsiteX8" fmla="*/ 7681957 w 8013040"/>
              <a:gd name="connsiteY8" fmla="*/ 2415654 h 5611727"/>
              <a:gd name="connsiteX9" fmla="*/ 6521897 w 8013040"/>
              <a:gd name="connsiteY9" fmla="*/ 2838734 h 5611727"/>
              <a:gd name="connsiteX10" fmla="*/ 6207998 w 8013040"/>
              <a:gd name="connsiteY10" fmla="*/ 3275463 h 5611727"/>
              <a:gd name="connsiteX11" fmla="*/ 4470399 w 8013040"/>
              <a:gd name="connsiteY11" fmla="*/ 3693344 h 5611727"/>
              <a:gd name="connsiteX12" fmla="*/ 4442237 w 8013040"/>
              <a:gd name="connsiteY12" fmla="*/ 4959336 h 5611727"/>
              <a:gd name="connsiteX13" fmla="*/ 2724572 w 8013040"/>
              <a:gd name="connsiteY13" fmla="*/ 5585400 h 5611727"/>
              <a:gd name="connsiteX14" fmla="*/ 1581408 w 8013040"/>
              <a:gd name="connsiteY14" fmla="*/ 4117725 h 5611727"/>
              <a:gd name="connsiteX15" fmla="*/ 0 w 8013040"/>
              <a:gd name="connsiteY15" fmla="*/ 4881999 h 5611727"/>
              <a:gd name="connsiteX0" fmla="*/ 284870 w 8013040"/>
              <a:gd name="connsiteY0" fmla="*/ 0 h 5611727"/>
              <a:gd name="connsiteX1" fmla="*/ 1267508 w 8013040"/>
              <a:gd name="connsiteY1" fmla="*/ 586853 h 5611727"/>
              <a:gd name="connsiteX2" fmla="*/ 3451151 w 8013040"/>
              <a:gd name="connsiteY2" fmla="*/ 204716 h 5611727"/>
              <a:gd name="connsiteX3" fmla="*/ 4474732 w 8013040"/>
              <a:gd name="connsiteY3" fmla="*/ 1569493 h 5611727"/>
              <a:gd name="connsiteX4" fmla="*/ 5198063 w 8013040"/>
              <a:gd name="connsiteY4" fmla="*/ 1337481 h 5611727"/>
              <a:gd name="connsiteX5" fmla="*/ 5798566 w 8013040"/>
              <a:gd name="connsiteY5" fmla="*/ 1433016 h 5611727"/>
              <a:gd name="connsiteX6" fmla="*/ 6562839 w 8013040"/>
              <a:gd name="connsiteY6" fmla="*/ 655093 h 5611727"/>
              <a:gd name="connsiteX7" fmla="*/ 7941264 w 8013040"/>
              <a:gd name="connsiteY7" fmla="*/ 1078173 h 5611727"/>
              <a:gd name="connsiteX8" fmla="*/ 7681957 w 8013040"/>
              <a:gd name="connsiteY8" fmla="*/ 2415654 h 5611727"/>
              <a:gd name="connsiteX9" fmla="*/ 6521897 w 8013040"/>
              <a:gd name="connsiteY9" fmla="*/ 2838734 h 5611727"/>
              <a:gd name="connsiteX10" fmla="*/ 6164455 w 8013040"/>
              <a:gd name="connsiteY10" fmla="*/ 3507692 h 5611727"/>
              <a:gd name="connsiteX11" fmla="*/ 4470399 w 8013040"/>
              <a:gd name="connsiteY11" fmla="*/ 3693344 h 5611727"/>
              <a:gd name="connsiteX12" fmla="*/ 4442237 w 8013040"/>
              <a:gd name="connsiteY12" fmla="*/ 4959336 h 5611727"/>
              <a:gd name="connsiteX13" fmla="*/ 2724572 w 8013040"/>
              <a:gd name="connsiteY13" fmla="*/ 5585400 h 5611727"/>
              <a:gd name="connsiteX14" fmla="*/ 1581408 w 8013040"/>
              <a:gd name="connsiteY14" fmla="*/ 4117725 h 5611727"/>
              <a:gd name="connsiteX15" fmla="*/ 0 w 8013040"/>
              <a:gd name="connsiteY15" fmla="*/ 4881999 h 5611727"/>
              <a:gd name="connsiteX0" fmla="*/ 284870 w 8011524"/>
              <a:gd name="connsiteY0" fmla="*/ 0 h 5611727"/>
              <a:gd name="connsiteX1" fmla="*/ 1267508 w 8011524"/>
              <a:gd name="connsiteY1" fmla="*/ 586853 h 5611727"/>
              <a:gd name="connsiteX2" fmla="*/ 3451151 w 8011524"/>
              <a:gd name="connsiteY2" fmla="*/ 204716 h 5611727"/>
              <a:gd name="connsiteX3" fmla="*/ 4474732 w 8011524"/>
              <a:gd name="connsiteY3" fmla="*/ 1569493 h 5611727"/>
              <a:gd name="connsiteX4" fmla="*/ 5198063 w 8011524"/>
              <a:gd name="connsiteY4" fmla="*/ 1337481 h 5611727"/>
              <a:gd name="connsiteX5" fmla="*/ 5798566 w 8011524"/>
              <a:gd name="connsiteY5" fmla="*/ 1433016 h 5611727"/>
              <a:gd name="connsiteX6" fmla="*/ 6562839 w 8011524"/>
              <a:gd name="connsiteY6" fmla="*/ 655093 h 5611727"/>
              <a:gd name="connsiteX7" fmla="*/ 7941264 w 8011524"/>
              <a:gd name="connsiteY7" fmla="*/ 1078173 h 5611727"/>
              <a:gd name="connsiteX8" fmla="*/ 7681957 w 8011524"/>
              <a:gd name="connsiteY8" fmla="*/ 2415654 h 5611727"/>
              <a:gd name="connsiteX9" fmla="*/ 6579954 w 8011524"/>
              <a:gd name="connsiteY9" fmla="*/ 2853248 h 5611727"/>
              <a:gd name="connsiteX10" fmla="*/ 6164455 w 8011524"/>
              <a:gd name="connsiteY10" fmla="*/ 3507692 h 5611727"/>
              <a:gd name="connsiteX11" fmla="*/ 4470399 w 8011524"/>
              <a:gd name="connsiteY11" fmla="*/ 3693344 h 5611727"/>
              <a:gd name="connsiteX12" fmla="*/ 4442237 w 8011524"/>
              <a:gd name="connsiteY12" fmla="*/ 4959336 h 5611727"/>
              <a:gd name="connsiteX13" fmla="*/ 2724572 w 8011524"/>
              <a:gd name="connsiteY13" fmla="*/ 5585400 h 5611727"/>
              <a:gd name="connsiteX14" fmla="*/ 1581408 w 8011524"/>
              <a:gd name="connsiteY14" fmla="*/ 4117725 h 5611727"/>
              <a:gd name="connsiteX15" fmla="*/ 0 w 8011524"/>
              <a:gd name="connsiteY15" fmla="*/ 4881999 h 5611727"/>
              <a:gd name="connsiteX0" fmla="*/ 284870 w 8011524"/>
              <a:gd name="connsiteY0" fmla="*/ 0 h 5611727"/>
              <a:gd name="connsiteX1" fmla="*/ 1267508 w 8011524"/>
              <a:gd name="connsiteY1" fmla="*/ 586853 h 5611727"/>
              <a:gd name="connsiteX2" fmla="*/ 3451151 w 8011524"/>
              <a:gd name="connsiteY2" fmla="*/ 204716 h 5611727"/>
              <a:gd name="connsiteX3" fmla="*/ 4474732 w 8011524"/>
              <a:gd name="connsiteY3" fmla="*/ 1569493 h 5611727"/>
              <a:gd name="connsiteX4" fmla="*/ 5198063 w 8011524"/>
              <a:gd name="connsiteY4" fmla="*/ 1337481 h 5611727"/>
              <a:gd name="connsiteX5" fmla="*/ 5798566 w 8011524"/>
              <a:gd name="connsiteY5" fmla="*/ 1433016 h 5611727"/>
              <a:gd name="connsiteX6" fmla="*/ 6562839 w 8011524"/>
              <a:gd name="connsiteY6" fmla="*/ 655093 h 5611727"/>
              <a:gd name="connsiteX7" fmla="*/ 7941264 w 8011524"/>
              <a:gd name="connsiteY7" fmla="*/ 1078173 h 5611727"/>
              <a:gd name="connsiteX8" fmla="*/ 7681957 w 8011524"/>
              <a:gd name="connsiteY8" fmla="*/ 2415654 h 5611727"/>
              <a:gd name="connsiteX9" fmla="*/ 6579954 w 8011524"/>
              <a:gd name="connsiteY9" fmla="*/ 2853248 h 5611727"/>
              <a:gd name="connsiteX10" fmla="*/ 6120913 w 8011524"/>
              <a:gd name="connsiteY10" fmla="*/ 3507692 h 5611727"/>
              <a:gd name="connsiteX11" fmla="*/ 4470399 w 8011524"/>
              <a:gd name="connsiteY11" fmla="*/ 3693344 h 5611727"/>
              <a:gd name="connsiteX12" fmla="*/ 4442237 w 8011524"/>
              <a:gd name="connsiteY12" fmla="*/ 4959336 h 5611727"/>
              <a:gd name="connsiteX13" fmla="*/ 2724572 w 8011524"/>
              <a:gd name="connsiteY13" fmla="*/ 5585400 h 5611727"/>
              <a:gd name="connsiteX14" fmla="*/ 1581408 w 8011524"/>
              <a:gd name="connsiteY14" fmla="*/ 4117725 h 5611727"/>
              <a:gd name="connsiteX15" fmla="*/ 0 w 8011524"/>
              <a:gd name="connsiteY15" fmla="*/ 4881999 h 5611727"/>
              <a:gd name="connsiteX0" fmla="*/ 284870 w 8011524"/>
              <a:gd name="connsiteY0" fmla="*/ 0 h 5596814"/>
              <a:gd name="connsiteX1" fmla="*/ 1267508 w 8011524"/>
              <a:gd name="connsiteY1" fmla="*/ 586853 h 5596814"/>
              <a:gd name="connsiteX2" fmla="*/ 3451151 w 8011524"/>
              <a:gd name="connsiteY2" fmla="*/ 204716 h 5596814"/>
              <a:gd name="connsiteX3" fmla="*/ 4474732 w 8011524"/>
              <a:gd name="connsiteY3" fmla="*/ 1569493 h 5596814"/>
              <a:gd name="connsiteX4" fmla="*/ 5198063 w 8011524"/>
              <a:gd name="connsiteY4" fmla="*/ 1337481 h 5596814"/>
              <a:gd name="connsiteX5" fmla="*/ 5798566 w 8011524"/>
              <a:gd name="connsiteY5" fmla="*/ 1433016 h 5596814"/>
              <a:gd name="connsiteX6" fmla="*/ 6562839 w 8011524"/>
              <a:gd name="connsiteY6" fmla="*/ 655093 h 5596814"/>
              <a:gd name="connsiteX7" fmla="*/ 7941264 w 8011524"/>
              <a:gd name="connsiteY7" fmla="*/ 1078173 h 5596814"/>
              <a:gd name="connsiteX8" fmla="*/ 7681957 w 8011524"/>
              <a:gd name="connsiteY8" fmla="*/ 2415654 h 5596814"/>
              <a:gd name="connsiteX9" fmla="*/ 6579954 w 8011524"/>
              <a:gd name="connsiteY9" fmla="*/ 2853248 h 5596814"/>
              <a:gd name="connsiteX10" fmla="*/ 6120913 w 8011524"/>
              <a:gd name="connsiteY10" fmla="*/ 3507692 h 5596814"/>
              <a:gd name="connsiteX11" fmla="*/ 4470399 w 8011524"/>
              <a:gd name="connsiteY11" fmla="*/ 3693344 h 5596814"/>
              <a:gd name="connsiteX12" fmla="*/ 4326122 w 8011524"/>
              <a:gd name="connsiteY12" fmla="*/ 4741622 h 5596814"/>
              <a:gd name="connsiteX13" fmla="*/ 2724572 w 8011524"/>
              <a:gd name="connsiteY13" fmla="*/ 5585400 h 5596814"/>
              <a:gd name="connsiteX14" fmla="*/ 1581408 w 8011524"/>
              <a:gd name="connsiteY14" fmla="*/ 4117725 h 5596814"/>
              <a:gd name="connsiteX15" fmla="*/ 0 w 8011524"/>
              <a:gd name="connsiteY15" fmla="*/ 4881999 h 5596814"/>
              <a:gd name="connsiteX0" fmla="*/ 284870 w 8011524"/>
              <a:gd name="connsiteY0" fmla="*/ 0 h 5159170"/>
              <a:gd name="connsiteX1" fmla="*/ 1267508 w 8011524"/>
              <a:gd name="connsiteY1" fmla="*/ 586853 h 5159170"/>
              <a:gd name="connsiteX2" fmla="*/ 3451151 w 8011524"/>
              <a:gd name="connsiteY2" fmla="*/ 204716 h 5159170"/>
              <a:gd name="connsiteX3" fmla="*/ 4474732 w 8011524"/>
              <a:gd name="connsiteY3" fmla="*/ 1569493 h 5159170"/>
              <a:gd name="connsiteX4" fmla="*/ 5198063 w 8011524"/>
              <a:gd name="connsiteY4" fmla="*/ 1337481 h 5159170"/>
              <a:gd name="connsiteX5" fmla="*/ 5798566 w 8011524"/>
              <a:gd name="connsiteY5" fmla="*/ 1433016 h 5159170"/>
              <a:gd name="connsiteX6" fmla="*/ 6562839 w 8011524"/>
              <a:gd name="connsiteY6" fmla="*/ 655093 h 5159170"/>
              <a:gd name="connsiteX7" fmla="*/ 7941264 w 8011524"/>
              <a:gd name="connsiteY7" fmla="*/ 1078173 h 5159170"/>
              <a:gd name="connsiteX8" fmla="*/ 7681957 w 8011524"/>
              <a:gd name="connsiteY8" fmla="*/ 2415654 h 5159170"/>
              <a:gd name="connsiteX9" fmla="*/ 6579954 w 8011524"/>
              <a:gd name="connsiteY9" fmla="*/ 2853248 h 5159170"/>
              <a:gd name="connsiteX10" fmla="*/ 6120913 w 8011524"/>
              <a:gd name="connsiteY10" fmla="*/ 3507692 h 5159170"/>
              <a:gd name="connsiteX11" fmla="*/ 4470399 w 8011524"/>
              <a:gd name="connsiteY11" fmla="*/ 3693344 h 5159170"/>
              <a:gd name="connsiteX12" fmla="*/ 4326122 w 8011524"/>
              <a:gd name="connsiteY12" fmla="*/ 4741622 h 5159170"/>
              <a:gd name="connsiteX13" fmla="*/ 2811658 w 8011524"/>
              <a:gd name="connsiteY13" fmla="*/ 5135458 h 5159170"/>
              <a:gd name="connsiteX14" fmla="*/ 1581408 w 8011524"/>
              <a:gd name="connsiteY14" fmla="*/ 4117725 h 5159170"/>
              <a:gd name="connsiteX15" fmla="*/ 0 w 8011524"/>
              <a:gd name="connsiteY15" fmla="*/ 4881999 h 5159170"/>
              <a:gd name="connsiteX0" fmla="*/ 284870 w 8011524"/>
              <a:gd name="connsiteY0" fmla="*/ 0 h 5142469"/>
              <a:gd name="connsiteX1" fmla="*/ 1267508 w 8011524"/>
              <a:gd name="connsiteY1" fmla="*/ 586853 h 5142469"/>
              <a:gd name="connsiteX2" fmla="*/ 3451151 w 8011524"/>
              <a:gd name="connsiteY2" fmla="*/ 204716 h 5142469"/>
              <a:gd name="connsiteX3" fmla="*/ 4474732 w 8011524"/>
              <a:gd name="connsiteY3" fmla="*/ 1569493 h 5142469"/>
              <a:gd name="connsiteX4" fmla="*/ 5198063 w 8011524"/>
              <a:gd name="connsiteY4" fmla="*/ 1337481 h 5142469"/>
              <a:gd name="connsiteX5" fmla="*/ 5798566 w 8011524"/>
              <a:gd name="connsiteY5" fmla="*/ 1433016 h 5142469"/>
              <a:gd name="connsiteX6" fmla="*/ 6562839 w 8011524"/>
              <a:gd name="connsiteY6" fmla="*/ 655093 h 5142469"/>
              <a:gd name="connsiteX7" fmla="*/ 7941264 w 8011524"/>
              <a:gd name="connsiteY7" fmla="*/ 1078173 h 5142469"/>
              <a:gd name="connsiteX8" fmla="*/ 7681957 w 8011524"/>
              <a:gd name="connsiteY8" fmla="*/ 2415654 h 5142469"/>
              <a:gd name="connsiteX9" fmla="*/ 6579954 w 8011524"/>
              <a:gd name="connsiteY9" fmla="*/ 2853248 h 5142469"/>
              <a:gd name="connsiteX10" fmla="*/ 6120913 w 8011524"/>
              <a:gd name="connsiteY10" fmla="*/ 3507692 h 5142469"/>
              <a:gd name="connsiteX11" fmla="*/ 4470399 w 8011524"/>
              <a:gd name="connsiteY11" fmla="*/ 3693344 h 5142469"/>
              <a:gd name="connsiteX12" fmla="*/ 4224522 w 8011524"/>
              <a:gd name="connsiteY12" fmla="*/ 4523907 h 5142469"/>
              <a:gd name="connsiteX13" fmla="*/ 2811658 w 8011524"/>
              <a:gd name="connsiteY13" fmla="*/ 5135458 h 5142469"/>
              <a:gd name="connsiteX14" fmla="*/ 1581408 w 8011524"/>
              <a:gd name="connsiteY14" fmla="*/ 4117725 h 5142469"/>
              <a:gd name="connsiteX15" fmla="*/ 0 w 8011524"/>
              <a:gd name="connsiteY15" fmla="*/ 4881999 h 5142469"/>
              <a:gd name="connsiteX0" fmla="*/ 284870 w 8011524"/>
              <a:gd name="connsiteY0" fmla="*/ 0 h 5142674"/>
              <a:gd name="connsiteX1" fmla="*/ 1267508 w 8011524"/>
              <a:gd name="connsiteY1" fmla="*/ 586853 h 5142674"/>
              <a:gd name="connsiteX2" fmla="*/ 3451151 w 8011524"/>
              <a:gd name="connsiteY2" fmla="*/ 204716 h 5142674"/>
              <a:gd name="connsiteX3" fmla="*/ 4474732 w 8011524"/>
              <a:gd name="connsiteY3" fmla="*/ 1569493 h 5142674"/>
              <a:gd name="connsiteX4" fmla="*/ 5198063 w 8011524"/>
              <a:gd name="connsiteY4" fmla="*/ 1337481 h 5142674"/>
              <a:gd name="connsiteX5" fmla="*/ 5798566 w 8011524"/>
              <a:gd name="connsiteY5" fmla="*/ 1433016 h 5142674"/>
              <a:gd name="connsiteX6" fmla="*/ 6562839 w 8011524"/>
              <a:gd name="connsiteY6" fmla="*/ 655093 h 5142674"/>
              <a:gd name="connsiteX7" fmla="*/ 7941264 w 8011524"/>
              <a:gd name="connsiteY7" fmla="*/ 1078173 h 5142674"/>
              <a:gd name="connsiteX8" fmla="*/ 7681957 w 8011524"/>
              <a:gd name="connsiteY8" fmla="*/ 2415654 h 5142674"/>
              <a:gd name="connsiteX9" fmla="*/ 6579954 w 8011524"/>
              <a:gd name="connsiteY9" fmla="*/ 2853248 h 5142674"/>
              <a:gd name="connsiteX10" fmla="*/ 6120913 w 8011524"/>
              <a:gd name="connsiteY10" fmla="*/ 3507692 h 5142674"/>
              <a:gd name="connsiteX11" fmla="*/ 4717142 w 8011524"/>
              <a:gd name="connsiteY11" fmla="*/ 3606258 h 5142674"/>
              <a:gd name="connsiteX12" fmla="*/ 4224522 w 8011524"/>
              <a:gd name="connsiteY12" fmla="*/ 4523907 h 5142674"/>
              <a:gd name="connsiteX13" fmla="*/ 2811658 w 8011524"/>
              <a:gd name="connsiteY13" fmla="*/ 5135458 h 5142674"/>
              <a:gd name="connsiteX14" fmla="*/ 1581408 w 8011524"/>
              <a:gd name="connsiteY14" fmla="*/ 4117725 h 5142674"/>
              <a:gd name="connsiteX15" fmla="*/ 0 w 8011524"/>
              <a:gd name="connsiteY15" fmla="*/ 4881999 h 5142674"/>
              <a:gd name="connsiteX0" fmla="*/ 284870 w 8011524"/>
              <a:gd name="connsiteY0" fmla="*/ 0 h 5142228"/>
              <a:gd name="connsiteX1" fmla="*/ 1267508 w 8011524"/>
              <a:gd name="connsiteY1" fmla="*/ 586853 h 5142228"/>
              <a:gd name="connsiteX2" fmla="*/ 3451151 w 8011524"/>
              <a:gd name="connsiteY2" fmla="*/ 204716 h 5142228"/>
              <a:gd name="connsiteX3" fmla="*/ 4474732 w 8011524"/>
              <a:gd name="connsiteY3" fmla="*/ 1569493 h 5142228"/>
              <a:gd name="connsiteX4" fmla="*/ 5198063 w 8011524"/>
              <a:gd name="connsiteY4" fmla="*/ 1337481 h 5142228"/>
              <a:gd name="connsiteX5" fmla="*/ 5798566 w 8011524"/>
              <a:gd name="connsiteY5" fmla="*/ 1433016 h 5142228"/>
              <a:gd name="connsiteX6" fmla="*/ 6562839 w 8011524"/>
              <a:gd name="connsiteY6" fmla="*/ 655093 h 5142228"/>
              <a:gd name="connsiteX7" fmla="*/ 7941264 w 8011524"/>
              <a:gd name="connsiteY7" fmla="*/ 1078173 h 5142228"/>
              <a:gd name="connsiteX8" fmla="*/ 7681957 w 8011524"/>
              <a:gd name="connsiteY8" fmla="*/ 2415654 h 5142228"/>
              <a:gd name="connsiteX9" fmla="*/ 6579954 w 8011524"/>
              <a:gd name="connsiteY9" fmla="*/ 2853248 h 5142228"/>
              <a:gd name="connsiteX10" fmla="*/ 6120913 w 8011524"/>
              <a:gd name="connsiteY10" fmla="*/ 3507692 h 5142228"/>
              <a:gd name="connsiteX11" fmla="*/ 4717142 w 8011524"/>
              <a:gd name="connsiteY11" fmla="*/ 3606258 h 5142228"/>
              <a:gd name="connsiteX12" fmla="*/ 4224522 w 8011524"/>
              <a:gd name="connsiteY12" fmla="*/ 4523907 h 5142228"/>
              <a:gd name="connsiteX13" fmla="*/ 2811658 w 8011524"/>
              <a:gd name="connsiteY13" fmla="*/ 5135458 h 5142228"/>
              <a:gd name="connsiteX14" fmla="*/ 1523351 w 8011524"/>
              <a:gd name="connsiteY14" fmla="*/ 4132240 h 5142228"/>
              <a:gd name="connsiteX15" fmla="*/ 0 w 8011524"/>
              <a:gd name="connsiteY15" fmla="*/ 4881999 h 5142228"/>
              <a:gd name="connsiteX0" fmla="*/ 284870 w 8011524"/>
              <a:gd name="connsiteY0" fmla="*/ 0 h 5142228"/>
              <a:gd name="connsiteX1" fmla="*/ 1267508 w 8011524"/>
              <a:gd name="connsiteY1" fmla="*/ 586853 h 5142228"/>
              <a:gd name="connsiteX2" fmla="*/ 3451151 w 8011524"/>
              <a:gd name="connsiteY2" fmla="*/ 204716 h 5142228"/>
              <a:gd name="connsiteX3" fmla="*/ 4474732 w 8011524"/>
              <a:gd name="connsiteY3" fmla="*/ 1569493 h 5142228"/>
              <a:gd name="connsiteX4" fmla="*/ 5198063 w 8011524"/>
              <a:gd name="connsiteY4" fmla="*/ 1337481 h 5142228"/>
              <a:gd name="connsiteX5" fmla="*/ 5798566 w 8011524"/>
              <a:gd name="connsiteY5" fmla="*/ 1433016 h 5142228"/>
              <a:gd name="connsiteX6" fmla="*/ 6562839 w 8011524"/>
              <a:gd name="connsiteY6" fmla="*/ 655093 h 5142228"/>
              <a:gd name="connsiteX7" fmla="*/ 7941264 w 8011524"/>
              <a:gd name="connsiteY7" fmla="*/ 1078173 h 5142228"/>
              <a:gd name="connsiteX8" fmla="*/ 7681957 w 8011524"/>
              <a:gd name="connsiteY8" fmla="*/ 2415654 h 5142228"/>
              <a:gd name="connsiteX9" fmla="*/ 6579954 w 8011524"/>
              <a:gd name="connsiteY9" fmla="*/ 2853248 h 5142228"/>
              <a:gd name="connsiteX10" fmla="*/ 6120913 w 8011524"/>
              <a:gd name="connsiteY10" fmla="*/ 3507692 h 5142228"/>
              <a:gd name="connsiteX11" fmla="*/ 4717142 w 8011524"/>
              <a:gd name="connsiteY11" fmla="*/ 3606258 h 5142228"/>
              <a:gd name="connsiteX12" fmla="*/ 4224522 w 8011524"/>
              <a:gd name="connsiteY12" fmla="*/ 4523907 h 5142228"/>
              <a:gd name="connsiteX13" fmla="*/ 2811658 w 8011524"/>
              <a:gd name="connsiteY13" fmla="*/ 5135458 h 5142228"/>
              <a:gd name="connsiteX14" fmla="*/ 1523351 w 8011524"/>
              <a:gd name="connsiteY14" fmla="*/ 4132240 h 5142228"/>
              <a:gd name="connsiteX15" fmla="*/ 0 w 8011524"/>
              <a:gd name="connsiteY15" fmla="*/ 4881999 h 5142228"/>
              <a:gd name="connsiteX0" fmla="*/ 284870 w 8011524"/>
              <a:gd name="connsiteY0" fmla="*/ 0 h 5142228"/>
              <a:gd name="connsiteX1" fmla="*/ 1267508 w 8011524"/>
              <a:gd name="connsiteY1" fmla="*/ 586853 h 5142228"/>
              <a:gd name="connsiteX2" fmla="*/ 3451151 w 8011524"/>
              <a:gd name="connsiteY2" fmla="*/ 204716 h 5142228"/>
              <a:gd name="connsiteX3" fmla="*/ 4474732 w 8011524"/>
              <a:gd name="connsiteY3" fmla="*/ 1569493 h 5142228"/>
              <a:gd name="connsiteX4" fmla="*/ 5198063 w 8011524"/>
              <a:gd name="connsiteY4" fmla="*/ 1337481 h 5142228"/>
              <a:gd name="connsiteX5" fmla="*/ 5798566 w 8011524"/>
              <a:gd name="connsiteY5" fmla="*/ 1433016 h 5142228"/>
              <a:gd name="connsiteX6" fmla="*/ 6562839 w 8011524"/>
              <a:gd name="connsiteY6" fmla="*/ 655093 h 5142228"/>
              <a:gd name="connsiteX7" fmla="*/ 7941264 w 8011524"/>
              <a:gd name="connsiteY7" fmla="*/ 1078173 h 5142228"/>
              <a:gd name="connsiteX8" fmla="*/ 7681957 w 8011524"/>
              <a:gd name="connsiteY8" fmla="*/ 2415654 h 5142228"/>
              <a:gd name="connsiteX9" fmla="*/ 6579954 w 8011524"/>
              <a:gd name="connsiteY9" fmla="*/ 2853248 h 5142228"/>
              <a:gd name="connsiteX10" fmla="*/ 6120913 w 8011524"/>
              <a:gd name="connsiteY10" fmla="*/ 3507692 h 5142228"/>
              <a:gd name="connsiteX11" fmla="*/ 4717142 w 8011524"/>
              <a:gd name="connsiteY11" fmla="*/ 3606258 h 5142228"/>
              <a:gd name="connsiteX12" fmla="*/ 4224522 w 8011524"/>
              <a:gd name="connsiteY12" fmla="*/ 4523907 h 5142228"/>
              <a:gd name="connsiteX13" fmla="*/ 2811658 w 8011524"/>
              <a:gd name="connsiteY13" fmla="*/ 5135458 h 5142228"/>
              <a:gd name="connsiteX14" fmla="*/ 1523351 w 8011524"/>
              <a:gd name="connsiteY14" fmla="*/ 4132240 h 5142228"/>
              <a:gd name="connsiteX15" fmla="*/ 0 w 8011524"/>
              <a:gd name="connsiteY15" fmla="*/ 4881999 h 5142228"/>
              <a:gd name="connsiteX0" fmla="*/ 284870 w 8011524"/>
              <a:gd name="connsiteY0" fmla="*/ 0 h 5170870"/>
              <a:gd name="connsiteX1" fmla="*/ 1267508 w 8011524"/>
              <a:gd name="connsiteY1" fmla="*/ 586853 h 5170870"/>
              <a:gd name="connsiteX2" fmla="*/ 3451151 w 8011524"/>
              <a:gd name="connsiteY2" fmla="*/ 204716 h 5170870"/>
              <a:gd name="connsiteX3" fmla="*/ 4474732 w 8011524"/>
              <a:gd name="connsiteY3" fmla="*/ 1569493 h 5170870"/>
              <a:gd name="connsiteX4" fmla="*/ 5198063 w 8011524"/>
              <a:gd name="connsiteY4" fmla="*/ 1337481 h 5170870"/>
              <a:gd name="connsiteX5" fmla="*/ 5798566 w 8011524"/>
              <a:gd name="connsiteY5" fmla="*/ 1433016 h 5170870"/>
              <a:gd name="connsiteX6" fmla="*/ 6562839 w 8011524"/>
              <a:gd name="connsiteY6" fmla="*/ 655093 h 5170870"/>
              <a:gd name="connsiteX7" fmla="*/ 7941264 w 8011524"/>
              <a:gd name="connsiteY7" fmla="*/ 1078173 h 5170870"/>
              <a:gd name="connsiteX8" fmla="*/ 7681957 w 8011524"/>
              <a:gd name="connsiteY8" fmla="*/ 2415654 h 5170870"/>
              <a:gd name="connsiteX9" fmla="*/ 6579954 w 8011524"/>
              <a:gd name="connsiteY9" fmla="*/ 2853248 h 5170870"/>
              <a:gd name="connsiteX10" fmla="*/ 6120913 w 8011524"/>
              <a:gd name="connsiteY10" fmla="*/ 3507692 h 5170870"/>
              <a:gd name="connsiteX11" fmla="*/ 4717142 w 8011524"/>
              <a:gd name="connsiteY11" fmla="*/ 3606258 h 5170870"/>
              <a:gd name="connsiteX12" fmla="*/ 4224522 w 8011524"/>
              <a:gd name="connsiteY12" fmla="*/ 4523907 h 5170870"/>
              <a:gd name="connsiteX13" fmla="*/ 2855201 w 8011524"/>
              <a:gd name="connsiteY13" fmla="*/ 5164487 h 5170870"/>
              <a:gd name="connsiteX14" fmla="*/ 1523351 w 8011524"/>
              <a:gd name="connsiteY14" fmla="*/ 4132240 h 5170870"/>
              <a:gd name="connsiteX15" fmla="*/ 0 w 8011524"/>
              <a:gd name="connsiteY15" fmla="*/ 4881999 h 5170870"/>
              <a:gd name="connsiteX0" fmla="*/ 284870 w 8011524"/>
              <a:gd name="connsiteY0" fmla="*/ 0 h 5170870"/>
              <a:gd name="connsiteX1" fmla="*/ 1267508 w 8011524"/>
              <a:gd name="connsiteY1" fmla="*/ 586853 h 5170870"/>
              <a:gd name="connsiteX2" fmla="*/ 3451151 w 8011524"/>
              <a:gd name="connsiteY2" fmla="*/ 204716 h 5170870"/>
              <a:gd name="connsiteX3" fmla="*/ 4474732 w 8011524"/>
              <a:gd name="connsiteY3" fmla="*/ 1569493 h 5170870"/>
              <a:gd name="connsiteX4" fmla="*/ 5198063 w 8011524"/>
              <a:gd name="connsiteY4" fmla="*/ 1337481 h 5170870"/>
              <a:gd name="connsiteX5" fmla="*/ 5798566 w 8011524"/>
              <a:gd name="connsiteY5" fmla="*/ 1433016 h 5170870"/>
              <a:gd name="connsiteX6" fmla="*/ 6562839 w 8011524"/>
              <a:gd name="connsiteY6" fmla="*/ 655093 h 5170870"/>
              <a:gd name="connsiteX7" fmla="*/ 7941264 w 8011524"/>
              <a:gd name="connsiteY7" fmla="*/ 1078173 h 5170870"/>
              <a:gd name="connsiteX8" fmla="*/ 7681957 w 8011524"/>
              <a:gd name="connsiteY8" fmla="*/ 2415654 h 5170870"/>
              <a:gd name="connsiteX9" fmla="*/ 6579954 w 8011524"/>
              <a:gd name="connsiteY9" fmla="*/ 2853248 h 5170870"/>
              <a:gd name="connsiteX10" fmla="*/ 6120913 w 8011524"/>
              <a:gd name="connsiteY10" fmla="*/ 3507692 h 5170870"/>
              <a:gd name="connsiteX11" fmla="*/ 4804228 w 8011524"/>
              <a:gd name="connsiteY11" fmla="*/ 3606258 h 5170870"/>
              <a:gd name="connsiteX12" fmla="*/ 4224522 w 8011524"/>
              <a:gd name="connsiteY12" fmla="*/ 4523907 h 5170870"/>
              <a:gd name="connsiteX13" fmla="*/ 2855201 w 8011524"/>
              <a:gd name="connsiteY13" fmla="*/ 5164487 h 5170870"/>
              <a:gd name="connsiteX14" fmla="*/ 1523351 w 8011524"/>
              <a:gd name="connsiteY14" fmla="*/ 4132240 h 5170870"/>
              <a:gd name="connsiteX15" fmla="*/ 0 w 8011524"/>
              <a:gd name="connsiteY15" fmla="*/ 4881999 h 5170870"/>
              <a:gd name="connsiteX0" fmla="*/ 284870 w 8011524"/>
              <a:gd name="connsiteY0" fmla="*/ 0 h 5170870"/>
              <a:gd name="connsiteX1" fmla="*/ 1267508 w 8011524"/>
              <a:gd name="connsiteY1" fmla="*/ 586853 h 5170870"/>
              <a:gd name="connsiteX2" fmla="*/ 3451151 w 8011524"/>
              <a:gd name="connsiteY2" fmla="*/ 204716 h 5170870"/>
              <a:gd name="connsiteX3" fmla="*/ 4474732 w 8011524"/>
              <a:gd name="connsiteY3" fmla="*/ 1569493 h 5170870"/>
              <a:gd name="connsiteX4" fmla="*/ 5198063 w 8011524"/>
              <a:gd name="connsiteY4" fmla="*/ 1337481 h 5170870"/>
              <a:gd name="connsiteX5" fmla="*/ 5798566 w 8011524"/>
              <a:gd name="connsiteY5" fmla="*/ 1433016 h 5170870"/>
              <a:gd name="connsiteX6" fmla="*/ 6562839 w 8011524"/>
              <a:gd name="connsiteY6" fmla="*/ 655093 h 5170870"/>
              <a:gd name="connsiteX7" fmla="*/ 7941264 w 8011524"/>
              <a:gd name="connsiteY7" fmla="*/ 1078173 h 5170870"/>
              <a:gd name="connsiteX8" fmla="*/ 7681957 w 8011524"/>
              <a:gd name="connsiteY8" fmla="*/ 2415654 h 5170870"/>
              <a:gd name="connsiteX9" fmla="*/ 6579954 w 8011524"/>
              <a:gd name="connsiteY9" fmla="*/ 2853248 h 5170870"/>
              <a:gd name="connsiteX10" fmla="*/ 5932227 w 8011524"/>
              <a:gd name="connsiteY10" fmla="*/ 3739921 h 5170870"/>
              <a:gd name="connsiteX11" fmla="*/ 4804228 w 8011524"/>
              <a:gd name="connsiteY11" fmla="*/ 3606258 h 5170870"/>
              <a:gd name="connsiteX12" fmla="*/ 4224522 w 8011524"/>
              <a:gd name="connsiteY12" fmla="*/ 4523907 h 5170870"/>
              <a:gd name="connsiteX13" fmla="*/ 2855201 w 8011524"/>
              <a:gd name="connsiteY13" fmla="*/ 5164487 h 5170870"/>
              <a:gd name="connsiteX14" fmla="*/ 1523351 w 8011524"/>
              <a:gd name="connsiteY14" fmla="*/ 4132240 h 5170870"/>
              <a:gd name="connsiteX15" fmla="*/ 0 w 8011524"/>
              <a:gd name="connsiteY15" fmla="*/ 4881999 h 5170870"/>
              <a:gd name="connsiteX0" fmla="*/ 284870 w 8011524"/>
              <a:gd name="connsiteY0" fmla="*/ 0 h 5070862"/>
              <a:gd name="connsiteX1" fmla="*/ 1267508 w 8011524"/>
              <a:gd name="connsiteY1" fmla="*/ 586853 h 5070862"/>
              <a:gd name="connsiteX2" fmla="*/ 3451151 w 8011524"/>
              <a:gd name="connsiteY2" fmla="*/ 204716 h 5070862"/>
              <a:gd name="connsiteX3" fmla="*/ 4474732 w 8011524"/>
              <a:gd name="connsiteY3" fmla="*/ 1569493 h 5070862"/>
              <a:gd name="connsiteX4" fmla="*/ 5198063 w 8011524"/>
              <a:gd name="connsiteY4" fmla="*/ 1337481 h 5070862"/>
              <a:gd name="connsiteX5" fmla="*/ 5798566 w 8011524"/>
              <a:gd name="connsiteY5" fmla="*/ 1433016 h 5070862"/>
              <a:gd name="connsiteX6" fmla="*/ 6562839 w 8011524"/>
              <a:gd name="connsiteY6" fmla="*/ 655093 h 5070862"/>
              <a:gd name="connsiteX7" fmla="*/ 7941264 w 8011524"/>
              <a:gd name="connsiteY7" fmla="*/ 1078173 h 5070862"/>
              <a:gd name="connsiteX8" fmla="*/ 7681957 w 8011524"/>
              <a:gd name="connsiteY8" fmla="*/ 2415654 h 5070862"/>
              <a:gd name="connsiteX9" fmla="*/ 6579954 w 8011524"/>
              <a:gd name="connsiteY9" fmla="*/ 2853248 h 5070862"/>
              <a:gd name="connsiteX10" fmla="*/ 5932227 w 8011524"/>
              <a:gd name="connsiteY10" fmla="*/ 3739921 h 5070862"/>
              <a:gd name="connsiteX11" fmla="*/ 4804228 w 8011524"/>
              <a:gd name="connsiteY11" fmla="*/ 3606258 h 5070862"/>
              <a:gd name="connsiteX12" fmla="*/ 4224522 w 8011524"/>
              <a:gd name="connsiteY12" fmla="*/ 4523907 h 5070862"/>
              <a:gd name="connsiteX13" fmla="*/ 3014858 w 8011524"/>
              <a:gd name="connsiteY13" fmla="*/ 5062887 h 5070862"/>
              <a:gd name="connsiteX14" fmla="*/ 1523351 w 8011524"/>
              <a:gd name="connsiteY14" fmla="*/ 4132240 h 5070862"/>
              <a:gd name="connsiteX15" fmla="*/ 0 w 8011524"/>
              <a:gd name="connsiteY15" fmla="*/ 4881999 h 5070862"/>
              <a:gd name="connsiteX0" fmla="*/ 284870 w 8011524"/>
              <a:gd name="connsiteY0" fmla="*/ 0 h 5070112"/>
              <a:gd name="connsiteX1" fmla="*/ 1267508 w 8011524"/>
              <a:gd name="connsiteY1" fmla="*/ 586853 h 5070112"/>
              <a:gd name="connsiteX2" fmla="*/ 3451151 w 8011524"/>
              <a:gd name="connsiteY2" fmla="*/ 204716 h 5070112"/>
              <a:gd name="connsiteX3" fmla="*/ 4474732 w 8011524"/>
              <a:gd name="connsiteY3" fmla="*/ 1569493 h 5070112"/>
              <a:gd name="connsiteX4" fmla="*/ 5198063 w 8011524"/>
              <a:gd name="connsiteY4" fmla="*/ 1337481 h 5070112"/>
              <a:gd name="connsiteX5" fmla="*/ 5798566 w 8011524"/>
              <a:gd name="connsiteY5" fmla="*/ 1433016 h 5070112"/>
              <a:gd name="connsiteX6" fmla="*/ 6562839 w 8011524"/>
              <a:gd name="connsiteY6" fmla="*/ 655093 h 5070112"/>
              <a:gd name="connsiteX7" fmla="*/ 7941264 w 8011524"/>
              <a:gd name="connsiteY7" fmla="*/ 1078173 h 5070112"/>
              <a:gd name="connsiteX8" fmla="*/ 7681957 w 8011524"/>
              <a:gd name="connsiteY8" fmla="*/ 2415654 h 5070112"/>
              <a:gd name="connsiteX9" fmla="*/ 6579954 w 8011524"/>
              <a:gd name="connsiteY9" fmla="*/ 2853248 h 5070112"/>
              <a:gd name="connsiteX10" fmla="*/ 5932227 w 8011524"/>
              <a:gd name="connsiteY10" fmla="*/ 3739921 h 5070112"/>
              <a:gd name="connsiteX11" fmla="*/ 4804228 w 8011524"/>
              <a:gd name="connsiteY11" fmla="*/ 3606258 h 5070112"/>
              <a:gd name="connsiteX12" fmla="*/ 4224522 w 8011524"/>
              <a:gd name="connsiteY12" fmla="*/ 4523907 h 5070112"/>
              <a:gd name="connsiteX13" fmla="*/ 3014858 w 8011524"/>
              <a:gd name="connsiteY13" fmla="*/ 5062887 h 5070112"/>
              <a:gd name="connsiteX14" fmla="*/ 1523351 w 8011524"/>
              <a:gd name="connsiteY14" fmla="*/ 4132240 h 5070112"/>
              <a:gd name="connsiteX15" fmla="*/ 0 w 8011524"/>
              <a:gd name="connsiteY15" fmla="*/ 4881999 h 5070112"/>
              <a:gd name="connsiteX0" fmla="*/ 284870 w 8011524"/>
              <a:gd name="connsiteY0" fmla="*/ 0 h 5070112"/>
              <a:gd name="connsiteX1" fmla="*/ 1267508 w 8011524"/>
              <a:gd name="connsiteY1" fmla="*/ 586853 h 5070112"/>
              <a:gd name="connsiteX2" fmla="*/ 3451151 w 8011524"/>
              <a:gd name="connsiteY2" fmla="*/ 204716 h 5070112"/>
              <a:gd name="connsiteX3" fmla="*/ 4474732 w 8011524"/>
              <a:gd name="connsiteY3" fmla="*/ 1569493 h 5070112"/>
              <a:gd name="connsiteX4" fmla="*/ 5198063 w 8011524"/>
              <a:gd name="connsiteY4" fmla="*/ 1337481 h 5070112"/>
              <a:gd name="connsiteX5" fmla="*/ 5798566 w 8011524"/>
              <a:gd name="connsiteY5" fmla="*/ 1433016 h 5070112"/>
              <a:gd name="connsiteX6" fmla="*/ 6562839 w 8011524"/>
              <a:gd name="connsiteY6" fmla="*/ 655093 h 5070112"/>
              <a:gd name="connsiteX7" fmla="*/ 7941264 w 8011524"/>
              <a:gd name="connsiteY7" fmla="*/ 1078173 h 5070112"/>
              <a:gd name="connsiteX8" fmla="*/ 7681957 w 8011524"/>
              <a:gd name="connsiteY8" fmla="*/ 2415654 h 5070112"/>
              <a:gd name="connsiteX9" fmla="*/ 6579954 w 8011524"/>
              <a:gd name="connsiteY9" fmla="*/ 2853248 h 5070112"/>
              <a:gd name="connsiteX10" fmla="*/ 5932227 w 8011524"/>
              <a:gd name="connsiteY10" fmla="*/ 3739921 h 5070112"/>
              <a:gd name="connsiteX11" fmla="*/ 4804228 w 8011524"/>
              <a:gd name="connsiteY11" fmla="*/ 3606258 h 5070112"/>
              <a:gd name="connsiteX12" fmla="*/ 4224522 w 8011524"/>
              <a:gd name="connsiteY12" fmla="*/ 4523907 h 5070112"/>
              <a:gd name="connsiteX13" fmla="*/ 3014858 w 8011524"/>
              <a:gd name="connsiteY13" fmla="*/ 5062887 h 5070112"/>
              <a:gd name="connsiteX14" fmla="*/ 1523351 w 8011524"/>
              <a:gd name="connsiteY14" fmla="*/ 4132240 h 5070112"/>
              <a:gd name="connsiteX15" fmla="*/ 0 w 8011524"/>
              <a:gd name="connsiteY15" fmla="*/ 4881999 h 5070112"/>
              <a:gd name="connsiteX0" fmla="*/ 284870 w 8011524"/>
              <a:gd name="connsiteY0" fmla="*/ 0 h 5070112"/>
              <a:gd name="connsiteX1" fmla="*/ 1267508 w 8011524"/>
              <a:gd name="connsiteY1" fmla="*/ 586853 h 5070112"/>
              <a:gd name="connsiteX2" fmla="*/ 3451151 w 8011524"/>
              <a:gd name="connsiteY2" fmla="*/ 204716 h 5070112"/>
              <a:gd name="connsiteX3" fmla="*/ 4474732 w 8011524"/>
              <a:gd name="connsiteY3" fmla="*/ 1569493 h 5070112"/>
              <a:gd name="connsiteX4" fmla="*/ 5198063 w 8011524"/>
              <a:gd name="connsiteY4" fmla="*/ 1337481 h 5070112"/>
              <a:gd name="connsiteX5" fmla="*/ 5798566 w 8011524"/>
              <a:gd name="connsiteY5" fmla="*/ 1433016 h 5070112"/>
              <a:gd name="connsiteX6" fmla="*/ 6562839 w 8011524"/>
              <a:gd name="connsiteY6" fmla="*/ 655093 h 5070112"/>
              <a:gd name="connsiteX7" fmla="*/ 7941264 w 8011524"/>
              <a:gd name="connsiteY7" fmla="*/ 1078173 h 5070112"/>
              <a:gd name="connsiteX8" fmla="*/ 7681957 w 8011524"/>
              <a:gd name="connsiteY8" fmla="*/ 2415654 h 5070112"/>
              <a:gd name="connsiteX9" fmla="*/ 6579954 w 8011524"/>
              <a:gd name="connsiteY9" fmla="*/ 2853248 h 5070112"/>
              <a:gd name="connsiteX10" fmla="*/ 5932227 w 8011524"/>
              <a:gd name="connsiteY10" fmla="*/ 3739921 h 5070112"/>
              <a:gd name="connsiteX11" fmla="*/ 4934857 w 8011524"/>
              <a:gd name="connsiteY11" fmla="*/ 3562715 h 5070112"/>
              <a:gd name="connsiteX12" fmla="*/ 4224522 w 8011524"/>
              <a:gd name="connsiteY12" fmla="*/ 4523907 h 5070112"/>
              <a:gd name="connsiteX13" fmla="*/ 3014858 w 8011524"/>
              <a:gd name="connsiteY13" fmla="*/ 5062887 h 5070112"/>
              <a:gd name="connsiteX14" fmla="*/ 1523351 w 8011524"/>
              <a:gd name="connsiteY14" fmla="*/ 4132240 h 5070112"/>
              <a:gd name="connsiteX15" fmla="*/ 0 w 8011524"/>
              <a:gd name="connsiteY15" fmla="*/ 4881999 h 5070112"/>
              <a:gd name="connsiteX0" fmla="*/ 284870 w 8011524"/>
              <a:gd name="connsiteY0" fmla="*/ 0 h 5070112"/>
              <a:gd name="connsiteX1" fmla="*/ 1267508 w 8011524"/>
              <a:gd name="connsiteY1" fmla="*/ 586853 h 5070112"/>
              <a:gd name="connsiteX2" fmla="*/ 3451151 w 8011524"/>
              <a:gd name="connsiteY2" fmla="*/ 204716 h 5070112"/>
              <a:gd name="connsiteX3" fmla="*/ 4474732 w 8011524"/>
              <a:gd name="connsiteY3" fmla="*/ 1569493 h 5070112"/>
              <a:gd name="connsiteX4" fmla="*/ 5198063 w 8011524"/>
              <a:gd name="connsiteY4" fmla="*/ 1337481 h 5070112"/>
              <a:gd name="connsiteX5" fmla="*/ 5798566 w 8011524"/>
              <a:gd name="connsiteY5" fmla="*/ 1433016 h 5070112"/>
              <a:gd name="connsiteX6" fmla="*/ 6562839 w 8011524"/>
              <a:gd name="connsiteY6" fmla="*/ 655093 h 5070112"/>
              <a:gd name="connsiteX7" fmla="*/ 7941264 w 8011524"/>
              <a:gd name="connsiteY7" fmla="*/ 1078173 h 5070112"/>
              <a:gd name="connsiteX8" fmla="*/ 7681957 w 8011524"/>
              <a:gd name="connsiteY8" fmla="*/ 2415654 h 5070112"/>
              <a:gd name="connsiteX9" fmla="*/ 6579954 w 8011524"/>
              <a:gd name="connsiteY9" fmla="*/ 2853248 h 5070112"/>
              <a:gd name="connsiteX10" fmla="*/ 5932227 w 8011524"/>
              <a:gd name="connsiteY10" fmla="*/ 3739921 h 5070112"/>
              <a:gd name="connsiteX11" fmla="*/ 4833257 w 8011524"/>
              <a:gd name="connsiteY11" fmla="*/ 3577229 h 5070112"/>
              <a:gd name="connsiteX12" fmla="*/ 4224522 w 8011524"/>
              <a:gd name="connsiteY12" fmla="*/ 4523907 h 5070112"/>
              <a:gd name="connsiteX13" fmla="*/ 3014858 w 8011524"/>
              <a:gd name="connsiteY13" fmla="*/ 5062887 h 5070112"/>
              <a:gd name="connsiteX14" fmla="*/ 1523351 w 8011524"/>
              <a:gd name="connsiteY14" fmla="*/ 4132240 h 5070112"/>
              <a:gd name="connsiteX15" fmla="*/ 0 w 8011524"/>
              <a:gd name="connsiteY15" fmla="*/ 4881999 h 5070112"/>
              <a:gd name="connsiteX0" fmla="*/ 284870 w 8011524"/>
              <a:gd name="connsiteY0" fmla="*/ 0 h 5062887"/>
              <a:gd name="connsiteX1" fmla="*/ 1267508 w 8011524"/>
              <a:gd name="connsiteY1" fmla="*/ 586853 h 5062887"/>
              <a:gd name="connsiteX2" fmla="*/ 3451151 w 8011524"/>
              <a:gd name="connsiteY2" fmla="*/ 204716 h 5062887"/>
              <a:gd name="connsiteX3" fmla="*/ 4474732 w 8011524"/>
              <a:gd name="connsiteY3" fmla="*/ 1569493 h 5062887"/>
              <a:gd name="connsiteX4" fmla="*/ 5198063 w 8011524"/>
              <a:gd name="connsiteY4" fmla="*/ 1337481 h 5062887"/>
              <a:gd name="connsiteX5" fmla="*/ 5798566 w 8011524"/>
              <a:gd name="connsiteY5" fmla="*/ 1433016 h 5062887"/>
              <a:gd name="connsiteX6" fmla="*/ 6562839 w 8011524"/>
              <a:gd name="connsiteY6" fmla="*/ 655093 h 5062887"/>
              <a:gd name="connsiteX7" fmla="*/ 7941264 w 8011524"/>
              <a:gd name="connsiteY7" fmla="*/ 1078173 h 5062887"/>
              <a:gd name="connsiteX8" fmla="*/ 7681957 w 8011524"/>
              <a:gd name="connsiteY8" fmla="*/ 2415654 h 5062887"/>
              <a:gd name="connsiteX9" fmla="*/ 6579954 w 8011524"/>
              <a:gd name="connsiteY9" fmla="*/ 2853248 h 5062887"/>
              <a:gd name="connsiteX10" fmla="*/ 5932227 w 8011524"/>
              <a:gd name="connsiteY10" fmla="*/ 3739921 h 5062887"/>
              <a:gd name="connsiteX11" fmla="*/ 4833257 w 8011524"/>
              <a:gd name="connsiteY11" fmla="*/ 3577229 h 5062887"/>
              <a:gd name="connsiteX12" fmla="*/ 3014858 w 8011524"/>
              <a:gd name="connsiteY12" fmla="*/ 5062887 h 5062887"/>
              <a:gd name="connsiteX13" fmla="*/ 1523351 w 8011524"/>
              <a:gd name="connsiteY13" fmla="*/ 4132240 h 5062887"/>
              <a:gd name="connsiteX14" fmla="*/ 0 w 8011524"/>
              <a:gd name="connsiteY14" fmla="*/ 4881999 h 5062887"/>
              <a:gd name="connsiteX0" fmla="*/ 284870 w 8011524"/>
              <a:gd name="connsiteY0" fmla="*/ 0 h 5193516"/>
              <a:gd name="connsiteX1" fmla="*/ 1267508 w 8011524"/>
              <a:gd name="connsiteY1" fmla="*/ 586853 h 5193516"/>
              <a:gd name="connsiteX2" fmla="*/ 3451151 w 8011524"/>
              <a:gd name="connsiteY2" fmla="*/ 204716 h 5193516"/>
              <a:gd name="connsiteX3" fmla="*/ 4474732 w 8011524"/>
              <a:gd name="connsiteY3" fmla="*/ 1569493 h 5193516"/>
              <a:gd name="connsiteX4" fmla="*/ 5198063 w 8011524"/>
              <a:gd name="connsiteY4" fmla="*/ 1337481 h 5193516"/>
              <a:gd name="connsiteX5" fmla="*/ 5798566 w 8011524"/>
              <a:gd name="connsiteY5" fmla="*/ 1433016 h 5193516"/>
              <a:gd name="connsiteX6" fmla="*/ 6562839 w 8011524"/>
              <a:gd name="connsiteY6" fmla="*/ 655093 h 5193516"/>
              <a:gd name="connsiteX7" fmla="*/ 7941264 w 8011524"/>
              <a:gd name="connsiteY7" fmla="*/ 1078173 h 5193516"/>
              <a:gd name="connsiteX8" fmla="*/ 7681957 w 8011524"/>
              <a:gd name="connsiteY8" fmla="*/ 2415654 h 5193516"/>
              <a:gd name="connsiteX9" fmla="*/ 6579954 w 8011524"/>
              <a:gd name="connsiteY9" fmla="*/ 2853248 h 5193516"/>
              <a:gd name="connsiteX10" fmla="*/ 5932227 w 8011524"/>
              <a:gd name="connsiteY10" fmla="*/ 3739921 h 5193516"/>
              <a:gd name="connsiteX11" fmla="*/ 4833257 w 8011524"/>
              <a:gd name="connsiteY11" fmla="*/ 3577229 h 5193516"/>
              <a:gd name="connsiteX12" fmla="*/ 2956801 w 8011524"/>
              <a:gd name="connsiteY12" fmla="*/ 5193516 h 5193516"/>
              <a:gd name="connsiteX13" fmla="*/ 1523351 w 8011524"/>
              <a:gd name="connsiteY13" fmla="*/ 4132240 h 5193516"/>
              <a:gd name="connsiteX14" fmla="*/ 0 w 8011524"/>
              <a:gd name="connsiteY14" fmla="*/ 4881999 h 5193516"/>
              <a:gd name="connsiteX0" fmla="*/ 284870 w 8011524"/>
              <a:gd name="connsiteY0" fmla="*/ 0 h 5198073"/>
              <a:gd name="connsiteX1" fmla="*/ 1267508 w 8011524"/>
              <a:gd name="connsiteY1" fmla="*/ 586853 h 5198073"/>
              <a:gd name="connsiteX2" fmla="*/ 3451151 w 8011524"/>
              <a:gd name="connsiteY2" fmla="*/ 204716 h 5198073"/>
              <a:gd name="connsiteX3" fmla="*/ 4474732 w 8011524"/>
              <a:gd name="connsiteY3" fmla="*/ 1569493 h 5198073"/>
              <a:gd name="connsiteX4" fmla="*/ 5198063 w 8011524"/>
              <a:gd name="connsiteY4" fmla="*/ 1337481 h 5198073"/>
              <a:gd name="connsiteX5" fmla="*/ 5798566 w 8011524"/>
              <a:gd name="connsiteY5" fmla="*/ 1433016 h 5198073"/>
              <a:gd name="connsiteX6" fmla="*/ 6562839 w 8011524"/>
              <a:gd name="connsiteY6" fmla="*/ 655093 h 5198073"/>
              <a:gd name="connsiteX7" fmla="*/ 7941264 w 8011524"/>
              <a:gd name="connsiteY7" fmla="*/ 1078173 h 5198073"/>
              <a:gd name="connsiteX8" fmla="*/ 7681957 w 8011524"/>
              <a:gd name="connsiteY8" fmla="*/ 2415654 h 5198073"/>
              <a:gd name="connsiteX9" fmla="*/ 6579954 w 8011524"/>
              <a:gd name="connsiteY9" fmla="*/ 2853248 h 5198073"/>
              <a:gd name="connsiteX10" fmla="*/ 5932227 w 8011524"/>
              <a:gd name="connsiteY10" fmla="*/ 3739921 h 5198073"/>
              <a:gd name="connsiteX11" fmla="*/ 4833257 w 8011524"/>
              <a:gd name="connsiteY11" fmla="*/ 3577229 h 5198073"/>
              <a:gd name="connsiteX12" fmla="*/ 2956801 w 8011524"/>
              <a:gd name="connsiteY12" fmla="*/ 5193516 h 5198073"/>
              <a:gd name="connsiteX13" fmla="*/ 1291123 w 8011524"/>
              <a:gd name="connsiteY13" fmla="*/ 4088698 h 5198073"/>
              <a:gd name="connsiteX14" fmla="*/ 0 w 8011524"/>
              <a:gd name="connsiteY14" fmla="*/ 4881999 h 5198073"/>
              <a:gd name="connsiteX0" fmla="*/ 284870 w 8011524"/>
              <a:gd name="connsiteY0" fmla="*/ 0 h 5195936"/>
              <a:gd name="connsiteX1" fmla="*/ 1267508 w 8011524"/>
              <a:gd name="connsiteY1" fmla="*/ 586853 h 5195936"/>
              <a:gd name="connsiteX2" fmla="*/ 3451151 w 8011524"/>
              <a:gd name="connsiteY2" fmla="*/ 204716 h 5195936"/>
              <a:gd name="connsiteX3" fmla="*/ 4474732 w 8011524"/>
              <a:gd name="connsiteY3" fmla="*/ 1569493 h 5195936"/>
              <a:gd name="connsiteX4" fmla="*/ 5198063 w 8011524"/>
              <a:gd name="connsiteY4" fmla="*/ 1337481 h 5195936"/>
              <a:gd name="connsiteX5" fmla="*/ 5798566 w 8011524"/>
              <a:gd name="connsiteY5" fmla="*/ 1433016 h 5195936"/>
              <a:gd name="connsiteX6" fmla="*/ 6562839 w 8011524"/>
              <a:gd name="connsiteY6" fmla="*/ 655093 h 5195936"/>
              <a:gd name="connsiteX7" fmla="*/ 7941264 w 8011524"/>
              <a:gd name="connsiteY7" fmla="*/ 1078173 h 5195936"/>
              <a:gd name="connsiteX8" fmla="*/ 7681957 w 8011524"/>
              <a:gd name="connsiteY8" fmla="*/ 2415654 h 5195936"/>
              <a:gd name="connsiteX9" fmla="*/ 6579954 w 8011524"/>
              <a:gd name="connsiteY9" fmla="*/ 2853248 h 5195936"/>
              <a:gd name="connsiteX10" fmla="*/ 5932227 w 8011524"/>
              <a:gd name="connsiteY10" fmla="*/ 3739921 h 5195936"/>
              <a:gd name="connsiteX11" fmla="*/ 4528457 w 8011524"/>
              <a:gd name="connsiteY11" fmla="*/ 3722371 h 5195936"/>
              <a:gd name="connsiteX12" fmla="*/ 2956801 w 8011524"/>
              <a:gd name="connsiteY12" fmla="*/ 5193516 h 5195936"/>
              <a:gd name="connsiteX13" fmla="*/ 1291123 w 8011524"/>
              <a:gd name="connsiteY13" fmla="*/ 4088698 h 5195936"/>
              <a:gd name="connsiteX14" fmla="*/ 0 w 8011524"/>
              <a:gd name="connsiteY14" fmla="*/ 4881999 h 5195936"/>
              <a:gd name="connsiteX0" fmla="*/ 284870 w 8011524"/>
              <a:gd name="connsiteY0" fmla="*/ 0 h 5137984"/>
              <a:gd name="connsiteX1" fmla="*/ 1267508 w 8011524"/>
              <a:gd name="connsiteY1" fmla="*/ 586853 h 5137984"/>
              <a:gd name="connsiteX2" fmla="*/ 3451151 w 8011524"/>
              <a:gd name="connsiteY2" fmla="*/ 204716 h 5137984"/>
              <a:gd name="connsiteX3" fmla="*/ 4474732 w 8011524"/>
              <a:gd name="connsiteY3" fmla="*/ 1569493 h 5137984"/>
              <a:gd name="connsiteX4" fmla="*/ 5198063 w 8011524"/>
              <a:gd name="connsiteY4" fmla="*/ 1337481 h 5137984"/>
              <a:gd name="connsiteX5" fmla="*/ 5798566 w 8011524"/>
              <a:gd name="connsiteY5" fmla="*/ 1433016 h 5137984"/>
              <a:gd name="connsiteX6" fmla="*/ 6562839 w 8011524"/>
              <a:gd name="connsiteY6" fmla="*/ 655093 h 5137984"/>
              <a:gd name="connsiteX7" fmla="*/ 7941264 w 8011524"/>
              <a:gd name="connsiteY7" fmla="*/ 1078173 h 5137984"/>
              <a:gd name="connsiteX8" fmla="*/ 7681957 w 8011524"/>
              <a:gd name="connsiteY8" fmla="*/ 2415654 h 5137984"/>
              <a:gd name="connsiteX9" fmla="*/ 6579954 w 8011524"/>
              <a:gd name="connsiteY9" fmla="*/ 2853248 h 5137984"/>
              <a:gd name="connsiteX10" fmla="*/ 5932227 w 8011524"/>
              <a:gd name="connsiteY10" fmla="*/ 3739921 h 5137984"/>
              <a:gd name="connsiteX11" fmla="*/ 4528457 w 8011524"/>
              <a:gd name="connsiteY11" fmla="*/ 3722371 h 5137984"/>
              <a:gd name="connsiteX12" fmla="*/ 3101944 w 8011524"/>
              <a:gd name="connsiteY12" fmla="*/ 5135459 h 5137984"/>
              <a:gd name="connsiteX13" fmla="*/ 1291123 w 8011524"/>
              <a:gd name="connsiteY13" fmla="*/ 4088698 h 5137984"/>
              <a:gd name="connsiteX14" fmla="*/ 0 w 8011524"/>
              <a:gd name="connsiteY14" fmla="*/ 4881999 h 5137984"/>
              <a:gd name="connsiteX0" fmla="*/ 284870 w 8005170"/>
              <a:gd name="connsiteY0" fmla="*/ 0 h 5137984"/>
              <a:gd name="connsiteX1" fmla="*/ 1267508 w 8005170"/>
              <a:gd name="connsiteY1" fmla="*/ 586853 h 5137984"/>
              <a:gd name="connsiteX2" fmla="*/ 3451151 w 8005170"/>
              <a:gd name="connsiteY2" fmla="*/ 204716 h 5137984"/>
              <a:gd name="connsiteX3" fmla="*/ 4474732 w 8005170"/>
              <a:gd name="connsiteY3" fmla="*/ 1569493 h 5137984"/>
              <a:gd name="connsiteX4" fmla="*/ 5198063 w 8005170"/>
              <a:gd name="connsiteY4" fmla="*/ 1337481 h 5137984"/>
              <a:gd name="connsiteX5" fmla="*/ 5798566 w 8005170"/>
              <a:gd name="connsiteY5" fmla="*/ 1433016 h 5137984"/>
              <a:gd name="connsiteX6" fmla="*/ 6562839 w 8005170"/>
              <a:gd name="connsiteY6" fmla="*/ 655093 h 5137984"/>
              <a:gd name="connsiteX7" fmla="*/ 7941264 w 8005170"/>
              <a:gd name="connsiteY7" fmla="*/ 1078173 h 5137984"/>
              <a:gd name="connsiteX8" fmla="*/ 7654661 w 8005170"/>
              <a:gd name="connsiteY8" fmla="*/ 2702257 h 5137984"/>
              <a:gd name="connsiteX9" fmla="*/ 6579954 w 8005170"/>
              <a:gd name="connsiteY9" fmla="*/ 2853248 h 5137984"/>
              <a:gd name="connsiteX10" fmla="*/ 5932227 w 8005170"/>
              <a:gd name="connsiteY10" fmla="*/ 3739921 h 5137984"/>
              <a:gd name="connsiteX11" fmla="*/ 4528457 w 8005170"/>
              <a:gd name="connsiteY11" fmla="*/ 3722371 h 5137984"/>
              <a:gd name="connsiteX12" fmla="*/ 3101944 w 8005170"/>
              <a:gd name="connsiteY12" fmla="*/ 5135459 h 5137984"/>
              <a:gd name="connsiteX13" fmla="*/ 1291123 w 8005170"/>
              <a:gd name="connsiteY13" fmla="*/ 4088698 h 5137984"/>
              <a:gd name="connsiteX14" fmla="*/ 0 w 8005170"/>
              <a:gd name="connsiteY14" fmla="*/ 4881999 h 5137984"/>
              <a:gd name="connsiteX0" fmla="*/ 284870 w 7935732"/>
              <a:gd name="connsiteY0" fmla="*/ 0 h 5137984"/>
              <a:gd name="connsiteX1" fmla="*/ 1267508 w 7935732"/>
              <a:gd name="connsiteY1" fmla="*/ 586853 h 5137984"/>
              <a:gd name="connsiteX2" fmla="*/ 3451151 w 7935732"/>
              <a:gd name="connsiteY2" fmla="*/ 204716 h 5137984"/>
              <a:gd name="connsiteX3" fmla="*/ 4474732 w 7935732"/>
              <a:gd name="connsiteY3" fmla="*/ 1569493 h 5137984"/>
              <a:gd name="connsiteX4" fmla="*/ 5198063 w 7935732"/>
              <a:gd name="connsiteY4" fmla="*/ 1337481 h 5137984"/>
              <a:gd name="connsiteX5" fmla="*/ 5798566 w 7935732"/>
              <a:gd name="connsiteY5" fmla="*/ 1433016 h 5137984"/>
              <a:gd name="connsiteX6" fmla="*/ 6562839 w 7935732"/>
              <a:gd name="connsiteY6" fmla="*/ 655093 h 5137984"/>
              <a:gd name="connsiteX7" fmla="*/ 7859377 w 7935732"/>
              <a:gd name="connsiteY7" fmla="*/ 1337481 h 5137984"/>
              <a:gd name="connsiteX8" fmla="*/ 7654661 w 7935732"/>
              <a:gd name="connsiteY8" fmla="*/ 2702257 h 5137984"/>
              <a:gd name="connsiteX9" fmla="*/ 6579954 w 7935732"/>
              <a:gd name="connsiteY9" fmla="*/ 2853248 h 5137984"/>
              <a:gd name="connsiteX10" fmla="*/ 5932227 w 7935732"/>
              <a:gd name="connsiteY10" fmla="*/ 3739921 h 5137984"/>
              <a:gd name="connsiteX11" fmla="*/ 4528457 w 7935732"/>
              <a:gd name="connsiteY11" fmla="*/ 3722371 h 5137984"/>
              <a:gd name="connsiteX12" fmla="*/ 3101944 w 7935732"/>
              <a:gd name="connsiteY12" fmla="*/ 5135459 h 5137984"/>
              <a:gd name="connsiteX13" fmla="*/ 1291123 w 7935732"/>
              <a:gd name="connsiteY13" fmla="*/ 4088698 h 5137984"/>
              <a:gd name="connsiteX14" fmla="*/ 0 w 7935732"/>
              <a:gd name="connsiteY14" fmla="*/ 4881999 h 5137984"/>
              <a:gd name="connsiteX0" fmla="*/ 284870 w 7935732"/>
              <a:gd name="connsiteY0" fmla="*/ 0 h 5137984"/>
              <a:gd name="connsiteX1" fmla="*/ 1267508 w 7935732"/>
              <a:gd name="connsiteY1" fmla="*/ 586853 h 5137984"/>
              <a:gd name="connsiteX2" fmla="*/ 3451151 w 7935732"/>
              <a:gd name="connsiteY2" fmla="*/ 204716 h 5137984"/>
              <a:gd name="connsiteX3" fmla="*/ 4474732 w 7935732"/>
              <a:gd name="connsiteY3" fmla="*/ 1569493 h 5137984"/>
              <a:gd name="connsiteX4" fmla="*/ 5198063 w 7935732"/>
              <a:gd name="connsiteY4" fmla="*/ 1337481 h 5137984"/>
              <a:gd name="connsiteX5" fmla="*/ 5798566 w 7935732"/>
              <a:gd name="connsiteY5" fmla="*/ 1433016 h 5137984"/>
              <a:gd name="connsiteX6" fmla="*/ 6562839 w 7935732"/>
              <a:gd name="connsiteY6" fmla="*/ 873457 h 5137984"/>
              <a:gd name="connsiteX7" fmla="*/ 7859377 w 7935732"/>
              <a:gd name="connsiteY7" fmla="*/ 1337481 h 5137984"/>
              <a:gd name="connsiteX8" fmla="*/ 7654661 w 7935732"/>
              <a:gd name="connsiteY8" fmla="*/ 2702257 h 5137984"/>
              <a:gd name="connsiteX9" fmla="*/ 6579954 w 7935732"/>
              <a:gd name="connsiteY9" fmla="*/ 2853248 h 5137984"/>
              <a:gd name="connsiteX10" fmla="*/ 5932227 w 7935732"/>
              <a:gd name="connsiteY10" fmla="*/ 3739921 h 5137984"/>
              <a:gd name="connsiteX11" fmla="*/ 4528457 w 7935732"/>
              <a:gd name="connsiteY11" fmla="*/ 3722371 h 5137984"/>
              <a:gd name="connsiteX12" fmla="*/ 3101944 w 7935732"/>
              <a:gd name="connsiteY12" fmla="*/ 5135459 h 5137984"/>
              <a:gd name="connsiteX13" fmla="*/ 1291123 w 7935732"/>
              <a:gd name="connsiteY13" fmla="*/ 4088698 h 5137984"/>
              <a:gd name="connsiteX14" fmla="*/ 0 w 7935732"/>
              <a:gd name="connsiteY14" fmla="*/ 4881999 h 5137984"/>
              <a:gd name="connsiteX0" fmla="*/ 284870 w 7935732"/>
              <a:gd name="connsiteY0" fmla="*/ 0 h 5137984"/>
              <a:gd name="connsiteX1" fmla="*/ 1267508 w 7935732"/>
              <a:gd name="connsiteY1" fmla="*/ 586853 h 5137984"/>
              <a:gd name="connsiteX2" fmla="*/ 3451151 w 7935732"/>
              <a:gd name="connsiteY2" fmla="*/ 204716 h 5137984"/>
              <a:gd name="connsiteX3" fmla="*/ 4474732 w 7935732"/>
              <a:gd name="connsiteY3" fmla="*/ 1569493 h 5137984"/>
              <a:gd name="connsiteX4" fmla="*/ 5198063 w 7935732"/>
              <a:gd name="connsiteY4" fmla="*/ 1337481 h 5137984"/>
              <a:gd name="connsiteX5" fmla="*/ 5784919 w 7935732"/>
              <a:gd name="connsiteY5" fmla="*/ 1624085 h 5137984"/>
              <a:gd name="connsiteX6" fmla="*/ 6562839 w 7935732"/>
              <a:gd name="connsiteY6" fmla="*/ 873457 h 5137984"/>
              <a:gd name="connsiteX7" fmla="*/ 7859377 w 7935732"/>
              <a:gd name="connsiteY7" fmla="*/ 1337481 h 5137984"/>
              <a:gd name="connsiteX8" fmla="*/ 7654661 w 7935732"/>
              <a:gd name="connsiteY8" fmla="*/ 2702257 h 5137984"/>
              <a:gd name="connsiteX9" fmla="*/ 6579954 w 7935732"/>
              <a:gd name="connsiteY9" fmla="*/ 2853248 h 5137984"/>
              <a:gd name="connsiteX10" fmla="*/ 5932227 w 7935732"/>
              <a:gd name="connsiteY10" fmla="*/ 3739921 h 5137984"/>
              <a:gd name="connsiteX11" fmla="*/ 4528457 w 7935732"/>
              <a:gd name="connsiteY11" fmla="*/ 3722371 h 5137984"/>
              <a:gd name="connsiteX12" fmla="*/ 3101944 w 7935732"/>
              <a:gd name="connsiteY12" fmla="*/ 5135459 h 5137984"/>
              <a:gd name="connsiteX13" fmla="*/ 1291123 w 7935732"/>
              <a:gd name="connsiteY13" fmla="*/ 4088698 h 5137984"/>
              <a:gd name="connsiteX14" fmla="*/ 0 w 7935732"/>
              <a:gd name="connsiteY14" fmla="*/ 4881999 h 5137984"/>
              <a:gd name="connsiteX0" fmla="*/ 284870 w 7935732"/>
              <a:gd name="connsiteY0" fmla="*/ 0 h 5137984"/>
              <a:gd name="connsiteX1" fmla="*/ 1267508 w 7935732"/>
              <a:gd name="connsiteY1" fmla="*/ 586853 h 5137984"/>
              <a:gd name="connsiteX2" fmla="*/ 3451151 w 7935732"/>
              <a:gd name="connsiteY2" fmla="*/ 204716 h 5137984"/>
              <a:gd name="connsiteX3" fmla="*/ 4474732 w 7935732"/>
              <a:gd name="connsiteY3" fmla="*/ 1569493 h 5137984"/>
              <a:gd name="connsiteX4" fmla="*/ 5784919 w 7935732"/>
              <a:gd name="connsiteY4" fmla="*/ 1624085 h 5137984"/>
              <a:gd name="connsiteX5" fmla="*/ 6562839 w 7935732"/>
              <a:gd name="connsiteY5" fmla="*/ 873457 h 5137984"/>
              <a:gd name="connsiteX6" fmla="*/ 7859377 w 7935732"/>
              <a:gd name="connsiteY6" fmla="*/ 1337481 h 5137984"/>
              <a:gd name="connsiteX7" fmla="*/ 7654661 w 7935732"/>
              <a:gd name="connsiteY7" fmla="*/ 2702257 h 5137984"/>
              <a:gd name="connsiteX8" fmla="*/ 6579954 w 7935732"/>
              <a:gd name="connsiteY8" fmla="*/ 2853248 h 5137984"/>
              <a:gd name="connsiteX9" fmla="*/ 5932227 w 7935732"/>
              <a:gd name="connsiteY9" fmla="*/ 3739921 h 5137984"/>
              <a:gd name="connsiteX10" fmla="*/ 4528457 w 7935732"/>
              <a:gd name="connsiteY10" fmla="*/ 3722371 h 5137984"/>
              <a:gd name="connsiteX11" fmla="*/ 3101944 w 7935732"/>
              <a:gd name="connsiteY11" fmla="*/ 5135459 h 5137984"/>
              <a:gd name="connsiteX12" fmla="*/ 1291123 w 7935732"/>
              <a:gd name="connsiteY12" fmla="*/ 4088698 h 5137984"/>
              <a:gd name="connsiteX13" fmla="*/ 0 w 7935732"/>
              <a:gd name="connsiteY13" fmla="*/ 4881999 h 5137984"/>
              <a:gd name="connsiteX0" fmla="*/ 284870 w 7935732"/>
              <a:gd name="connsiteY0" fmla="*/ 0 h 5137984"/>
              <a:gd name="connsiteX1" fmla="*/ 1267508 w 7935732"/>
              <a:gd name="connsiteY1" fmla="*/ 586853 h 5137984"/>
              <a:gd name="connsiteX2" fmla="*/ 3451151 w 7935732"/>
              <a:gd name="connsiteY2" fmla="*/ 204716 h 5137984"/>
              <a:gd name="connsiteX3" fmla="*/ 4474732 w 7935732"/>
              <a:gd name="connsiteY3" fmla="*/ 1569493 h 5137984"/>
              <a:gd name="connsiteX4" fmla="*/ 6562839 w 7935732"/>
              <a:gd name="connsiteY4" fmla="*/ 873457 h 5137984"/>
              <a:gd name="connsiteX5" fmla="*/ 7859377 w 7935732"/>
              <a:gd name="connsiteY5" fmla="*/ 1337481 h 5137984"/>
              <a:gd name="connsiteX6" fmla="*/ 7654661 w 7935732"/>
              <a:gd name="connsiteY6" fmla="*/ 2702257 h 5137984"/>
              <a:gd name="connsiteX7" fmla="*/ 6579954 w 7935732"/>
              <a:gd name="connsiteY7" fmla="*/ 2853248 h 5137984"/>
              <a:gd name="connsiteX8" fmla="*/ 5932227 w 7935732"/>
              <a:gd name="connsiteY8" fmla="*/ 3739921 h 5137984"/>
              <a:gd name="connsiteX9" fmla="*/ 4528457 w 7935732"/>
              <a:gd name="connsiteY9" fmla="*/ 3722371 h 5137984"/>
              <a:gd name="connsiteX10" fmla="*/ 3101944 w 7935732"/>
              <a:gd name="connsiteY10" fmla="*/ 5135459 h 5137984"/>
              <a:gd name="connsiteX11" fmla="*/ 1291123 w 7935732"/>
              <a:gd name="connsiteY11" fmla="*/ 4088698 h 5137984"/>
              <a:gd name="connsiteX12" fmla="*/ 0 w 7935732"/>
              <a:gd name="connsiteY12" fmla="*/ 4881999 h 5137984"/>
              <a:gd name="connsiteX0" fmla="*/ 284870 w 7935732"/>
              <a:gd name="connsiteY0" fmla="*/ 0 h 5137984"/>
              <a:gd name="connsiteX1" fmla="*/ 1267508 w 7935732"/>
              <a:gd name="connsiteY1" fmla="*/ 586853 h 5137984"/>
              <a:gd name="connsiteX2" fmla="*/ 3451151 w 7935732"/>
              <a:gd name="connsiteY2" fmla="*/ 204716 h 5137984"/>
              <a:gd name="connsiteX3" fmla="*/ 5061585 w 7935732"/>
              <a:gd name="connsiteY3" fmla="*/ 1678675 h 5137984"/>
              <a:gd name="connsiteX4" fmla="*/ 6562839 w 7935732"/>
              <a:gd name="connsiteY4" fmla="*/ 873457 h 5137984"/>
              <a:gd name="connsiteX5" fmla="*/ 7859377 w 7935732"/>
              <a:gd name="connsiteY5" fmla="*/ 1337481 h 5137984"/>
              <a:gd name="connsiteX6" fmla="*/ 7654661 w 7935732"/>
              <a:gd name="connsiteY6" fmla="*/ 2702257 h 5137984"/>
              <a:gd name="connsiteX7" fmla="*/ 6579954 w 7935732"/>
              <a:gd name="connsiteY7" fmla="*/ 2853248 h 5137984"/>
              <a:gd name="connsiteX8" fmla="*/ 5932227 w 7935732"/>
              <a:gd name="connsiteY8" fmla="*/ 3739921 h 5137984"/>
              <a:gd name="connsiteX9" fmla="*/ 4528457 w 7935732"/>
              <a:gd name="connsiteY9" fmla="*/ 3722371 h 5137984"/>
              <a:gd name="connsiteX10" fmla="*/ 3101944 w 7935732"/>
              <a:gd name="connsiteY10" fmla="*/ 5135459 h 5137984"/>
              <a:gd name="connsiteX11" fmla="*/ 1291123 w 7935732"/>
              <a:gd name="connsiteY11" fmla="*/ 4088698 h 5137984"/>
              <a:gd name="connsiteX12" fmla="*/ 0 w 7935732"/>
              <a:gd name="connsiteY12" fmla="*/ 4881999 h 5137984"/>
              <a:gd name="connsiteX0" fmla="*/ 284870 w 7935732"/>
              <a:gd name="connsiteY0" fmla="*/ 0 h 5137984"/>
              <a:gd name="connsiteX1" fmla="*/ 1267508 w 7935732"/>
              <a:gd name="connsiteY1" fmla="*/ 586853 h 5137984"/>
              <a:gd name="connsiteX2" fmla="*/ 3451151 w 7935732"/>
              <a:gd name="connsiteY2" fmla="*/ 204716 h 5137984"/>
              <a:gd name="connsiteX3" fmla="*/ 5116176 w 7935732"/>
              <a:gd name="connsiteY3" fmla="*/ 1746914 h 5137984"/>
              <a:gd name="connsiteX4" fmla="*/ 6562839 w 7935732"/>
              <a:gd name="connsiteY4" fmla="*/ 873457 h 5137984"/>
              <a:gd name="connsiteX5" fmla="*/ 7859377 w 7935732"/>
              <a:gd name="connsiteY5" fmla="*/ 1337481 h 5137984"/>
              <a:gd name="connsiteX6" fmla="*/ 7654661 w 7935732"/>
              <a:gd name="connsiteY6" fmla="*/ 2702257 h 5137984"/>
              <a:gd name="connsiteX7" fmla="*/ 6579954 w 7935732"/>
              <a:gd name="connsiteY7" fmla="*/ 2853248 h 5137984"/>
              <a:gd name="connsiteX8" fmla="*/ 5932227 w 7935732"/>
              <a:gd name="connsiteY8" fmla="*/ 3739921 h 5137984"/>
              <a:gd name="connsiteX9" fmla="*/ 4528457 w 7935732"/>
              <a:gd name="connsiteY9" fmla="*/ 3722371 h 5137984"/>
              <a:gd name="connsiteX10" fmla="*/ 3101944 w 7935732"/>
              <a:gd name="connsiteY10" fmla="*/ 5135459 h 5137984"/>
              <a:gd name="connsiteX11" fmla="*/ 1291123 w 7935732"/>
              <a:gd name="connsiteY11" fmla="*/ 4088698 h 5137984"/>
              <a:gd name="connsiteX12" fmla="*/ 0 w 7935732"/>
              <a:gd name="connsiteY12" fmla="*/ 4881999 h 5137984"/>
              <a:gd name="connsiteX0" fmla="*/ 284870 w 7901080"/>
              <a:gd name="connsiteY0" fmla="*/ 0 h 5137984"/>
              <a:gd name="connsiteX1" fmla="*/ 1267508 w 7901080"/>
              <a:gd name="connsiteY1" fmla="*/ 586853 h 5137984"/>
              <a:gd name="connsiteX2" fmla="*/ 3451151 w 7901080"/>
              <a:gd name="connsiteY2" fmla="*/ 204716 h 5137984"/>
              <a:gd name="connsiteX3" fmla="*/ 5116176 w 7901080"/>
              <a:gd name="connsiteY3" fmla="*/ 1746914 h 5137984"/>
              <a:gd name="connsiteX4" fmla="*/ 6562839 w 7901080"/>
              <a:gd name="connsiteY4" fmla="*/ 873457 h 5137984"/>
              <a:gd name="connsiteX5" fmla="*/ 7859377 w 7901080"/>
              <a:gd name="connsiteY5" fmla="*/ 1337481 h 5137984"/>
              <a:gd name="connsiteX6" fmla="*/ 7490888 w 7901080"/>
              <a:gd name="connsiteY6" fmla="*/ 2934269 h 5137984"/>
              <a:gd name="connsiteX7" fmla="*/ 6579954 w 7901080"/>
              <a:gd name="connsiteY7" fmla="*/ 2853248 h 5137984"/>
              <a:gd name="connsiteX8" fmla="*/ 5932227 w 7901080"/>
              <a:gd name="connsiteY8" fmla="*/ 3739921 h 5137984"/>
              <a:gd name="connsiteX9" fmla="*/ 4528457 w 7901080"/>
              <a:gd name="connsiteY9" fmla="*/ 3722371 h 5137984"/>
              <a:gd name="connsiteX10" fmla="*/ 3101944 w 7901080"/>
              <a:gd name="connsiteY10" fmla="*/ 5135459 h 5137984"/>
              <a:gd name="connsiteX11" fmla="*/ 1291123 w 7901080"/>
              <a:gd name="connsiteY11" fmla="*/ 4088698 h 5137984"/>
              <a:gd name="connsiteX12" fmla="*/ 0 w 7901080"/>
              <a:gd name="connsiteY12" fmla="*/ 4881999 h 5137984"/>
              <a:gd name="connsiteX0" fmla="*/ 284870 w 7902077"/>
              <a:gd name="connsiteY0" fmla="*/ 0 h 5137984"/>
              <a:gd name="connsiteX1" fmla="*/ 1267508 w 7902077"/>
              <a:gd name="connsiteY1" fmla="*/ 586853 h 5137984"/>
              <a:gd name="connsiteX2" fmla="*/ 3451151 w 7902077"/>
              <a:gd name="connsiteY2" fmla="*/ 204716 h 5137984"/>
              <a:gd name="connsiteX3" fmla="*/ 5116176 w 7902077"/>
              <a:gd name="connsiteY3" fmla="*/ 1746914 h 5137984"/>
              <a:gd name="connsiteX4" fmla="*/ 6562839 w 7902077"/>
              <a:gd name="connsiteY4" fmla="*/ 873457 h 5137984"/>
              <a:gd name="connsiteX5" fmla="*/ 7859377 w 7902077"/>
              <a:gd name="connsiteY5" fmla="*/ 1337481 h 5137984"/>
              <a:gd name="connsiteX6" fmla="*/ 7490888 w 7902077"/>
              <a:gd name="connsiteY6" fmla="*/ 2934269 h 5137984"/>
              <a:gd name="connsiteX7" fmla="*/ 6511715 w 7902077"/>
              <a:gd name="connsiteY7" fmla="*/ 3071612 h 5137984"/>
              <a:gd name="connsiteX8" fmla="*/ 5932227 w 7902077"/>
              <a:gd name="connsiteY8" fmla="*/ 3739921 h 5137984"/>
              <a:gd name="connsiteX9" fmla="*/ 4528457 w 7902077"/>
              <a:gd name="connsiteY9" fmla="*/ 3722371 h 5137984"/>
              <a:gd name="connsiteX10" fmla="*/ 3101944 w 7902077"/>
              <a:gd name="connsiteY10" fmla="*/ 5135459 h 5137984"/>
              <a:gd name="connsiteX11" fmla="*/ 1291123 w 7902077"/>
              <a:gd name="connsiteY11" fmla="*/ 4088698 h 5137984"/>
              <a:gd name="connsiteX12" fmla="*/ 0 w 7902077"/>
              <a:gd name="connsiteY12" fmla="*/ 4881999 h 5137984"/>
              <a:gd name="connsiteX0" fmla="*/ 284870 w 7902281"/>
              <a:gd name="connsiteY0" fmla="*/ 0 h 5137984"/>
              <a:gd name="connsiteX1" fmla="*/ 1267508 w 7902281"/>
              <a:gd name="connsiteY1" fmla="*/ 586853 h 5137984"/>
              <a:gd name="connsiteX2" fmla="*/ 3451151 w 7902281"/>
              <a:gd name="connsiteY2" fmla="*/ 204716 h 5137984"/>
              <a:gd name="connsiteX3" fmla="*/ 5116176 w 7902281"/>
              <a:gd name="connsiteY3" fmla="*/ 1746914 h 5137984"/>
              <a:gd name="connsiteX4" fmla="*/ 6562839 w 7902281"/>
              <a:gd name="connsiteY4" fmla="*/ 873457 h 5137984"/>
              <a:gd name="connsiteX5" fmla="*/ 7859377 w 7902281"/>
              <a:gd name="connsiteY5" fmla="*/ 1337481 h 5137984"/>
              <a:gd name="connsiteX6" fmla="*/ 7490888 w 7902281"/>
              <a:gd name="connsiteY6" fmla="*/ 2934269 h 5137984"/>
              <a:gd name="connsiteX7" fmla="*/ 6498067 w 7902281"/>
              <a:gd name="connsiteY7" fmla="*/ 3126203 h 5137984"/>
              <a:gd name="connsiteX8" fmla="*/ 5932227 w 7902281"/>
              <a:gd name="connsiteY8" fmla="*/ 3739921 h 5137984"/>
              <a:gd name="connsiteX9" fmla="*/ 4528457 w 7902281"/>
              <a:gd name="connsiteY9" fmla="*/ 3722371 h 5137984"/>
              <a:gd name="connsiteX10" fmla="*/ 3101944 w 7902281"/>
              <a:gd name="connsiteY10" fmla="*/ 5135459 h 5137984"/>
              <a:gd name="connsiteX11" fmla="*/ 1291123 w 7902281"/>
              <a:gd name="connsiteY11" fmla="*/ 4088698 h 5137984"/>
              <a:gd name="connsiteX12" fmla="*/ 0 w 7902281"/>
              <a:gd name="connsiteY12" fmla="*/ 4881999 h 5137984"/>
              <a:gd name="connsiteX0" fmla="*/ 284870 w 7900148"/>
              <a:gd name="connsiteY0" fmla="*/ 0 h 5137984"/>
              <a:gd name="connsiteX1" fmla="*/ 1267508 w 7900148"/>
              <a:gd name="connsiteY1" fmla="*/ 586853 h 5137984"/>
              <a:gd name="connsiteX2" fmla="*/ 3451151 w 7900148"/>
              <a:gd name="connsiteY2" fmla="*/ 204716 h 5137984"/>
              <a:gd name="connsiteX3" fmla="*/ 5116176 w 7900148"/>
              <a:gd name="connsiteY3" fmla="*/ 1746914 h 5137984"/>
              <a:gd name="connsiteX4" fmla="*/ 6562839 w 7900148"/>
              <a:gd name="connsiteY4" fmla="*/ 873457 h 5137984"/>
              <a:gd name="connsiteX5" fmla="*/ 7859377 w 7900148"/>
              <a:gd name="connsiteY5" fmla="*/ 1337481 h 5137984"/>
              <a:gd name="connsiteX6" fmla="*/ 7477240 w 7900148"/>
              <a:gd name="connsiteY6" fmla="*/ 2975212 h 5137984"/>
              <a:gd name="connsiteX7" fmla="*/ 6498067 w 7900148"/>
              <a:gd name="connsiteY7" fmla="*/ 3126203 h 5137984"/>
              <a:gd name="connsiteX8" fmla="*/ 5932227 w 7900148"/>
              <a:gd name="connsiteY8" fmla="*/ 3739921 h 5137984"/>
              <a:gd name="connsiteX9" fmla="*/ 4528457 w 7900148"/>
              <a:gd name="connsiteY9" fmla="*/ 3722371 h 5137984"/>
              <a:gd name="connsiteX10" fmla="*/ 3101944 w 7900148"/>
              <a:gd name="connsiteY10" fmla="*/ 5135459 h 5137984"/>
              <a:gd name="connsiteX11" fmla="*/ 1291123 w 7900148"/>
              <a:gd name="connsiteY11" fmla="*/ 4088698 h 5137984"/>
              <a:gd name="connsiteX12" fmla="*/ 0 w 7900148"/>
              <a:gd name="connsiteY12" fmla="*/ 4881999 h 5137984"/>
              <a:gd name="connsiteX0" fmla="*/ 284870 w 7900148"/>
              <a:gd name="connsiteY0" fmla="*/ 0 h 5137984"/>
              <a:gd name="connsiteX1" fmla="*/ 1267508 w 7900148"/>
              <a:gd name="connsiteY1" fmla="*/ 586853 h 5137984"/>
              <a:gd name="connsiteX2" fmla="*/ 3451151 w 7900148"/>
              <a:gd name="connsiteY2" fmla="*/ 204716 h 5137984"/>
              <a:gd name="connsiteX3" fmla="*/ 5116176 w 7900148"/>
              <a:gd name="connsiteY3" fmla="*/ 1746914 h 5137984"/>
              <a:gd name="connsiteX4" fmla="*/ 6562839 w 7900148"/>
              <a:gd name="connsiteY4" fmla="*/ 873457 h 5137984"/>
              <a:gd name="connsiteX5" fmla="*/ 7859377 w 7900148"/>
              <a:gd name="connsiteY5" fmla="*/ 1337481 h 5137984"/>
              <a:gd name="connsiteX6" fmla="*/ 7477240 w 7900148"/>
              <a:gd name="connsiteY6" fmla="*/ 3016155 h 5137984"/>
              <a:gd name="connsiteX7" fmla="*/ 6498067 w 7900148"/>
              <a:gd name="connsiteY7" fmla="*/ 3126203 h 5137984"/>
              <a:gd name="connsiteX8" fmla="*/ 5932227 w 7900148"/>
              <a:gd name="connsiteY8" fmla="*/ 3739921 h 5137984"/>
              <a:gd name="connsiteX9" fmla="*/ 4528457 w 7900148"/>
              <a:gd name="connsiteY9" fmla="*/ 3722371 h 5137984"/>
              <a:gd name="connsiteX10" fmla="*/ 3101944 w 7900148"/>
              <a:gd name="connsiteY10" fmla="*/ 5135459 h 5137984"/>
              <a:gd name="connsiteX11" fmla="*/ 1291123 w 7900148"/>
              <a:gd name="connsiteY11" fmla="*/ 4088698 h 5137984"/>
              <a:gd name="connsiteX12" fmla="*/ 0 w 7900148"/>
              <a:gd name="connsiteY12" fmla="*/ 4881999 h 5137984"/>
              <a:gd name="connsiteX0" fmla="*/ 284870 w 7900148"/>
              <a:gd name="connsiteY0" fmla="*/ 0 h 5137984"/>
              <a:gd name="connsiteX1" fmla="*/ 1267508 w 7900148"/>
              <a:gd name="connsiteY1" fmla="*/ 586853 h 5137984"/>
              <a:gd name="connsiteX2" fmla="*/ 3451151 w 7900148"/>
              <a:gd name="connsiteY2" fmla="*/ 204716 h 5137984"/>
              <a:gd name="connsiteX3" fmla="*/ 5116176 w 7900148"/>
              <a:gd name="connsiteY3" fmla="*/ 1746914 h 5137984"/>
              <a:gd name="connsiteX4" fmla="*/ 6562839 w 7900148"/>
              <a:gd name="connsiteY4" fmla="*/ 873457 h 5137984"/>
              <a:gd name="connsiteX5" fmla="*/ 7859377 w 7900148"/>
              <a:gd name="connsiteY5" fmla="*/ 1337481 h 5137984"/>
              <a:gd name="connsiteX6" fmla="*/ 7477240 w 7900148"/>
              <a:gd name="connsiteY6" fmla="*/ 3016155 h 5137984"/>
              <a:gd name="connsiteX7" fmla="*/ 6498067 w 7900148"/>
              <a:gd name="connsiteY7" fmla="*/ 3126203 h 5137984"/>
              <a:gd name="connsiteX8" fmla="*/ 5918579 w 7900148"/>
              <a:gd name="connsiteY8" fmla="*/ 3849103 h 5137984"/>
              <a:gd name="connsiteX9" fmla="*/ 4528457 w 7900148"/>
              <a:gd name="connsiteY9" fmla="*/ 3722371 h 5137984"/>
              <a:gd name="connsiteX10" fmla="*/ 3101944 w 7900148"/>
              <a:gd name="connsiteY10" fmla="*/ 5135459 h 5137984"/>
              <a:gd name="connsiteX11" fmla="*/ 1291123 w 7900148"/>
              <a:gd name="connsiteY11" fmla="*/ 4088698 h 5137984"/>
              <a:gd name="connsiteX12" fmla="*/ 0 w 7900148"/>
              <a:gd name="connsiteY12" fmla="*/ 4881999 h 5137984"/>
              <a:gd name="connsiteX0" fmla="*/ 284870 w 7900148"/>
              <a:gd name="connsiteY0" fmla="*/ 0 h 5143529"/>
              <a:gd name="connsiteX1" fmla="*/ 1267508 w 7900148"/>
              <a:gd name="connsiteY1" fmla="*/ 586853 h 5143529"/>
              <a:gd name="connsiteX2" fmla="*/ 3451151 w 7900148"/>
              <a:gd name="connsiteY2" fmla="*/ 204716 h 5143529"/>
              <a:gd name="connsiteX3" fmla="*/ 5116176 w 7900148"/>
              <a:gd name="connsiteY3" fmla="*/ 1746914 h 5143529"/>
              <a:gd name="connsiteX4" fmla="*/ 6562839 w 7900148"/>
              <a:gd name="connsiteY4" fmla="*/ 873457 h 5143529"/>
              <a:gd name="connsiteX5" fmla="*/ 7859377 w 7900148"/>
              <a:gd name="connsiteY5" fmla="*/ 1337481 h 5143529"/>
              <a:gd name="connsiteX6" fmla="*/ 7477240 w 7900148"/>
              <a:gd name="connsiteY6" fmla="*/ 3016155 h 5143529"/>
              <a:gd name="connsiteX7" fmla="*/ 6498067 w 7900148"/>
              <a:gd name="connsiteY7" fmla="*/ 3126203 h 5143529"/>
              <a:gd name="connsiteX8" fmla="*/ 5918579 w 7900148"/>
              <a:gd name="connsiteY8" fmla="*/ 3849103 h 5143529"/>
              <a:gd name="connsiteX9" fmla="*/ 4787764 w 7900148"/>
              <a:gd name="connsiteY9" fmla="*/ 3408473 h 5143529"/>
              <a:gd name="connsiteX10" fmla="*/ 3101944 w 7900148"/>
              <a:gd name="connsiteY10" fmla="*/ 5135459 h 5143529"/>
              <a:gd name="connsiteX11" fmla="*/ 1291123 w 7900148"/>
              <a:gd name="connsiteY11" fmla="*/ 4088698 h 5143529"/>
              <a:gd name="connsiteX12" fmla="*/ 0 w 7900148"/>
              <a:gd name="connsiteY12" fmla="*/ 4881999 h 5143529"/>
              <a:gd name="connsiteX0" fmla="*/ 284870 w 7900731"/>
              <a:gd name="connsiteY0" fmla="*/ 0 h 5143529"/>
              <a:gd name="connsiteX1" fmla="*/ 1267508 w 7900731"/>
              <a:gd name="connsiteY1" fmla="*/ 586853 h 5143529"/>
              <a:gd name="connsiteX2" fmla="*/ 3451151 w 7900731"/>
              <a:gd name="connsiteY2" fmla="*/ 204716 h 5143529"/>
              <a:gd name="connsiteX3" fmla="*/ 5116176 w 7900731"/>
              <a:gd name="connsiteY3" fmla="*/ 1746914 h 5143529"/>
              <a:gd name="connsiteX4" fmla="*/ 6562839 w 7900731"/>
              <a:gd name="connsiteY4" fmla="*/ 873457 h 5143529"/>
              <a:gd name="connsiteX5" fmla="*/ 7859377 w 7900731"/>
              <a:gd name="connsiteY5" fmla="*/ 1337481 h 5143529"/>
              <a:gd name="connsiteX6" fmla="*/ 7477240 w 7900731"/>
              <a:gd name="connsiteY6" fmla="*/ 3016155 h 5143529"/>
              <a:gd name="connsiteX7" fmla="*/ 6457124 w 7900731"/>
              <a:gd name="connsiteY7" fmla="*/ 3249033 h 5143529"/>
              <a:gd name="connsiteX8" fmla="*/ 5918579 w 7900731"/>
              <a:gd name="connsiteY8" fmla="*/ 3849103 h 5143529"/>
              <a:gd name="connsiteX9" fmla="*/ 4787764 w 7900731"/>
              <a:gd name="connsiteY9" fmla="*/ 3408473 h 5143529"/>
              <a:gd name="connsiteX10" fmla="*/ 3101944 w 7900731"/>
              <a:gd name="connsiteY10" fmla="*/ 5135459 h 5143529"/>
              <a:gd name="connsiteX11" fmla="*/ 1291123 w 7900731"/>
              <a:gd name="connsiteY11" fmla="*/ 4088698 h 5143529"/>
              <a:gd name="connsiteX12" fmla="*/ 0 w 7900731"/>
              <a:gd name="connsiteY12" fmla="*/ 4881999 h 5143529"/>
              <a:gd name="connsiteX0" fmla="*/ 284870 w 7921582"/>
              <a:gd name="connsiteY0" fmla="*/ 0 h 5143529"/>
              <a:gd name="connsiteX1" fmla="*/ 1267508 w 7921582"/>
              <a:gd name="connsiteY1" fmla="*/ 586853 h 5143529"/>
              <a:gd name="connsiteX2" fmla="*/ 3451151 w 7921582"/>
              <a:gd name="connsiteY2" fmla="*/ 204716 h 5143529"/>
              <a:gd name="connsiteX3" fmla="*/ 5116176 w 7921582"/>
              <a:gd name="connsiteY3" fmla="*/ 1746914 h 5143529"/>
              <a:gd name="connsiteX4" fmla="*/ 6562839 w 7921582"/>
              <a:gd name="connsiteY4" fmla="*/ 873457 h 5143529"/>
              <a:gd name="connsiteX5" fmla="*/ 7859377 w 7921582"/>
              <a:gd name="connsiteY5" fmla="*/ 1337481 h 5143529"/>
              <a:gd name="connsiteX6" fmla="*/ 7586422 w 7921582"/>
              <a:gd name="connsiteY6" fmla="*/ 3084394 h 5143529"/>
              <a:gd name="connsiteX7" fmla="*/ 6457124 w 7921582"/>
              <a:gd name="connsiteY7" fmla="*/ 3249033 h 5143529"/>
              <a:gd name="connsiteX8" fmla="*/ 5918579 w 7921582"/>
              <a:gd name="connsiteY8" fmla="*/ 3849103 h 5143529"/>
              <a:gd name="connsiteX9" fmla="*/ 4787764 w 7921582"/>
              <a:gd name="connsiteY9" fmla="*/ 3408473 h 5143529"/>
              <a:gd name="connsiteX10" fmla="*/ 3101944 w 7921582"/>
              <a:gd name="connsiteY10" fmla="*/ 5135459 h 5143529"/>
              <a:gd name="connsiteX11" fmla="*/ 1291123 w 7921582"/>
              <a:gd name="connsiteY11" fmla="*/ 4088698 h 5143529"/>
              <a:gd name="connsiteX12" fmla="*/ 0 w 7921582"/>
              <a:gd name="connsiteY12" fmla="*/ 4881999 h 5143529"/>
              <a:gd name="connsiteX0" fmla="*/ 284870 w 7918492"/>
              <a:gd name="connsiteY0" fmla="*/ 0 h 5143529"/>
              <a:gd name="connsiteX1" fmla="*/ 1267508 w 7918492"/>
              <a:gd name="connsiteY1" fmla="*/ 586853 h 5143529"/>
              <a:gd name="connsiteX2" fmla="*/ 3451151 w 7918492"/>
              <a:gd name="connsiteY2" fmla="*/ 204716 h 5143529"/>
              <a:gd name="connsiteX3" fmla="*/ 5116176 w 7918492"/>
              <a:gd name="connsiteY3" fmla="*/ 1746914 h 5143529"/>
              <a:gd name="connsiteX4" fmla="*/ 6562839 w 7918492"/>
              <a:gd name="connsiteY4" fmla="*/ 873457 h 5143529"/>
              <a:gd name="connsiteX5" fmla="*/ 7859377 w 7918492"/>
              <a:gd name="connsiteY5" fmla="*/ 1337481 h 5143529"/>
              <a:gd name="connsiteX6" fmla="*/ 7572774 w 7918492"/>
              <a:gd name="connsiteY6" fmla="*/ 3002507 h 5143529"/>
              <a:gd name="connsiteX7" fmla="*/ 6457124 w 7918492"/>
              <a:gd name="connsiteY7" fmla="*/ 3249033 h 5143529"/>
              <a:gd name="connsiteX8" fmla="*/ 5918579 w 7918492"/>
              <a:gd name="connsiteY8" fmla="*/ 3849103 h 5143529"/>
              <a:gd name="connsiteX9" fmla="*/ 4787764 w 7918492"/>
              <a:gd name="connsiteY9" fmla="*/ 3408473 h 5143529"/>
              <a:gd name="connsiteX10" fmla="*/ 3101944 w 7918492"/>
              <a:gd name="connsiteY10" fmla="*/ 5135459 h 5143529"/>
              <a:gd name="connsiteX11" fmla="*/ 1291123 w 7918492"/>
              <a:gd name="connsiteY11" fmla="*/ 4088698 h 5143529"/>
              <a:gd name="connsiteX12" fmla="*/ 0 w 7918492"/>
              <a:gd name="connsiteY12" fmla="*/ 4881999 h 5143529"/>
              <a:gd name="connsiteX0" fmla="*/ 284870 w 7918492"/>
              <a:gd name="connsiteY0" fmla="*/ 0 h 5147092"/>
              <a:gd name="connsiteX1" fmla="*/ 1267508 w 7918492"/>
              <a:gd name="connsiteY1" fmla="*/ 586853 h 5147092"/>
              <a:gd name="connsiteX2" fmla="*/ 3451151 w 7918492"/>
              <a:gd name="connsiteY2" fmla="*/ 204716 h 5147092"/>
              <a:gd name="connsiteX3" fmla="*/ 5116176 w 7918492"/>
              <a:gd name="connsiteY3" fmla="*/ 1746914 h 5147092"/>
              <a:gd name="connsiteX4" fmla="*/ 6562839 w 7918492"/>
              <a:gd name="connsiteY4" fmla="*/ 873457 h 5147092"/>
              <a:gd name="connsiteX5" fmla="*/ 7859377 w 7918492"/>
              <a:gd name="connsiteY5" fmla="*/ 1337481 h 5147092"/>
              <a:gd name="connsiteX6" fmla="*/ 7572774 w 7918492"/>
              <a:gd name="connsiteY6" fmla="*/ 3002507 h 5147092"/>
              <a:gd name="connsiteX7" fmla="*/ 6457124 w 7918492"/>
              <a:gd name="connsiteY7" fmla="*/ 3249033 h 5147092"/>
              <a:gd name="connsiteX8" fmla="*/ 5918579 w 7918492"/>
              <a:gd name="connsiteY8" fmla="*/ 3849103 h 5147092"/>
              <a:gd name="connsiteX9" fmla="*/ 4787764 w 7918492"/>
              <a:gd name="connsiteY9" fmla="*/ 3408473 h 5147092"/>
              <a:gd name="connsiteX10" fmla="*/ 3101944 w 7918492"/>
              <a:gd name="connsiteY10" fmla="*/ 5135459 h 5147092"/>
              <a:gd name="connsiteX11" fmla="*/ 1373010 w 7918492"/>
              <a:gd name="connsiteY11" fmla="*/ 4197881 h 5147092"/>
              <a:gd name="connsiteX12" fmla="*/ 0 w 7918492"/>
              <a:gd name="connsiteY12" fmla="*/ 4881999 h 5147092"/>
              <a:gd name="connsiteX0" fmla="*/ 298518 w 7932140"/>
              <a:gd name="connsiteY0" fmla="*/ 0 h 5147329"/>
              <a:gd name="connsiteX1" fmla="*/ 1281156 w 7932140"/>
              <a:gd name="connsiteY1" fmla="*/ 586853 h 5147329"/>
              <a:gd name="connsiteX2" fmla="*/ 3464799 w 7932140"/>
              <a:gd name="connsiteY2" fmla="*/ 204716 h 5147329"/>
              <a:gd name="connsiteX3" fmla="*/ 5129824 w 7932140"/>
              <a:gd name="connsiteY3" fmla="*/ 1746914 h 5147329"/>
              <a:gd name="connsiteX4" fmla="*/ 6576487 w 7932140"/>
              <a:gd name="connsiteY4" fmla="*/ 873457 h 5147329"/>
              <a:gd name="connsiteX5" fmla="*/ 7873025 w 7932140"/>
              <a:gd name="connsiteY5" fmla="*/ 1337481 h 5147329"/>
              <a:gd name="connsiteX6" fmla="*/ 7586422 w 7932140"/>
              <a:gd name="connsiteY6" fmla="*/ 3002507 h 5147329"/>
              <a:gd name="connsiteX7" fmla="*/ 6470772 w 7932140"/>
              <a:gd name="connsiteY7" fmla="*/ 3249033 h 5147329"/>
              <a:gd name="connsiteX8" fmla="*/ 5932227 w 7932140"/>
              <a:gd name="connsiteY8" fmla="*/ 3849103 h 5147329"/>
              <a:gd name="connsiteX9" fmla="*/ 4801412 w 7932140"/>
              <a:gd name="connsiteY9" fmla="*/ 3408473 h 5147329"/>
              <a:gd name="connsiteX10" fmla="*/ 3115592 w 7932140"/>
              <a:gd name="connsiteY10" fmla="*/ 5135459 h 5147329"/>
              <a:gd name="connsiteX11" fmla="*/ 1386658 w 7932140"/>
              <a:gd name="connsiteY11" fmla="*/ 4197881 h 5147329"/>
              <a:gd name="connsiteX12" fmla="*/ 0 w 7932140"/>
              <a:gd name="connsiteY12" fmla="*/ 4745522 h 5147329"/>
              <a:gd name="connsiteX0" fmla="*/ 298518 w 7932140"/>
              <a:gd name="connsiteY0" fmla="*/ 0 h 4998742"/>
              <a:gd name="connsiteX1" fmla="*/ 1281156 w 7932140"/>
              <a:gd name="connsiteY1" fmla="*/ 586853 h 4998742"/>
              <a:gd name="connsiteX2" fmla="*/ 3464799 w 7932140"/>
              <a:gd name="connsiteY2" fmla="*/ 204716 h 4998742"/>
              <a:gd name="connsiteX3" fmla="*/ 5129824 w 7932140"/>
              <a:gd name="connsiteY3" fmla="*/ 1746914 h 4998742"/>
              <a:gd name="connsiteX4" fmla="*/ 6576487 w 7932140"/>
              <a:gd name="connsiteY4" fmla="*/ 873457 h 4998742"/>
              <a:gd name="connsiteX5" fmla="*/ 7873025 w 7932140"/>
              <a:gd name="connsiteY5" fmla="*/ 1337481 h 4998742"/>
              <a:gd name="connsiteX6" fmla="*/ 7586422 w 7932140"/>
              <a:gd name="connsiteY6" fmla="*/ 3002507 h 4998742"/>
              <a:gd name="connsiteX7" fmla="*/ 6470772 w 7932140"/>
              <a:gd name="connsiteY7" fmla="*/ 3249033 h 4998742"/>
              <a:gd name="connsiteX8" fmla="*/ 5932227 w 7932140"/>
              <a:gd name="connsiteY8" fmla="*/ 3849103 h 4998742"/>
              <a:gd name="connsiteX9" fmla="*/ 4801412 w 7932140"/>
              <a:gd name="connsiteY9" fmla="*/ 3408473 h 4998742"/>
              <a:gd name="connsiteX10" fmla="*/ 3211126 w 7932140"/>
              <a:gd name="connsiteY10" fmla="*/ 4985334 h 4998742"/>
              <a:gd name="connsiteX11" fmla="*/ 1386658 w 7932140"/>
              <a:gd name="connsiteY11" fmla="*/ 4197881 h 4998742"/>
              <a:gd name="connsiteX12" fmla="*/ 0 w 7932140"/>
              <a:gd name="connsiteY12" fmla="*/ 4745522 h 4998742"/>
              <a:gd name="connsiteX0" fmla="*/ 448643 w 8082265"/>
              <a:gd name="connsiteY0" fmla="*/ 0 h 4998590"/>
              <a:gd name="connsiteX1" fmla="*/ 1431281 w 8082265"/>
              <a:gd name="connsiteY1" fmla="*/ 586853 h 4998590"/>
              <a:gd name="connsiteX2" fmla="*/ 3614924 w 8082265"/>
              <a:gd name="connsiteY2" fmla="*/ 204716 h 4998590"/>
              <a:gd name="connsiteX3" fmla="*/ 5279949 w 8082265"/>
              <a:gd name="connsiteY3" fmla="*/ 1746914 h 4998590"/>
              <a:gd name="connsiteX4" fmla="*/ 6726612 w 8082265"/>
              <a:gd name="connsiteY4" fmla="*/ 873457 h 4998590"/>
              <a:gd name="connsiteX5" fmla="*/ 8023150 w 8082265"/>
              <a:gd name="connsiteY5" fmla="*/ 1337481 h 4998590"/>
              <a:gd name="connsiteX6" fmla="*/ 7736547 w 8082265"/>
              <a:gd name="connsiteY6" fmla="*/ 3002507 h 4998590"/>
              <a:gd name="connsiteX7" fmla="*/ 6620897 w 8082265"/>
              <a:gd name="connsiteY7" fmla="*/ 3249033 h 4998590"/>
              <a:gd name="connsiteX8" fmla="*/ 6082352 w 8082265"/>
              <a:gd name="connsiteY8" fmla="*/ 3849103 h 4998590"/>
              <a:gd name="connsiteX9" fmla="*/ 4951537 w 8082265"/>
              <a:gd name="connsiteY9" fmla="*/ 3408473 h 4998590"/>
              <a:gd name="connsiteX10" fmla="*/ 3361251 w 8082265"/>
              <a:gd name="connsiteY10" fmla="*/ 4985334 h 4998590"/>
              <a:gd name="connsiteX11" fmla="*/ 1536783 w 8082265"/>
              <a:gd name="connsiteY11" fmla="*/ 4197881 h 4998590"/>
              <a:gd name="connsiteX12" fmla="*/ 0 w 8082265"/>
              <a:gd name="connsiteY12" fmla="*/ 4813761 h 4998590"/>
              <a:gd name="connsiteX0" fmla="*/ 448643 w 8082265"/>
              <a:gd name="connsiteY0" fmla="*/ 0 h 5001550"/>
              <a:gd name="connsiteX1" fmla="*/ 1431281 w 8082265"/>
              <a:gd name="connsiteY1" fmla="*/ 586853 h 5001550"/>
              <a:gd name="connsiteX2" fmla="*/ 3614924 w 8082265"/>
              <a:gd name="connsiteY2" fmla="*/ 204716 h 5001550"/>
              <a:gd name="connsiteX3" fmla="*/ 5279949 w 8082265"/>
              <a:gd name="connsiteY3" fmla="*/ 1746914 h 5001550"/>
              <a:gd name="connsiteX4" fmla="*/ 6726612 w 8082265"/>
              <a:gd name="connsiteY4" fmla="*/ 873457 h 5001550"/>
              <a:gd name="connsiteX5" fmla="*/ 8023150 w 8082265"/>
              <a:gd name="connsiteY5" fmla="*/ 1337481 h 5001550"/>
              <a:gd name="connsiteX6" fmla="*/ 7736547 w 8082265"/>
              <a:gd name="connsiteY6" fmla="*/ 3002507 h 5001550"/>
              <a:gd name="connsiteX7" fmla="*/ 6620897 w 8082265"/>
              <a:gd name="connsiteY7" fmla="*/ 3249033 h 5001550"/>
              <a:gd name="connsiteX8" fmla="*/ 6082352 w 8082265"/>
              <a:gd name="connsiteY8" fmla="*/ 3849103 h 5001550"/>
              <a:gd name="connsiteX9" fmla="*/ 5142606 w 8082265"/>
              <a:gd name="connsiteY9" fmla="*/ 3312939 h 5001550"/>
              <a:gd name="connsiteX10" fmla="*/ 3361251 w 8082265"/>
              <a:gd name="connsiteY10" fmla="*/ 4985334 h 5001550"/>
              <a:gd name="connsiteX11" fmla="*/ 1536783 w 8082265"/>
              <a:gd name="connsiteY11" fmla="*/ 4197881 h 5001550"/>
              <a:gd name="connsiteX12" fmla="*/ 0 w 8082265"/>
              <a:gd name="connsiteY12" fmla="*/ 4813761 h 5001550"/>
              <a:gd name="connsiteX0" fmla="*/ 448643 w 8082265"/>
              <a:gd name="connsiteY0" fmla="*/ 0 h 5001550"/>
              <a:gd name="connsiteX1" fmla="*/ 1431281 w 8082265"/>
              <a:gd name="connsiteY1" fmla="*/ 586853 h 5001550"/>
              <a:gd name="connsiteX2" fmla="*/ 3614924 w 8082265"/>
              <a:gd name="connsiteY2" fmla="*/ 204716 h 5001550"/>
              <a:gd name="connsiteX3" fmla="*/ 5279949 w 8082265"/>
              <a:gd name="connsiteY3" fmla="*/ 1746914 h 5001550"/>
              <a:gd name="connsiteX4" fmla="*/ 6726612 w 8082265"/>
              <a:gd name="connsiteY4" fmla="*/ 873457 h 5001550"/>
              <a:gd name="connsiteX5" fmla="*/ 8023150 w 8082265"/>
              <a:gd name="connsiteY5" fmla="*/ 1337481 h 5001550"/>
              <a:gd name="connsiteX6" fmla="*/ 7736547 w 8082265"/>
              <a:gd name="connsiteY6" fmla="*/ 3002507 h 5001550"/>
              <a:gd name="connsiteX7" fmla="*/ 6620897 w 8082265"/>
              <a:gd name="connsiteY7" fmla="*/ 3249033 h 5001550"/>
              <a:gd name="connsiteX8" fmla="*/ 5142606 w 8082265"/>
              <a:gd name="connsiteY8" fmla="*/ 3312939 h 5001550"/>
              <a:gd name="connsiteX9" fmla="*/ 3361251 w 8082265"/>
              <a:gd name="connsiteY9" fmla="*/ 4985334 h 5001550"/>
              <a:gd name="connsiteX10" fmla="*/ 1536783 w 8082265"/>
              <a:gd name="connsiteY10" fmla="*/ 4197881 h 5001550"/>
              <a:gd name="connsiteX11" fmla="*/ 0 w 8082265"/>
              <a:gd name="connsiteY11" fmla="*/ 4813761 h 5001550"/>
              <a:gd name="connsiteX0" fmla="*/ 448643 w 8077081"/>
              <a:gd name="connsiteY0" fmla="*/ 0 h 5001550"/>
              <a:gd name="connsiteX1" fmla="*/ 1431281 w 8077081"/>
              <a:gd name="connsiteY1" fmla="*/ 586853 h 5001550"/>
              <a:gd name="connsiteX2" fmla="*/ 3614924 w 8077081"/>
              <a:gd name="connsiteY2" fmla="*/ 204716 h 5001550"/>
              <a:gd name="connsiteX3" fmla="*/ 5279949 w 8077081"/>
              <a:gd name="connsiteY3" fmla="*/ 1746914 h 5001550"/>
              <a:gd name="connsiteX4" fmla="*/ 6726612 w 8077081"/>
              <a:gd name="connsiteY4" fmla="*/ 873457 h 5001550"/>
              <a:gd name="connsiteX5" fmla="*/ 8023150 w 8077081"/>
              <a:gd name="connsiteY5" fmla="*/ 1337481 h 5001550"/>
              <a:gd name="connsiteX6" fmla="*/ 7736547 w 8077081"/>
              <a:gd name="connsiteY6" fmla="*/ 3002507 h 5001550"/>
              <a:gd name="connsiteX7" fmla="*/ 6866557 w 8077081"/>
              <a:gd name="connsiteY7" fmla="*/ 3603874 h 5001550"/>
              <a:gd name="connsiteX8" fmla="*/ 5142606 w 8077081"/>
              <a:gd name="connsiteY8" fmla="*/ 3312939 h 5001550"/>
              <a:gd name="connsiteX9" fmla="*/ 3361251 w 8077081"/>
              <a:gd name="connsiteY9" fmla="*/ 4985334 h 5001550"/>
              <a:gd name="connsiteX10" fmla="*/ 1536783 w 8077081"/>
              <a:gd name="connsiteY10" fmla="*/ 4197881 h 5001550"/>
              <a:gd name="connsiteX11" fmla="*/ 0 w 8077081"/>
              <a:gd name="connsiteY11" fmla="*/ 4813761 h 5001550"/>
              <a:gd name="connsiteX0" fmla="*/ 448643 w 8095875"/>
              <a:gd name="connsiteY0" fmla="*/ 0 h 5001550"/>
              <a:gd name="connsiteX1" fmla="*/ 1431281 w 8095875"/>
              <a:gd name="connsiteY1" fmla="*/ 586853 h 5001550"/>
              <a:gd name="connsiteX2" fmla="*/ 3614924 w 8095875"/>
              <a:gd name="connsiteY2" fmla="*/ 204716 h 5001550"/>
              <a:gd name="connsiteX3" fmla="*/ 5279949 w 8095875"/>
              <a:gd name="connsiteY3" fmla="*/ 1746914 h 5001550"/>
              <a:gd name="connsiteX4" fmla="*/ 6726612 w 8095875"/>
              <a:gd name="connsiteY4" fmla="*/ 873457 h 5001550"/>
              <a:gd name="connsiteX5" fmla="*/ 8023150 w 8095875"/>
              <a:gd name="connsiteY5" fmla="*/ 1337481 h 5001550"/>
              <a:gd name="connsiteX6" fmla="*/ 7818433 w 8095875"/>
              <a:gd name="connsiteY6" fmla="*/ 2743199 h 5001550"/>
              <a:gd name="connsiteX7" fmla="*/ 6866557 w 8095875"/>
              <a:gd name="connsiteY7" fmla="*/ 3603874 h 5001550"/>
              <a:gd name="connsiteX8" fmla="*/ 5142606 w 8095875"/>
              <a:gd name="connsiteY8" fmla="*/ 3312939 h 5001550"/>
              <a:gd name="connsiteX9" fmla="*/ 3361251 w 8095875"/>
              <a:gd name="connsiteY9" fmla="*/ 4985334 h 5001550"/>
              <a:gd name="connsiteX10" fmla="*/ 1536783 w 8095875"/>
              <a:gd name="connsiteY10" fmla="*/ 4197881 h 5001550"/>
              <a:gd name="connsiteX11" fmla="*/ 0 w 8095875"/>
              <a:gd name="connsiteY11" fmla="*/ 4813761 h 5001550"/>
              <a:gd name="connsiteX0" fmla="*/ 448643 w 8086724"/>
              <a:gd name="connsiteY0" fmla="*/ 0 h 5001550"/>
              <a:gd name="connsiteX1" fmla="*/ 1431281 w 8086724"/>
              <a:gd name="connsiteY1" fmla="*/ 586853 h 5001550"/>
              <a:gd name="connsiteX2" fmla="*/ 3614924 w 8086724"/>
              <a:gd name="connsiteY2" fmla="*/ 204716 h 5001550"/>
              <a:gd name="connsiteX3" fmla="*/ 5279949 w 8086724"/>
              <a:gd name="connsiteY3" fmla="*/ 1746914 h 5001550"/>
              <a:gd name="connsiteX4" fmla="*/ 6726612 w 8086724"/>
              <a:gd name="connsiteY4" fmla="*/ 873457 h 5001550"/>
              <a:gd name="connsiteX5" fmla="*/ 8023150 w 8086724"/>
              <a:gd name="connsiteY5" fmla="*/ 1337481 h 5001550"/>
              <a:gd name="connsiteX6" fmla="*/ 7818433 w 8086724"/>
              <a:gd name="connsiteY6" fmla="*/ 2743199 h 5001550"/>
              <a:gd name="connsiteX7" fmla="*/ 7221399 w 8086724"/>
              <a:gd name="connsiteY7" fmla="*/ 3521987 h 5001550"/>
              <a:gd name="connsiteX8" fmla="*/ 5142606 w 8086724"/>
              <a:gd name="connsiteY8" fmla="*/ 3312939 h 5001550"/>
              <a:gd name="connsiteX9" fmla="*/ 3361251 w 8086724"/>
              <a:gd name="connsiteY9" fmla="*/ 4985334 h 5001550"/>
              <a:gd name="connsiteX10" fmla="*/ 1536783 w 8086724"/>
              <a:gd name="connsiteY10" fmla="*/ 4197881 h 5001550"/>
              <a:gd name="connsiteX11" fmla="*/ 0 w 8086724"/>
              <a:gd name="connsiteY11" fmla="*/ 4813761 h 5001550"/>
              <a:gd name="connsiteX0" fmla="*/ 448643 w 8086724"/>
              <a:gd name="connsiteY0" fmla="*/ 0 h 5001550"/>
              <a:gd name="connsiteX1" fmla="*/ 1431281 w 8086724"/>
              <a:gd name="connsiteY1" fmla="*/ 586853 h 5001550"/>
              <a:gd name="connsiteX2" fmla="*/ 3614924 w 8086724"/>
              <a:gd name="connsiteY2" fmla="*/ 204716 h 5001550"/>
              <a:gd name="connsiteX3" fmla="*/ 5279949 w 8086724"/>
              <a:gd name="connsiteY3" fmla="*/ 1746914 h 5001550"/>
              <a:gd name="connsiteX4" fmla="*/ 6726612 w 8086724"/>
              <a:gd name="connsiteY4" fmla="*/ 873457 h 5001550"/>
              <a:gd name="connsiteX5" fmla="*/ 8023150 w 8086724"/>
              <a:gd name="connsiteY5" fmla="*/ 1337481 h 5001550"/>
              <a:gd name="connsiteX6" fmla="*/ 7818433 w 8086724"/>
              <a:gd name="connsiteY6" fmla="*/ 2593074 h 5001550"/>
              <a:gd name="connsiteX7" fmla="*/ 7221399 w 8086724"/>
              <a:gd name="connsiteY7" fmla="*/ 3521987 h 5001550"/>
              <a:gd name="connsiteX8" fmla="*/ 5142606 w 8086724"/>
              <a:gd name="connsiteY8" fmla="*/ 3312939 h 5001550"/>
              <a:gd name="connsiteX9" fmla="*/ 3361251 w 8086724"/>
              <a:gd name="connsiteY9" fmla="*/ 4985334 h 5001550"/>
              <a:gd name="connsiteX10" fmla="*/ 1536783 w 8086724"/>
              <a:gd name="connsiteY10" fmla="*/ 4197881 h 5001550"/>
              <a:gd name="connsiteX11" fmla="*/ 0 w 8086724"/>
              <a:gd name="connsiteY11" fmla="*/ 4813761 h 5001550"/>
              <a:gd name="connsiteX0" fmla="*/ 448643 w 8086724"/>
              <a:gd name="connsiteY0" fmla="*/ 0 h 5005196"/>
              <a:gd name="connsiteX1" fmla="*/ 1431281 w 8086724"/>
              <a:gd name="connsiteY1" fmla="*/ 586853 h 5005196"/>
              <a:gd name="connsiteX2" fmla="*/ 3614924 w 8086724"/>
              <a:gd name="connsiteY2" fmla="*/ 204716 h 5005196"/>
              <a:gd name="connsiteX3" fmla="*/ 5279949 w 8086724"/>
              <a:gd name="connsiteY3" fmla="*/ 1746914 h 5005196"/>
              <a:gd name="connsiteX4" fmla="*/ 6726612 w 8086724"/>
              <a:gd name="connsiteY4" fmla="*/ 873457 h 5005196"/>
              <a:gd name="connsiteX5" fmla="*/ 8023150 w 8086724"/>
              <a:gd name="connsiteY5" fmla="*/ 1337481 h 5005196"/>
              <a:gd name="connsiteX6" fmla="*/ 7818433 w 8086724"/>
              <a:gd name="connsiteY6" fmla="*/ 2593074 h 5005196"/>
              <a:gd name="connsiteX7" fmla="*/ 7221399 w 8086724"/>
              <a:gd name="connsiteY7" fmla="*/ 3521987 h 5005196"/>
              <a:gd name="connsiteX8" fmla="*/ 5238140 w 8086724"/>
              <a:gd name="connsiteY8" fmla="*/ 3203757 h 5005196"/>
              <a:gd name="connsiteX9" fmla="*/ 3361251 w 8086724"/>
              <a:gd name="connsiteY9" fmla="*/ 4985334 h 5005196"/>
              <a:gd name="connsiteX10" fmla="*/ 1536783 w 8086724"/>
              <a:gd name="connsiteY10" fmla="*/ 4197881 h 5005196"/>
              <a:gd name="connsiteX11" fmla="*/ 0 w 8086724"/>
              <a:gd name="connsiteY11" fmla="*/ 4813761 h 5005196"/>
              <a:gd name="connsiteX0" fmla="*/ 448643 w 8086724"/>
              <a:gd name="connsiteY0" fmla="*/ 0 h 5139702"/>
              <a:gd name="connsiteX1" fmla="*/ 1431281 w 8086724"/>
              <a:gd name="connsiteY1" fmla="*/ 586853 h 5139702"/>
              <a:gd name="connsiteX2" fmla="*/ 3614924 w 8086724"/>
              <a:gd name="connsiteY2" fmla="*/ 204716 h 5139702"/>
              <a:gd name="connsiteX3" fmla="*/ 5279949 w 8086724"/>
              <a:gd name="connsiteY3" fmla="*/ 1746914 h 5139702"/>
              <a:gd name="connsiteX4" fmla="*/ 6726612 w 8086724"/>
              <a:gd name="connsiteY4" fmla="*/ 873457 h 5139702"/>
              <a:gd name="connsiteX5" fmla="*/ 8023150 w 8086724"/>
              <a:gd name="connsiteY5" fmla="*/ 1337481 h 5139702"/>
              <a:gd name="connsiteX6" fmla="*/ 7818433 w 8086724"/>
              <a:gd name="connsiteY6" fmla="*/ 2593074 h 5139702"/>
              <a:gd name="connsiteX7" fmla="*/ 7221399 w 8086724"/>
              <a:gd name="connsiteY7" fmla="*/ 3521987 h 5139702"/>
              <a:gd name="connsiteX8" fmla="*/ 5238140 w 8086724"/>
              <a:gd name="connsiteY8" fmla="*/ 3203757 h 5139702"/>
              <a:gd name="connsiteX9" fmla="*/ 3620559 w 8086724"/>
              <a:gd name="connsiteY9" fmla="*/ 5121811 h 5139702"/>
              <a:gd name="connsiteX10" fmla="*/ 1536783 w 8086724"/>
              <a:gd name="connsiteY10" fmla="*/ 4197881 h 5139702"/>
              <a:gd name="connsiteX11" fmla="*/ 0 w 8086724"/>
              <a:gd name="connsiteY11" fmla="*/ 4813761 h 5139702"/>
              <a:gd name="connsiteX0" fmla="*/ 448643 w 8086724"/>
              <a:gd name="connsiteY0" fmla="*/ 0 h 5138007"/>
              <a:gd name="connsiteX1" fmla="*/ 1431281 w 8086724"/>
              <a:gd name="connsiteY1" fmla="*/ 586853 h 5138007"/>
              <a:gd name="connsiteX2" fmla="*/ 3614924 w 8086724"/>
              <a:gd name="connsiteY2" fmla="*/ 204716 h 5138007"/>
              <a:gd name="connsiteX3" fmla="*/ 5279949 w 8086724"/>
              <a:gd name="connsiteY3" fmla="*/ 1746914 h 5138007"/>
              <a:gd name="connsiteX4" fmla="*/ 6726612 w 8086724"/>
              <a:gd name="connsiteY4" fmla="*/ 873457 h 5138007"/>
              <a:gd name="connsiteX5" fmla="*/ 8023150 w 8086724"/>
              <a:gd name="connsiteY5" fmla="*/ 1337481 h 5138007"/>
              <a:gd name="connsiteX6" fmla="*/ 7818433 w 8086724"/>
              <a:gd name="connsiteY6" fmla="*/ 2593074 h 5138007"/>
              <a:gd name="connsiteX7" fmla="*/ 7221399 w 8086724"/>
              <a:gd name="connsiteY7" fmla="*/ 3521987 h 5138007"/>
              <a:gd name="connsiteX8" fmla="*/ 5620278 w 8086724"/>
              <a:gd name="connsiteY8" fmla="*/ 3258348 h 5138007"/>
              <a:gd name="connsiteX9" fmla="*/ 3620559 w 8086724"/>
              <a:gd name="connsiteY9" fmla="*/ 5121811 h 5138007"/>
              <a:gd name="connsiteX10" fmla="*/ 1536783 w 8086724"/>
              <a:gd name="connsiteY10" fmla="*/ 4197881 h 5138007"/>
              <a:gd name="connsiteX11" fmla="*/ 0 w 8086724"/>
              <a:gd name="connsiteY11" fmla="*/ 4813761 h 5138007"/>
              <a:gd name="connsiteX0" fmla="*/ 448643 w 8086724"/>
              <a:gd name="connsiteY0" fmla="*/ 0 h 5133317"/>
              <a:gd name="connsiteX1" fmla="*/ 1431281 w 8086724"/>
              <a:gd name="connsiteY1" fmla="*/ 586853 h 5133317"/>
              <a:gd name="connsiteX2" fmla="*/ 3614924 w 8086724"/>
              <a:gd name="connsiteY2" fmla="*/ 204716 h 5133317"/>
              <a:gd name="connsiteX3" fmla="*/ 5279949 w 8086724"/>
              <a:gd name="connsiteY3" fmla="*/ 1746914 h 5133317"/>
              <a:gd name="connsiteX4" fmla="*/ 6726612 w 8086724"/>
              <a:gd name="connsiteY4" fmla="*/ 873457 h 5133317"/>
              <a:gd name="connsiteX5" fmla="*/ 8023150 w 8086724"/>
              <a:gd name="connsiteY5" fmla="*/ 1337481 h 5133317"/>
              <a:gd name="connsiteX6" fmla="*/ 7818433 w 8086724"/>
              <a:gd name="connsiteY6" fmla="*/ 2593074 h 5133317"/>
              <a:gd name="connsiteX7" fmla="*/ 7221399 w 8086724"/>
              <a:gd name="connsiteY7" fmla="*/ 3521987 h 5133317"/>
              <a:gd name="connsiteX8" fmla="*/ 5620278 w 8086724"/>
              <a:gd name="connsiteY8" fmla="*/ 3258348 h 5133317"/>
              <a:gd name="connsiteX9" fmla="*/ 3620559 w 8086724"/>
              <a:gd name="connsiteY9" fmla="*/ 5121811 h 5133317"/>
              <a:gd name="connsiteX10" fmla="*/ 1536783 w 8086724"/>
              <a:gd name="connsiteY10" fmla="*/ 4197881 h 5133317"/>
              <a:gd name="connsiteX11" fmla="*/ 0 w 8086724"/>
              <a:gd name="connsiteY11" fmla="*/ 4813761 h 5133317"/>
              <a:gd name="connsiteX0" fmla="*/ 448643 w 8086724"/>
              <a:gd name="connsiteY0" fmla="*/ 0 h 5133317"/>
              <a:gd name="connsiteX1" fmla="*/ 1431281 w 8086724"/>
              <a:gd name="connsiteY1" fmla="*/ 586853 h 5133317"/>
              <a:gd name="connsiteX2" fmla="*/ 3614924 w 8086724"/>
              <a:gd name="connsiteY2" fmla="*/ 204716 h 5133317"/>
              <a:gd name="connsiteX3" fmla="*/ 5279949 w 8086724"/>
              <a:gd name="connsiteY3" fmla="*/ 1746914 h 5133317"/>
              <a:gd name="connsiteX4" fmla="*/ 6726612 w 8086724"/>
              <a:gd name="connsiteY4" fmla="*/ 873457 h 5133317"/>
              <a:gd name="connsiteX5" fmla="*/ 8023150 w 8086724"/>
              <a:gd name="connsiteY5" fmla="*/ 1337481 h 5133317"/>
              <a:gd name="connsiteX6" fmla="*/ 7818433 w 8086724"/>
              <a:gd name="connsiteY6" fmla="*/ 2593074 h 5133317"/>
              <a:gd name="connsiteX7" fmla="*/ 7221399 w 8086724"/>
              <a:gd name="connsiteY7" fmla="*/ 3521987 h 5133317"/>
              <a:gd name="connsiteX8" fmla="*/ 5620278 w 8086724"/>
              <a:gd name="connsiteY8" fmla="*/ 3258348 h 5133317"/>
              <a:gd name="connsiteX9" fmla="*/ 3620559 w 8086724"/>
              <a:gd name="connsiteY9" fmla="*/ 5121811 h 5133317"/>
              <a:gd name="connsiteX10" fmla="*/ 1536783 w 8086724"/>
              <a:gd name="connsiteY10" fmla="*/ 4197881 h 5133317"/>
              <a:gd name="connsiteX11" fmla="*/ 0 w 8086724"/>
              <a:gd name="connsiteY11" fmla="*/ 4813761 h 5133317"/>
              <a:gd name="connsiteX0" fmla="*/ 842183 w 8480264"/>
              <a:gd name="connsiteY0" fmla="*/ 0 h 5133317"/>
              <a:gd name="connsiteX1" fmla="*/ 1824821 w 8480264"/>
              <a:gd name="connsiteY1" fmla="*/ 586853 h 5133317"/>
              <a:gd name="connsiteX2" fmla="*/ 4008464 w 8480264"/>
              <a:gd name="connsiteY2" fmla="*/ 204716 h 5133317"/>
              <a:gd name="connsiteX3" fmla="*/ 5673489 w 8480264"/>
              <a:gd name="connsiteY3" fmla="*/ 1746914 h 5133317"/>
              <a:gd name="connsiteX4" fmla="*/ 7120152 w 8480264"/>
              <a:gd name="connsiteY4" fmla="*/ 873457 h 5133317"/>
              <a:gd name="connsiteX5" fmla="*/ 8416690 w 8480264"/>
              <a:gd name="connsiteY5" fmla="*/ 1337481 h 5133317"/>
              <a:gd name="connsiteX6" fmla="*/ 8211973 w 8480264"/>
              <a:gd name="connsiteY6" fmla="*/ 2593074 h 5133317"/>
              <a:gd name="connsiteX7" fmla="*/ 7614939 w 8480264"/>
              <a:gd name="connsiteY7" fmla="*/ 3521987 h 5133317"/>
              <a:gd name="connsiteX8" fmla="*/ 6013818 w 8480264"/>
              <a:gd name="connsiteY8" fmla="*/ 3258348 h 5133317"/>
              <a:gd name="connsiteX9" fmla="*/ 4014099 w 8480264"/>
              <a:gd name="connsiteY9" fmla="*/ 5121811 h 5133317"/>
              <a:gd name="connsiteX10" fmla="*/ 1930323 w 8480264"/>
              <a:gd name="connsiteY10" fmla="*/ 4197881 h 5133317"/>
              <a:gd name="connsiteX11" fmla="*/ 0 w 8480264"/>
              <a:gd name="connsiteY11" fmla="*/ 3841488 h 5133317"/>
              <a:gd name="connsiteX0" fmla="*/ 842183 w 8480264"/>
              <a:gd name="connsiteY0" fmla="*/ 0 h 5122116"/>
              <a:gd name="connsiteX1" fmla="*/ 1824821 w 8480264"/>
              <a:gd name="connsiteY1" fmla="*/ 586853 h 5122116"/>
              <a:gd name="connsiteX2" fmla="*/ 4008464 w 8480264"/>
              <a:gd name="connsiteY2" fmla="*/ 204716 h 5122116"/>
              <a:gd name="connsiteX3" fmla="*/ 5673489 w 8480264"/>
              <a:gd name="connsiteY3" fmla="*/ 1746914 h 5122116"/>
              <a:gd name="connsiteX4" fmla="*/ 7120152 w 8480264"/>
              <a:gd name="connsiteY4" fmla="*/ 873457 h 5122116"/>
              <a:gd name="connsiteX5" fmla="*/ 8416690 w 8480264"/>
              <a:gd name="connsiteY5" fmla="*/ 1337481 h 5122116"/>
              <a:gd name="connsiteX6" fmla="*/ 8211973 w 8480264"/>
              <a:gd name="connsiteY6" fmla="*/ 2593074 h 5122116"/>
              <a:gd name="connsiteX7" fmla="*/ 7614939 w 8480264"/>
              <a:gd name="connsiteY7" fmla="*/ 3521987 h 5122116"/>
              <a:gd name="connsiteX8" fmla="*/ 6013818 w 8480264"/>
              <a:gd name="connsiteY8" fmla="*/ 3258348 h 5122116"/>
              <a:gd name="connsiteX9" fmla="*/ 4014099 w 8480264"/>
              <a:gd name="connsiteY9" fmla="*/ 5121811 h 5122116"/>
              <a:gd name="connsiteX10" fmla="*/ 2196541 w 8480264"/>
              <a:gd name="connsiteY10" fmla="*/ 3109860 h 5122116"/>
              <a:gd name="connsiteX11" fmla="*/ 0 w 8480264"/>
              <a:gd name="connsiteY11" fmla="*/ 3841488 h 5122116"/>
              <a:gd name="connsiteX0" fmla="*/ 842183 w 8480264"/>
              <a:gd name="connsiteY0" fmla="*/ 0 h 3999720"/>
              <a:gd name="connsiteX1" fmla="*/ 1824821 w 8480264"/>
              <a:gd name="connsiteY1" fmla="*/ 586853 h 3999720"/>
              <a:gd name="connsiteX2" fmla="*/ 4008464 w 8480264"/>
              <a:gd name="connsiteY2" fmla="*/ 204716 h 3999720"/>
              <a:gd name="connsiteX3" fmla="*/ 5673489 w 8480264"/>
              <a:gd name="connsiteY3" fmla="*/ 1746914 h 3999720"/>
              <a:gd name="connsiteX4" fmla="*/ 7120152 w 8480264"/>
              <a:gd name="connsiteY4" fmla="*/ 873457 h 3999720"/>
              <a:gd name="connsiteX5" fmla="*/ 8416690 w 8480264"/>
              <a:gd name="connsiteY5" fmla="*/ 1337481 h 3999720"/>
              <a:gd name="connsiteX6" fmla="*/ 8211973 w 8480264"/>
              <a:gd name="connsiteY6" fmla="*/ 2593074 h 3999720"/>
              <a:gd name="connsiteX7" fmla="*/ 7614939 w 8480264"/>
              <a:gd name="connsiteY7" fmla="*/ 3521987 h 3999720"/>
              <a:gd name="connsiteX8" fmla="*/ 6013818 w 8480264"/>
              <a:gd name="connsiteY8" fmla="*/ 3258348 h 3999720"/>
              <a:gd name="connsiteX9" fmla="*/ 3944650 w 8480264"/>
              <a:gd name="connsiteY9" fmla="*/ 3999067 h 3999720"/>
              <a:gd name="connsiteX10" fmla="*/ 2196541 w 8480264"/>
              <a:gd name="connsiteY10" fmla="*/ 3109860 h 3999720"/>
              <a:gd name="connsiteX11" fmla="*/ 0 w 8480264"/>
              <a:gd name="connsiteY11" fmla="*/ 3841488 h 3999720"/>
              <a:gd name="connsiteX0" fmla="*/ 842183 w 8480264"/>
              <a:gd name="connsiteY0" fmla="*/ 0 h 3999625"/>
              <a:gd name="connsiteX1" fmla="*/ 1824821 w 8480264"/>
              <a:gd name="connsiteY1" fmla="*/ 586853 h 3999625"/>
              <a:gd name="connsiteX2" fmla="*/ 4008464 w 8480264"/>
              <a:gd name="connsiteY2" fmla="*/ 204716 h 3999625"/>
              <a:gd name="connsiteX3" fmla="*/ 5673489 w 8480264"/>
              <a:gd name="connsiteY3" fmla="*/ 1746914 h 3999625"/>
              <a:gd name="connsiteX4" fmla="*/ 7120152 w 8480264"/>
              <a:gd name="connsiteY4" fmla="*/ 873457 h 3999625"/>
              <a:gd name="connsiteX5" fmla="*/ 8416690 w 8480264"/>
              <a:gd name="connsiteY5" fmla="*/ 1337481 h 3999625"/>
              <a:gd name="connsiteX6" fmla="*/ 8211973 w 8480264"/>
              <a:gd name="connsiteY6" fmla="*/ 2593074 h 3999625"/>
              <a:gd name="connsiteX7" fmla="*/ 7614939 w 8480264"/>
              <a:gd name="connsiteY7" fmla="*/ 3521987 h 3999625"/>
              <a:gd name="connsiteX8" fmla="*/ 6013818 w 8480264"/>
              <a:gd name="connsiteY8" fmla="*/ 3258348 h 3999625"/>
              <a:gd name="connsiteX9" fmla="*/ 3944650 w 8480264"/>
              <a:gd name="connsiteY9" fmla="*/ 3999067 h 3999625"/>
              <a:gd name="connsiteX10" fmla="*/ 2080794 w 8480264"/>
              <a:gd name="connsiteY10" fmla="*/ 3121434 h 3999625"/>
              <a:gd name="connsiteX11" fmla="*/ 0 w 8480264"/>
              <a:gd name="connsiteY11" fmla="*/ 3841488 h 3999625"/>
              <a:gd name="connsiteX0" fmla="*/ 842183 w 8480264"/>
              <a:gd name="connsiteY0" fmla="*/ 0 h 3941793"/>
              <a:gd name="connsiteX1" fmla="*/ 1824821 w 8480264"/>
              <a:gd name="connsiteY1" fmla="*/ 586853 h 3941793"/>
              <a:gd name="connsiteX2" fmla="*/ 4008464 w 8480264"/>
              <a:gd name="connsiteY2" fmla="*/ 204716 h 3941793"/>
              <a:gd name="connsiteX3" fmla="*/ 5673489 w 8480264"/>
              <a:gd name="connsiteY3" fmla="*/ 1746914 h 3941793"/>
              <a:gd name="connsiteX4" fmla="*/ 7120152 w 8480264"/>
              <a:gd name="connsiteY4" fmla="*/ 873457 h 3941793"/>
              <a:gd name="connsiteX5" fmla="*/ 8416690 w 8480264"/>
              <a:gd name="connsiteY5" fmla="*/ 1337481 h 3941793"/>
              <a:gd name="connsiteX6" fmla="*/ 8211973 w 8480264"/>
              <a:gd name="connsiteY6" fmla="*/ 2593074 h 3941793"/>
              <a:gd name="connsiteX7" fmla="*/ 7614939 w 8480264"/>
              <a:gd name="connsiteY7" fmla="*/ 3521987 h 3941793"/>
              <a:gd name="connsiteX8" fmla="*/ 6013818 w 8480264"/>
              <a:gd name="connsiteY8" fmla="*/ 3258348 h 3941793"/>
              <a:gd name="connsiteX9" fmla="*/ 3817329 w 8480264"/>
              <a:gd name="connsiteY9" fmla="*/ 3941194 h 3941793"/>
              <a:gd name="connsiteX10" fmla="*/ 2080794 w 8480264"/>
              <a:gd name="connsiteY10" fmla="*/ 3121434 h 3941793"/>
              <a:gd name="connsiteX11" fmla="*/ 0 w 8480264"/>
              <a:gd name="connsiteY11" fmla="*/ 3841488 h 3941793"/>
              <a:gd name="connsiteX0" fmla="*/ 842183 w 8480264"/>
              <a:gd name="connsiteY0" fmla="*/ 0 h 3941515"/>
              <a:gd name="connsiteX1" fmla="*/ 1824821 w 8480264"/>
              <a:gd name="connsiteY1" fmla="*/ 586853 h 3941515"/>
              <a:gd name="connsiteX2" fmla="*/ 4008464 w 8480264"/>
              <a:gd name="connsiteY2" fmla="*/ 204716 h 3941515"/>
              <a:gd name="connsiteX3" fmla="*/ 5673489 w 8480264"/>
              <a:gd name="connsiteY3" fmla="*/ 1746914 h 3941515"/>
              <a:gd name="connsiteX4" fmla="*/ 7120152 w 8480264"/>
              <a:gd name="connsiteY4" fmla="*/ 873457 h 3941515"/>
              <a:gd name="connsiteX5" fmla="*/ 8416690 w 8480264"/>
              <a:gd name="connsiteY5" fmla="*/ 1337481 h 3941515"/>
              <a:gd name="connsiteX6" fmla="*/ 8211973 w 8480264"/>
              <a:gd name="connsiteY6" fmla="*/ 2593074 h 3941515"/>
              <a:gd name="connsiteX7" fmla="*/ 7614939 w 8480264"/>
              <a:gd name="connsiteY7" fmla="*/ 3521987 h 3941515"/>
              <a:gd name="connsiteX8" fmla="*/ 6002243 w 8480264"/>
              <a:gd name="connsiteY8" fmla="*/ 3223624 h 3941515"/>
              <a:gd name="connsiteX9" fmla="*/ 3817329 w 8480264"/>
              <a:gd name="connsiteY9" fmla="*/ 3941194 h 3941515"/>
              <a:gd name="connsiteX10" fmla="*/ 2080794 w 8480264"/>
              <a:gd name="connsiteY10" fmla="*/ 3121434 h 3941515"/>
              <a:gd name="connsiteX11" fmla="*/ 0 w 8480264"/>
              <a:gd name="connsiteY11" fmla="*/ 3841488 h 3941515"/>
              <a:gd name="connsiteX0" fmla="*/ 842183 w 8480264"/>
              <a:gd name="connsiteY0" fmla="*/ 0 h 3941328"/>
              <a:gd name="connsiteX1" fmla="*/ 1824821 w 8480264"/>
              <a:gd name="connsiteY1" fmla="*/ 586853 h 3941328"/>
              <a:gd name="connsiteX2" fmla="*/ 4008464 w 8480264"/>
              <a:gd name="connsiteY2" fmla="*/ 204716 h 3941328"/>
              <a:gd name="connsiteX3" fmla="*/ 5673489 w 8480264"/>
              <a:gd name="connsiteY3" fmla="*/ 1746914 h 3941328"/>
              <a:gd name="connsiteX4" fmla="*/ 7120152 w 8480264"/>
              <a:gd name="connsiteY4" fmla="*/ 873457 h 3941328"/>
              <a:gd name="connsiteX5" fmla="*/ 8416690 w 8480264"/>
              <a:gd name="connsiteY5" fmla="*/ 1337481 h 3941328"/>
              <a:gd name="connsiteX6" fmla="*/ 8211973 w 8480264"/>
              <a:gd name="connsiteY6" fmla="*/ 2593074 h 3941328"/>
              <a:gd name="connsiteX7" fmla="*/ 7614939 w 8480264"/>
              <a:gd name="connsiteY7" fmla="*/ 3521987 h 3941328"/>
              <a:gd name="connsiteX8" fmla="*/ 5886496 w 8480264"/>
              <a:gd name="connsiteY8" fmla="*/ 3050003 h 3941328"/>
              <a:gd name="connsiteX9" fmla="*/ 3817329 w 8480264"/>
              <a:gd name="connsiteY9" fmla="*/ 3941194 h 3941328"/>
              <a:gd name="connsiteX10" fmla="*/ 2080794 w 8480264"/>
              <a:gd name="connsiteY10" fmla="*/ 3121434 h 3941328"/>
              <a:gd name="connsiteX11" fmla="*/ 0 w 8480264"/>
              <a:gd name="connsiteY11" fmla="*/ 3841488 h 3941328"/>
              <a:gd name="connsiteX0" fmla="*/ 842183 w 8479204"/>
              <a:gd name="connsiteY0" fmla="*/ 0 h 3941328"/>
              <a:gd name="connsiteX1" fmla="*/ 1824821 w 8479204"/>
              <a:gd name="connsiteY1" fmla="*/ 586853 h 3941328"/>
              <a:gd name="connsiteX2" fmla="*/ 4008464 w 8479204"/>
              <a:gd name="connsiteY2" fmla="*/ 204716 h 3941328"/>
              <a:gd name="connsiteX3" fmla="*/ 5673489 w 8479204"/>
              <a:gd name="connsiteY3" fmla="*/ 1746914 h 3941328"/>
              <a:gd name="connsiteX4" fmla="*/ 7120152 w 8479204"/>
              <a:gd name="connsiteY4" fmla="*/ 873457 h 3941328"/>
              <a:gd name="connsiteX5" fmla="*/ 8416690 w 8479204"/>
              <a:gd name="connsiteY5" fmla="*/ 1337481 h 3941328"/>
              <a:gd name="connsiteX6" fmla="*/ 8211973 w 8479204"/>
              <a:gd name="connsiteY6" fmla="*/ 2593074 h 3941328"/>
              <a:gd name="connsiteX7" fmla="*/ 7661237 w 8479204"/>
              <a:gd name="connsiteY7" fmla="*/ 3093724 h 3941328"/>
              <a:gd name="connsiteX8" fmla="*/ 5886496 w 8479204"/>
              <a:gd name="connsiteY8" fmla="*/ 3050003 h 3941328"/>
              <a:gd name="connsiteX9" fmla="*/ 3817329 w 8479204"/>
              <a:gd name="connsiteY9" fmla="*/ 3941194 h 3941328"/>
              <a:gd name="connsiteX10" fmla="*/ 2080794 w 8479204"/>
              <a:gd name="connsiteY10" fmla="*/ 3121434 h 3941328"/>
              <a:gd name="connsiteX11" fmla="*/ 0 w 8479204"/>
              <a:gd name="connsiteY11" fmla="*/ 3841488 h 3941328"/>
              <a:gd name="connsiteX0" fmla="*/ 842183 w 8428927"/>
              <a:gd name="connsiteY0" fmla="*/ 0 h 3941328"/>
              <a:gd name="connsiteX1" fmla="*/ 1824821 w 8428927"/>
              <a:gd name="connsiteY1" fmla="*/ 586853 h 3941328"/>
              <a:gd name="connsiteX2" fmla="*/ 4008464 w 8428927"/>
              <a:gd name="connsiteY2" fmla="*/ 204716 h 3941328"/>
              <a:gd name="connsiteX3" fmla="*/ 5673489 w 8428927"/>
              <a:gd name="connsiteY3" fmla="*/ 1746914 h 3941328"/>
              <a:gd name="connsiteX4" fmla="*/ 7120152 w 8428927"/>
              <a:gd name="connsiteY4" fmla="*/ 873457 h 3941328"/>
              <a:gd name="connsiteX5" fmla="*/ 8416690 w 8428927"/>
              <a:gd name="connsiteY5" fmla="*/ 1337481 h 3941328"/>
              <a:gd name="connsiteX6" fmla="*/ 7661237 w 8428927"/>
              <a:gd name="connsiteY6" fmla="*/ 3093724 h 3941328"/>
              <a:gd name="connsiteX7" fmla="*/ 5886496 w 8428927"/>
              <a:gd name="connsiteY7" fmla="*/ 3050003 h 3941328"/>
              <a:gd name="connsiteX8" fmla="*/ 3817329 w 8428927"/>
              <a:gd name="connsiteY8" fmla="*/ 3941194 h 3941328"/>
              <a:gd name="connsiteX9" fmla="*/ 2080794 w 8428927"/>
              <a:gd name="connsiteY9" fmla="*/ 3121434 h 3941328"/>
              <a:gd name="connsiteX10" fmla="*/ 0 w 8428927"/>
              <a:gd name="connsiteY10" fmla="*/ 3841488 h 3941328"/>
              <a:gd name="connsiteX0" fmla="*/ 842183 w 8473594"/>
              <a:gd name="connsiteY0" fmla="*/ 0 h 3941328"/>
              <a:gd name="connsiteX1" fmla="*/ 1824821 w 8473594"/>
              <a:gd name="connsiteY1" fmla="*/ 586853 h 3941328"/>
              <a:gd name="connsiteX2" fmla="*/ 4008464 w 8473594"/>
              <a:gd name="connsiteY2" fmla="*/ 204716 h 3941328"/>
              <a:gd name="connsiteX3" fmla="*/ 5673489 w 8473594"/>
              <a:gd name="connsiteY3" fmla="*/ 1746914 h 3941328"/>
              <a:gd name="connsiteX4" fmla="*/ 7120152 w 8473594"/>
              <a:gd name="connsiteY4" fmla="*/ 873457 h 3941328"/>
              <a:gd name="connsiteX5" fmla="*/ 8416690 w 8473594"/>
              <a:gd name="connsiteY5" fmla="*/ 1337481 h 3941328"/>
              <a:gd name="connsiteX6" fmla="*/ 7661237 w 8473594"/>
              <a:gd name="connsiteY6" fmla="*/ 3093724 h 3941328"/>
              <a:gd name="connsiteX7" fmla="*/ 5886496 w 8473594"/>
              <a:gd name="connsiteY7" fmla="*/ 3050003 h 3941328"/>
              <a:gd name="connsiteX8" fmla="*/ 3817329 w 8473594"/>
              <a:gd name="connsiteY8" fmla="*/ 3941194 h 3941328"/>
              <a:gd name="connsiteX9" fmla="*/ 2080794 w 8473594"/>
              <a:gd name="connsiteY9" fmla="*/ 3121434 h 3941328"/>
              <a:gd name="connsiteX10" fmla="*/ 0 w 8473594"/>
              <a:gd name="connsiteY10" fmla="*/ 3841488 h 3941328"/>
              <a:gd name="connsiteX0" fmla="*/ 842183 w 8473594"/>
              <a:gd name="connsiteY0" fmla="*/ 0 h 3941328"/>
              <a:gd name="connsiteX1" fmla="*/ 1824821 w 8473594"/>
              <a:gd name="connsiteY1" fmla="*/ 586853 h 3941328"/>
              <a:gd name="connsiteX2" fmla="*/ 4008464 w 8473594"/>
              <a:gd name="connsiteY2" fmla="*/ 204716 h 3941328"/>
              <a:gd name="connsiteX3" fmla="*/ 5673489 w 8473594"/>
              <a:gd name="connsiteY3" fmla="*/ 1746914 h 3941328"/>
              <a:gd name="connsiteX4" fmla="*/ 7120152 w 8473594"/>
              <a:gd name="connsiteY4" fmla="*/ 873457 h 3941328"/>
              <a:gd name="connsiteX5" fmla="*/ 8416690 w 8473594"/>
              <a:gd name="connsiteY5" fmla="*/ 1337481 h 3941328"/>
              <a:gd name="connsiteX6" fmla="*/ 7661237 w 8473594"/>
              <a:gd name="connsiteY6" fmla="*/ 3093724 h 3941328"/>
              <a:gd name="connsiteX7" fmla="*/ 5886496 w 8473594"/>
              <a:gd name="connsiteY7" fmla="*/ 3050003 h 3941328"/>
              <a:gd name="connsiteX8" fmla="*/ 3817329 w 8473594"/>
              <a:gd name="connsiteY8" fmla="*/ 3941194 h 3941328"/>
              <a:gd name="connsiteX9" fmla="*/ 2080794 w 8473594"/>
              <a:gd name="connsiteY9" fmla="*/ 3121434 h 3941328"/>
              <a:gd name="connsiteX10" fmla="*/ 0 w 8473594"/>
              <a:gd name="connsiteY10" fmla="*/ 3841488 h 3941328"/>
              <a:gd name="connsiteX0" fmla="*/ 842183 w 8441774"/>
              <a:gd name="connsiteY0" fmla="*/ 0 h 3941328"/>
              <a:gd name="connsiteX1" fmla="*/ 1824821 w 8441774"/>
              <a:gd name="connsiteY1" fmla="*/ 586853 h 3941328"/>
              <a:gd name="connsiteX2" fmla="*/ 4008464 w 8441774"/>
              <a:gd name="connsiteY2" fmla="*/ 204716 h 3941328"/>
              <a:gd name="connsiteX3" fmla="*/ 5673489 w 8441774"/>
              <a:gd name="connsiteY3" fmla="*/ 1746914 h 3941328"/>
              <a:gd name="connsiteX4" fmla="*/ 7120152 w 8441774"/>
              <a:gd name="connsiteY4" fmla="*/ 873457 h 3941328"/>
              <a:gd name="connsiteX5" fmla="*/ 8416690 w 8441774"/>
              <a:gd name="connsiteY5" fmla="*/ 1337481 h 3941328"/>
              <a:gd name="connsiteX6" fmla="*/ 7661237 w 8441774"/>
              <a:gd name="connsiteY6" fmla="*/ 3093724 h 3941328"/>
              <a:gd name="connsiteX7" fmla="*/ 5886496 w 8441774"/>
              <a:gd name="connsiteY7" fmla="*/ 3050003 h 3941328"/>
              <a:gd name="connsiteX8" fmla="*/ 3817329 w 8441774"/>
              <a:gd name="connsiteY8" fmla="*/ 3941194 h 3941328"/>
              <a:gd name="connsiteX9" fmla="*/ 2080794 w 8441774"/>
              <a:gd name="connsiteY9" fmla="*/ 3121434 h 3941328"/>
              <a:gd name="connsiteX10" fmla="*/ 0 w 8441774"/>
              <a:gd name="connsiteY10" fmla="*/ 3841488 h 3941328"/>
              <a:gd name="connsiteX0" fmla="*/ 842183 w 8635515"/>
              <a:gd name="connsiteY0" fmla="*/ 0 h 3941328"/>
              <a:gd name="connsiteX1" fmla="*/ 1824821 w 8635515"/>
              <a:gd name="connsiteY1" fmla="*/ 586853 h 3941328"/>
              <a:gd name="connsiteX2" fmla="*/ 4008464 w 8635515"/>
              <a:gd name="connsiteY2" fmla="*/ 204716 h 3941328"/>
              <a:gd name="connsiteX3" fmla="*/ 5673489 w 8635515"/>
              <a:gd name="connsiteY3" fmla="*/ 1746914 h 3941328"/>
              <a:gd name="connsiteX4" fmla="*/ 7120152 w 8635515"/>
              <a:gd name="connsiteY4" fmla="*/ 873457 h 3941328"/>
              <a:gd name="connsiteX5" fmla="*/ 8613460 w 8635515"/>
              <a:gd name="connsiteY5" fmla="*/ 1696296 h 3941328"/>
              <a:gd name="connsiteX6" fmla="*/ 7661237 w 8635515"/>
              <a:gd name="connsiteY6" fmla="*/ 3093724 h 3941328"/>
              <a:gd name="connsiteX7" fmla="*/ 5886496 w 8635515"/>
              <a:gd name="connsiteY7" fmla="*/ 3050003 h 3941328"/>
              <a:gd name="connsiteX8" fmla="*/ 3817329 w 8635515"/>
              <a:gd name="connsiteY8" fmla="*/ 3941194 h 3941328"/>
              <a:gd name="connsiteX9" fmla="*/ 2080794 w 8635515"/>
              <a:gd name="connsiteY9" fmla="*/ 3121434 h 3941328"/>
              <a:gd name="connsiteX10" fmla="*/ 0 w 8635515"/>
              <a:gd name="connsiteY10" fmla="*/ 3841488 h 3941328"/>
              <a:gd name="connsiteX0" fmla="*/ 842183 w 8616840"/>
              <a:gd name="connsiteY0" fmla="*/ 0 h 3941328"/>
              <a:gd name="connsiteX1" fmla="*/ 1824821 w 8616840"/>
              <a:gd name="connsiteY1" fmla="*/ 586853 h 3941328"/>
              <a:gd name="connsiteX2" fmla="*/ 4008464 w 8616840"/>
              <a:gd name="connsiteY2" fmla="*/ 204716 h 3941328"/>
              <a:gd name="connsiteX3" fmla="*/ 5673489 w 8616840"/>
              <a:gd name="connsiteY3" fmla="*/ 1746914 h 3941328"/>
              <a:gd name="connsiteX4" fmla="*/ 7351646 w 8616840"/>
              <a:gd name="connsiteY4" fmla="*/ 873457 h 3941328"/>
              <a:gd name="connsiteX5" fmla="*/ 8613460 w 8616840"/>
              <a:gd name="connsiteY5" fmla="*/ 1696296 h 3941328"/>
              <a:gd name="connsiteX6" fmla="*/ 7661237 w 8616840"/>
              <a:gd name="connsiteY6" fmla="*/ 3093724 h 3941328"/>
              <a:gd name="connsiteX7" fmla="*/ 5886496 w 8616840"/>
              <a:gd name="connsiteY7" fmla="*/ 3050003 h 3941328"/>
              <a:gd name="connsiteX8" fmla="*/ 3817329 w 8616840"/>
              <a:gd name="connsiteY8" fmla="*/ 3941194 h 3941328"/>
              <a:gd name="connsiteX9" fmla="*/ 2080794 w 8616840"/>
              <a:gd name="connsiteY9" fmla="*/ 3121434 h 3941328"/>
              <a:gd name="connsiteX10" fmla="*/ 0 w 8616840"/>
              <a:gd name="connsiteY10" fmla="*/ 3841488 h 3941328"/>
              <a:gd name="connsiteX0" fmla="*/ 842183 w 8622929"/>
              <a:gd name="connsiteY0" fmla="*/ 0 h 3941328"/>
              <a:gd name="connsiteX1" fmla="*/ 1824821 w 8622929"/>
              <a:gd name="connsiteY1" fmla="*/ 586853 h 3941328"/>
              <a:gd name="connsiteX2" fmla="*/ 4008464 w 8622929"/>
              <a:gd name="connsiteY2" fmla="*/ 204716 h 3941328"/>
              <a:gd name="connsiteX3" fmla="*/ 5673489 w 8622929"/>
              <a:gd name="connsiteY3" fmla="*/ 1746914 h 3941328"/>
              <a:gd name="connsiteX4" fmla="*/ 7351646 w 8622929"/>
              <a:gd name="connsiteY4" fmla="*/ 873457 h 3941328"/>
              <a:gd name="connsiteX5" fmla="*/ 8613460 w 8622929"/>
              <a:gd name="connsiteY5" fmla="*/ 1696296 h 3941328"/>
              <a:gd name="connsiteX6" fmla="*/ 7661237 w 8622929"/>
              <a:gd name="connsiteY6" fmla="*/ 3093724 h 3941328"/>
              <a:gd name="connsiteX7" fmla="*/ 5886496 w 8622929"/>
              <a:gd name="connsiteY7" fmla="*/ 3050003 h 3941328"/>
              <a:gd name="connsiteX8" fmla="*/ 3817329 w 8622929"/>
              <a:gd name="connsiteY8" fmla="*/ 3941194 h 3941328"/>
              <a:gd name="connsiteX9" fmla="*/ 2080794 w 8622929"/>
              <a:gd name="connsiteY9" fmla="*/ 3121434 h 3941328"/>
              <a:gd name="connsiteX10" fmla="*/ 0 w 8622929"/>
              <a:gd name="connsiteY10" fmla="*/ 3841488 h 3941328"/>
              <a:gd name="connsiteX0" fmla="*/ 842183 w 8649162"/>
              <a:gd name="connsiteY0" fmla="*/ 0 h 3941328"/>
              <a:gd name="connsiteX1" fmla="*/ 1824821 w 8649162"/>
              <a:gd name="connsiteY1" fmla="*/ 586853 h 3941328"/>
              <a:gd name="connsiteX2" fmla="*/ 4008464 w 8649162"/>
              <a:gd name="connsiteY2" fmla="*/ 204716 h 3941328"/>
              <a:gd name="connsiteX3" fmla="*/ 5673489 w 8649162"/>
              <a:gd name="connsiteY3" fmla="*/ 1746914 h 3941328"/>
              <a:gd name="connsiteX4" fmla="*/ 7351646 w 8649162"/>
              <a:gd name="connsiteY4" fmla="*/ 873457 h 3941328"/>
              <a:gd name="connsiteX5" fmla="*/ 8613460 w 8649162"/>
              <a:gd name="connsiteY5" fmla="*/ 1696296 h 3941328"/>
              <a:gd name="connsiteX6" fmla="*/ 7661237 w 8649162"/>
              <a:gd name="connsiteY6" fmla="*/ 3093724 h 3941328"/>
              <a:gd name="connsiteX7" fmla="*/ 5886496 w 8649162"/>
              <a:gd name="connsiteY7" fmla="*/ 3050003 h 3941328"/>
              <a:gd name="connsiteX8" fmla="*/ 3817329 w 8649162"/>
              <a:gd name="connsiteY8" fmla="*/ 3941194 h 3941328"/>
              <a:gd name="connsiteX9" fmla="*/ 2080794 w 8649162"/>
              <a:gd name="connsiteY9" fmla="*/ 3121434 h 3941328"/>
              <a:gd name="connsiteX10" fmla="*/ 0 w 8649162"/>
              <a:gd name="connsiteY10" fmla="*/ 3841488 h 3941328"/>
              <a:gd name="connsiteX0" fmla="*/ 842183 w 8648462"/>
              <a:gd name="connsiteY0" fmla="*/ 0 h 3941328"/>
              <a:gd name="connsiteX1" fmla="*/ 1824821 w 8648462"/>
              <a:gd name="connsiteY1" fmla="*/ 586853 h 3941328"/>
              <a:gd name="connsiteX2" fmla="*/ 4008464 w 8648462"/>
              <a:gd name="connsiteY2" fmla="*/ 204716 h 3941328"/>
              <a:gd name="connsiteX3" fmla="*/ 5823960 w 8648462"/>
              <a:gd name="connsiteY3" fmla="*/ 1226053 h 3941328"/>
              <a:gd name="connsiteX4" fmla="*/ 7351646 w 8648462"/>
              <a:gd name="connsiteY4" fmla="*/ 873457 h 3941328"/>
              <a:gd name="connsiteX5" fmla="*/ 8613460 w 8648462"/>
              <a:gd name="connsiteY5" fmla="*/ 1696296 h 3941328"/>
              <a:gd name="connsiteX6" fmla="*/ 7661237 w 8648462"/>
              <a:gd name="connsiteY6" fmla="*/ 3093724 h 3941328"/>
              <a:gd name="connsiteX7" fmla="*/ 5886496 w 8648462"/>
              <a:gd name="connsiteY7" fmla="*/ 3050003 h 3941328"/>
              <a:gd name="connsiteX8" fmla="*/ 3817329 w 8648462"/>
              <a:gd name="connsiteY8" fmla="*/ 3941194 h 3941328"/>
              <a:gd name="connsiteX9" fmla="*/ 2080794 w 8648462"/>
              <a:gd name="connsiteY9" fmla="*/ 3121434 h 3941328"/>
              <a:gd name="connsiteX10" fmla="*/ 0 w 8648462"/>
              <a:gd name="connsiteY10" fmla="*/ 3841488 h 3941328"/>
              <a:gd name="connsiteX0" fmla="*/ 842183 w 8648462"/>
              <a:gd name="connsiteY0" fmla="*/ 0 h 3941328"/>
              <a:gd name="connsiteX1" fmla="*/ 1986866 w 8648462"/>
              <a:gd name="connsiteY1" fmla="*/ 332210 h 3941328"/>
              <a:gd name="connsiteX2" fmla="*/ 4008464 w 8648462"/>
              <a:gd name="connsiteY2" fmla="*/ 204716 h 3941328"/>
              <a:gd name="connsiteX3" fmla="*/ 5823960 w 8648462"/>
              <a:gd name="connsiteY3" fmla="*/ 1226053 h 3941328"/>
              <a:gd name="connsiteX4" fmla="*/ 7351646 w 8648462"/>
              <a:gd name="connsiteY4" fmla="*/ 873457 h 3941328"/>
              <a:gd name="connsiteX5" fmla="*/ 8613460 w 8648462"/>
              <a:gd name="connsiteY5" fmla="*/ 1696296 h 3941328"/>
              <a:gd name="connsiteX6" fmla="*/ 7661237 w 8648462"/>
              <a:gd name="connsiteY6" fmla="*/ 3093724 h 3941328"/>
              <a:gd name="connsiteX7" fmla="*/ 5886496 w 8648462"/>
              <a:gd name="connsiteY7" fmla="*/ 3050003 h 3941328"/>
              <a:gd name="connsiteX8" fmla="*/ 3817329 w 8648462"/>
              <a:gd name="connsiteY8" fmla="*/ 3941194 h 3941328"/>
              <a:gd name="connsiteX9" fmla="*/ 2080794 w 8648462"/>
              <a:gd name="connsiteY9" fmla="*/ 3121434 h 3941328"/>
              <a:gd name="connsiteX10" fmla="*/ 0 w 8648462"/>
              <a:gd name="connsiteY10" fmla="*/ 3841488 h 3941328"/>
              <a:gd name="connsiteX0" fmla="*/ 992654 w 8648462"/>
              <a:gd name="connsiteY0" fmla="*/ 0 h 4300143"/>
              <a:gd name="connsiteX1" fmla="*/ 1986866 w 8648462"/>
              <a:gd name="connsiteY1" fmla="*/ 691025 h 4300143"/>
              <a:gd name="connsiteX2" fmla="*/ 4008464 w 8648462"/>
              <a:gd name="connsiteY2" fmla="*/ 563531 h 4300143"/>
              <a:gd name="connsiteX3" fmla="*/ 5823960 w 8648462"/>
              <a:gd name="connsiteY3" fmla="*/ 1584868 h 4300143"/>
              <a:gd name="connsiteX4" fmla="*/ 7351646 w 8648462"/>
              <a:gd name="connsiteY4" fmla="*/ 1232272 h 4300143"/>
              <a:gd name="connsiteX5" fmla="*/ 8613460 w 8648462"/>
              <a:gd name="connsiteY5" fmla="*/ 2055111 h 4300143"/>
              <a:gd name="connsiteX6" fmla="*/ 7661237 w 8648462"/>
              <a:gd name="connsiteY6" fmla="*/ 3452539 h 4300143"/>
              <a:gd name="connsiteX7" fmla="*/ 5886496 w 8648462"/>
              <a:gd name="connsiteY7" fmla="*/ 3408818 h 4300143"/>
              <a:gd name="connsiteX8" fmla="*/ 3817329 w 8648462"/>
              <a:gd name="connsiteY8" fmla="*/ 4300009 h 4300143"/>
              <a:gd name="connsiteX9" fmla="*/ 2080794 w 8648462"/>
              <a:gd name="connsiteY9" fmla="*/ 3480249 h 4300143"/>
              <a:gd name="connsiteX10" fmla="*/ 0 w 8648462"/>
              <a:gd name="connsiteY10" fmla="*/ 4200303 h 4300143"/>
              <a:gd name="connsiteX0" fmla="*/ 992654 w 8648304"/>
              <a:gd name="connsiteY0" fmla="*/ 0 h 4300143"/>
              <a:gd name="connsiteX1" fmla="*/ 1986866 w 8648304"/>
              <a:gd name="connsiteY1" fmla="*/ 691025 h 4300143"/>
              <a:gd name="connsiteX2" fmla="*/ 4008464 w 8648304"/>
              <a:gd name="connsiteY2" fmla="*/ 563531 h 4300143"/>
              <a:gd name="connsiteX3" fmla="*/ 5858684 w 8648304"/>
              <a:gd name="connsiteY3" fmla="*/ 1492271 h 4300143"/>
              <a:gd name="connsiteX4" fmla="*/ 7351646 w 8648304"/>
              <a:gd name="connsiteY4" fmla="*/ 1232272 h 4300143"/>
              <a:gd name="connsiteX5" fmla="*/ 8613460 w 8648304"/>
              <a:gd name="connsiteY5" fmla="*/ 2055111 h 4300143"/>
              <a:gd name="connsiteX6" fmla="*/ 7661237 w 8648304"/>
              <a:gd name="connsiteY6" fmla="*/ 3452539 h 4300143"/>
              <a:gd name="connsiteX7" fmla="*/ 5886496 w 8648304"/>
              <a:gd name="connsiteY7" fmla="*/ 3408818 h 4300143"/>
              <a:gd name="connsiteX8" fmla="*/ 3817329 w 8648304"/>
              <a:gd name="connsiteY8" fmla="*/ 4300009 h 4300143"/>
              <a:gd name="connsiteX9" fmla="*/ 2080794 w 8648304"/>
              <a:gd name="connsiteY9" fmla="*/ 3480249 h 4300143"/>
              <a:gd name="connsiteX10" fmla="*/ 0 w 8648304"/>
              <a:gd name="connsiteY10" fmla="*/ 4200303 h 4300143"/>
              <a:gd name="connsiteX0" fmla="*/ 992654 w 8614296"/>
              <a:gd name="connsiteY0" fmla="*/ 0 h 4300143"/>
              <a:gd name="connsiteX1" fmla="*/ 1986866 w 8614296"/>
              <a:gd name="connsiteY1" fmla="*/ 691025 h 4300143"/>
              <a:gd name="connsiteX2" fmla="*/ 4008464 w 8614296"/>
              <a:gd name="connsiteY2" fmla="*/ 563531 h 4300143"/>
              <a:gd name="connsiteX3" fmla="*/ 5858684 w 8614296"/>
              <a:gd name="connsiteY3" fmla="*/ 1492271 h 4300143"/>
              <a:gd name="connsiteX4" fmla="*/ 7513692 w 8614296"/>
              <a:gd name="connsiteY4" fmla="*/ 1058652 h 4300143"/>
              <a:gd name="connsiteX5" fmla="*/ 8613460 w 8614296"/>
              <a:gd name="connsiteY5" fmla="*/ 2055111 h 4300143"/>
              <a:gd name="connsiteX6" fmla="*/ 7661237 w 8614296"/>
              <a:gd name="connsiteY6" fmla="*/ 3452539 h 4300143"/>
              <a:gd name="connsiteX7" fmla="*/ 5886496 w 8614296"/>
              <a:gd name="connsiteY7" fmla="*/ 3408818 h 4300143"/>
              <a:gd name="connsiteX8" fmla="*/ 3817329 w 8614296"/>
              <a:gd name="connsiteY8" fmla="*/ 4300009 h 4300143"/>
              <a:gd name="connsiteX9" fmla="*/ 2080794 w 8614296"/>
              <a:gd name="connsiteY9" fmla="*/ 3480249 h 4300143"/>
              <a:gd name="connsiteX10" fmla="*/ 0 w 8614296"/>
              <a:gd name="connsiteY10" fmla="*/ 4200303 h 4300143"/>
              <a:gd name="connsiteX0" fmla="*/ 992654 w 8614416"/>
              <a:gd name="connsiteY0" fmla="*/ 0 h 4300794"/>
              <a:gd name="connsiteX1" fmla="*/ 1986866 w 8614416"/>
              <a:gd name="connsiteY1" fmla="*/ 691025 h 4300794"/>
              <a:gd name="connsiteX2" fmla="*/ 4008464 w 8614416"/>
              <a:gd name="connsiteY2" fmla="*/ 563531 h 4300794"/>
              <a:gd name="connsiteX3" fmla="*/ 5858684 w 8614416"/>
              <a:gd name="connsiteY3" fmla="*/ 1492271 h 4300794"/>
              <a:gd name="connsiteX4" fmla="*/ 7513692 w 8614416"/>
              <a:gd name="connsiteY4" fmla="*/ 1058652 h 4300794"/>
              <a:gd name="connsiteX5" fmla="*/ 8613460 w 8614416"/>
              <a:gd name="connsiteY5" fmla="*/ 2055111 h 4300794"/>
              <a:gd name="connsiteX6" fmla="*/ 7661237 w 8614416"/>
              <a:gd name="connsiteY6" fmla="*/ 3452539 h 4300794"/>
              <a:gd name="connsiteX7" fmla="*/ 5469807 w 8614416"/>
              <a:gd name="connsiteY7" fmla="*/ 3304646 h 4300794"/>
              <a:gd name="connsiteX8" fmla="*/ 3817329 w 8614416"/>
              <a:gd name="connsiteY8" fmla="*/ 4300009 h 4300794"/>
              <a:gd name="connsiteX9" fmla="*/ 2080794 w 8614416"/>
              <a:gd name="connsiteY9" fmla="*/ 3480249 h 4300794"/>
              <a:gd name="connsiteX10" fmla="*/ 0 w 8614416"/>
              <a:gd name="connsiteY10" fmla="*/ 4200303 h 4300794"/>
              <a:gd name="connsiteX0" fmla="*/ 992654 w 8614416"/>
              <a:gd name="connsiteY0" fmla="*/ 0 h 4300794"/>
              <a:gd name="connsiteX1" fmla="*/ 1986866 w 8614416"/>
              <a:gd name="connsiteY1" fmla="*/ 691025 h 4300794"/>
              <a:gd name="connsiteX2" fmla="*/ 4008464 w 8614416"/>
              <a:gd name="connsiteY2" fmla="*/ 563531 h 4300794"/>
              <a:gd name="connsiteX3" fmla="*/ 5858684 w 8614416"/>
              <a:gd name="connsiteY3" fmla="*/ 1492271 h 4300794"/>
              <a:gd name="connsiteX4" fmla="*/ 7513692 w 8614416"/>
              <a:gd name="connsiteY4" fmla="*/ 1058652 h 4300794"/>
              <a:gd name="connsiteX5" fmla="*/ 8613460 w 8614416"/>
              <a:gd name="connsiteY5" fmla="*/ 2055111 h 4300794"/>
              <a:gd name="connsiteX6" fmla="*/ 7661237 w 8614416"/>
              <a:gd name="connsiteY6" fmla="*/ 3452539 h 4300794"/>
              <a:gd name="connsiteX7" fmla="*/ 5469807 w 8614416"/>
              <a:gd name="connsiteY7" fmla="*/ 3304646 h 4300794"/>
              <a:gd name="connsiteX8" fmla="*/ 3817329 w 8614416"/>
              <a:gd name="connsiteY8" fmla="*/ 4300009 h 4300794"/>
              <a:gd name="connsiteX9" fmla="*/ 2080794 w 8614416"/>
              <a:gd name="connsiteY9" fmla="*/ 3480249 h 4300794"/>
              <a:gd name="connsiteX10" fmla="*/ 0 w 8614416"/>
              <a:gd name="connsiteY10" fmla="*/ 4200303 h 4300794"/>
              <a:gd name="connsiteX0" fmla="*/ 992654 w 8614333"/>
              <a:gd name="connsiteY0" fmla="*/ 0 h 4300697"/>
              <a:gd name="connsiteX1" fmla="*/ 1986866 w 8614333"/>
              <a:gd name="connsiteY1" fmla="*/ 691025 h 4300697"/>
              <a:gd name="connsiteX2" fmla="*/ 4008464 w 8614333"/>
              <a:gd name="connsiteY2" fmla="*/ 563531 h 4300697"/>
              <a:gd name="connsiteX3" fmla="*/ 5858684 w 8614333"/>
              <a:gd name="connsiteY3" fmla="*/ 1492271 h 4300697"/>
              <a:gd name="connsiteX4" fmla="*/ 7513692 w 8614333"/>
              <a:gd name="connsiteY4" fmla="*/ 1058652 h 4300697"/>
              <a:gd name="connsiteX5" fmla="*/ 8613460 w 8614333"/>
              <a:gd name="connsiteY5" fmla="*/ 2055111 h 4300697"/>
              <a:gd name="connsiteX6" fmla="*/ 7661237 w 8614333"/>
              <a:gd name="connsiteY6" fmla="*/ 3452539 h 4300697"/>
              <a:gd name="connsiteX7" fmla="*/ 5747600 w 8614333"/>
              <a:gd name="connsiteY7" fmla="*/ 3316221 h 4300697"/>
              <a:gd name="connsiteX8" fmla="*/ 3817329 w 8614333"/>
              <a:gd name="connsiteY8" fmla="*/ 4300009 h 4300697"/>
              <a:gd name="connsiteX9" fmla="*/ 2080794 w 8614333"/>
              <a:gd name="connsiteY9" fmla="*/ 3480249 h 4300697"/>
              <a:gd name="connsiteX10" fmla="*/ 0 w 8614333"/>
              <a:gd name="connsiteY10" fmla="*/ 4200303 h 4300697"/>
              <a:gd name="connsiteX0" fmla="*/ 992654 w 8614333"/>
              <a:gd name="connsiteY0" fmla="*/ 0 h 4300697"/>
              <a:gd name="connsiteX1" fmla="*/ 1986866 w 8614333"/>
              <a:gd name="connsiteY1" fmla="*/ 691025 h 4300697"/>
              <a:gd name="connsiteX2" fmla="*/ 4008464 w 8614333"/>
              <a:gd name="connsiteY2" fmla="*/ 563531 h 4300697"/>
              <a:gd name="connsiteX3" fmla="*/ 5858684 w 8614333"/>
              <a:gd name="connsiteY3" fmla="*/ 1492271 h 4300697"/>
              <a:gd name="connsiteX4" fmla="*/ 7513692 w 8614333"/>
              <a:gd name="connsiteY4" fmla="*/ 1058652 h 4300697"/>
              <a:gd name="connsiteX5" fmla="*/ 8613460 w 8614333"/>
              <a:gd name="connsiteY5" fmla="*/ 2055111 h 4300697"/>
              <a:gd name="connsiteX6" fmla="*/ 7661237 w 8614333"/>
              <a:gd name="connsiteY6" fmla="*/ 3452539 h 4300697"/>
              <a:gd name="connsiteX7" fmla="*/ 5747600 w 8614333"/>
              <a:gd name="connsiteY7" fmla="*/ 3316221 h 4300697"/>
              <a:gd name="connsiteX8" fmla="*/ 3817329 w 8614333"/>
              <a:gd name="connsiteY8" fmla="*/ 4300009 h 4300697"/>
              <a:gd name="connsiteX9" fmla="*/ 2080794 w 8614333"/>
              <a:gd name="connsiteY9" fmla="*/ 3480249 h 4300697"/>
              <a:gd name="connsiteX10" fmla="*/ 0 w 8614333"/>
              <a:gd name="connsiteY10" fmla="*/ 4200303 h 4300697"/>
              <a:gd name="connsiteX0" fmla="*/ 992654 w 8696721"/>
              <a:gd name="connsiteY0" fmla="*/ 0 h 4300697"/>
              <a:gd name="connsiteX1" fmla="*/ 1986866 w 8696721"/>
              <a:gd name="connsiteY1" fmla="*/ 691025 h 4300697"/>
              <a:gd name="connsiteX2" fmla="*/ 4008464 w 8696721"/>
              <a:gd name="connsiteY2" fmla="*/ 563531 h 4300697"/>
              <a:gd name="connsiteX3" fmla="*/ 5858684 w 8696721"/>
              <a:gd name="connsiteY3" fmla="*/ 1492271 h 4300697"/>
              <a:gd name="connsiteX4" fmla="*/ 7513692 w 8696721"/>
              <a:gd name="connsiteY4" fmla="*/ 1058652 h 4300697"/>
              <a:gd name="connsiteX5" fmla="*/ 8613460 w 8696721"/>
              <a:gd name="connsiteY5" fmla="*/ 2055111 h 4300697"/>
              <a:gd name="connsiteX6" fmla="*/ 7661237 w 8696721"/>
              <a:gd name="connsiteY6" fmla="*/ 3452539 h 4300697"/>
              <a:gd name="connsiteX7" fmla="*/ 5747600 w 8696721"/>
              <a:gd name="connsiteY7" fmla="*/ 3316221 h 4300697"/>
              <a:gd name="connsiteX8" fmla="*/ 3817329 w 8696721"/>
              <a:gd name="connsiteY8" fmla="*/ 4300009 h 4300697"/>
              <a:gd name="connsiteX9" fmla="*/ 2080794 w 8696721"/>
              <a:gd name="connsiteY9" fmla="*/ 3480249 h 4300697"/>
              <a:gd name="connsiteX10" fmla="*/ 0 w 8696721"/>
              <a:gd name="connsiteY10" fmla="*/ 4200303 h 4300697"/>
              <a:gd name="connsiteX0" fmla="*/ 992654 w 8817855"/>
              <a:gd name="connsiteY0" fmla="*/ 0 h 4300697"/>
              <a:gd name="connsiteX1" fmla="*/ 1986866 w 8817855"/>
              <a:gd name="connsiteY1" fmla="*/ 691025 h 4300697"/>
              <a:gd name="connsiteX2" fmla="*/ 4008464 w 8817855"/>
              <a:gd name="connsiteY2" fmla="*/ 563531 h 4300697"/>
              <a:gd name="connsiteX3" fmla="*/ 5858684 w 8817855"/>
              <a:gd name="connsiteY3" fmla="*/ 1492271 h 4300697"/>
              <a:gd name="connsiteX4" fmla="*/ 7513692 w 8817855"/>
              <a:gd name="connsiteY4" fmla="*/ 1058652 h 4300697"/>
              <a:gd name="connsiteX5" fmla="*/ 8740781 w 8817855"/>
              <a:gd name="connsiteY5" fmla="*/ 2182433 h 4300697"/>
              <a:gd name="connsiteX6" fmla="*/ 7661237 w 8817855"/>
              <a:gd name="connsiteY6" fmla="*/ 3452539 h 4300697"/>
              <a:gd name="connsiteX7" fmla="*/ 5747600 w 8817855"/>
              <a:gd name="connsiteY7" fmla="*/ 3316221 h 4300697"/>
              <a:gd name="connsiteX8" fmla="*/ 3817329 w 8817855"/>
              <a:gd name="connsiteY8" fmla="*/ 4300009 h 4300697"/>
              <a:gd name="connsiteX9" fmla="*/ 2080794 w 8817855"/>
              <a:gd name="connsiteY9" fmla="*/ 3480249 h 4300697"/>
              <a:gd name="connsiteX10" fmla="*/ 0 w 8817855"/>
              <a:gd name="connsiteY10" fmla="*/ 4200303 h 4300697"/>
              <a:gd name="connsiteX0" fmla="*/ 992654 w 8904739"/>
              <a:gd name="connsiteY0" fmla="*/ 0 h 4300697"/>
              <a:gd name="connsiteX1" fmla="*/ 1986866 w 8904739"/>
              <a:gd name="connsiteY1" fmla="*/ 691025 h 4300697"/>
              <a:gd name="connsiteX2" fmla="*/ 4008464 w 8904739"/>
              <a:gd name="connsiteY2" fmla="*/ 563531 h 4300697"/>
              <a:gd name="connsiteX3" fmla="*/ 5858684 w 8904739"/>
              <a:gd name="connsiteY3" fmla="*/ 1492271 h 4300697"/>
              <a:gd name="connsiteX4" fmla="*/ 7513692 w 8904739"/>
              <a:gd name="connsiteY4" fmla="*/ 1058652 h 4300697"/>
              <a:gd name="connsiteX5" fmla="*/ 8740781 w 8904739"/>
              <a:gd name="connsiteY5" fmla="*/ 2182433 h 4300697"/>
              <a:gd name="connsiteX6" fmla="*/ 7661237 w 8904739"/>
              <a:gd name="connsiteY6" fmla="*/ 3452539 h 4300697"/>
              <a:gd name="connsiteX7" fmla="*/ 5747600 w 8904739"/>
              <a:gd name="connsiteY7" fmla="*/ 3316221 h 4300697"/>
              <a:gd name="connsiteX8" fmla="*/ 3817329 w 8904739"/>
              <a:gd name="connsiteY8" fmla="*/ 4300009 h 4300697"/>
              <a:gd name="connsiteX9" fmla="*/ 2080794 w 8904739"/>
              <a:gd name="connsiteY9" fmla="*/ 3480249 h 4300697"/>
              <a:gd name="connsiteX10" fmla="*/ 0 w 8904739"/>
              <a:gd name="connsiteY10" fmla="*/ 4200303 h 4300697"/>
              <a:gd name="connsiteX0" fmla="*/ 992654 w 8919870"/>
              <a:gd name="connsiteY0" fmla="*/ 0 h 4300697"/>
              <a:gd name="connsiteX1" fmla="*/ 1986866 w 8919870"/>
              <a:gd name="connsiteY1" fmla="*/ 691025 h 4300697"/>
              <a:gd name="connsiteX2" fmla="*/ 4008464 w 8919870"/>
              <a:gd name="connsiteY2" fmla="*/ 563531 h 4300697"/>
              <a:gd name="connsiteX3" fmla="*/ 5858684 w 8919870"/>
              <a:gd name="connsiteY3" fmla="*/ 1492271 h 4300697"/>
              <a:gd name="connsiteX4" fmla="*/ 7513692 w 8919870"/>
              <a:gd name="connsiteY4" fmla="*/ 1058652 h 4300697"/>
              <a:gd name="connsiteX5" fmla="*/ 8740781 w 8919870"/>
              <a:gd name="connsiteY5" fmla="*/ 2182433 h 4300697"/>
              <a:gd name="connsiteX6" fmla="*/ 7661237 w 8919870"/>
              <a:gd name="connsiteY6" fmla="*/ 3452539 h 4300697"/>
              <a:gd name="connsiteX7" fmla="*/ 5747600 w 8919870"/>
              <a:gd name="connsiteY7" fmla="*/ 3316221 h 4300697"/>
              <a:gd name="connsiteX8" fmla="*/ 3817329 w 8919870"/>
              <a:gd name="connsiteY8" fmla="*/ 4300009 h 4300697"/>
              <a:gd name="connsiteX9" fmla="*/ 2080794 w 8919870"/>
              <a:gd name="connsiteY9" fmla="*/ 3480249 h 4300697"/>
              <a:gd name="connsiteX10" fmla="*/ 0 w 8919870"/>
              <a:gd name="connsiteY10" fmla="*/ 4200303 h 4300697"/>
              <a:gd name="connsiteX0" fmla="*/ 992654 w 8741456"/>
              <a:gd name="connsiteY0" fmla="*/ 0 h 4300697"/>
              <a:gd name="connsiteX1" fmla="*/ 1986866 w 8741456"/>
              <a:gd name="connsiteY1" fmla="*/ 691025 h 4300697"/>
              <a:gd name="connsiteX2" fmla="*/ 4008464 w 8741456"/>
              <a:gd name="connsiteY2" fmla="*/ 563531 h 4300697"/>
              <a:gd name="connsiteX3" fmla="*/ 5858684 w 8741456"/>
              <a:gd name="connsiteY3" fmla="*/ 1492271 h 4300697"/>
              <a:gd name="connsiteX4" fmla="*/ 7768335 w 8741456"/>
              <a:gd name="connsiteY4" fmla="*/ 1197548 h 4300697"/>
              <a:gd name="connsiteX5" fmla="*/ 8740781 w 8741456"/>
              <a:gd name="connsiteY5" fmla="*/ 2182433 h 4300697"/>
              <a:gd name="connsiteX6" fmla="*/ 7661237 w 8741456"/>
              <a:gd name="connsiteY6" fmla="*/ 3452539 h 4300697"/>
              <a:gd name="connsiteX7" fmla="*/ 5747600 w 8741456"/>
              <a:gd name="connsiteY7" fmla="*/ 3316221 h 4300697"/>
              <a:gd name="connsiteX8" fmla="*/ 3817329 w 8741456"/>
              <a:gd name="connsiteY8" fmla="*/ 4300009 h 4300697"/>
              <a:gd name="connsiteX9" fmla="*/ 2080794 w 8741456"/>
              <a:gd name="connsiteY9" fmla="*/ 3480249 h 4300697"/>
              <a:gd name="connsiteX10" fmla="*/ 0 w 8741456"/>
              <a:gd name="connsiteY10" fmla="*/ 4200303 h 4300697"/>
              <a:gd name="connsiteX0" fmla="*/ 992654 w 8847117"/>
              <a:gd name="connsiteY0" fmla="*/ 0 h 4300697"/>
              <a:gd name="connsiteX1" fmla="*/ 1986866 w 8847117"/>
              <a:gd name="connsiteY1" fmla="*/ 691025 h 4300697"/>
              <a:gd name="connsiteX2" fmla="*/ 4008464 w 8847117"/>
              <a:gd name="connsiteY2" fmla="*/ 563531 h 4300697"/>
              <a:gd name="connsiteX3" fmla="*/ 5858684 w 8847117"/>
              <a:gd name="connsiteY3" fmla="*/ 1492271 h 4300697"/>
              <a:gd name="connsiteX4" fmla="*/ 7768335 w 8847117"/>
              <a:gd name="connsiteY4" fmla="*/ 1197548 h 4300697"/>
              <a:gd name="connsiteX5" fmla="*/ 8740781 w 8847117"/>
              <a:gd name="connsiteY5" fmla="*/ 2182433 h 4300697"/>
              <a:gd name="connsiteX6" fmla="*/ 7661237 w 8847117"/>
              <a:gd name="connsiteY6" fmla="*/ 3452539 h 4300697"/>
              <a:gd name="connsiteX7" fmla="*/ 5747600 w 8847117"/>
              <a:gd name="connsiteY7" fmla="*/ 3316221 h 4300697"/>
              <a:gd name="connsiteX8" fmla="*/ 3817329 w 8847117"/>
              <a:gd name="connsiteY8" fmla="*/ 4300009 h 4300697"/>
              <a:gd name="connsiteX9" fmla="*/ 2080794 w 8847117"/>
              <a:gd name="connsiteY9" fmla="*/ 3480249 h 4300697"/>
              <a:gd name="connsiteX10" fmla="*/ 0 w 8847117"/>
              <a:gd name="connsiteY10" fmla="*/ 4200303 h 4300697"/>
              <a:gd name="connsiteX0" fmla="*/ 992654 w 8883000"/>
              <a:gd name="connsiteY0" fmla="*/ 0 h 4300697"/>
              <a:gd name="connsiteX1" fmla="*/ 1986866 w 8883000"/>
              <a:gd name="connsiteY1" fmla="*/ 691025 h 4300697"/>
              <a:gd name="connsiteX2" fmla="*/ 4008464 w 8883000"/>
              <a:gd name="connsiteY2" fmla="*/ 563531 h 4300697"/>
              <a:gd name="connsiteX3" fmla="*/ 5858684 w 8883000"/>
              <a:gd name="connsiteY3" fmla="*/ 1492271 h 4300697"/>
              <a:gd name="connsiteX4" fmla="*/ 7768335 w 8883000"/>
              <a:gd name="connsiteY4" fmla="*/ 1197548 h 4300697"/>
              <a:gd name="connsiteX5" fmla="*/ 8740781 w 8883000"/>
              <a:gd name="connsiteY5" fmla="*/ 2182433 h 4300697"/>
              <a:gd name="connsiteX6" fmla="*/ 7661237 w 8883000"/>
              <a:gd name="connsiteY6" fmla="*/ 3452539 h 4300697"/>
              <a:gd name="connsiteX7" fmla="*/ 5747600 w 8883000"/>
              <a:gd name="connsiteY7" fmla="*/ 3316221 h 4300697"/>
              <a:gd name="connsiteX8" fmla="*/ 3817329 w 8883000"/>
              <a:gd name="connsiteY8" fmla="*/ 4300009 h 4300697"/>
              <a:gd name="connsiteX9" fmla="*/ 2080794 w 8883000"/>
              <a:gd name="connsiteY9" fmla="*/ 3480249 h 4300697"/>
              <a:gd name="connsiteX10" fmla="*/ 0 w 8883000"/>
              <a:gd name="connsiteY10" fmla="*/ 4200303 h 4300697"/>
              <a:gd name="connsiteX0" fmla="*/ 992654 w 8883000"/>
              <a:gd name="connsiteY0" fmla="*/ 0 h 4200303"/>
              <a:gd name="connsiteX1" fmla="*/ 1986866 w 8883000"/>
              <a:gd name="connsiteY1" fmla="*/ 691025 h 4200303"/>
              <a:gd name="connsiteX2" fmla="*/ 4008464 w 8883000"/>
              <a:gd name="connsiteY2" fmla="*/ 563531 h 4200303"/>
              <a:gd name="connsiteX3" fmla="*/ 5858684 w 8883000"/>
              <a:gd name="connsiteY3" fmla="*/ 1492271 h 4200303"/>
              <a:gd name="connsiteX4" fmla="*/ 7768335 w 8883000"/>
              <a:gd name="connsiteY4" fmla="*/ 1197548 h 4200303"/>
              <a:gd name="connsiteX5" fmla="*/ 8740781 w 8883000"/>
              <a:gd name="connsiteY5" fmla="*/ 2182433 h 4200303"/>
              <a:gd name="connsiteX6" fmla="*/ 7661237 w 8883000"/>
              <a:gd name="connsiteY6" fmla="*/ 3452539 h 4200303"/>
              <a:gd name="connsiteX7" fmla="*/ 5747600 w 8883000"/>
              <a:gd name="connsiteY7" fmla="*/ 3316221 h 4200303"/>
              <a:gd name="connsiteX8" fmla="*/ 3678433 w 8883000"/>
              <a:gd name="connsiteY8" fmla="*/ 4103239 h 4200303"/>
              <a:gd name="connsiteX9" fmla="*/ 2080794 w 8883000"/>
              <a:gd name="connsiteY9" fmla="*/ 3480249 h 4200303"/>
              <a:gd name="connsiteX10" fmla="*/ 0 w 8883000"/>
              <a:gd name="connsiteY10" fmla="*/ 4200303 h 4200303"/>
              <a:gd name="connsiteX0" fmla="*/ 992654 w 8883000"/>
              <a:gd name="connsiteY0" fmla="*/ 0 h 4200303"/>
              <a:gd name="connsiteX1" fmla="*/ 1986866 w 8883000"/>
              <a:gd name="connsiteY1" fmla="*/ 691025 h 4200303"/>
              <a:gd name="connsiteX2" fmla="*/ 4008464 w 8883000"/>
              <a:gd name="connsiteY2" fmla="*/ 563531 h 4200303"/>
              <a:gd name="connsiteX3" fmla="*/ 5858684 w 8883000"/>
              <a:gd name="connsiteY3" fmla="*/ 1492271 h 4200303"/>
              <a:gd name="connsiteX4" fmla="*/ 7768335 w 8883000"/>
              <a:gd name="connsiteY4" fmla="*/ 1197548 h 4200303"/>
              <a:gd name="connsiteX5" fmla="*/ 8740781 w 8883000"/>
              <a:gd name="connsiteY5" fmla="*/ 2182433 h 4200303"/>
              <a:gd name="connsiteX6" fmla="*/ 7661237 w 8883000"/>
              <a:gd name="connsiteY6" fmla="*/ 3452539 h 4200303"/>
              <a:gd name="connsiteX7" fmla="*/ 5400360 w 8883000"/>
              <a:gd name="connsiteY7" fmla="*/ 3304646 h 4200303"/>
              <a:gd name="connsiteX8" fmla="*/ 3678433 w 8883000"/>
              <a:gd name="connsiteY8" fmla="*/ 4103239 h 4200303"/>
              <a:gd name="connsiteX9" fmla="*/ 2080794 w 8883000"/>
              <a:gd name="connsiteY9" fmla="*/ 3480249 h 4200303"/>
              <a:gd name="connsiteX10" fmla="*/ 0 w 8883000"/>
              <a:gd name="connsiteY10" fmla="*/ 4200303 h 4200303"/>
              <a:gd name="connsiteX0" fmla="*/ 992654 w 8883000"/>
              <a:gd name="connsiteY0" fmla="*/ 0 h 4200303"/>
              <a:gd name="connsiteX1" fmla="*/ 1986866 w 8883000"/>
              <a:gd name="connsiteY1" fmla="*/ 691025 h 4200303"/>
              <a:gd name="connsiteX2" fmla="*/ 4008464 w 8883000"/>
              <a:gd name="connsiteY2" fmla="*/ 563531 h 4200303"/>
              <a:gd name="connsiteX3" fmla="*/ 5858684 w 8883000"/>
              <a:gd name="connsiteY3" fmla="*/ 1492271 h 4200303"/>
              <a:gd name="connsiteX4" fmla="*/ 7768335 w 8883000"/>
              <a:gd name="connsiteY4" fmla="*/ 1197548 h 4200303"/>
              <a:gd name="connsiteX5" fmla="*/ 8740781 w 8883000"/>
              <a:gd name="connsiteY5" fmla="*/ 2182433 h 4200303"/>
              <a:gd name="connsiteX6" fmla="*/ 7661237 w 8883000"/>
              <a:gd name="connsiteY6" fmla="*/ 3452539 h 4200303"/>
              <a:gd name="connsiteX7" fmla="*/ 5400360 w 8883000"/>
              <a:gd name="connsiteY7" fmla="*/ 3304646 h 4200303"/>
              <a:gd name="connsiteX8" fmla="*/ 3597411 w 8883000"/>
              <a:gd name="connsiteY8" fmla="*/ 4010641 h 4200303"/>
              <a:gd name="connsiteX9" fmla="*/ 2080794 w 8883000"/>
              <a:gd name="connsiteY9" fmla="*/ 3480249 h 4200303"/>
              <a:gd name="connsiteX10" fmla="*/ 0 w 8883000"/>
              <a:gd name="connsiteY10" fmla="*/ 4200303 h 4200303"/>
              <a:gd name="connsiteX0" fmla="*/ 992654 w 8883000"/>
              <a:gd name="connsiteY0" fmla="*/ 0 h 4200303"/>
              <a:gd name="connsiteX1" fmla="*/ 1986866 w 8883000"/>
              <a:gd name="connsiteY1" fmla="*/ 691025 h 4200303"/>
              <a:gd name="connsiteX2" fmla="*/ 4008464 w 8883000"/>
              <a:gd name="connsiteY2" fmla="*/ 563531 h 4200303"/>
              <a:gd name="connsiteX3" fmla="*/ 5858684 w 8883000"/>
              <a:gd name="connsiteY3" fmla="*/ 1492271 h 4200303"/>
              <a:gd name="connsiteX4" fmla="*/ 7768335 w 8883000"/>
              <a:gd name="connsiteY4" fmla="*/ 1197548 h 4200303"/>
              <a:gd name="connsiteX5" fmla="*/ 8740781 w 8883000"/>
              <a:gd name="connsiteY5" fmla="*/ 2182433 h 4200303"/>
              <a:gd name="connsiteX6" fmla="*/ 7661237 w 8883000"/>
              <a:gd name="connsiteY6" fmla="*/ 3452539 h 4200303"/>
              <a:gd name="connsiteX7" fmla="*/ 5400360 w 8883000"/>
              <a:gd name="connsiteY7" fmla="*/ 3304646 h 4200303"/>
              <a:gd name="connsiteX8" fmla="*/ 3597411 w 8883000"/>
              <a:gd name="connsiteY8" fmla="*/ 4010641 h 4200303"/>
              <a:gd name="connsiteX9" fmla="*/ 2080794 w 8883000"/>
              <a:gd name="connsiteY9" fmla="*/ 3480249 h 4200303"/>
              <a:gd name="connsiteX10" fmla="*/ 0 w 8883000"/>
              <a:gd name="connsiteY10" fmla="*/ 4200303 h 4200303"/>
              <a:gd name="connsiteX0" fmla="*/ 992654 w 8883000"/>
              <a:gd name="connsiteY0" fmla="*/ 0 h 4200303"/>
              <a:gd name="connsiteX1" fmla="*/ 1986866 w 8883000"/>
              <a:gd name="connsiteY1" fmla="*/ 691025 h 4200303"/>
              <a:gd name="connsiteX2" fmla="*/ 4008464 w 8883000"/>
              <a:gd name="connsiteY2" fmla="*/ 563531 h 4200303"/>
              <a:gd name="connsiteX3" fmla="*/ 5858684 w 8883000"/>
              <a:gd name="connsiteY3" fmla="*/ 1492271 h 4200303"/>
              <a:gd name="connsiteX4" fmla="*/ 7768335 w 8883000"/>
              <a:gd name="connsiteY4" fmla="*/ 1197548 h 4200303"/>
              <a:gd name="connsiteX5" fmla="*/ 8740781 w 8883000"/>
              <a:gd name="connsiteY5" fmla="*/ 2182433 h 4200303"/>
              <a:gd name="connsiteX6" fmla="*/ 7661237 w 8883000"/>
              <a:gd name="connsiteY6" fmla="*/ 3452539 h 4200303"/>
              <a:gd name="connsiteX7" fmla="*/ 5400360 w 8883000"/>
              <a:gd name="connsiteY7" fmla="*/ 3304646 h 4200303"/>
              <a:gd name="connsiteX8" fmla="*/ 3597411 w 8883000"/>
              <a:gd name="connsiteY8" fmla="*/ 4010641 h 4200303"/>
              <a:gd name="connsiteX9" fmla="*/ 2080794 w 8883000"/>
              <a:gd name="connsiteY9" fmla="*/ 3480249 h 4200303"/>
              <a:gd name="connsiteX10" fmla="*/ 0 w 8883000"/>
              <a:gd name="connsiteY10" fmla="*/ 4200303 h 4200303"/>
              <a:gd name="connsiteX0" fmla="*/ 992654 w 8883000"/>
              <a:gd name="connsiteY0" fmla="*/ 0 h 4200303"/>
              <a:gd name="connsiteX1" fmla="*/ 1986866 w 8883000"/>
              <a:gd name="connsiteY1" fmla="*/ 691025 h 4200303"/>
              <a:gd name="connsiteX2" fmla="*/ 4008464 w 8883000"/>
              <a:gd name="connsiteY2" fmla="*/ 563531 h 4200303"/>
              <a:gd name="connsiteX3" fmla="*/ 5858684 w 8883000"/>
              <a:gd name="connsiteY3" fmla="*/ 1492271 h 4200303"/>
              <a:gd name="connsiteX4" fmla="*/ 7768335 w 8883000"/>
              <a:gd name="connsiteY4" fmla="*/ 1197548 h 4200303"/>
              <a:gd name="connsiteX5" fmla="*/ 8740781 w 8883000"/>
              <a:gd name="connsiteY5" fmla="*/ 2182433 h 4200303"/>
              <a:gd name="connsiteX6" fmla="*/ 7661237 w 8883000"/>
              <a:gd name="connsiteY6" fmla="*/ 3452539 h 4200303"/>
              <a:gd name="connsiteX7" fmla="*/ 5712876 w 8883000"/>
              <a:gd name="connsiteY7" fmla="*/ 3246773 h 4200303"/>
              <a:gd name="connsiteX8" fmla="*/ 3597411 w 8883000"/>
              <a:gd name="connsiteY8" fmla="*/ 4010641 h 4200303"/>
              <a:gd name="connsiteX9" fmla="*/ 2080794 w 8883000"/>
              <a:gd name="connsiteY9" fmla="*/ 3480249 h 4200303"/>
              <a:gd name="connsiteX10" fmla="*/ 0 w 8883000"/>
              <a:gd name="connsiteY10" fmla="*/ 4200303 h 4200303"/>
              <a:gd name="connsiteX0" fmla="*/ 992654 w 8883000"/>
              <a:gd name="connsiteY0" fmla="*/ 0 h 4200303"/>
              <a:gd name="connsiteX1" fmla="*/ 1986866 w 8883000"/>
              <a:gd name="connsiteY1" fmla="*/ 691025 h 4200303"/>
              <a:gd name="connsiteX2" fmla="*/ 4008464 w 8883000"/>
              <a:gd name="connsiteY2" fmla="*/ 563531 h 4200303"/>
              <a:gd name="connsiteX3" fmla="*/ 5858684 w 8883000"/>
              <a:gd name="connsiteY3" fmla="*/ 1492271 h 4200303"/>
              <a:gd name="connsiteX4" fmla="*/ 7768335 w 8883000"/>
              <a:gd name="connsiteY4" fmla="*/ 1197548 h 4200303"/>
              <a:gd name="connsiteX5" fmla="*/ 8740781 w 8883000"/>
              <a:gd name="connsiteY5" fmla="*/ 2182433 h 4200303"/>
              <a:gd name="connsiteX6" fmla="*/ 7661237 w 8883000"/>
              <a:gd name="connsiteY6" fmla="*/ 3452539 h 4200303"/>
              <a:gd name="connsiteX7" fmla="*/ 5712876 w 8883000"/>
              <a:gd name="connsiteY7" fmla="*/ 3246773 h 4200303"/>
              <a:gd name="connsiteX8" fmla="*/ 3597411 w 8883000"/>
              <a:gd name="connsiteY8" fmla="*/ 4010641 h 4200303"/>
              <a:gd name="connsiteX9" fmla="*/ 2080794 w 8883000"/>
              <a:gd name="connsiteY9" fmla="*/ 3480249 h 4200303"/>
              <a:gd name="connsiteX10" fmla="*/ 0 w 8883000"/>
              <a:gd name="connsiteY10" fmla="*/ 4200303 h 4200303"/>
              <a:gd name="connsiteX0" fmla="*/ 992654 w 8745520"/>
              <a:gd name="connsiteY0" fmla="*/ 0 h 4200303"/>
              <a:gd name="connsiteX1" fmla="*/ 1986866 w 8745520"/>
              <a:gd name="connsiteY1" fmla="*/ 691025 h 4200303"/>
              <a:gd name="connsiteX2" fmla="*/ 4008464 w 8745520"/>
              <a:gd name="connsiteY2" fmla="*/ 563531 h 4200303"/>
              <a:gd name="connsiteX3" fmla="*/ 5858684 w 8745520"/>
              <a:gd name="connsiteY3" fmla="*/ 1492271 h 4200303"/>
              <a:gd name="connsiteX4" fmla="*/ 7907231 w 8745520"/>
              <a:gd name="connsiteY4" fmla="*/ 1185973 h 4200303"/>
              <a:gd name="connsiteX5" fmla="*/ 8740781 w 8745520"/>
              <a:gd name="connsiteY5" fmla="*/ 2182433 h 4200303"/>
              <a:gd name="connsiteX6" fmla="*/ 7661237 w 8745520"/>
              <a:gd name="connsiteY6" fmla="*/ 3452539 h 4200303"/>
              <a:gd name="connsiteX7" fmla="*/ 5712876 w 8745520"/>
              <a:gd name="connsiteY7" fmla="*/ 3246773 h 4200303"/>
              <a:gd name="connsiteX8" fmla="*/ 3597411 w 8745520"/>
              <a:gd name="connsiteY8" fmla="*/ 4010641 h 4200303"/>
              <a:gd name="connsiteX9" fmla="*/ 2080794 w 8745520"/>
              <a:gd name="connsiteY9" fmla="*/ 3480249 h 4200303"/>
              <a:gd name="connsiteX10" fmla="*/ 0 w 8745520"/>
              <a:gd name="connsiteY10" fmla="*/ 4200303 h 4200303"/>
              <a:gd name="connsiteX0" fmla="*/ 1467216 w 9220082"/>
              <a:gd name="connsiteY0" fmla="*/ 0 h 4130855"/>
              <a:gd name="connsiteX1" fmla="*/ 2461428 w 9220082"/>
              <a:gd name="connsiteY1" fmla="*/ 691025 h 4130855"/>
              <a:gd name="connsiteX2" fmla="*/ 4483026 w 9220082"/>
              <a:gd name="connsiteY2" fmla="*/ 563531 h 4130855"/>
              <a:gd name="connsiteX3" fmla="*/ 6333246 w 9220082"/>
              <a:gd name="connsiteY3" fmla="*/ 1492271 h 4130855"/>
              <a:gd name="connsiteX4" fmla="*/ 8381793 w 9220082"/>
              <a:gd name="connsiteY4" fmla="*/ 1185973 h 4130855"/>
              <a:gd name="connsiteX5" fmla="*/ 9215343 w 9220082"/>
              <a:gd name="connsiteY5" fmla="*/ 2182433 h 4130855"/>
              <a:gd name="connsiteX6" fmla="*/ 8135799 w 9220082"/>
              <a:gd name="connsiteY6" fmla="*/ 3452539 h 4130855"/>
              <a:gd name="connsiteX7" fmla="*/ 6187438 w 9220082"/>
              <a:gd name="connsiteY7" fmla="*/ 3246773 h 4130855"/>
              <a:gd name="connsiteX8" fmla="*/ 4071973 w 9220082"/>
              <a:gd name="connsiteY8" fmla="*/ 4010641 h 4130855"/>
              <a:gd name="connsiteX9" fmla="*/ 2555356 w 9220082"/>
              <a:gd name="connsiteY9" fmla="*/ 3480249 h 4130855"/>
              <a:gd name="connsiteX10" fmla="*/ 0 w 9220082"/>
              <a:gd name="connsiteY10" fmla="*/ 4130855 h 4130855"/>
              <a:gd name="connsiteX0" fmla="*/ 1467216 w 9220082"/>
              <a:gd name="connsiteY0" fmla="*/ 0 h 4130855"/>
              <a:gd name="connsiteX1" fmla="*/ 2461428 w 9220082"/>
              <a:gd name="connsiteY1" fmla="*/ 691025 h 4130855"/>
              <a:gd name="connsiteX2" fmla="*/ 4483026 w 9220082"/>
              <a:gd name="connsiteY2" fmla="*/ 563531 h 4130855"/>
              <a:gd name="connsiteX3" fmla="*/ 6333246 w 9220082"/>
              <a:gd name="connsiteY3" fmla="*/ 1492271 h 4130855"/>
              <a:gd name="connsiteX4" fmla="*/ 8381793 w 9220082"/>
              <a:gd name="connsiteY4" fmla="*/ 1185973 h 4130855"/>
              <a:gd name="connsiteX5" fmla="*/ 9215343 w 9220082"/>
              <a:gd name="connsiteY5" fmla="*/ 2182433 h 4130855"/>
              <a:gd name="connsiteX6" fmla="*/ 8135799 w 9220082"/>
              <a:gd name="connsiteY6" fmla="*/ 3452539 h 4130855"/>
              <a:gd name="connsiteX7" fmla="*/ 6182725 w 9220082"/>
              <a:gd name="connsiteY7" fmla="*/ 3212370 h 4130855"/>
              <a:gd name="connsiteX8" fmla="*/ 4071973 w 9220082"/>
              <a:gd name="connsiteY8" fmla="*/ 4010641 h 4130855"/>
              <a:gd name="connsiteX9" fmla="*/ 2555356 w 9220082"/>
              <a:gd name="connsiteY9" fmla="*/ 3480249 h 4130855"/>
              <a:gd name="connsiteX10" fmla="*/ 0 w 9220082"/>
              <a:gd name="connsiteY10" fmla="*/ 4130855 h 4130855"/>
              <a:gd name="connsiteX0" fmla="*/ 1467216 w 8533310"/>
              <a:gd name="connsiteY0" fmla="*/ 0 h 4130855"/>
              <a:gd name="connsiteX1" fmla="*/ 2461428 w 8533310"/>
              <a:gd name="connsiteY1" fmla="*/ 691025 h 4130855"/>
              <a:gd name="connsiteX2" fmla="*/ 4483026 w 8533310"/>
              <a:gd name="connsiteY2" fmla="*/ 563531 h 4130855"/>
              <a:gd name="connsiteX3" fmla="*/ 6333246 w 8533310"/>
              <a:gd name="connsiteY3" fmla="*/ 1492271 h 4130855"/>
              <a:gd name="connsiteX4" fmla="*/ 8381793 w 8533310"/>
              <a:gd name="connsiteY4" fmla="*/ 1185973 h 4130855"/>
              <a:gd name="connsiteX5" fmla="*/ 8135799 w 8533310"/>
              <a:gd name="connsiteY5" fmla="*/ 3452539 h 4130855"/>
              <a:gd name="connsiteX6" fmla="*/ 6182725 w 8533310"/>
              <a:gd name="connsiteY6" fmla="*/ 3212370 h 4130855"/>
              <a:gd name="connsiteX7" fmla="*/ 4071973 w 8533310"/>
              <a:gd name="connsiteY7" fmla="*/ 4010641 h 4130855"/>
              <a:gd name="connsiteX8" fmla="*/ 2555356 w 8533310"/>
              <a:gd name="connsiteY8" fmla="*/ 3480249 h 4130855"/>
              <a:gd name="connsiteX9" fmla="*/ 0 w 8533310"/>
              <a:gd name="connsiteY9" fmla="*/ 4130855 h 4130855"/>
              <a:gd name="connsiteX0" fmla="*/ 1467216 w 8538921"/>
              <a:gd name="connsiteY0" fmla="*/ 0 h 4130855"/>
              <a:gd name="connsiteX1" fmla="*/ 2461428 w 8538921"/>
              <a:gd name="connsiteY1" fmla="*/ 691025 h 4130855"/>
              <a:gd name="connsiteX2" fmla="*/ 4483026 w 8538921"/>
              <a:gd name="connsiteY2" fmla="*/ 563531 h 4130855"/>
              <a:gd name="connsiteX3" fmla="*/ 6333246 w 8538921"/>
              <a:gd name="connsiteY3" fmla="*/ 1492271 h 4130855"/>
              <a:gd name="connsiteX4" fmla="*/ 8389175 w 8538921"/>
              <a:gd name="connsiteY4" fmla="*/ 1325155 h 4130855"/>
              <a:gd name="connsiteX5" fmla="*/ 8135799 w 8538921"/>
              <a:gd name="connsiteY5" fmla="*/ 3452539 h 4130855"/>
              <a:gd name="connsiteX6" fmla="*/ 6182725 w 8538921"/>
              <a:gd name="connsiteY6" fmla="*/ 3212370 h 4130855"/>
              <a:gd name="connsiteX7" fmla="*/ 4071973 w 8538921"/>
              <a:gd name="connsiteY7" fmla="*/ 4010641 h 4130855"/>
              <a:gd name="connsiteX8" fmla="*/ 2555356 w 8538921"/>
              <a:gd name="connsiteY8" fmla="*/ 3480249 h 4130855"/>
              <a:gd name="connsiteX9" fmla="*/ 0 w 8538921"/>
              <a:gd name="connsiteY9" fmla="*/ 4130855 h 4130855"/>
              <a:gd name="connsiteX0" fmla="*/ 2030392 w 9102097"/>
              <a:gd name="connsiteY0" fmla="*/ 0 h 4710354"/>
              <a:gd name="connsiteX1" fmla="*/ 3024604 w 9102097"/>
              <a:gd name="connsiteY1" fmla="*/ 691025 h 4710354"/>
              <a:gd name="connsiteX2" fmla="*/ 5046202 w 9102097"/>
              <a:gd name="connsiteY2" fmla="*/ 563531 h 4710354"/>
              <a:gd name="connsiteX3" fmla="*/ 6896422 w 9102097"/>
              <a:gd name="connsiteY3" fmla="*/ 1492271 h 4710354"/>
              <a:gd name="connsiteX4" fmla="*/ 8952351 w 9102097"/>
              <a:gd name="connsiteY4" fmla="*/ 1325155 h 4710354"/>
              <a:gd name="connsiteX5" fmla="*/ 8698975 w 9102097"/>
              <a:gd name="connsiteY5" fmla="*/ 3452539 h 4710354"/>
              <a:gd name="connsiteX6" fmla="*/ 6745901 w 9102097"/>
              <a:gd name="connsiteY6" fmla="*/ 3212370 h 4710354"/>
              <a:gd name="connsiteX7" fmla="*/ 4635149 w 9102097"/>
              <a:gd name="connsiteY7" fmla="*/ 4010641 h 4710354"/>
              <a:gd name="connsiteX8" fmla="*/ 3118532 w 9102097"/>
              <a:gd name="connsiteY8" fmla="*/ 3480249 h 4710354"/>
              <a:gd name="connsiteX9" fmla="*/ 0 w 9102097"/>
              <a:gd name="connsiteY9" fmla="*/ 4710354 h 4710354"/>
              <a:gd name="connsiteX0" fmla="*/ 2030392 w 9102097"/>
              <a:gd name="connsiteY0" fmla="*/ 0 h 4710354"/>
              <a:gd name="connsiteX1" fmla="*/ 3024604 w 9102097"/>
              <a:gd name="connsiteY1" fmla="*/ 691025 h 4710354"/>
              <a:gd name="connsiteX2" fmla="*/ 5046202 w 9102097"/>
              <a:gd name="connsiteY2" fmla="*/ 563531 h 4710354"/>
              <a:gd name="connsiteX3" fmla="*/ 6896422 w 9102097"/>
              <a:gd name="connsiteY3" fmla="*/ 1492271 h 4710354"/>
              <a:gd name="connsiteX4" fmla="*/ 8952351 w 9102097"/>
              <a:gd name="connsiteY4" fmla="*/ 1325155 h 4710354"/>
              <a:gd name="connsiteX5" fmla="*/ 8698975 w 9102097"/>
              <a:gd name="connsiteY5" fmla="*/ 3452539 h 4710354"/>
              <a:gd name="connsiteX6" fmla="*/ 6745901 w 9102097"/>
              <a:gd name="connsiteY6" fmla="*/ 3212370 h 4710354"/>
              <a:gd name="connsiteX7" fmla="*/ 4635149 w 9102097"/>
              <a:gd name="connsiteY7" fmla="*/ 4010641 h 4710354"/>
              <a:gd name="connsiteX8" fmla="*/ 3118532 w 9102097"/>
              <a:gd name="connsiteY8" fmla="*/ 3480249 h 4710354"/>
              <a:gd name="connsiteX9" fmla="*/ 1549908 w 9102097"/>
              <a:gd name="connsiteY9" fmla="*/ 3537452 h 4710354"/>
              <a:gd name="connsiteX10" fmla="*/ 0 w 9102097"/>
              <a:gd name="connsiteY10" fmla="*/ 4710354 h 4710354"/>
              <a:gd name="connsiteX0" fmla="*/ 2030392 w 9102097"/>
              <a:gd name="connsiteY0" fmla="*/ 0 h 4710354"/>
              <a:gd name="connsiteX1" fmla="*/ 3024604 w 9102097"/>
              <a:gd name="connsiteY1" fmla="*/ 691025 h 4710354"/>
              <a:gd name="connsiteX2" fmla="*/ 5046202 w 9102097"/>
              <a:gd name="connsiteY2" fmla="*/ 563531 h 4710354"/>
              <a:gd name="connsiteX3" fmla="*/ 6896422 w 9102097"/>
              <a:gd name="connsiteY3" fmla="*/ 1492271 h 4710354"/>
              <a:gd name="connsiteX4" fmla="*/ 8952351 w 9102097"/>
              <a:gd name="connsiteY4" fmla="*/ 1325155 h 4710354"/>
              <a:gd name="connsiteX5" fmla="*/ 8698975 w 9102097"/>
              <a:gd name="connsiteY5" fmla="*/ 3452539 h 4710354"/>
              <a:gd name="connsiteX6" fmla="*/ 6745901 w 9102097"/>
              <a:gd name="connsiteY6" fmla="*/ 3212370 h 4710354"/>
              <a:gd name="connsiteX7" fmla="*/ 4635149 w 9102097"/>
              <a:gd name="connsiteY7" fmla="*/ 4010641 h 4710354"/>
              <a:gd name="connsiteX8" fmla="*/ 3002593 w 9102097"/>
              <a:gd name="connsiteY8" fmla="*/ 3998488 h 4710354"/>
              <a:gd name="connsiteX9" fmla="*/ 1549908 w 9102097"/>
              <a:gd name="connsiteY9" fmla="*/ 3537452 h 4710354"/>
              <a:gd name="connsiteX10" fmla="*/ 0 w 9102097"/>
              <a:gd name="connsiteY10" fmla="*/ 4710354 h 4710354"/>
              <a:gd name="connsiteX0" fmla="*/ 2030392 w 9102097"/>
              <a:gd name="connsiteY0" fmla="*/ 0 h 4710354"/>
              <a:gd name="connsiteX1" fmla="*/ 3024604 w 9102097"/>
              <a:gd name="connsiteY1" fmla="*/ 691025 h 4710354"/>
              <a:gd name="connsiteX2" fmla="*/ 5046202 w 9102097"/>
              <a:gd name="connsiteY2" fmla="*/ 563531 h 4710354"/>
              <a:gd name="connsiteX3" fmla="*/ 6896422 w 9102097"/>
              <a:gd name="connsiteY3" fmla="*/ 1492271 h 4710354"/>
              <a:gd name="connsiteX4" fmla="*/ 8952351 w 9102097"/>
              <a:gd name="connsiteY4" fmla="*/ 1325155 h 4710354"/>
              <a:gd name="connsiteX5" fmla="*/ 8698975 w 9102097"/>
              <a:gd name="connsiteY5" fmla="*/ 3452539 h 4710354"/>
              <a:gd name="connsiteX6" fmla="*/ 6745901 w 9102097"/>
              <a:gd name="connsiteY6" fmla="*/ 3212370 h 4710354"/>
              <a:gd name="connsiteX7" fmla="*/ 4365748 w 9102097"/>
              <a:gd name="connsiteY7" fmla="*/ 3323211 h 4710354"/>
              <a:gd name="connsiteX8" fmla="*/ 3002593 w 9102097"/>
              <a:gd name="connsiteY8" fmla="*/ 3998488 h 4710354"/>
              <a:gd name="connsiteX9" fmla="*/ 1549908 w 9102097"/>
              <a:gd name="connsiteY9" fmla="*/ 3537452 h 4710354"/>
              <a:gd name="connsiteX10" fmla="*/ 0 w 9102097"/>
              <a:gd name="connsiteY10" fmla="*/ 4710354 h 4710354"/>
              <a:gd name="connsiteX0" fmla="*/ 2030392 w 9134793"/>
              <a:gd name="connsiteY0" fmla="*/ 0 h 4710354"/>
              <a:gd name="connsiteX1" fmla="*/ 3024604 w 9134793"/>
              <a:gd name="connsiteY1" fmla="*/ 691025 h 4710354"/>
              <a:gd name="connsiteX2" fmla="*/ 5046202 w 9134793"/>
              <a:gd name="connsiteY2" fmla="*/ 563531 h 4710354"/>
              <a:gd name="connsiteX3" fmla="*/ 6896422 w 9134793"/>
              <a:gd name="connsiteY3" fmla="*/ 1492271 h 4710354"/>
              <a:gd name="connsiteX4" fmla="*/ 8952351 w 9134793"/>
              <a:gd name="connsiteY4" fmla="*/ 1325155 h 4710354"/>
              <a:gd name="connsiteX5" fmla="*/ 8698975 w 9134793"/>
              <a:gd name="connsiteY5" fmla="*/ 3452539 h 4710354"/>
              <a:gd name="connsiteX6" fmla="*/ 5997200 w 9134793"/>
              <a:gd name="connsiteY6" fmla="*/ 3887378 h 4710354"/>
              <a:gd name="connsiteX7" fmla="*/ 4365748 w 9134793"/>
              <a:gd name="connsiteY7" fmla="*/ 3323211 h 4710354"/>
              <a:gd name="connsiteX8" fmla="*/ 3002593 w 9134793"/>
              <a:gd name="connsiteY8" fmla="*/ 3998488 h 4710354"/>
              <a:gd name="connsiteX9" fmla="*/ 1549908 w 9134793"/>
              <a:gd name="connsiteY9" fmla="*/ 3537452 h 4710354"/>
              <a:gd name="connsiteX10" fmla="*/ 0 w 9134793"/>
              <a:gd name="connsiteY10" fmla="*/ 4710354 h 4710354"/>
              <a:gd name="connsiteX0" fmla="*/ 2030392 w 9087702"/>
              <a:gd name="connsiteY0" fmla="*/ 0 h 4710354"/>
              <a:gd name="connsiteX1" fmla="*/ 3024604 w 9087702"/>
              <a:gd name="connsiteY1" fmla="*/ 691025 h 4710354"/>
              <a:gd name="connsiteX2" fmla="*/ 5046202 w 9087702"/>
              <a:gd name="connsiteY2" fmla="*/ 563531 h 4710354"/>
              <a:gd name="connsiteX3" fmla="*/ 6896422 w 9087702"/>
              <a:gd name="connsiteY3" fmla="*/ 1492271 h 4710354"/>
              <a:gd name="connsiteX4" fmla="*/ 8952351 w 9087702"/>
              <a:gd name="connsiteY4" fmla="*/ 1325155 h 4710354"/>
              <a:gd name="connsiteX5" fmla="*/ 8698975 w 9087702"/>
              <a:gd name="connsiteY5" fmla="*/ 3452539 h 4710354"/>
              <a:gd name="connsiteX6" fmla="*/ 7136511 w 9087702"/>
              <a:gd name="connsiteY6" fmla="*/ 3297959 h 4710354"/>
              <a:gd name="connsiteX7" fmla="*/ 5997200 w 9087702"/>
              <a:gd name="connsiteY7" fmla="*/ 3887378 h 4710354"/>
              <a:gd name="connsiteX8" fmla="*/ 4365748 w 9087702"/>
              <a:gd name="connsiteY8" fmla="*/ 3323211 h 4710354"/>
              <a:gd name="connsiteX9" fmla="*/ 3002593 w 9087702"/>
              <a:gd name="connsiteY9" fmla="*/ 3998488 h 4710354"/>
              <a:gd name="connsiteX10" fmla="*/ 1549908 w 9087702"/>
              <a:gd name="connsiteY10" fmla="*/ 3537452 h 4710354"/>
              <a:gd name="connsiteX11" fmla="*/ 0 w 9087702"/>
              <a:gd name="connsiteY11" fmla="*/ 4710354 h 4710354"/>
              <a:gd name="connsiteX0" fmla="*/ 2030392 w 9192123"/>
              <a:gd name="connsiteY0" fmla="*/ 0 h 4710354"/>
              <a:gd name="connsiteX1" fmla="*/ 3024604 w 9192123"/>
              <a:gd name="connsiteY1" fmla="*/ 691025 h 4710354"/>
              <a:gd name="connsiteX2" fmla="*/ 5046202 w 9192123"/>
              <a:gd name="connsiteY2" fmla="*/ 563531 h 4710354"/>
              <a:gd name="connsiteX3" fmla="*/ 6896422 w 9192123"/>
              <a:gd name="connsiteY3" fmla="*/ 1492271 h 4710354"/>
              <a:gd name="connsiteX4" fmla="*/ 8952351 w 9192123"/>
              <a:gd name="connsiteY4" fmla="*/ 1325155 h 4710354"/>
              <a:gd name="connsiteX5" fmla="*/ 8947814 w 9192123"/>
              <a:gd name="connsiteY5" fmla="*/ 2881047 h 4710354"/>
              <a:gd name="connsiteX6" fmla="*/ 7136511 w 9192123"/>
              <a:gd name="connsiteY6" fmla="*/ 3297959 h 4710354"/>
              <a:gd name="connsiteX7" fmla="*/ 5997200 w 9192123"/>
              <a:gd name="connsiteY7" fmla="*/ 3887378 h 4710354"/>
              <a:gd name="connsiteX8" fmla="*/ 4365748 w 9192123"/>
              <a:gd name="connsiteY8" fmla="*/ 3323211 h 4710354"/>
              <a:gd name="connsiteX9" fmla="*/ 3002593 w 9192123"/>
              <a:gd name="connsiteY9" fmla="*/ 3998488 h 4710354"/>
              <a:gd name="connsiteX10" fmla="*/ 1549908 w 9192123"/>
              <a:gd name="connsiteY10" fmla="*/ 3537452 h 4710354"/>
              <a:gd name="connsiteX11" fmla="*/ 0 w 9192123"/>
              <a:gd name="connsiteY11" fmla="*/ 4710354 h 4710354"/>
              <a:gd name="connsiteX0" fmla="*/ 2030392 w 9197013"/>
              <a:gd name="connsiteY0" fmla="*/ 0 h 4710354"/>
              <a:gd name="connsiteX1" fmla="*/ 3024604 w 9197013"/>
              <a:gd name="connsiteY1" fmla="*/ 691025 h 4710354"/>
              <a:gd name="connsiteX2" fmla="*/ 5046202 w 9197013"/>
              <a:gd name="connsiteY2" fmla="*/ 563531 h 4710354"/>
              <a:gd name="connsiteX3" fmla="*/ 6896422 w 9197013"/>
              <a:gd name="connsiteY3" fmla="*/ 1492271 h 4710354"/>
              <a:gd name="connsiteX4" fmla="*/ 8952351 w 9197013"/>
              <a:gd name="connsiteY4" fmla="*/ 1325155 h 4710354"/>
              <a:gd name="connsiteX5" fmla="*/ 8947814 w 9197013"/>
              <a:gd name="connsiteY5" fmla="*/ 2881047 h 4710354"/>
              <a:gd name="connsiteX6" fmla="*/ 7055611 w 9197013"/>
              <a:gd name="connsiteY6" fmla="*/ 3133798 h 4710354"/>
              <a:gd name="connsiteX7" fmla="*/ 5997200 w 9197013"/>
              <a:gd name="connsiteY7" fmla="*/ 3887378 h 4710354"/>
              <a:gd name="connsiteX8" fmla="*/ 4365748 w 9197013"/>
              <a:gd name="connsiteY8" fmla="*/ 3323211 h 4710354"/>
              <a:gd name="connsiteX9" fmla="*/ 3002593 w 9197013"/>
              <a:gd name="connsiteY9" fmla="*/ 3998488 h 4710354"/>
              <a:gd name="connsiteX10" fmla="*/ 1549908 w 9197013"/>
              <a:gd name="connsiteY10" fmla="*/ 3537452 h 4710354"/>
              <a:gd name="connsiteX11" fmla="*/ 0 w 9197013"/>
              <a:gd name="connsiteY11" fmla="*/ 4710354 h 4710354"/>
              <a:gd name="connsiteX0" fmla="*/ 2030392 w 9203928"/>
              <a:gd name="connsiteY0" fmla="*/ 0 h 4710354"/>
              <a:gd name="connsiteX1" fmla="*/ 3024604 w 9203928"/>
              <a:gd name="connsiteY1" fmla="*/ 691025 h 4710354"/>
              <a:gd name="connsiteX2" fmla="*/ 5046202 w 9203928"/>
              <a:gd name="connsiteY2" fmla="*/ 563531 h 4710354"/>
              <a:gd name="connsiteX3" fmla="*/ 6896422 w 9203928"/>
              <a:gd name="connsiteY3" fmla="*/ 1492271 h 4710354"/>
              <a:gd name="connsiteX4" fmla="*/ 8952351 w 9203928"/>
              <a:gd name="connsiteY4" fmla="*/ 1325155 h 4710354"/>
              <a:gd name="connsiteX5" fmla="*/ 8960380 w 9203928"/>
              <a:gd name="connsiteY5" fmla="*/ 2972787 h 4710354"/>
              <a:gd name="connsiteX6" fmla="*/ 7055611 w 9203928"/>
              <a:gd name="connsiteY6" fmla="*/ 3133798 h 4710354"/>
              <a:gd name="connsiteX7" fmla="*/ 5997200 w 9203928"/>
              <a:gd name="connsiteY7" fmla="*/ 3887378 h 4710354"/>
              <a:gd name="connsiteX8" fmla="*/ 4365748 w 9203928"/>
              <a:gd name="connsiteY8" fmla="*/ 3323211 h 4710354"/>
              <a:gd name="connsiteX9" fmla="*/ 3002593 w 9203928"/>
              <a:gd name="connsiteY9" fmla="*/ 3998488 h 4710354"/>
              <a:gd name="connsiteX10" fmla="*/ 1549908 w 9203928"/>
              <a:gd name="connsiteY10" fmla="*/ 3537452 h 4710354"/>
              <a:gd name="connsiteX11" fmla="*/ 0 w 9203928"/>
              <a:gd name="connsiteY11" fmla="*/ 4710354 h 4710354"/>
              <a:gd name="connsiteX0" fmla="*/ 2030392 w 9052467"/>
              <a:gd name="connsiteY0" fmla="*/ 0 h 4710354"/>
              <a:gd name="connsiteX1" fmla="*/ 3024604 w 9052467"/>
              <a:gd name="connsiteY1" fmla="*/ 691025 h 4710354"/>
              <a:gd name="connsiteX2" fmla="*/ 5046202 w 9052467"/>
              <a:gd name="connsiteY2" fmla="*/ 563531 h 4710354"/>
              <a:gd name="connsiteX3" fmla="*/ 6896422 w 9052467"/>
              <a:gd name="connsiteY3" fmla="*/ 1492271 h 4710354"/>
              <a:gd name="connsiteX4" fmla="*/ 8561980 w 9052467"/>
              <a:gd name="connsiteY4" fmla="*/ 1460405 h 4710354"/>
              <a:gd name="connsiteX5" fmla="*/ 8960380 w 9052467"/>
              <a:gd name="connsiteY5" fmla="*/ 2972787 h 4710354"/>
              <a:gd name="connsiteX6" fmla="*/ 7055611 w 9052467"/>
              <a:gd name="connsiteY6" fmla="*/ 3133798 h 4710354"/>
              <a:gd name="connsiteX7" fmla="*/ 5997200 w 9052467"/>
              <a:gd name="connsiteY7" fmla="*/ 3887378 h 4710354"/>
              <a:gd name="connsiteX8" fmla="*/ 4365748 w 9052467"/>
              <a:gd name="connsiteY8" fmla="*/ 3323211 h 4710354"/>
              <a:gd name="connsiteX9" fmla="*/ 3002593 w 9052467"/>
              <a:gd name="connsiteY9" fmla="*/ 3998488 h 4710354"/>
              <a:gd name="connsiteX10" fmla="*/ 1549908 w 9052467"/>
              <a:gd name="connsiteY10" fmla="*/ 3537452 h 4710354"/>
              <a:gd name="connsiteX11" fmla="*/ 0 w 9052467"/>
              <a:gd name="connsiteY11" fmla="*/ 4710354 h 4710354"/>
              <a:gd name="connsiteX0" fmla="*/ 2030392 w 8940003"/>
              <a:gd name="connsiteY0" fmla="*/ 0 h 4710354"/>
              <a:gd name="connsiteX1" fmla="*/ 3024604 w 8940003"/>
              <a:gd name="connsiteY1" fmla="*/ 691025 h 4710354"/>
              <a:gd name="connsiteX2" fmla="*/ 5046202 w 8940003"/>
              <a:gd name="connsiteY2" fmla="*/ 563531 h 4710354"/>
              <a:gd name="connsiteX3" fmla="*/ 6896422 w 8940003"/>
              <a:gd name="connsiteY3" fmla="*/ 1492271 h 4710354"/>
              <a:gd name="connsiteX4" fmla="*/ 8561980 w 8940003"/>
              <a:gd name="connsiteY4" fmla="*/ 1460405 h 4710354"/>
              <a:gd name="connsiteX5" fmla="*/ 8824965 w 8940003"/>
              <a:gd name="connsiteY5" fmla="*/ 3178260 h 4710354"/>
              <a:gd name="connsiteX6" fmla="*/ 7055611 w 8940003"/>
              <a:gd name="connsiteY6" fmla="*/ 3133798 h 4710354"/>
              <a:gd name="connsiteX7" fmla="*/ 5997200 w 8940003"/>
              <a:gd name="connsiteY7" fmla="*/ 3887378 h 4710354"/>
              <a:gd name="connsiteX8" fmla="*/ 4365748 w 8940003"/>
              <a:gd name="connsiteY8" fmla="*/ 3323211 h 4710354"/>
              <a:gd name="connsiteX9" fmla="*/ 3002593 w 8940003"/>
              <a:gd name="connsiteY9" fmla="*/ 3998488 h 4710354"/>
              <a:gd name="connsiteX10" fmla="*/ 1549908 w 8940003"/>
              <a:gd name="connsiteY10" fmla="*/ 3537452 h 4710354"/>
              <a:gd name="connsiteX11" fmla="*/ 0 w 8940003"/>
              <a:gd name="connsiteY11" fmla="*/ 4710354 h 4710354"/>
              <a:gd name="connsiteX0" fmla="*/ 2030392 w 8938304"/>
              <a:gd name="connsiteY0" fmla="*/ 0 h 4710354"/>
              <a:gd name="connsiteX1" fmla="*/ 3024604 w 8938304"/>
              <a:gd name="connsiteY1" fmla="*/ 691025 h 4710354"/>
              <a:gd name="connsiteX2" fmla="*/ 5046202 w 8938304"/>
              <a:gd name="connsiteY2" fmla="*/ 563531 h 4710354"/>
              <a:gd name="connsiteX3" fmla="*/ 6945906 w 8938304"/>
              <a:gd name="connsiteY3" fmla="*/ 1427080 h 4710354"/>
              <a:gd name="connsiteX4" fmla="*/ 8561980 w 8938304"/>
              <a:gd name="connsiteY4" fmla="*/ 1460405 h 4710354"/>
              <a:gd name="connsiteX5" fmla="*/ 8824965 w 8938304"/>
              <a:gd name="connsiteY5" fmla="*/ 3178260 h 4710354"/>
              <a:gd name="connsiteX6" fmla="*/ 7055611 w 8938304"/>
              <a:gd name="connsiteY6" fmla="*/ 3133798 h 4710354"/>
              <a:gd name="connsiteX7" fmla="*/ 5997200 w 8938304"/>
              <a:gd name="connsiteY7" fmla="*/ 3887378 h 4710354"/>
              <a:gd name="connsiteX8" fmla="*/ 4365748 w 8938304"/>
              <a:gd name="connsiteY8" fmla="*/ 3323211 h 4710354"/>
              <a:gd name="connsiteX9" fmla="*/ 3002593 w 8938304"/>
              <a:gd name="connsiteY9" fmla="*/ 3998488 h 4710354"/>
              <a:gd name="connsiteX10" fmla="*/ 1549908 w 8938304"/>
              <a:gd name="connsiteY10" fmla="*/ 3537452 h 4710354"/>
              <a:gd name="connsiteX11" fmla="*/ 0 w 8938304"/>
              <a:gd name="connsiteY11" fmla="*/ 4710354 h 4710354"/>
              <a:gd name="connsiteX0" fmla="*/ 2030392 w 9050704"/>
              <a:gd name="connsiteY0" fmla="*/ 0 h 4710354"/>
              <a:gd name="connsiteX1" fmla="*/ 3024604 w 9050704"/>
              <a:gd name="connsiteY1" fmla="*/ 691025 h 4710354"/>
              <a:gd name="connsiteX2" fmla="*/ 5046202 w 9050704"/>
              <a:gd name="connsiteY2" fmla="*/ 563531 h 4710354"/>
              <a:gd name="connsiteX3" fmla="*/ 6945906 w 9050704"/>
              <a:gd name="connsiteY3" fmla="*/ 1427080 h 4710354"/>
              <a:gd name="connsiteX4" fmla="*/ 8820869 w 9050704"/>
              <a:gd name="connsiteY4" fmla="*/ 1132875 h 4710354"/>
              <a:gd name="connsiteX5" fmla="*/ 8824965 w 9050704"/>
              <a:gd name="connsiteY5" fmla="*/ 3178260 h 4710354"/>
              <a:gd name="connsiteX6" fmla="*/ 7055611 w 9050704"/>
              <a:gd name="connsiteY6" fmla="*/ 3133798 h 4710354"/>
              <a:gd name="connsiteX7" fmla="*/ 5997200 w 9050704"/>
              <a:gd name="connsiteY7" fmla="*/ 3887378 h 4710354"/>
              <a:gd name="connsiteX8" fmla="*/ 4365748 w 9050704"/>
              <a:gd name="connsiteY8" fmla="*/ 3323211 h 4710354"/>
              <a:gd name="connsiteX9" fmla="*/ 3002593 w 9050704"/>
              <a:gd name="connsiteY9" fmla="*/ 3998488 h 4710354"/>
              <a:gd name="connsiteX10" fmla="*/ 1549908 w 9050704"/>
              <a:gd name="connsiteY10" fmla="*/ 3537452 h 4710354"/>
              <a:gd name="connsiteX11" fmla="*/ 0 w 9050704"/>
              <a:gd name="connsiteY11" fmla="*/ 4710354 h 4710354"/>
              <a:gd name="connsiteX0" fmla="*/ 2030392 w 9050704"/>
              <a:gd name="connsiteY0" fmla="*/ 0 h 4710354"/>
              <a:gd name="connsiteX1" fmla="*/ 3024604 w 9050704"/>
              <a:gd name="connsiteY1" fmla="*/ 691025 h 4710354"/>
              <a:gd name="connsiteX2" fmla="*/ 5046202 w 9050704"/>
              <a:gd name="connsiteY2" fmla="*/ 563531 h 4710354"/>
              <a:gd name="connsiteX3" fmla="*/ 6945906 w 9050704"/>
              <a:gd name="connsiteY3" fmla="*/ 1427080 h 4710354"/>
              <a:gd name="connsiteX4" fmla="*/ 8820869 w 9050704"/>
              <a:gd name="connsiteY4" fmla="*/ 1132875 h 4710354"/>
              <a:gd name="connsiteX5" fmla="*/ 8824965 w 9050704"/>
              <a:gd name="connsiteY5" fmla="*/ 3178260 h 4710354"/>
              <a:gd name="connsiteX6" fmla="*/ 7055611 w 9050704"/>
              <a:gd name="connsiteY6" fmla="*/ 3133798 h 4710354"/>
              <a:gd name="connsiteX7" fmla="*/ 5748372 w 9050704"/>
              <a:gd name="connsiteY7" fmla="*/ 3606026 h 4710354"/>
              <a:gd name="connsiteX8" fmla="*/ 4365748 w 9050704"/>
              <a:gd name="connsiteY8" fmla="*/ 3323211 h 4710354"/>
              <a:gd name="connsiteX9" fmla="*/ 3002593 w 9050704"/>
              <a:gd name="connsiteY9" fmla="*/ 3998488 h 4710354"/>
              <a:gd name="connsiteX10" fmla="*/ 1549908 w 9050704"/>
              <a:gd name="connsiteY10" fmla="*/ 3537452 h 4710354"/>
              <a:gd name="connsiteX11" fmla="*/ 0 w 9050704"/>
              <a:gd name="connsiteY11" fmla="*/ 4710354 h 4710354"/>
              <a:gd name="connsiteX0" fmla="*/ 2030392 w 9060331"/>
              <a:gd name="connsiteY0" fmla="*/ 0 h 4710354"/>
              <a:gd name="connsiteX1" fmla="*/ 3024604 w 9060331"/>
              <a:gd name="connsiteY1" fmla="*/ 691025 h 4710354"/>
              <a:gd name="connsiteX2" fmla="*/ 5046202 w 9060331"/>
              <a:gd name="connsiteY2" fmla="*/ 563531 h 4710354"/>
              <a:gd name="connsiteX3" fmla="*/ 6945906 w 9060331"/>
              <a:gd name="connsiteY3" fmla="*/ 1427080 h 4710354"/>
              <a:gd name="connsiteX4" fmla="*/ 8820869 w 9060331"/>
              <a:gd name="connsiteY4" fmla="*/ 1132875 h 4710354"/>
              <a:gd name="connsiteX5" fmla="*/ 8824965 w 9060331"/>
              <a:gd name="connsiteY5" fmla="*/ 3178260 h 4710354"/>
              <a:gd name="connsiteX6" fmla="*/ 6901819 w 9060331"/>
              <a:gd name="connsiteY6" fmla="*/ 3119815 h 4710354"/>
              <a:gd name="connsiteX7" fmla="*/ 5748372 w 9060331"/>
              <a:gd name="connsiteY7" fmla="*/ 3606026 h 4710354"/>
              <a:gd name="connsiteX8" fmla="*/ 4365748 w 9060331"/>
              <a:gd name="connsiteY8" fmla="*/ 3323211 h 4710354"/>
              <a:gd name="connsiteX9" fmla="*/ 3002593 w 9060331"/>
              <a:gd name="connsiteY9" fmla="*/ 3998488 h 4710354"/>
              <a:gd name="connsiteX10" fmla="*/ 1549908 w 9060331"/>
              <a:gd name="connsiteY10" fmla="*/ 3537452 h 4710354"/>
              <a:gd name="connsiteX11" fmla="*/ 0 w 9060331"/>
              <a:gd name="connsiteY11" fmla="*/ 4710354 h 4710354"/>
              <a:gd name="connsiteX0" fmla="*/ 2030392 w 9060331"/>
              <a:gd name="connsiteY0" fmla="*/ 0 h 4710354"/>
              <a:gd name="connsiteX1" fmla="*/ 3024604 w 9060331"/>
              <a:gd name="connsiteY1" fmla="*/ 691025 h 4710354"/>
              <a:gd name="connsiteX2" fmla="*/ 5046202 w 9060331"/>
              <a:gd name="connsiteY2" fmla="*/ 563531 h 4710354"/>
              <a:gd name="connsiteX3" fmla="*/ 6945906 w 9060331"/>
              <a:gd name="connsiteY3" fmla="*/ 1427080 h 4710354"/>
              <a:gd name="connsiteX4" fmla="*/ 8820869 w 9060331"/>
              <a:gd name="connsiteY4" fmla="*/ 1132875 h 4710354"/>
              <a:gd name="connsiteX5" fmla="*/ 8824965 w 9060331"/>
              <a:gd name="connsiteY5" fmla="*/ 3178260 h 4710354"/>
              <a:gd name="connsiteX6" fmla="*/ 6901819 w 9060331"/>
              <a:gd name="connsiteY6" fmla="*/ 3119815 h 4710354"/>
              <a:gd name="connsiteX7" fmla="*/ 5748372 w 9060331"/>
              <a:gd name="connsiteY7" fmla="*/ 3606026 h 4710354"/>
              <a:gd name="connsiteX8" fmla="*/ 4266154 w 9060331"/>
              <a:gd name="connsiteY8" fmla="*/ 3278440 h 4710354"/>
              <a:gd name="connsiteX9" fmla="*/ 3002593 w 9060331"/>
              <a:gd name="connsiteY9" fmla="*/ 3998488 h 4710354"/>
              <a:gd name="connsiteX10" fmla="*/ 1549908 w 9060331"/>
              <a:gd name="connsiteY10" fmla="*/ 3537452 h 4710354"/>
              <a:gd name="connsiteX11" fmla="*/ 0 w 9060331"/>
              <a:gd name="connsiteY11" fmla="*/ 4710354 h 4710354"/>
              <a:gd name="connsiteX0" fmla="*/ 2030392 w 9210056"/>
              <a:gd name="connsiteY0" fmla="*/ 0 h 4710354"/>
              <a:gd name="connsiteX1" fmla="*/ 3024604 w 9210056"/>
              <a:gd name="connsiteY1" fmla="*/ 691025 h 4710354"/>
              <a:gd name="connsiteX2" fmla="*/ 5046202 w 9210056"/>
              <a:gd name="connsiteY2" fmla="*/ 563531 h 4710354"/>
              <a:gd name="connsiteX3" fmla="*/ 6945906 w 9210056"/>
              <a:gd name="connsiteY3" fmla="*/ 1427080 h 4710354"/>
              <a:gd name="connsiteX4" fmla="*/ 8820869 w 9210056"/>
              <a:gd name="connsiteY4" fmla="*/ 1132875 h 4710354"/>
              <a:gd name="connsiteX5" fmla="*/ 8824965 w 9210056"/>
              <a:gd name="connsiteY5" fmla="*/ 3178260 h 4710354"/>
              <a:gd name="connsiteX6" fmla="*/ 6901819 w 9210056"/>
              <a:gd name="connsiteY6" fmla="*/ 3119815 h 4710354"/>
              <a:gd name="connsiteX7" fmla="*/ 5748372 w 9210056"/>
              <a:gd name="connsiteY7" fmla="*/ 3606026 h 4710354"/>
              <a:gd name="connsiteX8" fmla="*/ 4266154 w 9210056"/>
              <a:gd name="connsiteY8" fmla="*/ 3278440 h 4710354"/>
              <a:gd name="connsiteX9" fmla="*/ 3002593 w 9210056"/>
              <a:gd name="connsiteY9" fmla="*/ 3998488 h 4710354"/>
              <a:gd name="connsiteX10" fmla="*/ 1549908 w 9210056"/>
              <a:gd name="connsiteY10" fmla="*/ 3537452 h 4710354"/>
              <a:gd name="connsiteX11" fmla="*/ 0 w 9210056"/>
              <a:gd name="connsiteY11" fmla="*/ 4710354 h 4710354"/>
              <a:gd name="connsiteX0" fmla="*/ 2030392 w 8971319"/>
              <a:gd name="connsiteY0" fmla="*/ 0 h 4710354"/>
              <a:gd name="connsiteX1" fmla="*/ 3024604 w 8971319"/>
              <a:gd name="connsiteY1" fmla="*/ 691025 h 4710354"/>
              <a:gd name="connsiteX2" fmla="*/ 5046202 w 8971319"/>
              <a:gd name="connsiteY2" fmla="*/ 563531 h 4710354"/>
              <a:gd name="connsiteX3" fmla="*/ 6945906 w 8971319"/>
              <a:gd name="connsiteY3" fmla="*/ 1427080 h 4710354"/>
              <a:gd name="connsiteX4" fmla="*/ 8820869 w 8971319"/>
              <a:gd name="connsiteY4" fmla="*/ 1132875 h 4710354"/>
              <a:gd name="connsiteX5" fmla="*/ 8390765 w 8971319"/>
              <a:gd name="connsiteY5" fmla="*/ 3249417 h 4710354"/>
              <a:gd name="connsiteX6" fmla="*/ 6901819 w 8971319"/>
              <a:gd name="connsiteY6" fmla="*/ 3119815 h 4710354"/>
              <a:gd name="connsiteX7" fmla="*/ 5748372 w 8971319"/>
              <a:gd name="connsiteY7" fmla="*/ 3606026 h 4710354"/>
              <a:gd name="connsiteX8" fmla="*/ 4266154 w 8971319"/>
              <a:gd name="connsiteY8" fmla="*/ 3278440 h 4710354"/>
              <a:gd name="connsiteX9" fmla="*/ 3002593 w 8971319"/>
              <a:gd name="connsiteY9" fmla="*/ 3998488 h 4710354"/>
              <a:gd name="connsiteX10" fmla="*/ 1549908 w 8971319"/>
              <a:gd name="connsiteY10" fmla="*/ 3537452 h 4710354"/>
              <a:gd name="connsiteX11" fmla="*/ 0 w 8971319"/>
              <a:gd name="connsiteY11" fmla="*/ 4710354 h 4710354"/>
              <a:gd name="connsiteX0" fmla="*/ 2030392 w 8670248"/>
              <a:gd name="connsiteY0" fmla="*/ 0 h 4710354"/>
              <a:gd name="connsiteX1" fmla="*/ 3024604 w 8670248"/>
              <a:gd name="connsiteY1" fmla="*/ 691025 h 4710354"/>
              <a:gd name="connsiteX2" fmla="*/ 5046202 w 8670248"/>
              <a:gd name="connsiteY2" fmla="*/ 563531 h 4710354"/>
              <a:gd name="connsiteX3" fmla="*/ 6945906 w 8670248"/>
              <a:gd name="connsiteY3" fmla="*/ 1427080 h 4710354"/>
              <a:gd name="connsiteX4" fmla="*/ 8539518 w 8670248"/>
              <a:gd name="connsiteY4" fmla="*/ 1381702 h 4710354"/>
              <a:gd name="connsiteX5" fmla="*/ 8390765 w 8670248"/>
              <a:gd name="connsiteY5" fmla="*/ 3249417 h 4710354"/>
              <a:gd name="connsiteX6" fmla="*/ 6901819 w 8670248"/>
              <a:gd name="connsiteY6" fmla="*/ 3119815 h 4710354"/>
              <a:gd name="connsiteX7" fmla="*/ 5748372 w 8670248"/>
              <a:gd name="connsiteY7" fmla="*/ 3606026 h 4710354"/>
              <a:gd name="connsiteX8" fmla="*/ 4266154 w 8670248"/>
              <a:gd name="connsiteY8" fmla="*/ 3278440 h 4710354"/>
              <a:gd name="connsiteX9" fmla="*/ 3002593 w 8670248"/>
              <a:gd name="connsiteY9" fmla="*/ 3998488 h 4710354"/>
              <a:gd name="connsiteX10" fmla="*/ 1549908 w 8670248"/>
              <a:gd name="connsiteY10" fmla="*/ 3537452 h 4710354"/>
              <a:gd name="connsiteX11" fmla="*/ 0 w 8670248"/>
              <a:gd name="connsiteY11" fmla="*/ 4710354 h 4710354"/>
              <a:gd name="connsiteX0" fmla="*/ 2030392 w 8767370"/>
              <a:gd name="connsiteY0" fmla="*/ 0 h 4710354"/>
              <a:gd name="connsiteX1" fmla="*/ 3024604 w 8767370"/>
              <a:gd name="connsiteY1" fmla="*/ 691025 h 4710354"/>
              <a:gd name="connsiteX2" fmla="*/ 5046202 w 8767370"/>
              <a:gd name="connsiteY2" fmla="*/ 563531 h 4710354"/>
              <a:gd name="connsiteX3" fmla="*/ 6945906 w 8767370"/>
              <a:gd name="connsiteY3" fmla="*/ 1427080 h 4710354"/>
              <a:gd name="connsiteX4" fmla="*/ 8539518 w 8767370"/>
              <a:gd name="connsiteY4" fmla="*/ 1381702 h 4710354"/>
              <a:gd name="connsiteX5" fmla="*/ 8390765 w 8767370"/>
              <a:gd name="connsiteY5" fmla="*/ 3249417 h 4710354"/>
              <a:gd name="connsiteX6" fmla="*/ 6901819 w 8767370"/>
              <a:gd name="connsiteY6" fmla="*/ 3119815 h 4710354"/>
              <a:gd name="connsiteX7" fmla="*/ 5748372 w 8767370"/>
              <a:gd name="connsiteY7" fmla="*/ 3606026 h 4710354"/>
              <a:gd name="connsiteX8" fmla="*/ 4266154 w 8767370"/>
              <a:gd name="connsiteY8" fmla="*/ 3278440 h 4710354"/>
              <a:gd name="connsiteX9" fmla="*/ 3002593 w 8767370"/>
              <a:gd name="connsiteY9" fmla="*/ 3998488 h 4710354"/>
              <a:gd name="connsiteX10" fmla="*/ 1549908 w 8767370"/>
              <a:gd name="connsiteY10" fmla="*/ 3537452 h 4710354"/>
              <a:gd name="connsiteX11" fmla="*/ 0 w 8767370"/>
              <a:gd name="connsiteY11" fmla="*/ 4710354 h 4710354"/>
              <a:gd name="connsiteX0" fmla="*/ 2030392 w 8905500"/>
              <a:gd name="connsiteY0" fmla="*/ 0 h 4710354"/>
              <a:gd name="connsiteX1" fmla="*/ 3024604 w 8905500"/>
              <a:gd name="connsiteY1" fmla="*/ 691025 h 4710354"/>
              <a:gd name="connsiteX2" fmla="*/ 5046202 w 8905500"/>
              <a:gd name="connsiteY2" fmla="*/ 563531 h 4710354"/>
              <a:gd name="connsiteX3" fmla="*/ 6945906 w 8905500"/>
              <a:gd name="connsiteY3" fmla="*/ 1427080 h 4710354"/>
              <a:gd name="connsiteX4" fmla="*/ 8539518 w 8905500"/>
              <a:gd name="connsiteY4" fmla="*/ 1381702 h 4710354"/>
              <a:gd name="connsiteX5" fmla="*/ 8390765 w 8905500"/>
              <a:gd name="connsiteY5" fmla="*/ 3249417 h 4710354"/>
              <a:gd name="connsiteX6" fmla="*/ 6901819 w 8905500"/>
              <a:gd name="connsiteY6" fmla="*/ 3119815 h 4710354"/>
              <a:gd name="connsiteX7" fmla="*/ 5748372 w 8905500"/>
              <a:gd name="connsiteY7" fmla="*/ 3606026 h 4710354"/>
              <a:gd name="connsiteX8" fmla="*/ 4266154 w 8905500"/>
              <a:gd name="connsiteY8" fmla="*/ 3278440 h 4710354"/>
              <a:gd name="connsiteX9" fmla="*/ 3002593 w 8905500"/>
              <a:gd name="connsiteY9" fmla="*/ 3998488 h 4710354"/>
              <a:gd name="connsiteX10" fmla="*/ 1549908 w 8905500"/>
              <a:gd name="connsiteY10" fmla="*/ 3537452 h 4710354"/>
              <a:gd name="connsiteX11" fmla="*/ 0 w 8905500"/>
              <a:gd name="connsiteY11" fmla="*/ 4710354 h 4710354"/>
              <a:gd name="connsiteX0" fmla="*/ 2030392 w 8826031"/>
              <a:gd name="connsiteY0" fmla="*/ 0 h 4710354"/>
              <a:gd name="connsiteX1" fmla="*/ 3024604 w 8826031"/>
              <a:gd name="connsiteY1" fmla="*/ 691025 h 4710354"/>
              <a:gd name="connsiteX2" fmla="*/ 5046202 w 8826031"/>
              <a:gd name="connsiteY2" fmla="*/ 563531 h 4710354"/>
              <a:gd name="connsiteX3" fmla="*/ 6940095 w 8826031"/>
              <a:gd name="connsiteY3" fmla="*/ 1299365 h 4710354"/>
              <a:gd name="connsiteX4" fmla="*/ 8539518 w 8826031"/>
              <a:gd name="connsiteY4" fmla="*/ 1381702 h 4710354"/>
              <a:gd name="connsiteX5" fmla="*/ 8390765 w 8826031"/>
              <a:gd name="connsiteY5" fmla="*/ 3249417 h 4710354"/>
              <a:gd name="connsiteX6" fmla="*/ 6901819 w 8826031"/>
              <a:gd name="connsiteY6" fmla="*/ 3119815 h 4710354"/>
              <a:gd name="connsiteX7" fmla="*/ 5748372 w 8826031"/>
              <a:gd name="connsiteY7" fmla="*/ 3606026 h 4710354"/>
              <a:gd name="connsiteX8" fmla="*/ 4266154 w 8826031"/>
              <a:gd name="connsiteY8" fmla="*/ 3278440 h 4710354"/>
              <a:gd name="connsiteX9" fmla="*/ 3002593 w 8826031"/>
              <a:gd name="connsiteY9" fmla="*/ 3998488 h 4710354"/>
              <a:gd name="connsiteX10" fmla="*/ 1549908 w 8826031"/>
              <a:gd name="connsiteY10" fmla="*/ 3537452 h 4710354"/>
              <a:gd name="connsiteX11" fmla="*/ 0 w 8826031"/>
              <a:gd name="connsiteY11" fmla="*/ 4710354 h 4710354"/>
              <a:gd name="connsiteX0" fmla="*/ 2030392 w 8636491"/>
              <a:gd name="connsiteY0" fmla="*/ 0 h 4710354"/>
              <a:gd name="connsiteX1" fmla="*/ 3024604 w 8636491"/>
              <a:gd name="connsiteY1" fmla="*/ 691025 h 4710354"/>
              <a:gd name="connsiteX2" fmla="*/ 5046202 w 8636491"/>
              <a:gd name="connsiteY2" fmla="*/ 563531 h 4710354"/>
              <a:gd name="connsiteX3" fmla="*/ 6940095 w 8636491"/>
              <a:gd name="connsiteY3" fmla="*/ 1299365 h 4710354"/>
              <a:gd name="connsiteX4" fmla="*/ 8490824 w 8636491"/>
              <a:gd name="connsiteY4" fmla="*/ 1026206 h 4710354"/>
              <a:gd name="connsiteX5" fmla="*/ 8390765 w 8636491"/>
              <a:gd name="connsiteY5" fmla="*/ 3249417 h 4710354"/>
              <a:gd name="connsiteX6" fmla="*/ 6901819 w 8636491"/>
              <a:gd name="connsiteY6" fmla="*/ 3119815 h 4710354"/>
              <a:gd name="connsiteX7" fmla="*/ 5748372 w 8636491"/>
              <a:gd name="connsiteY7" fmla="*/ 3606026 h 4710354"/>
              <a:gd name="connsiteX8" fmla="*/ 4266154 w 8636491"/>
              <a:gd name="connsiteY8" fmla="*/ 3278440 h 4710354"/>
              <a:gd name="connsiteX9" fmla="*/ 3002593 w 8636491"/>
              <a:gd name="connsiteY9" fmla="*/ 3998488 h 4710354"/>
              <a:gd name="connsiteX10" fmla="*/ 1549908 w 8636491"/>
              <a:gd name="connsiteY10" fmla="*/ 3537452 h 4710354"/>
              <a:gd name="connsiteX11" fmla="*/ 0 w 8636491"/>
              <a:gd name="connsiteY11" fmla="*/ 4710354 h 4710354"/>
              <a:gd name="connsiteX0" fmla="*/ 2030392 w 8846803"/>
              <a:gd name="connsiteY0" fmla="*/ 0 h 4710354"/>
              <a:gd name="connsiteX1" fmla="*/ 3024604 w 8846803"/>
              <a:gd name="connsiteY1" fmla="*/ 691025 h 4710354"/>
              <a:gd name="connsiteX2" fmla="*/ 5046202 w 8846803"/>
              <a:gd name="connsiteY2" fmla="*/ 563531 h 4710354"/>
              <a:gd name="connsiteX3" fmla="*/ 6940095 w 8846803"/>
              <a:gd name="connsiteY3" fmla="*/ 1299365 h 4710354"/>
              <a:gd name="connsiteX4" fmla="*/ 8490824 w 8846803"/>
              <a:gd name="connsiteY4" fmla="*/ 1026206 h 4710354"/>
              <a:gd name="connsiteX5" fmla="*/ 8390765 w 8846803"/>
              <a:gd name="connsiteY5" fmla="*/ 3249417 h 4710354"/>
              <a:gd name="connsiteX6" fmla="*/ 6901819 w 8846803"/>
              <a:gd name="connsiteY6" fmla="*/ 3119815 h 4710354"/>
              <a:gd name="connsiteX7" fmla="*/ 5748372 w 8846803"/>
              <a:gd name="connsiteY7" fmla="*/ 3606026 h 4710354"/>
              <a:gd name="connsiteX8" fmla="*/ 4266154 w 8846803"/>
              <a:gd name="connsiteY8" fmla="*/ 3278440 h 4710354"/>
              <a:gd name="connsiteX9" fmla="*/ 3002593 w 8846803"/>
              <a:gd name="connsiteY9" fmla="*/ 3998488 h 4710354"/>
              <a:gd name="connsiteX10" fmla="*/ 1549908 w 8846803"/>
              <a:gd name="connsiteY10" fmla="*/ 3537452 h 4710354"/>
              <a:gd name="connsiteX11" fmla="*/ 0 w 8846803"/>
              <a:gd name="connsiteY11" fmla="*/ 4710354 h 4710354"/>
              <a:gd name="connsiteX0" fmla="*/ 2030392 w 8740592"/>
              <a:gd name="connsiteY0" fmla="*/ 0 h 4710354"/>
              <a:gd name="connsiteX1" fmla="*/ 3024604 w 8740592"/>
              <a:gd name="connsiteY1" fmla="*/ 691025 h 4710354"/>
              <a:gd name="connsiteX2" fmla="*/ 5046202 w 8740592"/>
              <a:gd name="connsiteY2" fmla="*/ 563531 h 4710354"/>
              <a:gd name="connsiteX3" fmla="*/ 6940095 w 8740592"/>
              <a:gd name="connsiteY3" fmla="*/ 1299365 h 4710354"/>
              <a:gd name="connsiteX4" fmla="*/ 8490824 w 8740592"/>
              <a:gd name="connsiteY4" fmla="*/ 1026206 h 4710354"/>
              <a:gd name="connsiteX5" fmla="*/ 8221420 w 8740592"/>
              <a:gd name="connsiteY5" fmla="*/ 3377758 h 4710354"/>
              <a:gd name="connsiteX6" fmla="*/ 6901819 w 8740592"/>
              <a:gd name="connsiteY6" fmla="*/ 3119815 h 4710354"/>
              <a:gd name="connsiteX7" fmla="*/ 5748372 w 8740592"/>
              <a:gd name="connsiteY7" fmla="*/ 3606026 h 4710354"/>
              <a:gd name="connsiteX8" fmla="*/ 4266154 w 8740592"/>
              <a:gd name="connsiteY8" fmla="*/ 3278440 h 4710354"/>
              <a:gd name="connsiteX9" fmla="*/ 3002593 w 8740592"/>
              <a:gd name="connsiteY9" fmla="*/ 3998488 h 4710354"/>
              <a:gd name="connsiteX10" fmla="*/ 1549908 w 8740592"/>
              <a:gd name="connsiteY10" fmla="*/ 3537452 h 4710354"/>
              <a:gd name="connsiteX11" fmla="*/ 0 w 8740592"/>
              <a:gd name="connsiteY11" fmla="*/ 4710354 h 4710354"/>
              <a:gd name="connsiteX0" fmla="*/ 2030392 w 8740592"/>
              <a:gd name="connsiteY0" fmla="*/ 0 h 4710354"/>
              <a:gd name="connsiteX1" fmla="*/ 3024604 w 8740592"/>
              <a:gd name="connsiteY1" fmla="*/ 691025 h 4710354"/>
              <a:gd name="connsiteX2" fmla="*/ 5046202 w 8740592"/>
              <a:gd name="connsiteY2" fmla="*/ 563531 h 4710354"/>
              <a:gd name="connsiteX3" fmla="*/ 6940095 w 8740592"/>
              <a:gd name="connsiteY3" fmla="*/ 1299365 h 4710354"/>
              <a:gd name="connsiteX4" fmla="*/ 8490824 w 8740592"/>
              <a:gd name="connsiteY4" fmla="*/ 1026206 h 4710354"/>
              <a:gd name="connsiteX5" fmla="*/ 8221420 w 8740592"/>
              <a:gd name="connsiteY5" fmla="*/ 3377758 h 4710354"/>
              <a:gd name="connsiteX6" fmla="*/ 6901819 w 8740592"/>
              <a:gd name="connsiteY6" fmla="*/ 3119815 h 4710354"/>
              <a:gd name="connsiteX7" fmla="*/ 5748372 w 8740592"/>
              <a:gd name="connsiteY7" fmla="*/ 3606026 h 4710354"/>
              <a:gd name="connsiteX8" fmla="*/ 4437695 w 8740592"/>
              <a:gd name="connsiteY8" fmla="*/ 3336722 h 4710354"/>
              <a:gd name="connsiteX9" fmla="*/ 3002593 w 8740592"/>
              <a:gd name="connsiteY9" fmla="*/ 3998488 h 4710354"/>
              <a:gd name="connsiteX10" fmla="*/ 1549908 w 8740592"/>
              <a:gd name="connsiteY10" fmla="*/ 3537452 h 4710354"/>
              <a:gd name="connsiteX11" fmla="*/ 0 w 8740592"/>
              <a:gd name="connsiteY11" fmla="*/ 4710354 h 4710354"/>
              <a:gd name="connsiteX0" fmla="*/ 2030392 w 8718781"/>
              <a:gd name="connsiteY0" fmla="*/ 0 h 4710354"/>
              <a:gd name="connsiteX1" fmla="*/ 3024604 w 8718781"/>
              <a:gd name="connsiteY1" fmla="*/ 691025 h 4710354"/>
              <a:gd name="connsiteX2" fmla="*/ 5046202 w 8718781"/>
              <a:gd name="connsiteY2" fmla="*/ 563531 h 4710354"/>
              <a:gd name="connsiteX3" fmla="*/ 6940095 w 8718781"/>
              <a:gd name="connsiteY3" fmla="*/ 1299365 h 4710354"/>
              <a:gd name="connsiteX4" fmla="*/ 8490824 w 8718781"/>
              <a:gd name="connsiteY4" fmla="*/ 1026206 h 4710354"/>
              <a:gd name="connsiteX5" fmla="*/ 8221420 w 8718781"/>
              <a:gd name="connsiteY5" fmla="*/ 3377758 h 4710354"/>
              <a:gd name="connsiteX6" fmla="*/ 6901819 w 8718781"/>
              <a:gd name="connsiteY6" fmla="*/ 3119815 h 4710354"/>
              <a:gd name="connsiteX7" fmla="*/ 5748372 w 8718781"/>
              <a:gd name="connsiteY7" fmla="*/ 3606026 h 4710354"/>
              <a:gd name="connsiteX8" fmla="*/ 4437695 w 8718781"/>
              <a:gd name="connsiteY8" fmla="*/ 3336722 h 4710354"/>
              <a:gd name="connsiteX9" fmla="*/ 3002593 w 8718781"/>
              <a:gd name="connsiteY9" fmla="*/ 3998488 h 4710354"/>
              <a:gd name="connsiteX10" fmla="*/ 1549908 w 8718781"/>
              <a:gd name="connsiteY10" fmla="*/ 3537452 h 4710354"/>
              <a:gd name="connsiteX11" fmla="*/ 0 w 8718781"/>
              <a:gd name="connsiteY11" fmla="*/ 4710354 h 4710354"/>
              <a:gd name="connsiteX0" fmla="*/ 2030392 w 8718781"/>
              <a:gd name="connsiteY0" fmla="*/ 0 h 4710354"/>
              <a:gd name="connsiteX1" fmla="*/ 3024604 w 8718781"/>
              <a:gd name="connsiteY1" fmla="*/ 691025 h 4710354"/>
              <a:gd name="connsiteX2" fmla="*/ 5046202 w 8718781"/>
              <a:gd name="connsiteY2" fmla="*/ 563531 h 4710354"/>
              <a:gd name="connsiteX3" fmla="*/ 6940095 w 8718781"/>
              <a:gd name="connsiteY3" fmla="*/ 1299365 h 4710354"/>
              <a:gd name="connsiteX4" fmla="*/ 8490824 w 8718781"/>
              <a:gd name="connsiteY4" fmla="*/ 1026206 h 4710354"/>
              <a:gd name="connsiteX5" fmla="*/ 8221420 w 8718781"/>
              <a:gd name="connsiteY5" fmla="*/ 3377758 h 4710354"/>
              <a:gd name="connsiteX6" fmla="*/ 6901819 w 8718781"/>
              <a:gd name="connsiteY6" fmla="*/ 3119815 h 4710354"/>
              <a:gd name="connsiteX7" fmla="*/ 5748372 w 8718781"/>
              <a:gd name="connsiteY7" fmla="*/ 3606026 h 4710354"/>
              <a:gd name="connsiteX8" fmla="*/ 4437695 w 8718781"/>
              <a:gd name="connsiteY8" fmla="*/ 3336722 h 4710354"/>
              <a:gd name="connsiteX9" fmla="*/ 2936929 w 8718781"/>
              <a:gd name="connsiteY9" fmla="*/ 4030848 h 4710354"/>
              <a:gd name="connsiteX10" fmla="*/ 1549908 w 8718781"/>
              <a:gd name="connsiteY10" fmla="*/ 3537452 h 4710354"/>
              <a:gd name="connsiteX11" fmla="*/ 0 w 8718781"/>
              <a:gd name="connsiteY11" fmla="*/ 4710354 h 4710354"/>
              <a:gd name="connsiteX0" fmla="*/ 2030392 w 8784606"/>
              <a:gd name="connsiteY0" fmla="*/ 0 h 4710354"/>
              <a:gd name="connsiteX1" fmla="*/ 3024604 w 8784606"/>
              <a:gd name="connsiteY1" fmla="*/ 691025 h 4710354"/>
              <a:gd name="connsiteX2" fmla="*/ 5046202 w 8784606"/>
              <a:gd name="connsiteY2" fmla="*/ 563531 h 4710354"/>
              <a:gd name="connsiteX3" fmla="*/ 6940095 w 8784606"/>
              <a:gd name="connsiteY3" fmla="*/ 1299365 h 4710354"/>
              <a:gd name="connsiteX4" fmla="*/ 8490824 w 8784606"/>
              <a:gd name="connsiteY4" fmla="*/ 1026206 h 4710354"/>
              <a:gd name="connsiteX5" fmla="*/ 8221420 w 8784606"/>
              <a:gd name="connsiteY5" fmla="*/ 3377758 h 4710354"/>
              <a:gd name="connsiteX6" fmla="*/ 6901819 w 8784606"/>
              <a:gd name="connsiteY6" fmla="*/ 3119815 h 4710354"/>
              <a:gd name="connsiteX7" fmla="*/ 5748372 w 8784606"/>
              <a:gd name="connsiteY7" fmla="*/ 3606026 h 4710354"/>
              <a:gd name="connsiteX8" fmla="*/ 4437695 w 8784606"/>
              <a:gd name="connsiteY8" fmla="*/ 3336722 h 4710354"/>
              <a:gd name="connsiteX9" fmla="*/ 2936929 w 8784606"/>
              <a:gd name="connsiteY9" fmla="*/ 4030848 h 4710354"/>
              <a:gd name="connsiteX10" fmla="*/ 1549908 w 8784606"/>
              <a:gd name="connsiteY10" fmla="*/ 3537452 h 4710354"/>
              <a:gd name="connsiteX11" fmla="*/ 0 w 8784606"/>
              <a:gd name="connsiteY11" fmla="*/ 4710354 h 4710354"/>
              <a:gd name="connsiteX0" fmla="*/ 2030392 w 9115972"/>
              <a:gd name="connsiteY0" fmla="*/ 0 h 4710354"/>
              <a:gd name="connsiteX1" fmla="*/ 3024604 w 9115972"/>
              <a:gd name="connsiteY1" fmla="*/ 691025 h 4710354"/>
              <a:gd name="connsiteX2" fmla="*/ 5046202 w 9115972"/>
              <a:gd name="connsiteY2" fmla="*/ 563531 h 4710354"/>
              <a:gd name="connsiteX3" fmla="*/ 6940095 w 9115972"/>
              <a:gd name="connsiteY3" fmla="*/ 1299365 h 4710354"/>
              <a:gd name="connsiteX4" fmla="*/ 8490824 w 9115972"/>
              <a:gd name="connsiteY4" fmla="*/ 1026206 h 4710354"/>
              <a:gd name="connsiteX5" fmla="*/ 8693327 w 9115972"/>
              <a:gd name="connsiteY5" fmla="*/ 2728981 h 4710354"/>
              <a:gd name="connsiteX6" fmla="*/ 6901819 w 9115972"/>
              <a:gd name="connsiteY6" fmla="*/ 3119815 h 4710354"/>
              <a:gd name="connsiteX7" fmla="*/ 5748372 w 9115972"/>
              <a:gd name="connsiteY7" fmla="*/ 3606026 h 4710354"/>
              <a:gd name="connsiteX8" fmla="*/ 4437695 w 9115972"/>
              <a:gd name="connsiteY8" fmla="*/ 3336722 h 4710354"/>
              <a:gd name="connsiteX9" fmla="*/ 2936929 w 9115972"/>
              <a:gd name="connsiteY9" fmla="*/ 4030848 h 4710354"/>
              <a:gd name="connsiteX10" fmla="*/ 1549908 w 9115972"/>
              <a:gd name="connsiteY10" fmla="*/ 3537452 h 4710354"/>
              <a:gd name="connsiteX11" fmla="*/ 0 w 9115972"/>
              <a:gd name="connsiteY11" fmla="*/ 4710354 h 4710354"/>
              <a:gd name="connsiteX0" fmla="*/ 2030392 w 9115972"/>
              <a:gd name="connsiteY0" fmla="*/ 0 h 4710354"/>
              <a:gd name="connsiteX1" fmla="*/ 3024604 w 9115972"/>
              <a:gd name="connsiteY1" fmla="*/ 691025 h 4710354"/>
              <a:gd name="connsiteX2" fmla="*/ 5046202 w 9115972"/>
              <a:gd name="connsiteY2" fmla="*/ 563531 h 4710354"/>
              <a:gd name="connsiteX3" fmla="*/ 6940095 w 9115972"/>
              <a:gd name="connsiteY3" fmla="*/ 1299365 h 4710354"/>
              <a:gd name="connsiteX4" fmla="*/ 8490824 w 9115972"/>
              <a:gd name="connsiteY4" fmla="*/ 1026206 h 4710354"/>
              <a:gd name="connsiteX5" fmla="*/ 8693327 w 9115972"/>
              <a:gd name="connsiteY5" fmla="*/ 2728981 h 4710354"/>
              <a:gd name="connsiteX6" fmla="*/ 6901819 w 9115972"/>
              <a:gd name="connsiteY6" fmla="*/ 3119815 h 4710354"/>
              <a:gd name="connsiteX7" fmla="*/ 5748372 w 9115972"/>
              <a:gd name="connsiteY7" fmla="*/ 3606026 h 4710354"/>
              <a:gd name="connsiteX8" fmla="*/ 4437695 w 9115972"/>
              <a:gd name="connsiteY8" fmla="*/ 3336722 h 4710354"/>
              <a:gd name="connsiteX9" fmla="*/ 2936929 w 9115972"/>
              <a:gd name="connsiteY9" fmla="*/ 4030848 h 4710354"/>
              <a:gd name="connsiteX10" fmla="*/ 1549908 w 9115972"/>
              <a:gd name="connsiteY10" fmla="*/ 3537452 h 4710354"/>
              <a:gd name="connsiteX11" fmla="*/ 0 w 9115972"/>
              <a:gd name="connsiteY11" fmla="*/ 4710354 h 4710354"/>
              <a:gd name="connsiteX0" fmla="*/ 2030392 w 9115972"/>
              <a:gd name="connsiteY0" fmla="*/ 0 h 4710354"/>
              <a:gd name="connsiteX1" fmla="*/ 3024604 w 9115972"/>
              <a:gd name="connsiteY1" fmla="*/ 691025 h 4710354"/>
              <a:gd name="connsiteX2" fmla="*/ 5046202 w 9115972"/>
              <a:gd name="connsiteY2" fmla="*/ 563531 h 4710354"/>
              <a:gd name="connsiteX3" fmla="*/ 6940095 w 9115972"/>
              <a:gd name="connsiteY3" fmla="*/ 1299365 h 4710354"/>
              <a:gd name="connsiteX4" fmla="*/ 8490824 w 9115972"/>
              <a:gd name="connsiteY4" fmla="*/ 1026206 h 4710354"/>
              <a:gd name="connsiteX5" fmla="*/ 8693327 w 9115972"/>
              <a:gd name="connsiteY5" fmla="*/ 2728981 h 4710354"/>
              <a:gd name="connsiteX6" fmla="*/ 6901819 w 9115972"/>
              <a:gd name="connsiteY6" fmla="*/ 3119815 h 4710354"/>
              <a:gd name="connsiteX7" fmla="*/ 5748372 w 9115972"/>
              <a:gd name="connsiteY7" fmla="*/ 3606026 h 4710354"/>
              <a:gd name="connsiteX8" fmla="*/ 4437695 w 9115972"/>
              <a:gd name="connsiteY8" fmla="*/ 3336722 h 4710354"/>
              <a:gd name="connsiteX9" fmla="*/ 2936929 w 9115972"/>
              <a:gd name="connsiteY9" fmla="*/ 4030848 h 4710354"/>
              <a:gd name="connsiteX10" fmla="*/ 1549908 w 9115972"/>
              <a:gd name="connsiteY10" fmla="*/ 3537452 h 4710354"/>
              <a:gd name="connsiteX11" fmla="*/ 0 w 9115972"/>
              <a:gd name="connsiteY11" fmla="*/ 4710354 h 4710354"/>
              <a:gd name="connsiteX0" fmla="*/ 2030392 w 9115972"/>
              <a:gd name="connsiteY0" fmla="*/ 0 h 4710354"/>
              <a:gd name="connsiteX1" fmla="*/ 3024604 w 9115972"/>
              <a:gd name="connsiteY1" fmla="*/ 691025 h 4710354"/>
              <a:gd name="connsiteX2" fmla="*/ 5046202 w 9115972"/>
              <a:gd name="connsiteY2" fmla="*/ 563531 h 4710354"/>
              <a:gd name="connsiteX3" fmla="*/ 6940095 w 9115972"/>
              <a:gd name="connsiteY3" fmla="*/ 1299365 h 4710354"/>
              <a:gd name="connsiteX4" fmla="*/ 8490824 w 9115972"/>
              <a:gd name="connsiteY4" fmla="*/ 1026206 h 4710354"/>
              <a:gd name="connsiteX5" fmla="*/ 8693327 w 9115972"/>
              <a:gd name="connsiteY5" fmla="*/ 2728981 h 4710354"/>
              <a:gd name="connsiteX6" fmla="*/ 6901819 w 9115972"/>
              <a:gd name="connsiteY6" fmla="*/ 3119815 h 4710354"/>
              <a:gd name="connsiteX7" fmla="*/ 5748372 w 9115972"/>
              <a:gd name="connsiteY7" fmla="*/ 3606026 h 4710354"/>
              <a:gd name="connsiteX8" fmla="*/ 4437695 w 9115972"/>
              <a:gd name="connsiteY8" fmla="*/ 3336722 h 4710354"/>
              <a:gd name="connsiteX9" fmla="*/ 2936929 w 9115972"/>
              <a:gd name="connsiteY9" fmla="*/ 4030848 h 4710354"/>
              <a:gd name="connsiteX10" fmla="*/ 1549908 w 9115972"/>
              <a:gd name="connsiteY10" fmla="*/ 3537452 h 4710354"/>
              <a:gd name="connsiteX11" fmla="*/ 0 w 9115972"/>
              <a:gd name="connsiteY11" fmla="*/ 4710354 h 4710354"/>
              <a:gd name="connsiteX0" fmla="*/ 2030392 w 8802559"/>
              <a:gd name="connsiteY0" fmla="*/ 0 h 4710354"/>
              <a:gd name="connsiteX1" fmla="*/ 3024604 w 8802559"/>
              <a:gd name="connsiteY1" fmla="*/ 691025 h 4710354"/>
              <a:gd name="connsiteX2" fmla="*/ 5046202 w 8802559"/>
              <a:gd name="connsiteY2" fmla="*/ 563531 h 4710354"/>
              <a:gd name="connsiteX3" fmla="*/ 6940095 w 8802559"/>
              <a:gd name="connsiteY3" fmla="*/ 1299365 h 4710354"/>
              <a:gd name="connsiteX4" fmla="*/ 8490824 w 8802559"/>
              <a:gd name="connsiteY4" fmla="*/ 1026206 h 4710354"/>
              <a:gd name="connsiteX5" fmla="*/ 8693327 w 8802559"/>
              <a:gd name="connsiteY5" fmla="*/ 2728981 h 4710354"/>
              <a:gd name="connsiteX6" fmla="*/ 7185994 w 8802559"/>
              <a:gd name="connsiteY6" fmla="*/ 3232766 h 4710354"/>
              <a:gd name="connsiteX7" fmla="*/ 5748372 w 8802559"/>
              <a:gd name="connsiteY7" fmla="*/ 3606026 h 4710354"/>
              <a:gd name="connsiteX8" fmla="*/ 4437695 w 8802559"/>
              <a:gd name="connsiteY8" fmla="*/ 3336722 h 4710354"/>
              <a:gd name="connsiteX9" fmla="*/ 2936929 w 8802559"/>
              <a:gd name="connsiteY9" fmla="*/ 4030848 h 4710354"/>
              <a:gd name="connsiteX10" fmla="*/ 1549908 w 8802559"/>
              <a:gd name="connsiteY10" fmla="*/ 3537452 h 4710354"/>
              <a:gd name="connsiteX11" fmla="*/ 0 w 8802559"/>
              <a:gd name="connsiteY11" fmla="*/ 4710354 h 4710354"/>
              <a:gd name="connsiteX0" fmla="*/ 2030392 w 8863814"/>
              <a:gd name="connsiteY0" fmla="*/ 0 h 4710354"/>
              <a:gd name="connsiteX1" fmla="*/ 3024604 w 8863814"/>
              <a:gd name="connsiteY1" fmla="*/ 691025 h 4710354"/>
              <a:gd name="connsiteX2" fmla="*/ 5046202 w 8863814"/>
              <a:gd name="connsiteY2" fmla="*/ 563531 h 4710354"/>
              <a:gd name="connsiteX3" fmla="*/ 6940095 w 8863814"/>
              <a:gd name="connsiteY3" fmla="*/ 1299365 h 4710354"/>
              <a:gd name="connsiteX4" fmla="*/ 8490824 w 8863814"/>
              <a:gd name="connsiteY4" fmla="*/ 1026206 h 4710354"/>
              <a:gd name="connsiteX5" fmla="*/ 8693327 w 8863814"/>
              <a:gd name="connsiteY5" fmla="*/ 2728981 h 4710354"/>
              <a:gd name="connsiteX6" fmla="*/ 7185994 w 8863814"/>
              <a:gd name="connsiteY6" fmla="*/ 3232766 h 4710354"/>
              <a:gd name="connsiteX7" fmla="*/ 5748372 w 8863814"/>
              <a:gd name="connsiteY7" fmla="*/ 3606026 h 4710354"/>
              <a:gd name="connsiteX8" fmla="*/ 4437695 w 8863814"/>
              <a:gd name="connsiteY8" fmla="*/ 3336722 h 4710354"/>
              <a:gd name="connsiteX9" fmla="*/ 2936929 w 8863814"/>
              <a:gd name="connsiteY9" fmla="*/ 4030848 h 4710354"/>
              <a:gd name="connsiteX10" fmla="*/ 1549908 w 8863814"/>
              <a:gd name="connsiteY10" fmla="*/ 3537452 h 4710354"/>
              <a:gd name="connsiteX11" fmla="*/ 0 w 8863814"/>
              <a:gd name="connsiteY11" fmla="*/ 4710354 h 4710354"/>
              <a:gd name="connsiteX0" fmla="*/ 2030392 w 8789727"/>
              <a:gd name="connsiteY0" fmla="*/ 0 h 4710354"/>
              <a:gd name="connsiteX1" fmla="*/ 3024604 w 8789727"/>
              <a:gd name="connsiteY1" fmla="*/ 691025 h 4710354"/>
              <a:gd name="connsiteX2" fmla="*/ 5046202 w 8789727"/>
              <a:gd name="connsiteY2" fmla="*/ 563531 h 4710354"/>
              <a:gd name="connsiteX3" fmla="*/ 6940095 w 8789727"/>
              <a:gd name="connsiteY3" fmla="*/ 1299365 h 4710354"/>
              <a:gd name="connsiteX4" fmla="*/ 8452017 w 8789727"/>
              <a:gd name="connsiteY4" fmla="*/ 1510515 h 4710354"/>
              <a:gd name="connsiteX5" fmla="*/ 8693327 w 8789727"/>
              <a:gd name="connsiteY5" fmla="*/ 2728981 h 4710354"/>
              <a:gd name="connsiteX6" fmla="*/ 7185994 w 8789727"/>
              <a:gd name="connsiteY6" fmla="*/ 3232766 h 4710354"/>
              <a:gd name="connsiteX7" fmla="*/ 5748372 w 8789727"/>
              <a:gd name="connsiteY7" fmla="*/ 3606026 h 4710354"/>
              <a:gd name="connsiteX8" fmla="*/ 4437695 w 8789727"/>
              <a:gd name="connsiteY8" fmla="*/ 3336722 h 4710354"/>
              <a:gd name="connsiteX9" fmla="*/ 2936929 w 8789727"/>
              <a:gd name="connsiteY9" fmla="*/ 4030848 h 4710354"/>
              <a:gd name="connsiteX10" fmla="*/ 1549908 w 8789727"/>
              <a:gd name="connsiteY10" fmla="*/ 3537452 h 4710354"/>
              <a:gd name="connsiteX11" fmla="*/ 0 w 8789727"/>
              <a:gd name="connsiteY11" fmla="*/ 4710354 h 4710354"/>
              <a:gd name="connsiteX0" fmla="*/ 2030392 w 8812552"/>
              <a:gd name="connsiteY0" fmla="*/ 0 h 4710354"/>
              <a:gd name="connsiteX1" fmla="*/ 3024604 w 8812552"/>
              <a:gd name="connsiteY1" fmla="*/ 691025 h 4710354"/>
              <a:gd name="connsiteX2" fmla="*/ 5046202 w 8812552"/>
              <a:gd name="connsiteY2" fmla="*/ 563531 h 4710354"/>
              <a:gd name="connsiteX3" fmla="*/ 6940095 w 8812552"/>
              <a:gd name="connsiteY3" fmla="*/ 1299365 h 4710354"/>
              <a:gd name="connsiteX4" fmla="*/ 8518154 w 8812552"/>
              <a:gd name="connsiteY4" fmla="*/ 1396311 h 4710354"/>
              <a:gd name="connsiteX5" fmla="*/ 8693327 w 8812552"/>
              <a:gd name="connsiteY5" fmla="*/ 2728981 h 4710354"/>
              <a:gd name="connsiteX6" fmla="*/ 7185994 w 8812552"/>
              <a:gd name="connsiteY6" fmla="*/ 3232766 h 4710354"/>
              <a:gd name="connsiteX7" fmla="*/ 5748372 w 8812552"/>
              <a:gd name="connsiteY7" fmla="*/ 3606026 h 4710354"/>
              <a:gd name="connsiteX8" fmla="*/ 4437695 w 8812552"/>
              <a:gd name="connsiteY8" fmla="*/ 3336722 h 4710354"/>
              <a:gd name="connsiteX9" fmla="*/ 2936929 w 8812552"/>
              <a:gd name="connsiteY9" fmla="*/ 4030848 h 4710354"/>
              <a:gd name="connsiteX10" fmla="*/ 1549908 w 8812552"/>
              <a:gd name="connsiteY10" fmla="*/ 3537452 h 4710354"/>
              <a:gd name="connsiteX11" fmla="*/ 0 w 8812552"/>
              <a:gd name="connsiteY11" fmla="*/ 4710354 h 4710354"/>
              <a:gd name="connsiteX0" fmla="*/ 2030392 w 9071373"/>
              <a:gd name="connsiteY0" fmla="*/ 0 h 4710354"/>
              <a:gd name="connsiteX1" fmla="*/ 3024604 w 9071373"/>
              <a:gd name="connsiteY1" fmla="*/ 691025 h 4710354"/>
              <a:gd name="connsiteX2" fmla="*/ 5046202 w 9071373"/>
              <a:gd name="connsiteY2" fmla="*/ 563531 h 4710354"/>
              <a:gd name="connsiteX3" fmla="*/ 6940095 w 9071373"/>
              <a:gd name="connsiteY3" fmla="*/ 1299365 h 4710354"/>
              <a:gd name="connsiteX4" fmla="*/ 8518154 w 9071373"/>
              <a:gd name="connsiteY4" fmla="*/ 1396311 h 4710354"/>
              <a:gd name="connsiteX5" fmla="*/ 8693327 w 9071373"/>
              <a:gd name="connsiteY5" fmla="*/ 2728981 h 4710354"/>
              <a:gd name="connsiteX6" fmla="*/ 7185994 w 9071373"/>
              <a:gd name="connsiteY6" fmla="*/ 3232766 h 4710354"/>
              <a:gd name="connsiteX7" fmla="*/ 5748372 w 9071373"/>
              <a:gd name="connsiteY7" fmla="*/ 3606026 h 4710354"/>
              <a:gd name="connsiteX8" fmla="*/ 4437695 w 9071373"/>
              <a:gd name="connsiteY8" fmla="*/ 3336722 h 4710354"/>
              <a:gd name="connsiteX9" fmla="*/ 2936929 w 9071373"/>
              <a:gd name="connsiteY9" fmla="*/ 4030848 h 4710354"/>
              <a:gd name="connsiteX10" fmla="*/ 1549908 w 9071373"/>
              <a:gd name="connsiteY10" fmla="*/ 3537452 h 4710354"/>
              <a:gd name="connsiteX11" fmla="*/ 0 w 9071373"/>
              <a:gd name="connsiteY11" fmla="*/ 4710354 h 4710354"/>
              <a:gd name="connsiteX0" fmla="*/ 2030392 w 8986840"/>
              <a:gd name="connsiteY0" fmla="*/ 0 h 4710354"/>
              <a:gd name="connsiteX1" fmla="*/ 3024604 w 8986840"/>
              <a:gd name="connsiteY1" fmla="*/ 691025 h 4710354"/>
              <a:gd name="connsiteX2" fmla="*/ 5046202 w 8986840"/>
              <a:gd name="connsiteY2" fmla="*/ 563531 h 4710354"/>
              <a:gd name="connsiteX3" fmla="*/ 6940095 w 8986840"/>
              <a:gd name="connsiteY3" fmla="*/ 1299365 h 4710354"/>
              <a:gd name="connsiteX4" fmla="*/ 8518154 w 8986840"/>
              <a:gd name="connsiteY4" fmla="*/ 1396311 h 4710354"/>
              <a:gd name="connsiteX5" fmla="*/ 8693327 w 8986840"/>
              <a:gd name="connsiteY5" fmla="*/ 2728981 h 4710354"/>
              <a:gd name="connsiteX6" fmla="*/ 7185994 w 8986840"/>
              <a:gd name="connsiteY6" fmla="*/ 3232766 h 4710354"/>
              <a:gd name="connsiteX7" fmla="*/ 5748372 w 8986840"/>
              <a:gd name="connsiteY7" fmla="*/ 3606026 h 4710354"/>
              <a:gd name="connsiteX8" fmla="*/ 4437695 w 8986840"/>
              <a:gd name="connsiteY8" fmla="*/ 3336722 h 4710354"/>
              <a:gd name="connsiteX9" fmla="*/ 2936929 w 8986840"/>
              <a:gd name="connsiteY9" fmla="*/ 4030848 h 4710354"/>
              <a:gd name="connsiteX10" fmla="*/ 1549908 w 8986840"/>
              <a:gd name="connsiteY10" fmla="*/ 3537452 h 4710354"/>
              <a:gd name="connsiteX11" fmla="*/ 0 w 8986840"/>
              <a:gd name="connsiteY11" fmla="*/ 4710354 h 4710354"/>
              <a:gd name="connsiteX0" fmla="*/ 2030392 w 8907118"/>
              <a:gd name="connsiteY0" fmla="*/ 0 h 4710354"/>
              <a:gd name="connsiteX1" fmla="*/ 3024604 w 8907118"/>
              <a:gd name="connsiteY1" fmla="*/ 691025 h 4710354"/>
              <a:gd name="connsiteX2" fmla="*/ 5046202 w 8907118"/>
              <a:gd name="connsiteY2" fmla="*/ 563531 h 4710354"/>
              <a:gd name="connsiteX3" fmla="*/ 6940095 w 8907118"/>
              <a:gd name="connsiteY3" fmla="*/ 1299365 h 4710354"/>
              <a:gd name="connsiteX4" fmla="*/ 8247018 w 8907118"/>
              <a:gd name="connsiteY4" fmla="*/ 1293257 h 4710354"/>
              <a:gd name="connsiteX5" fmla="*/ 8693327 w 8907118"/>
              <a:gd name="connsiteY5" fmla="*/ 2728981 h 4710354"/>
              <a:gd name="connsiteX6" fmla="*/ 7185994 w 8907118"/>
              <a:gd name="connsiteY6" fmla="*/ 3232766 h 4710354"/>
              <a:gd name="connsiteX7" fmla="*/ 5748372 w 8907118"/>
              <a:gd name="connsiteY7" fmla="*/ 3606026 h 4710354"/>
              <a:gd name="connsiteX8" fmla="*/ 4437695 w 8907118"/>
              <a:gd name="connsiteY8" fmla="*/ 3336722 h 4710354"/>
              <a:gd name="connsiteX9" fmla="*/ 2936929 w 8907118"/>
              <a:gd name="connsiteY9" fmla="*/ 4030848 h 4710354"/>
              <a:gd name="connsiteX10" fmla="*/ 1549908 w 8907118"/>
              <a:gd name="connsiteY10" fmla="*/ 3537452 h 4710354"/>
              <a:gd name="connsiteX11" fmla="*/ 0 w 8907118"/>
              <a:gd name="connsiteY11" fmla="*/ 4710354 h 4710354"/>
              <a:gd name="connsiteX0" fmla="*/ 2030392 w 8845552"/>
              <a:gd name="connsiteY0" fmla="*/ 0 h 4710354"/>
              <a:gd name="connsiteX1" fmla="*/ 3024604 w 8845552"/>
              <a:gd name="connsiteY1" fmla="*/ 691025 h 4710354"/>
              <a:gd name="connsiteX2" fmla="*/ 5046202 w 8845552"/>
              <a:gd name="connsiteY2" fmla="*/ 563531 h 4710354"/>
              <a:gd name="connsiteX3" fmla="*/ 6940095 w 8845552"/>
              <a:gd name="connsiteY3" fmla="*/ 1299365 h 4710354"/>
              <a:gd name="connsiteX4" fmla="*/ 8247018 w 8845552"/>
              <a:gd name="connsiteY4" fmla="*/ 1293257 h 4710354"/>
              <a:gd name="connsiteX5" fmla="*/ 8693327 w 8845552"/>
              <a:gd name="connsiteY5" fmla="*/ 2728981 h 4710354"/>
              <a:gd name="connsiteX6" fmla="*/ 7185994 w 8845552"/>
              <a:gd name="connsiteY6" fmla="*/ 3232766 h 4710354"/>
              <a:gd name="connsiteX7" fmla="*/ 5748372 w 8845552"/>
              <a:gd name="connsiteY7" fmla="*/ 3606026 h 4710354"/>
              <a:gd name="connsiteX8" fmla="*/ 4437695 w 8845552"/>
              <a:gd name="connsiteY8" fmla="*/ 3336722 h 4710354"/>
              <a:gd name="connsiteX9" fmla="*/ 2936929 w 8845552"/>
              <a:gd name="connsiteY9" fmla="*/ 4030848 h 4710354"/>
              <a:gd name="connsiteX10" fmla="*/ 1549908 w 8845552"/>
              <a:gd name="connsiteY10" fmla="*/ 3537452 h 4710354"/>
              <a:gd name="connsiteX11" fmla="*/ 0 w 8845552"/>
              <a:gd name="connsiteY11" fmla="*/ 4710354 h 4710354"/>
              <a:gd name="connsiteX0" fmla="*/ 2030392 w 8684438"/>
              <a:gd name="connsiteY0" fmla="*/ 0 h 4710354"/>
              <a:gd name="connsiteX1" fmla="*/ 3024604 w 8684438"/>
              <a:gd name="connsiteY1" fmla="*/ 691025 h 4710354"/>
              <a:gd name="connsiteX2" fmla="*/ 5046202 w 8684438"/>
              <a:gd name="connsiteY2" fmla="*/ 563531 h 4710354"/>
              <a:gd name="connsiteX3" fmla="*/ 6940095 w 8684438"/>
              <a:gd name="connsiteY3" fmla="*/ 1299365 h 4710354"/>
              <a:gd name="connsiteX4" fmla="*/ 8247018 w 8684438"/>
              <a:gd name="connsiteY4" fmla="*/ 1293257 h 4710354"/>
              <a:gd name="connsiteX5" fmla="*/ 8683749 w 8684438"/>
              <a:gd name="connsiteY5" fmla="*/ 2403176 h 4710354"/>
              <a:gd name="connsiteX6" fmla="*/ 7185994 w 8684438"/>
              <a:gd name="connsiteY6" fmla="*/ 3232766 h 4710354"/>
              <a:gd name="connsiteX7" fmla="*/ 5748372 w 8684438"/>
              <a:gd name="connsiteY7" fmla="*/ 3606026 h 4710354"/>
              <a:gd name="connsiteX8" fmla="*/ 4437695 w 8684438"/>
              <a:gd name="connsiteY8" fmla="*/ 3336722 h 4710354"/>
              <a:gd name="connsiteX9" fmla="*/ 2936929 w 8684438"/>
              <a:gd name="connsiteY9" fmla="*/ 4030848 h 4710354"/>
              <a:gd name="connsiteX10" fmla="*/ 1549908 w 8684438"/>
              <a:gd name="connsiteY10" fmla="*/ 3537452 h 4710354"/>
              <a:gd name="connsiteX11" fmla="*/ 0 w 8684438"/>
              <a:gd name="connsiteY11" fmla="*/ 4710354 h 4710354"/>
              <a:gd name="connsiteX0" fmla="*/ 2030392 w 8684438"/>
              <a:gd name="connsiteY0" fmla="*/ 0 h 4710354"/>
              <a:gd name="connsiteX1" fmla="*/ 3024604 w 8684438"/>
              <a:gd name="connsiteY1" fmla="*/ 691025 h 4710354"/>
              <a:gd name="connsiteX2" fmla="*/ 5046202 w 8684438"/>
              <a:gd name="connsiteY2" fmla="*/ 563531 h 4710354"/>
              <a:gd name="connsiteX3" fmla="*/ 6940095 w 8684438"/>
              <a:gd name="connsiteY3" fmla="*/ 1299365 h 4710354"/>
              <a:gd name="connsiteX4" fmla="*/ 8247018 w 8684438"/>
              <a:gd name="connsiteY4" fmla="*/ 1293257 h 4710354"/>
              <a:gd name="connsiteX5" fmla="*/ 8683749 w 8684438"/>
              <a:gd name="connsiteY5" fmla="*/ 2403176 h 4710354"/>
              <a:gd name="connsiteX6" fmla="*/ 7185994 w 8684438"/>
              <a:gd name="connsiteY6" fmla="*/ 3232766 h 4710354"/>
              <a:gd name="connsiteX7" fmla="*/ 5748372 w 8684438"/>
              <a:gd name="connsiteY7" fmla="*/ 3606026 h 4710354"/>
              <a:gd name="connsiteX8" fmla="*/ 4437695 w 8684438"/>
              <a:gd name="connsiteY8" fmla="*/ 3336722 h 4710354"/>
              <a:gd name="connsiteX9" fmla="*/ 2936929 w 8684438"/>
              <a:gd name="connsiteY9" fmla="*/ 4030848 h 4710354"/>
              <a:gd name="connsiteX10" fmla="*/ 1549908 w 8684438"/>
              <a:gd name="connsiteY10" fmla="*/ 3537452 h 4710354"/>
              <a:gd name="connsiteX11" fmla="*/ 0 w 8684438"/>
              <a:gd name="connsiteY11" fmla="*/ 4710354 h 4710354"/>
              <a:gd name="connsiteX0" fmla="*/ 2030392 w 8793345"/>
              <a:gd name="connsiteY0" fmla="*/ 0 h 4710354"/>
              <a:gd name="connsiteX1" fmla="*/ 3024604 w 8793345"/>
              <a:gd name="connsiteY1" fmla="*/ 691025 h 4710354"/>
              <a:gd name="connsiteX2" fmla="*/ 5046202 w 8793345"/>
              <a:gd name="connsiteY2" fmla="*/ 563531 h 4710354"/>
              <a:gd name="connsiteX3" fmla="*/ 6940095 w 8793345"/>
              <a:gd name="connsiteY3" fmla="*/ 1299365 h 4710354"/>
              <a:gd name="connsiteX4" fmla="*/ 8247018 w 8793345"/>
              <a:gd name="connsiteY4" fmla="*/ 1293257 h 4710354"/>
              <a:gd name="connsiteX5" fmla="*/ 8683749 w 8793345"/>
              <a:gd name="connsiteY5" fmla="*/ 2403176 h 4710354"/>
              <a:gd name="connsiteX6" fmla="*/ 7185994 w 8793345"/>
              <a:gd name="connsiteY6" fmla="*/ 3232766 h 4710354"/>
              <a:gd name="connsiteX7" fmla="*/ 5748372 w 8793345"/>
              <a:gd name="connsiteY7" fmla="*/ 3606026 h 4710354"/>
              <a:gd name="connsiteX8" fmla="*/ 4437695 w 8793345"/>
              <a:gd name="connsiteY8" fmla="*/ 3336722 h 4710354"/>
              <a:gd name="connsiteX9" fmla="*/ 2936929 w 8793345"/>
              <a:gd name="connsiteY9" fmla="*/ 4030848 h 4710354"/>
              <a:gd name="connsiteX10" fmla="*/ 1549908 w 8793345"/>
              <a:gd name="connsiteY10" fmla="*/ 3537452 h 4710354"/>
              <a:gd name="connsiteX11" fmla="*/ 0 w 8793345"/>
              <a:gd name="connsiteY11" fmla="*/ 4710354 h 4710354"/>
              <a:gd name="connsiteX0" fmla="*/ 2030392 w 8817951"/>
              <a:gd name="connsiteY0" fmla="*/ 0 h 4710354"/>
              <a:gd name="connsiteX1" fmla="*/ 3024604 w 8817951"/>
              <a:gd name="connsiteY1" fmla="*/ 691025 h 4710354"/>
              <a:gd name="connsiteX2" fmla="*/ 5046202 w 8817951"/>
              <a:gd name="connsiteY2" fmla="*/ 563531 h 4710354"/>
              <a:gd name="connsiteX3" fmla="*/ 6940095 w 8817951"/>
              <a:gd name="connsiteY3" fmla="*/ 1299365 h 4710354"/>
              <a:gd name="connsiteX4" fmla="*/ 8247018 w 8817951"/>
              <a:gd name="connsiteY4" fmla="*/ 1293257 h 4710354"/>
              <a:gd name="connsiteX5" fmla="*/ 8683749 w 8817951"/>
              <a:gd name="connsiteY5" fmla="*/ 2403176 h 4710354"/>
              <a:gd name="connsiteX6" fmla="*/ 7185994 w 8817951"/>
              <a:gd name="connsiteY6" fmla="*/ 3232766 h 4710354"/>
              <a:gd name="connsiteX7" fmla="*/ 5748372 w 8817951"/>
              <a:gd name="connsiteY7" fmla="*/ 3606026 h 4710354"/>
              <a:gd name="connsiteX8" fmla="*/ 4437695 w 8817951"/>
              <a:gd name="connsiteY8" fmla="*/ 3336722 h 4710354"/>
              <a:gd name="connsiteX9" fmla="*/ 2936929 w 8817951"/>
              <a:gd name="connsiteY9" fmla="*/ 4030848 h 4710354"/>
              <a:gd name="connsiteX10" fmla="*/ 1549908 w 8817951"/>
              <a:gd name="connsiteY10" fmla="*/ 3537452 h 4710354"/>
              <a:gd name="connsiteX11" fmla="*/ 0 w 8817951"/>
              <a:gd name="connsiteY11" fmla="*/ 4710354 h 4710354"/>
              <a:gd name="connsiteX0" fmla="*/ 2030392 w 8790713"/>
              <a:gd name="connsiteY0" fmla="*/ 0 h 4710354"/>
              <a:gd name="connsiteX1" fmla="*/ 3024604 w 8790713"/>
              <a:gd name="connsiteY1" fmla="*/ 691025 h 4710354"/>
              <a:gd name="connsiteX2" fmla="*/ 5046202 w 8790713"/>
              <a:gd name="connsiteY2" fmla="*/ 563531 h 4710354"/>
              <a:gd name="connsiteX3" fmla="*/ 7063569 w 8790713"/>
              <a:gd name="connsiteY3" fmla="*/ 1177307 h 4710354"/>
              <a:gd name="connsiteX4" fmla="*/ 8247018 w 8790713"/>
              <a:gd name="connsiteY4" fmla="*/ 1293257 h 4710354"/>
              <a:gd name="connsiteX5" fmla="*/ 8683749 w 8790713"/>
              <a:gd name="connsiteY5" fmla="*/ 2403176 h 4710354"/>
              <a:gd name="connsiteX6" fmla="*/ 7185994 w 8790713"/>
              <a:gd name="connsiteY6" fmla="*/ 3232766 h 4710354"/>
              <a:gd name="connsiteX7" fmla="*/ 5748372 w 8790713"/>
              <a:gd name="connsiteY7" fmla="*/ 3606026 h 4710354"/>
              <a:gd name="connsiteX8" fmla="*/ 4437695 w 8790713"/>
              <a:gd name="connsiteY8" fmla="*/ 3336722 h 4710354"/>
              <a:gd name="connsiteX9" fmla="*/ 2936929 w 8790713"/>
              <a:gd name="connsiteY9" fmla="*/ 4030848 h 4710354"/>
              <a:gd name="connsiteX10" fmla="*/ 1549908 w 8790713"/>
              <a:gd name="connsiteY10" fmla="*/ 3537452 h 4710354"/>
              <a:gd name="connsiteX11" fmla="*/ 0 w 8790713"/>
              <a:gd name="connsiteY11" fmla="*/ 4710354 h 4710354"/>
              <a:gd name="connsiteX0" fmla="*/ 2030392 w 8790713"/>
              <a:gd name="connsiteY0" fmla="*/ 15251 h 4725605"/>
              <a:gd name="connsiteX1" fmla="*/ 3024604 w 8790713"/>
              <a:gd name="connsiteY1" fmla="*/ 706276 h 4725605"/>
              <a:gd name="connsiteX2" fmla="*/ 7608037 w 8790713"/>
              <a:gd name="connsiteY2" fmla="*/ 5906 h 4725605"/>
              <a:gd name="connsiteX3" fmla="*/ 7063569 w 8790713"/>
              <a:gd name="connsiteY3" fmla="*/ 1192558 h 4725605"/>
              <a:gd name="connsiteX4" fmla="*/ 8247018 w 8790713"/>
              <a:gd name="connsiteY4" fmla="*/ 1308508 h 4725605"/>
              <a:gd name="connsiteX5" fmla="*/ 8683749 w 8790713"/>
              <a:gd name="connsiteY5" fmla="*/ 2418427 h 4725605"/>
              <a:gd name="connsiteX6" fmla="*/ 7185994 w 8790713"/>
              <a:gd name="connsiteY6" fmla="*/ 3248017 h 4725605"/>
              <a:gd name="connsiteX7" fmla="*/ 5748372 w 8790713"/>
              <a:gd name="connsiteY7" fmla="*/ 3621277 h 4725605"/>
              <a:gd name="connsiteX8" fmla="*/ 4437695 w 8790713"/>
              <a:gd name="connsiteY8" fmla="*/ 3351973 h 4725605"/>
              <a:gd name="connsiteX9" fmla="*/ 2936929 w 8790713"/>
              <a:gd name="connsiteY9" fmla="*/ 4046099 h 4725605"/>
              <a:gd name="connsiteX10" fmla="*/ 1549908 w 8790713"/>
              <a:gd name="connsiteY10" fmla="*/ 3552703 h 4725605"/>
              <a:gd name="connsiteX11" fmla="*/ 0 w 8790713"/>
              <a:gd name="connsiteY11" fmla="*/ 4725605 h 4725605"/>
              <a:gd name="connsiteX0" fmla="*/ 2030392 w 8790713"/>
              <a:gd name="connsiteY0" fmla="*/ 193451 h 4903805"/>
              <a:gd name="connsiteX1" fmla="*/ 3024604 w 8790713"/>
              <a:gd name="connsiteY1" fmla="*/ 884476 h 4903805"/>
              <a:gd name="connsiteX2" fmla="*/ 6356815 w 8790713"/>
              <a:gd name="connsiteY2" fmla="*/ 5007 h 4903805"/>
              <a:gd name="connsiteX3" fmla="*/ 7063569 w 8790713"/>
              <a:gd name="connsiteY3" fmla="*/ 1370758 h 4903805"/>
              <a:gd name="connsiteX4" fmla="*/ 8247018 w 8790713"/>
              <a:gd name="connsiteY4" fmla="*/ 1486708 h 4903805"/>
              <a:gd name="connsiteX5" fmla="*/ 8683749 w 8790713"/>
              <a:gd name="connsiteY5" fmla="*/ 2596627 h 4903805"/>
              <a:gd name="connsiteX6" fmla="*/ 7185994 w 8790713"/>
              <a:gd name="connsiteY6" fmla="*/ 3426217 h 4903805"/>
              <a:gd name="connsiteX7" fmla="*/ 5748372 w 8790713"/>
              <a:gd name="connsiteY7" fmla="*/ 3799477 h 4903805"/>
              <a:gd name="connsiteX8" fmla="*/ 4437695 w 8790713"/>
              <a:gd name="connsiteY8" fmla="*/ 3530173 h 4903805"/>
              <a:gd name="connsiteX9" fmla="*/ 2936929 w 8790713"/>
              <a:gd name="connsiteY9" fmla="*/ 4224299 h 4903805"/>
              <a:gd name="connsiteX10" fmla="*/ 1549908 w 8790713"/>
              <a:gd name="connsiteY10" fmla="*/ 3730903 h 4903805"/>
              <a:gd name="connsiteX11" fmla="*/ 0 w 8790713"/>
              <a:gd name="connsiteY11" fmla="*/ 4903805 h 4903805"/>
              <a:gd name="connsiteX0" fmla="*/ 2030392 w 8790193"/>
              <a:gd name="connsiteY0" fmla="*/ 192129 h 4902483"/>
              <a:gd name="connsiteX1" fmla="*/ 3024604 w 8790193"/>
              <a:gd name="connsiteY1" fmla="*/ 883154 h 4902483"/>
              <a:gd name="connsiteX2" fmla="*/ 6356815 w 8790193"/>
              <a:gd name="connsiteY2" fmla="*/ 3685 h 4902483"/>
              <a:gd name="connsiteX3" fmla="*/ 7088548 w 8790193"/>
              <a:gd name="connsiteY3" fmla="*/ 1295918 h 4902483"/>
              <a:gd name="connsiteX4" fmla="*/ 8247018 w 8790193"/>
              <a:gd name="connsiteY4" fmla="*/ 1485386 h 4902483"/>
              <a:gd name="connsiteX5" fmla="*/ 8683749 w 8790193"/>
              <a:gd name="connsiteY5" fmla="*/ 2595305 h 4902483"/>
              <a:gd name="connsiteX6" fmla="*/ 7185994 w 8790193"/>
              <a:gd name="connsiteY6" fmla="*/ 3424895 h 4902483"/>
              <a:gd name="connsiteX7" fmla="*/ 5748372 w 8790193"/>
              <a:gd name="connsiteY7" fmla="*/ 3798155 h 4902483"/>
              <a:gd name="connsiteX8" fmla="*/ 4437695 w 8790193"/>
              <a:gd name="connsiteY8" fmla="*/ 3528851 h 4902483"/>
              <a:gd name="connsiteX9" fmla="*/ 2936929 w 8790193"/>
              <a:gd name="connsiteY9" fmla="*/ 4222977 h 4902483"/>
              <a:gd name="connsiteX10" fmla="*/ 1549908 w 8790193"/>
              <a:gd name="connsiteY10" fmla="*/ 3729581 h 4902483"/>
              <a:gd name="connsiteX11" fmla="*/ 0 w 8790193"/>
              <a:gd name="connsiteY11" fmla="*/ 4902483 h 4902483"/>
              <a:gd name="connsiteX0" fmla="*/ 2030392 w 8789335"/>
              <a:gd name="connsiteY0" fmla="*/ 190333 h 4900687"/>
              <a:gd name="connsiteX1" fmla="*/ 3024604 w 8789335"/>
              <a:gd name="connsiteY1" fmla="*/ 881358 h 4900687"/>
              <a:gd name="connsiteX2" fmla="*/ 6356815 w 8789335"/>
              <a:gd name="connsiteY2" fmla="*/ 1889 h 4900687"/>
              <a:gd name="connsiteX3" fmla="*/ 7130179 w 8789335"/>
              <a:gd name="connsiteY3" fmla="*/ 1171592 h 4900687"/>
              <a:gd name="connsiteX4" fmla="*/ 8247018 w 8789335"/>
              <a:gd name="connsiteY4" fmla="*/ 1483590 h 4900687"/>
              <a:gd name="connsiteX5" fmla="*/ 8683749 w 8789335"/>
              <a:gd name="connsiteY5" fmla="*/ 2593509 h 4900687"/>
              <a:gd name="connsiteX6" fmla="*/ 7185994 w 8789335"/>
              <a:gd name="connsiteY6" fmla="*/ 3423099 h 4900687"/>
              <a:gd name="connsiteX7" fmla="*/ 5748372 w 8789335"/>
              <a:gd name="connsiteY7" fmla="*/ 3796359 h 4900687"/>
              <a:gd name="connsiteX8" fmla="*/ 4437695 w 8789335"/>
              <a:gd name="connsiteY8" fmla="*/ 3527055 h 4900687"/>
              <a:gd name="connsiteX9" fmla="*/ 2936929 w 8789335"/>
              <a:gd name="connsiteY9" fmla="*/ 4221181 h 4900687"/>
              <a:gd name="connsiteX10" fmla="*/ 1549908 w 8789335"/>
              <a:gd name="connsiteY10" fmla="*/ 3727785 h 4900687"/>
              <a:gd name="connsiteX11" fmla="*/ 0 w 8789335"/>
              <a:gd name="connsiteY11" fmla="*/ 4900687 h 4900687"/>
              <a:gd name="connsiteX0" fmla="*/ 2030392 w 8815868"/>
              <a:gd name="connsiteY0" fmla="*/ 190333 h 4900687"/>
              <a:gd name="connsiteX1" fmla="*/ 3024604 w 8815868"/>
              <a:gd name="connsiteY1" fmla="*/ 881358 h 4900687"/>
              <a:gd name="connsiteX2" fmla="*/ 6356815 w 8815868"/>
              <a:gd name="connsiteY2" fmla="*/ 1889 h 4900687"/>
              <a:gd name="connsiteX3" fmla="*/ 7130179 w 8815868"/>
              <a:gd name="connsiteY3" fmla="*/ 1171592 h 4900687"/>
              <a:gd name="connsiteX4" fmla="*/ 8247018 w 8815868"/>
              <a:gd name="connsiteY4" fmla="*/ 1483590 h 4900687"/>
              <a:gd name="connsiteX5" fmla="*/ 8683749 w 8815868"/>
              <a:gd name="connsiteY5" fmla="*/ 2593509 h 4900687"/>
              <a:gd name="connsiteX6" fmla="*/ 7185994 w 8815868"/>
              <a:gd name="connsiteY6" fmla="*/ 3423099 h 4900687"/>
              <a:gd name="connsiteX7" fmla="*/ 5748372 w 8815868"/>
              <a:gd name="connsiteY7" fmla="*/ 3796359 h 4900687"/>
              <a:gd name="connsiteX8" fmla="*/ 4437695 w 8815868"/>
              <a:gd name="connsiteY8" fmla="*/ 3527055 h 4900687"/>
              <a:gd name="connsiteX9" fmla="*/ 2936929 w 8815868"/>
              <a:gd name="connsiteY9" fmla="*/ 4221181 h 4900687"/>
              <a:gd name="connsiteX10" fmla="*/ 1549908 w 8815868"/>
              <a:gd name="connsiteY10" fmla="*/ 3727785 h 4900687"/>
              <a:gd name="connsiteX11" fmla="*/ 0 w 8815868"/>
              <a:gd name="connsiteY11" fmla="*/ 4900687 h 4900687"/>
              <a:gd name="connsiteX0" fmla="*/ 2030392 w 8815868"/>
              <a:gd name="connsiteY0" fmla="*/ 190333 h 4900687"/>
              <a:gd name="connsiteX1" fmla="*/ 3024604 w 8815868"/>
              <a:gd name="connsiteY1" fmla="*/ 881358 h 4900687"/>
              <a:gd name="connsiteX2" fmla="*/ 6356815 w 8815868"/>
              <a:gd name="connsiteY2" fmla="*/ 1889 h 4900687"/>
              <a:gd name="connsiteX3" fmla="*/ 7130179 w 8815868"/>
              <a:gd name="connsiteY3" fmla="*/ 1171592 h 4900687"/>
              <a:gd name="connsiteX4" fmla="*/ 8247018 w 8815868"/>
              <a:gd name="connsiteY4" fmla="*/ 1483590 h 4900687"/>
              <a:gd name="connsiteX5" fmla="*/ 8683749 w 8815868"/>
              <a:gd name="connsiteY5" fmla="*/ 2593509 h 4900687"/>
              <a:gd name="connsiteX6" fmla="*/ 7185994 w 8815868"/>
              <a:gd name="connsiteY6" fmla="*/ 3423099 h 4900687"/>
              <a:gd name="connsiteX7" fmla="*/ 4437695 w 8815868"/>
              <a:gd name="connsiteY7" fmla="*/ 3527055 h 4900687"/>
              <a:gd name="connsiteX8" fmla="*/ 2936929 w 8815868"/>
              <a:gd name="connsiteY8" fmla="*/ 4221181 h 4900687"/>
              <a:gd name="connsiteX9" fmla="*/ 1549908 w 8815868"/>
              <a:gd name="connsiteY9" fmla="*/ 3727785 h 4900687"/>
              <a:gd name="connsiteX10" fmla="*/ 0 w 8815868"/>
              <a:gd name="connsiteY10" fmla="*/ 4900687 h 4900687"/>
              <a:gd name="connsiteX0" fmla="*/ 2030392 w 8815868"/>
              <a:gd name="connsiteY0" fmla="*/ 190333 h 4900687"/>
              <a:gd name="connsiteX1" fmla="*/ 3024604 w 8815868"/>
              <a:gd name="connsiteY1" fmla="*/ 881358 h 4900687"/>
              <a:gd name="connsiteX2" fmla="*/ 6356815 w 8815868"/>
              <a:gd name="connsiteY2" fmla="*/ 1889 h 4900687"/>
              <a:gd name="connsiteX3" fmla="*/ 7130179 w 8815868"/>
              <a:gd name="connsiteY3" fmla="*/ 1171592 h 4900687"/>
              <a:gd name="connsiteX4" fmla="*/ 8247018 w 8815868"/>
              <a:gd name="connsiteY4" fmla="*/ 1483590 h 4900687"/>
              <a:gd name="connsiteX5" fmla="*/ 8683749 w 8815868"/>
              <a:gd name="connsiteY5" fmla="*/ 2593509 h 4900687"/>
              <a:gd name="connsiteX6" fmla="*/ 7185994 w 8815868"/>
              <a:gd name="connsiteY6" fmla="*/ 3423099 h 4900687"/>
              <a:gd name="connsiteX7" fmla="*/ 4437695 w 8815868"/>
              <a:gd name="connsiteY7" fmla="*/ 3527055 h 4900687"/>
              <a:gd name="connsiteX8" fmla="*/ 2936929 w 8815868"/>
              <a:gd name="connsiteY8" fmla="*/ 4221181 h 4900687"/>
              <a:gd name="connsiteX9" fmla="*/ 1549908 w 8815868"/>
              <a:gd name="connsiteY9" fmla="*/ 3727785 h 4900687"/>
              <a:gd name="connsiteX10" fmla="*/ 0 w 8815868"/>
              <a:gd name="connsiteY10" fmla="*/ 4900687 h 4900687"/>
              <a:gd name="connsiteX0" fmla="*/ 2030392 w 8815868"/>
              <a:gd name="connsiteY0" fmla="*/ 190333 h 4900687"/>
              <a:gd name="connsiteX1" fmla="*/ 3024604 w 8815868"/>
              <a:gd name="connsiteY1" fmla="*/ 881358 h 4900687"/>
              <a:gd name="connsiteX2" fmla="*/ 6356815 w 8815868"/>
              <a:gd name="connsiteY2" fmla="*/ 1889 h 4900687"/>
              <a:gd name="connsiteX3" fmla="*/ 7130179 w 8815868"/>
              <a:gd name="connsiteY3" fmla="*/ 1171592 h 4900687"/>
              <a:gd name="connsiteX4" fmla="*/ 8247018 w 8815868"/>
              <a:gd name="connsiteY4" fmla="*/ 1483590 h 4900687"/>
              <a:gd name="connsiteX5" fmla="*/ 8683749 w 8815868"/>
              <a:gd name="connsiteY5" fmla="*/ 2593509 h 4900687"/>
              <a:gd name="connsiteX6" fmla="*/ 7185994 w 8815868"/>
              <a:gd name="connsiteY6" fmla="*/ 3423099 h 4900687"/>
              <a:gd name="connsiteX7" fmla="*/ 4420954 w 8815868"/>
              <a:gd name="connsiteY7" fmla="*/ 3561543 h 4900687"/>
              <a:gd name="connsiteX8" fmla="*/ 2936929 w 8815868"/>
              <a:gd name="connsiteY8" fmla="*/ 4221181 h 4900687"/>
              <a:gd name="connsiteX9" fmla="*/ 1549908 w 8815868"/>
              <a:gd name="connsiteY9" fmla="*/ 3727785 h 4900687"/>
              <a:gd name="connsiteX10" fmla="*/ 0 w 8815868"/>
              <a:gd name="connsiteY10" fmla="*/ 4900687 h 4900687"/>
              <a:gd name="connsiteX0" fmla="*/ 2030392 w 8815868"/>
              <a:gd name="connsiteY0" fmla="*/ 190333 h 4900687"/>
              <a:gd name="connsiteX1" fmla="*/ 3024604 w 8815868"/>
              <a:gd name="connsiteY1" fmla="*/ 881358 h 4900687"/>
              <a:gd name="connsiteX2" fmla="*/ 6356815 w 8815868"/>
              <a:gd name="connsiteY2" fmla="*/ 1889 h 4900687"/>
              <a:gd name="connsiteX3" fmla="*/ 7130179 w 8815868"/>
              <a:gd name="connsiteY3" fmla="*/ 1171592 h 4900687"/>
              <a:gd name="connsiteX4" fmla="*/ 8247018 w 8815868"/>
              <a:gd name="connsiteY4" fmla="*/ 1483590 h 4900687"/>
              <a:gd name="connsiteX5" fmla="*/ 8683749 w 8815868"/>
              <a:gd name="connsiteY5" fmla="*/ 2593509 h 4900687"/>
              <a:gd name="connsiteX6" fmla="*/ 7185994 w 8815868"/>
              <a:gd name="connsiteY6" fmla="*/ 3423099 h 4900687"/>
              <a:gd name="connsiteX7" fmla="*/ 4420954 w 8815868"/>
              <a:gd name="connsiteY7" fmla="*/ 3561543 h 4900687"/>
              <a:gd name="connsiteX8" fmla="*/ 2936929 w 8815868"/>
              <a:gd name="connsiteY8" fmla="*/ 4221181 h 4900687"/>
              <a:gd name="connsiteX9" fmla="*/ 1549908 w 8815868"/>
              <a:gd name="connsiteY9" fmla="*/ 3727785 h 4900687"/>
              <a:gd name="connsiteX10" fmla="*/ 0 w 8815868"/>
              <a:gd name="connsiteY10" fmla="*/ 4900687 h 4900687"/>
              <a:gd name="connsiteX0" fmla="*/ 2030392 w 8740707"/>
              <a:gd name="connsiteY0" fmla="*/ 190333 h 4900687"/>
              <a:gd name="connsiteX1" fmla="*/ 3024604 w 8740707"/>
              <a:gd name="connsiteY1" fmla="*/ 881358 h 4900687"/>
              <a:gd name="connsiteX2" fmla="*/ 6356815 w 8740707"/>
              <a:gd name="connsiteY2" fmla="*/ 1889 h 4900687"/>
              <a:gd name="connsiteX3" fmla="*/ 7130179 w 8740707"/>
              <a:gd name="connsiteY3" fmla="*/ 1171592 h 4900687"/>
              <a:gd name="connsiteX4" fmla="*/ 8247018 w 8740707"/>
              <a:gd name="connsiteY4" fmla="*/ 1483590 h 4900687"/>
              <a:gd name="connsiteX5" fmla="*/ 8683749 w 8740707"/>
              <a:gd name="connsiteY5" fmla="*/ 2593509 h 4900687"/>
              <a:gd name="connsiteX6" fmla="*/ 7346025 w 8740707"/>
              <a:gd name="connsiteY6" fmla="*/ 3572889 h 4900687"/>
              <a:gd name="connsiteX7" fmla="*/ 4420954 w 8740707"/>
              <a:gd name="connsiteY7" fmla="*/ 3561543 h 4900687"/>
              <a:gd name="connsiteX8" fmla="*/ 2936929 w 8740707"/>
              <a:gd name="connsiteY8" fmla="*/ 4221181 h 4900687"/>
              <a:gd name="connsiteX9" fmla="*/ 1549908 w 8740707"/>
              <a:gd name="connsiteY9" fmla="*/ 3727785 h 4900687"/>
              <a:gd name="connsiteX10" fmla="*/ 0 w 8740707"/>
              <a:gd name="connsiteY10" fmla="*/ 4900687 h 4900687"/>
              <a:gd name="connsiteX0" fmla="*/ 2030392 w 8740707"/>
              <a:gd name="connsiteY0" fmla="*/ 190333 h 4900687"/>
              <a:gd name="connsiteX1" fmla="*/ 3024604 w 8740707"/>
              <a:gd name="connsiteY1" fmla="*/ 881358 h 4900687"/>
              <a:gd name="connsiteX2" fmla="*/ 6356815 w 8740707"/>
              <a:gd name="connsiteY2" fmla="*/ 1889 h 4900687"/>
              <a:gd name="connsiteX3" fmla="*/ 7130179 w 8740707"/>
              <a:gd name="connsiteY3" fmla="*/ 1171592 h 4900687"/>
              <a:gd name="connsiteX4" fmla="*/ 8247018 w 8740707"/>
              <a:gd name="connsiteY4" fmla="*/ 1483590 h 4900687"/>
              <a:gd name="connsiteX5" fmla="*/ 8683749 w 8740707"/>
              <a:gd name="connsiteY5" fmla="*/ 2593509 h 4900687"/>
              <a:gd name="connsiteX6" fmla="*/ 7346025 w 8740707"/>
              <a:gd name="connsiteY6" fmla="*/ 3572889 h 4900687"/>
              <a:gd name="connsiteX7" fmla="*/ 4420954 w 8740707"/>
              <a:gd name="connsiteY7" fmla="*/ 3561543 h 4900687"/>
              <a:gd name="connsiteX8" fmla="*/ 2936929 w 8740707"/>
              <a:gd name="connsiteY8" fmla="*/ 4221181 h 4900687"/>
              <a:gd name="connsiteX9" fmla="*/ 1549908 w 8740707"/>
              <a:gd name="connsiteY9" fmla="*/ 3727785 h 4900687"/>
              <a:gd name="connsiteX10" fmla="*/ 0 w 8740707"/>
              <a:gd name="connsiteY10" fmla="*/ 4900687 h 4900687"/>
              <a:gd name="connsiteX0" fmla="*/ 2030392 w 8744278"/>
              <a:gd name="connsiteY0" fmla="*/ 190333 h 4900687"/>
              <a:gd name="connsiteX1" fmla="*/ 3024604 w 8744278"/>
              <a:gd name="connsiteY1" fmla="*/ 881358 h 4900687"/>
              <a:gd name="connsiteX2" fmla="*/ 6356815 w 8744278"/>
              <a:gd name="connsiteY2" fmla="*/ 1889 h 4900687"/>
              <a:gd name="connsiteX3" fmla="*/ 7130179 w 8744278"/>
              <a:gd name="connsiteY3" fmla="*/ 1171592 h 4900687"/>
              <a:gd name="connsiteX4" fmla="*/ 8247018 w 8744278"/>
              <a:gd name="connsiteY4" fmla="*/ 1483590 h 4900687"/>
              <a:gd name="connsiteX5" fmla="*/ 8683749 w 8744278"/>
              <a:gd name="connsiteY5" fmla="*/ 2593509 h 4900687"/>
              <a:gd name="connsiteX6" fmla="*/ 7295524 w 8744278"/>
              <a:gd name="connsiteY6" fmla="*/ 3204192 h 4900687"/>
              <a:gd name="connsiteX7" fmla="*/ 4420954 w 8744278"/>
              <a:gd name="connsiteY7" fmla="*/ 3561543 h 4900687"/>
              <a:gd name="connsiteX8" fmla="*/ 2936929 w 8744278"/>
              <a:gd name="connsiteY8" fmla="*/ 4221181 h 4900687"/>
              <a:gd name="connsiteX9" fmla="*/ 1549908 w 8744278"/>
              <a:gd name="connsiteY9" fmla="*/ 3727785 h 4900687"/>
              <a:gd name="connsiteX10" fmla="*/ 0 w 8744278"/>
              <a:gd name="connsiteY10" fmla="*/ 4900687 h 4900687"/>
              <a:gd name="connsiteX0" fmla="*/ 2030392 w 8710666"/>
              <a:gd name="connsiteY0" fmla="*/ 190333 h 4900687"/>
              <a:gd name="connsiteX1" fmla="*/ 3024604 w 8710666"/>
              <a:gd name="connsiteY1" fmla="*/ 881358 h 4900687"/>
              <a:gd name="connsiteX2" fmla="*/ 6356815 w 8710666"/>
              <a:gd name="connsiteY2" fmla="*/ 1889 h 4900687"/>
              <a:gd name="connsiteX3" fmla="*/ 7130179 w 8710666"/>
              <a:gd name="connsiteY3" fmla="*/ 1171592 h 4900687"/>
              <a:gd name="connsiteX4" fmla="*/ 8043841 w 8710666"/>
              <a:gd name="connsiteY4" fmla="*/ 1253855 h 4900687"/>
              <a:gd name="connsiteX5" fmla="*/ 8683749 w 8710666"/>
              <a:gd name="connsiteY5" fmla="*/ 2593509 h 4900687"/>
              <a:gd name="connsiteX6" fmla="*/ 7295524 w 8710666"/>
              <a:gd name="connsiteY6" fmla="*/ 3204192 h 4900687"/>
              <a:gd name="connsiteX7" fmla="*/ 4420954 w 8710666"/>
              <a:gd name="connsiteY7" fmla="*/ 3561543 h 4900687"/>
              <a:gd name="connsiteX8" fmla="*/ 2936929 w 8710666"/>
              <a:gd name="connsiteY8" fmla="*/ 4221181 h 4900687"/>
              <a:gd name="connsiteX9" fmla="*/ 1549908 w 8710666"/>
              <a:gd name="connsiteY9" fmla="*/ 3727785 h 4900687"/>
              <a:gd name="connsiteX10" fmla="*/ 0 w 8710666"/>
              <a:gd name="connsiteY10" fmla="*/ 4900687 h 4900687"/>
              <a:gd name="connsiteX0" fmla="*/ 2030392 w 8391364"/>
              <a:gd name="connsiteY0" fmla="*/ 190333 h 4900687"/>
              <a:gd name="connsiteX1" fmla="*/ 3024604 w 8391364"/>
              <a:gd name="connsiteY1" fmla="*/ 881358 h 4900687"/>
              <a:gd name="connsiteX2" fmla="*/ 6356815 w 8391364"/>
              <a:gd name="connsiteY2" fmla="*/ 1889 h 4900687"/>
              <a:gd name="connsiteX3" fmla="*/ 7130179 w 8391364"/>
              <a:gd name="connsiteY3" fmla="*/ 1171592 h 4900687"/>
              <a:gd name="connsiteX4" fmla="*/ 8043841 w 8391364"/>
              <a:gd name="connsiteY4" fmla="*/ 1253855 h 4900687"/>
              <a:gd name="connsiteX5" fmla="*/ 8356331 w 8391364"/>
              <a:gd name="connsiteY5" fmla="*/ 2005178 h 4900687"/>
              <a:gd name="connsiteX6" fmla="*/ 7295524 w 8391364"/>
              <a:gd name="connsiteY6" fmla="*/ 3204192 h 4900687"/>
              <a:gd name="connsiteX7" fmla="*/ 4420954 w 8391364"/>
              <a:gd name="connsiteY7" fmla="*/ 3561543 h 4900687"/>
              <a:gd name="connsiteX8" fmla="*/ 2936929 w 8391364"/>
              <a:gd name="connsiteY8" fmla="*/ 4221181 h 4900687"/>
              <a:gd name="connsiteX9" fmla="*/ 1549908 w 8391364"/>
              <a:gd name="connsiteY9" fmla="*/ 3727785 h 4900687"/>
              <a:gd name="connsiteX10" fmla="*/ 0 w 8391364"/>
              <a:gd name="connsiteY10" fmla="*/ 4900687 h 4900687"/>
              <a:gd name="connsiteX0" fmla="*/ 2030392 w 8391364"/>
              <a:gd name="connsiteY0" fmla="*/ 0 h 4710354"/>
              <a:gd name="connsiteX1" fmla="*/ 3024604 w 8391364"/>
              <a:gd name="connsiteY1" fmla="*/ 691025 h 4710354"/>
              <a:gd name="connsiteX2" fmla="*/ 7130179 w 8391364"/>
              <a:gd name="connsiteY2" fmla="*/ 981259 h 4710354"/>
              <a:gd name="connsiteX3" fmla="*/ 8043841 w 8391364"/>
              <a:gd name="connsiteY3" fmla="*/ 1063522 h 4710354"/>
              <a:gd name="connsiteX4" fmla="*/ 8356331 w 8391364"/>
              <a:gd name="connsiteY4" fmla="*/ 1814845 h 4710354"/>
              <a:gd name="connsiteX5" fmla="*/ 7295524 w 8391364"/>
              <a:gd name="connsiteY5" fmla="*/ 3013859 h 4710354"/>
              <a:gd name="connsiteX6" fmla="*/ 4420954 w 8391364"/>
              <a:gd name="connsiteY6" fmla="*/ 3371210 h 4710354"/>
              <a:gd name="connsiteX7" fmla="*/ 2936929 w 8391364"/>
              <a:gd name="connsiteY7" fmla="*/ 4030848 h 4710354"/>
              <a:gd name="connsiteX8" fmla="*/ 1549908 w 8391364"/>
              <a:gd name="connsiteY8" fmla="*/ 3537452 h 4710354"/>
              <a:gd name="connsiteX9" fmla="*/ 0 w 8391364"/>
              <a:gd name="connsiteY9" fmla="*/ 4710354 h 4710354"/>
              <a:gd name="connsiteX0" fmla="*/ 2030392 w 8391364"/>
              <a:gd name="connsiteY0" fmla="*/ 0 h 4710354"/>
              <a:gd name="connsiteX1" fmla="*/ 7130179 w 8391364"/>
              <a:gd name="connsiteY1" fmla="*/ 981259 h 4710354"/>
              <a:gd name="connsiteX2" fmla="*/ 8043841 w 8391364"/>
              <a:gd name="connsiteY2" fmla="*/ 1063522 h 4710354"/>
              <a:gd name="connsiteX3" fmla="*/ 8356331 w 8391364"/>
              <a:gd name="connsiteY3" fmla="*/ 1814845 h 4710354"/>
              <a:gd name="connsiteX4" fmla="*/ 7295524 w 8391364"/>
              <a:gd name="connsiteY4" fmla="*/ 3013859 h 4710354"/>
              <a:gd name="connsiteX5" fmla="*/ 4420954 w 8391364"/>
              <a:gd name="connsiteY5" fmla="*/ 3371210 h 4710354"/>
              <a:gd name="connsiteX6" fmla="*/ 2936929 w 8391364"/>
              <a:gd name="connsiteY6" fmla="*/ 4030848 h 4710354"/>
              <a:gd name="connsiteX7" fmla="*/ 1549908 w 8391364"/>
              <a:gd name="connsiteY7" fmla="*/ 3537452 h 4710354"/>
              <a:gd name="connsiteX8" fmla="*/ 0 w 8391364"/>
              <a:gd name="connsiteY8" fmla="*/ 4710354 h 4710354"/>
              <a:gd name="connsiteX0" fmla="*/ 4639695 w 8391364"/>
              <a:gd name="connsiteY0" fmla="*/ 0 h 4778000"/>
              <a:gd name="connsiteX1" fmla="*/ 7130179 w 8391364"/>
              <a:gd name="connsiteY1" fmla="*/ 1048905 h 4778000"/>
              <a:gd name="connsiteX2" fmla="*/ 8043841 w 8391364"/>
              <a:gd name="connsiteY2" fmla="*/ 1131168 h 4778000"/>
              <a:gd name="connsiteX3" fmla="*/ 8356331 w 8391364"/>
              <a:gd name="connsiteY3" fmla="*/ 1882491 h 4778000"/>
              <a:gd name="connsiteX4" fmla="*/ 7295524 w 8391364"/>
              <a:gd name="connsiteY4" fmla="*/ 3081505 h 4778000"/>
              <a:gd name="connsiteX5" fmla="*/ 4420954 w 8391364"/>
              <a:gd name="connsiteY5" fmla="*/ 3438856 h 4778000"/>
              <a:gd name="connsiteX6" fmla="*/ 2936929 w 8391364"/>
              <a:gd name="connsiteY6" fmla="*/ 4098494 h 4778000"/>
              <a:gd name="connsiteX7" fmla="*/ 1549908 w 8391364"/>
              <a:gd name="connsiteY7" fmla="*/ 3605098 h 4778000"/>
              <a:gd name="connsiteX8" fmla="*/ 0 w 8391364"/>
              <a:gd name="connsiteY8" fmla="*/ 4778000 h 4778000"/>
              <a:gd name="connsiteX0" fmla="*/ 7130179 w 8391364"/>
              <a:gd name="connsiteY0" fmla="*/ 0 h 3729095"/>
              <a:gd name="connsiteX1" fmla="*/ 8043841 w 8391364"/>
              <a:gd name="connsiteY1" fmla="*/ 82263 h 3729095"/>
              <a:gd name="connsiteX2" fmla="*/ 8356331 w 8391364"/>
              <a:gd name="connsiteY2" fmla="*/ 833586 h 3729095"/>
              <a:gd name="connsiteX3" fmla="*/ 7295524 w 8391364"/>
              <a:gd name="connsiteY3" fmla="*/ 2032600 h 3729095"/>
              <a:gd name="connsiteX4" fmla="*/ 4420954 w 8391364"/>
              <a:gd name="connsiteY4" fmla="*/ 2389951 h 3729095"/>
              <a:gd name="connsiteX5" fmla="*/ 2936929 w 8391364"/>
              <a:gd name="connsiteY5" fmla="*/ 3049589 h 3729095"/>
              <a:gd name="connsiteX6" fmla="*/ 1549908 w 8391364"/>
              <a:gd name="connsiteY6" fmla="*/ 2556193 h 3729095"/>
              <a:gd name="connsiteX7" fmla="*/ 0 w 8391364"/>
              <a:gd name="connsiteY7" fmla="*/ 3729095 h 3729095"/>
              <a:gd name="connsiteX0" fmla="*/ 6876935 w 8395623"/>
              <a:gd name="connsiteY0" fmla="*/ 0 h 4402709"/>
              <a:gd name="connsiteX1" fmla="*/ 8043841 w 8395623"/>
              <a:gd name="connsiteY1" fmla="*/ 755877 h 4402709"/>
              <a:gd name="connsiteX2" fmla="*/ 8356331 w 8395623"/>
              <a:gd name="connsiteY2" fmla="*/ 1507200 h 4402709"/>
              <a:gd name="connsiteX3" fmla="*/ 7295524 w 8395623"/>
              <a:gd name="connsiteY3" fmla="*/ 2706214 h 4402709"/>
              <a:gd name="connsiteX4" fmla="*/ 4420954 w 8395623"/>
              <a:gd name="connsiteY4" fmla="*/ 3063565 h 4402709"/>
              <a:gd name="connsiteX5" fmla="*/ 2936929 w 8395623"/>
              <a:gd name="connsiteY5" fmla="*/ 3723203 h 4402709"/>
              <a:gd name="connsiteX6" fmla="*/ 1549908 w 8395623"/>
              <a:gd name="connsiteY6" fmla="*/ 3229807 h 4402709"/>
              <a:gd name="connsiteX7" fmla="*/ 0 w 8395623"/>
              <a:gd name="connsiteY7" fmla="*/ 4402709 h 4402709"/>
              <a:gd name="connsiteX0" fmla="*/ 6876935 w 8207383"/>
              <a:gd name="connsiteY0" fmla="*/ 0 h 4402709"/>
              <a:gd name="connsiteX1" fmla="*/ 8043841 w 8207383"/>
              <a:gd name="connsiteY1" fmla="*/ 755877 h 4402709"/>
              <a:gd name="connsiteX2" fmla="*/ 8119383 w 8207383"/>
              <a:gd name="connsiteY2" fmla="*/ 1657707 h 4402709"/>
              <a:gd name="connsiteX3" fmla="*/ 7295524 w 8207383"/>
              <a:gd name="connsiteY3" fmla="*/ 2706214 h 4402709"/>
              <a:gd name="connsiteX4" fmla="*/ 4420954 w 8207383"/>
              <a:gd name="connsiteY4" fmla="*/ 3063565 h 4402709"/>
              <a:gd name="connsiteX5" fmla="*/ 2936929 w 8207383"/>
              <a:gd name="connsiteY5" fmla="*/ 3723203 h 4402709"/>
              <a:gd name="connsiteX6" fmla="*/ 1549908 w 8207383"/>
              <a:gd name="connsiteY6" fmla="*/ 3229807 h 4402709"/>
              <a:gd name="connsiteX7" fmla="*/ 0 w 8207383"/>
              <a:gd name="connsiteY7" fmla="*/ 4402709 h 4402709"/>
              <a:gd name="connsiteX0" fmla="*/ 6876935 w 8129911"/>
              <a:gd name="connsiteY0" fmla="*/ 0 h 4402709"/>
              <a:gd name="connsiteX1" fmla="*/ 8119383 w 8129911"/>
              <a:gd name="connsiteY1" fmla="*/ 1657707 h 4402709"/>
              <a:gd name="connsiteX2" fmla="*/ 7295524 w 8129911"/>
              <a:gd name="connsiteY2" fmla="*/ 2706214 h 4402709"/>
              <a:gd name="connsiteX3" fmla="*/ 4420954 w 8129911"/>
              <a:gd name="connsiteY3" fmla="*/ 3063565 h 4402709"/>
              <a:gd name="connsiteX4" fmla="*/ 2936929 w 8129911"/>
              <a:gd name="connsiteY4" fmla="*/ 3723203 h 4402709"/>
              <a:gd name="connsiteX5" fmla="*/ 1549908 w 8129911"/>
              <a:gd name="connsiteY5" fmla="*/ 3229807 h 4402709"/>
              <a:gd name="connsiteX6" fmla="*/ 0 w 8129911"/>
              <a:gd name="connsiteY6" fmla="*/ 4402709 h 4402709"/>
              <a:gd name="connsiteX0" fmla="*/ 6876935 w 8185988"/>
              <a:gd name="connsiteY0" fmla="*/ 0 h 4402709"/>
              <a:gd name="connsiteX1" fmla="*/ 8176675 w 8185988"/>
              <a:gd name="connsiteY1" fmla="*/ 1370832 h 4402709"/>
              <a:gd name="connsiteX2" fmla="*/ 7295524 w 8185988"/>
              <a:gd name="connsiteY2" fmla="*/ 2706214 h 4402709"/>
              <a:gd name="connsiteX3" fmla="*/ 4420954 w 8185988"/>
              <a:gd name="connsiteY3" fmla="*/ 3063565 h 4402709"/>
              <a:gd name="connsiteX4" fmla="*/ 2936929 w 8185988"/>
              <a:gd name="connsiteY4" fmla="*/ 3723203 h 4402709"/>
              <a:gd name="connsiteX5" fmla="*/ 1549908 w 8185988"/>
              <a:gd name="connsiteY5" fmla="*/ 3229807 h 4402709"/>
              <a:gd name="connsiteX6" fmla="*/ 0 w 8185988"/>
              <a:gd name="connsiteY6" fmla="*/ 4402709 h 4402709"/>
              <a:gd name="connsiteX0" fmla="*/ 6876935 w 8187720"/>
              <a:gd name="connsiteY0" fmla="*/ 0 h 4402709"/>
              <a:gd name="connsiteX1" fmla="*/ 8176675 w 8187720"/>
              <a:gd name="connsiteY1" fmla="*/ 1370832 h 4402709"/>
              <a:gd name="connsiteX2" fmla="*/ 7295524 w 8187720"/>
              <a:gd name="connsiteY2" fmla="*/ 2706214 h 4402709"/>
              <a:gd name="connsiteX3" fmla="*/ 4420954 w 8187720"/>
              <a:gd name="connsiteY3" fmla="*/ 3063565 h 4402709"/>
              <a:gd name="connsiteX4" fmla="*/ 2936929 w 8187720"/>
              <a:gd name="connsiteY4" fmla="*/ 3723203 h 4402709"/>
              <a:gd name="connsiteX5" fmla="*/ 1549908 w 8187720"/>
              <a:gd name="connsiteY5" fmla="*/ 3229807 h 4402709"/>
              <a:gd name="connsiteX6" fmla="*/ 0 w 8187720"/>
              <a:gd name="connsiteY6" fmla="*/ 4402709 h 4402709"/>
              <a:gd name="connsiteX0" fmla="*/ 6876935 w 8177929"/>
              <a:gd name="connsiteY0" fmla="*/ 0 h 4402709"/>
              <a:gd name="connsiteX1" fmla="*/ 8176675 w 8177929"/>
              <a:gd name="connsiteY1" fmla="*/ 1370832 h 4402709"/>
              <a:gd name="connsiteX2" fmla="*/ 6617874 w 8177929"/>
              <a:gd name="connsiteY2" fmla="*/ 2616592 h 4402709"/>
              <a:gd name="connsiteX3" fmla="*/ 4420954 w 8177929"/>
              <a:gd name="connsiteY3" fmla="*/ 3063565 h 4402709"/>
              <a:gd name="connsiteX4" fmla="*/ 2936929 w 8177929"/>
              <a:gd name="connsiteY4" fmla="*/ 3723203 h 4402709"/>
              <a:gd name="connsiteX5" fmla="*/ 1549908 w 8177929"/>
              <a:gd name="connsiteY5" fmla="*/ 3229807 h 4402709"/>
              <a:gd name="connsiteX6" fmla="*/ 0 w 8177929"/>
              <a:gd name="connsiteY6" fmla="*/ 4402709 h 4402709"/>
              <a:gd name="connsiteX0" fmla="*/ 6876935 w 8177929"/>
              <a:gd name="connsiteY0" fmla="*/ 0 h 4402709"/>
              <a:gd name="connsiteX1" fmla="*/ 8176675 w 8177929"/>
              <a:gd name="connsiteY1" fmla="*/ 1370832 h 4402709"/>
              <a:gd name="connsiteX2" fmla="*/ 6617874 w 8177929"/>
              <a:gd name="connsiteY2" fmla="*/ 2616592 h 4402709"/>
              <a:gd name="connsiteX3" fmla="*/ 4420954 w 8177929"/>
              <a:gd name="connsiteY3" fmla="*/ 3063565 h 4402709"/>
              <a:gd name="connsiteX4" fmla="*/ 2936929 w 8177929"/>
              <a:gd name="connsiteY4" fmla="*/ 3723203 h 4402709"/>
              <a:gd name="connsiteX5" fmla="*/ 1549908 w 8177929"/>
              <a:gd name="connsiteY5" fmla="*/ 3229807 h 4402709"/>
              <a:gd name="connsiteX6" fmla="*/ 0 w 8177929"/>
              <a:gd name="connsiteY6" fmla="*/ 4402709 h 4402709"/>
              <a:gd name="connsiteX0" fmla="*/ 6876935 w 8177254"/>
              <a:gd name="connsiteY0" fmla="*/ 0 h 4402709"/>
              <a:gd name="connsiteX1" fmla="*/ 8176675 w 8177254"/>
              <a:gd name="connsiteY1" fmla="*/ 1370832 h 4402709"/>
              <a:gd name="connsiteX2" fmla="*/ 6702724 w 8177254"/>
              <a:gd name="connsiteY2" fmla="*/ 2765947 h 4402709"/>
              <a:gd name="connsiteX3" fmla="*/ 4420954 w 8177254"/>
              <a:gd name="connsiteY3" fmla="*/ 3063565 h 4402709"/>
              <a:gd name="connsiteX4" fmla="*/ 2936929 w 8177254"/>
              <a:gd name="connsiteY4" fmla="*/ 3723203 h 4402709"/>
              <a:gd name="connsiteX5" fmla="*/ 1549908 w 8177254"/>
              <a:gd name="connsiteY5" fmla="*/ 3229807 h 4402709"/>
              <a:gd name="connsiteX6" fmla="*/ 0 w 8177254"/>
              <a:gd name="connsiteY6" fmla="*/ 4402709 h 4402709"/>
              <a:gd name="connsiteX0" fmla="*/ 6876935 w 8177254"/>
              <a:gd name="connsiteY0" fmla="*/ 0 h 4402709"/>
              <a:gd name="connsiteX1" fmla="*/ 8176675 w 8177254"/>
              <a:gd name="connsiteY1" fmla="*/ 1370832 h 4402709"/>
              <a:gd name="connsiteX2" fmla="*/ 6702724 w 8177254"/>
              <a:gd name="connsiteY2" fmla="*/ 2765947 h 4402709"/>
              <a:gd name="connsiteX3" fmla="*/ 4420954 w 8177254"/>
              <a:gd name="connsiteY3" fmla="*/ 3063565 h 4402709"/>
              <a:gd name="connsiteX4" fmla="*/ 2936929 w 8177254"/>
              <a:gd name="connsiteY4" fmla="*/ 3723203 h 4402709"/>
              <a:gd name="connsiteX5" fmla="*/ 1549908 w 8177254"/>
              <a:gd name="connsiteY5" fmla="*/ 3229807 h 4402709"/>
              <a:gd name="connsiteX6" fmla="*/ 0 w 8177254"/>
              <a:gd name="connsiteY6" fmla="*/ 4402709 h 4402709"/>
              <a:gd name="connsiteX0" fmla="*/ 6876935 w 8177254"/>
              <a:gd name="connsiteY0" fmla="*/ 0 h 4402709"/>
              <a:gd name="connsiteX1" fmla="*/ 8176675 w 8177254"/>
              <a:gd name="connsiteY1" fmla="*/ 1370832 h 4402709"/>
              <a:gd name="connsiteX2" fmla="*/ 6702724 w 8177254"/>
              <a:gd name="connsiteY2" fmla="*/ 2765947 h 4402709"/>
              <a:gd name="connsiteX3" fmla="*/ 4420954 w 8177254"/>
              <a:gd name="connsiteY3" fmla="*/ 3063565 h 4402709"/>
              <a:gd name="connsiteX4" fmla="*/ 3131014 w 8177254"/>
              <a:gd name="connsiteY4" fmla="*/ 3964914 h 4402709"/>
              <a:gd name="connsiteX5" fmla="*/ 1549908 w 8177254"/>
              <a:gd name="connsiteY5" fmla="*/ 3229807 h 4402709"/>
              <a:gd name="connsiteX6" fmla="*/ 0 w 8177254"/>
              <a:gd name="connsiteY6" fmla="*/ 4402709 h 4402709"/>
              <a:gd name="connsiteX0" fmla="*/ 6876935 w 8177254"/>
              <a:gd name="connsiteY0" fmla="*/ 0 h 4402709"/>
              <a:gd name="connsiteX1" fmla="*/ 8176675 w 8177254"/>
              <a:gd name="connsiteY1" fmla="*/ 1370832 h 4402709"/>
              <a:gd name="connsiteX2" fmla="*/ 6702724 w 8177254"/>
              <a:gd name="connsiteY2" fmla="*/ 2765947 h 4402709"/>
              <a:gd name="connsiteX3" fmla="*/ 4420954 w 8177254"/>
              <a:gd name="connsiteY3" fmla="*/ 3063565 h 4402709"/>
              <a:gd name="connsiteX4" fmla="*/ 3131014 w 8177254"/>
              <a:gd name="connsiteY4" fmla="*/ 3964914 h 4402709"/>
              <a:gd name="connsiteX5" fmla="*/ 1549908 w 8177254"/>
              <a:gd name="connsiteY5" fmla="*/ 3229807 h 4402709"/>
              <a:gd name="connsiteX6" fmla="*/ 0 w 8177254"/>
              <a:gd name="connsiteY6" fmla="*/ 4402709 h 4402709"/>
              <a:gd name="connsiteX0" fmla="*/ 6876935 w 8177254"/>
              <a:gd name="connsiteY0" fmla="*/ 0 h 4402709"/>
              <a:gd name="connsiteX1" fmla="*/ 8176675 w 8177254"/>
              <a:gd name="connsiteY1" fmla="*/ 1370832 h 4402709"/>
              <a:gd name="connsiteX2" fmla="*/ 6702724 w 8177254"/>
              <a:gd name="connsiteY2" fmla="*/ 2765947 h 4402709"/>
              <a:gd name="connsiteX3" fmla="*/ 4457895 w 8177254"/>
              <a:gd name="connsiteY3" fmla="*/ 3176555 h 4402709"/>
              <a:gd name="connsiteX4" fmla="*/ 3131014 w 8177254"/>
              <a:gd name="connsiteY4" fmla="*/ 3964914 h 4402709"/>
              <a:gd name="connsiteX5" fmla="*/ 1549908 w 8177254"/>
              <a:gd name="connsiteY5" fmla="*/ 3229807 h 4402709"/>
              <a:gd name="connsiteX6" fmla="*/ 0 w 8177254"/>
              <a:gd name="connsiteY6" fmla="*/ 4402709 h 4402709"/>
              <a:gd name="connsiteX0" fmla="*/ 6876935 w 8177254"/>
              <a:gd name="connsiteY0" fmla="*/ 0 h 4402709"/>
              <a:gd name="connsiteX1" fmla="*/ 8176675 w 8177254"/>
              <a:gd name="connsiteY1" fmla="*/ 1370832 h 4402709"/>
              <a:gd name="connsiteX2" fmla="*/ 6702724 w 8177254"/>
              <a:gd name="connsiteY2" fmla="*/ 2765947 h 4402709"/>
              <a:gd name="connsiteX3" fmla="*/ 4457895 w 8177254"/>
              <a:gd name="connsiteY3" fmla="*/ 3176555 h 4402709"/>
              <a:gd name="connsiteX4" fmla="*/ 3131014 w 8177254"/>
              <a:gd name="connsiteY4" fmla="*/ 3964914 h 4402709"/>
              <a:gd name="connsiteX5" fmla="*/ 1549908 w 8177254"/>
              <a:gd name="connsiteY5" fmla="*/ 3229807 h 4402709"/>
              <a:gd name="connsiteX6" fmla="*/ 0 w 8177254"/>
              <a:gd name="connsiteY6" fmla="*/ 4402709 h 4402709"/>
              <a:gd name="connsiteX0" fmla="*/ 6876935 w 8177582"/>
              <a:gd name="connsiteY0" fmla="*/ 0 h 4402709"/>
              <a:gd name="connsiteX1" fmla="*/ 8176675 w 8177582"/>
              <a:gd name="connsiteY1" fmla="*/ 1370832 h 4402709"/>
              <a:gd name="connsiteX2" fmla="*/ 6657702 w 8177582"/>
              <a:gd name="connsiteY2" fmla="*/ 2750650 h 4402709"/>
              <a:gd name="connsiteX3" fmla="*/ 4457895 w 8177582"/>
              <a:gd name="connsiteY3" fmla="*/ 3176555 h 4402709"/>
              <a:gd name="connsiteX4" fmla="*/ 3131014 w 8177582"/>
              <a:gd name="connsiteY4" fmla="*/ 3964914 h 4402709"/>
              <a:gd name="connsiteX5" fmla="*/ 1549908 w 8177582"/>
              <a:gd name="connsiteY5" fmla="*/ 3229807 h 4402709"/>
              <a:gd name="connsiteX6" fmla="*/ 0 w 8177582"/>
              <a:gd name="connsiteY6" fmla="*/ 4402709 h 4402709"/>
              <a:gd name="connsiteX0" fmla="*/ 6876935 w 8177582"/>
              <a:gd name="connsiteY0" fmla="*/ 0 h 4402709"/>
              <a:gd name="connsiteX1" fmla="*/ 8176675 w 8177582"/>
              <a:gd name="connsiteY1" fmla="*/ 1370832 h 4402709"/>
              <a:gd name="connsiteX2" fmla="*/ 6657702 w 8177582"/>
              <a:gd name="connsiteY2" fmla="*/ 2750650 h 4402709"/>
              <a:gd name="connsiteX3" fmla="*/ 4457895 w 8177582"/>
              <a:gd name="connsiteY3" fmla="*/ 3176555 h 4402709"/>
              <a:gd name="connsiteX4" fmla="*/ 3131014 w 8177582"/>
              <a:gd name="connsiteY4" fmla="*/ 3964914 h 4402709"/>
              <a:gd name="connsiteX5" fmla="*/ 1549908 w 8177582"/>
              <a:gd name="connsiteY5" fmla="*/ 3229807 h 4402709"/>
              <a:gd name="connsiteX6" fmla="*/ 0 w 8177582"/>
              <a:gd name="connsiteY6" fmla="*/ 4402709 h 4402709"/>
              <a:gd name="connsiteX0" fmla="*/ 6876935 w 8377733"/>
              <a:gd name="connsiteY0" fmla="*/ 0 h 4402709"/>
              <a:gd name="connsiteX1" fmla="*/ 8376965 w 8377733"/>
              <a:gd name="connsiteY1" fmla="*/ 1579497 h 4402709"/>
              <a:gd name="connsiteX2" fmla="*/ 6657702 w 8377733"/>
              <a:gd name="connsiteY2" fmla="*/ 2750650 h 4402709"/>
              <a:gd name="connsiteX3" fmla="*/ 4457895 w 8377733"/>
              <a:gd name="connsiteY3" fmla="*/ 3176555 h 4402709"/>
              <a:gd name="connsiteX4" fmla="*/ 3131014 w 8377733"/>
              <a:gd name="connsiteY4" fmla="*/ 3964914 h 4402709"/>
              <a:gd name="connsiteX5" fmla="*/ 1549908 w 8377733"/>
              <a:gd name="connsiteY5" fmla="*/ 3229807 h 4402709"/>
              <a:gd name="connsiteX6" fmla="*/ 0 w 8377733"/>
              <a:gd name="connsiteY6" fmla="*/ 4402709 h 4402709"/>
              <a:gd name="connsiteX0" fmla="*/ 6876935 w 8377733"/>
              <a:gd name="connsiteY0" fmla="*/ 0 h 4402709"/>
              <a:gd name="connsiteX1" fmla="*/ 8376965 w 8377733"/>
              <a:gd name="connsiteY1" fmla="*/ 1579497 h 4402709"/>
              <a:gd name="connsiteX2" fmla="*/ 6657702 w 8377733"/>
              <a:gd name="connsiteY2" fmla="*/ 2750650 h 4402709"/>
              <a:gd name="connsiteX3" fmla="*/ 4457895 w 8377733"/>
              <a:gd name="connsiteY3" fmla="*/ 3176555 h 4402709"/>
              <a:gd name="connsiteX4" fmla="*/ 3131014 w 8377733"/>
              <a:gd name="connsiteY4" fmla="*/ 3964914 h 4402709"/>
              <a:gd name="connsiteX5" fmla="*/ 1549908 w 8377733"/>
              <a:gd name="connsiteY5" fmla="*/ 3229807 h 4402709"/>
              <a:gd name="connsiteX6" fmla="*/ 0 w 8377733"/>
              <a:gd name="connsiteY6" fmla="*/ 4402709 h 4402709"/>
              <a:gd name="connsiteX0" fmla="*/ 6876935 w 8377733"/>
              <a:gd name="connsiteY0" fmla="*/ 0 h 4402709"/>
              <a:gd name="connsiteX1" fmla="*/ 8376965 w 8377733"/>
              <a:gd name="connsiteY1" fmla="*/ 1579497 h 4402709"/>
              <a:gd name="connsiteX2" fmla="*/ 6657702 w 8377733"/>
              <a:gd name="connsiteY2" fmla="*/ 2750650 h 4402709"/>
              <a:gd name="connsiteX3" fmla="*/ 4457895 w 8377733"/>
              <a:gd name="connsiteY3" fmla="*/ 3176555 h 4402709"/>
              <a:gd name="connsiteX4" fmla="*/ 3131014 w 8377733"/>
              <a:gd name="connsiteY4" fmla="*/ 3964914 h 4402709"/>
              <a:gd name="connsiteX5" fmla="*/ 1549908 w 8377733"/>
              <a:gd name="connsiteY5" fmla="*/ 3229807 h 4402709"/>
              <a:gd name="connsiteX6" fmla="*/ 0 w 8377733"/>
              <a:gd name="connsiteY6" fmla="*/ 4402709 h 4402709"/>
              <a:gd name="connsiteX0" fmla="*/ 6876935 w 8377733"/>
              <a:gd name="connsiteY0" fmla="*/ 0 h 4402709"/>
              <a:gd name="connsiteX1" fmla="*/ 8376965 w 8377733"/>
              <a:gd name="connsiteY1" fmla="*/ 1579497 h 4402709"/>
              <a:gd name="connsiteX2" fmla="*/ 6657702 w 8377733"/>
              <a:gd name="connsiteY2" fmla="*/ 2750650 h 4402709"/>
              <a:gd name="connsiteX3" fmla="*/ 4457895 w 8377733"/>
              <a:gd name="connsiteY3" fmla="*/ 3176555 h 4402709"/>
              <a:gd name="connsiteX4" fmla="*/ 2960015 w 8377733"/>
              <a:gd name="connsiteY4" fmla="*/ 3891750 h 4402709"/>
              <a:gd name="connsiteX5" fmla="*/ 1549908 w 8377733"/>
              <a:gd name="connsiteY5" fmla="*/ 3229807 h 4402709"/>
              <a:gd name="connsiteX6" fmla="*/ 0 w 8377733"/>
              <a:gd name="connsiteY6" fmla="*/ 4402709 h 4402709"/>
              <a:gd name="connsiteX0" fmla="*/ 6876935 w 8377733"/>
              <a:gd name="connsiteY0" fmla="*/ 0 h 4402709"/>
              <a:gd name="connsiteX1" fmla="*/ 8376965 w 8377733"/>
              <a:gd name="connsiteY1" fmla="*/ 1579497 h 4402709"/>
              <a:gd name="connsiteX2" fmla="*/ 6657702 w 8377733"/>
              <a:gd name="connsiteY2" fmla="*/ 2750650 h 4402709"/>
              <a:gd name="connsiteX3" fmla="*/ 4457895 w 8377733"/>
              <a:gd name="connsiteY3" fmla="*/ 3176555 h 4402709"/>
              <a:gd name="connsiteX4" fmla="*/ 2960015 w 8377733"/>
              <a:gd name="connsiteY4" fmla="*/ 3891750 h 4402709"/>
              <a:gd name="connsiteX5" fmla="*/ 1549908 w 8377733"/>
              <a:gd name="connsiteY5" fmla="*/ 3229807 h 4402709"/>
              <a:gd name="connsiteX6" fmla="*/ 0 w 8377733"/>
              <a:gd name="connsiteY6" fmla="*/ 4402709 h 4402709"/>
              <a:gd name="connsiteX0" fmla="*/ 6876935 w 8377668"/>
              <a:gd name="connsiteY0" fmla="*/ 0 h 4402709"/>
              <a:gd name="connsiteX1" fmla="*/ 8376965 w 8377668"/>
              <a:gd name="connsiteY1" fmla="*/ 1579497 h 4402709"/>
              <a:gd name="connsiteX2" fmla="*/ 6667368 w 8377668"/>
              <a:gd name="connsiteY2" fmla="*/ 2899572 h 4402709"/>
              <a:gd name="connsiteX3" fmla="*/ 4457895 w 8377668"/>
              <a:gd name="connsiteY3" fmla="*/ 3176555 h 4402709"/>
              <a:gd name="connsiteX4" fmla="*/ 2960015 w 8377668"/>
              <a:gd name="connsiteY4" fmla="*/ 3891750 h 4402709"/>
              <a:gd name="connsiteX5" fmla="*/ 1549908 w 8377668"/>
              <a:gd name="connsiteY5" fmla="*/ 3229807 h 4402709"/>
              <a:gd name="connsiteX6" fmla="*/ 0 w 8377668"/>
              <a:gd name="connsiteY6" fmla="*/ 4402709 h 4402709"/>
              <a:gd name="connsiteX0" fmla="*/ 6876935 w 8377668"/>
              <a:gd name="connsiteY0" fmla="*/ 0 h 4402709"/>
              <a:gd name="connsiteX1" fmla="*/ 8376965 w 8377668"/>
              <a:gd name="connsiteY1" fmla="*/ 1579497 h 4402709"/>
              <a:gd name="connsiteX2" fmla="*/ 6667368 w 8377668"/>
              <a:gd name="connsiteY2" fmla="*/ 2899572 h 4402709"/>
              <a:gd name="connsiteX3" fmla="*/ 4457895 w 8377668"/>
              <a:gd name="connsiteY3" fmla="*/ 3176555 h 4402709"/>
              <a:gd name="connsiteX4" fmla="*/ 2960015 w 8377668"/>
              <a:gd name="connsiteY4" fmla="*/ 3891750 h 4402709"/>
              <a:gd name="connsiteX5" fmla="*/ 1549908 w 8377668"/>
              <a:gd name="connsiteY5" fmla="*/ 3229807 h 4402709"/>
              <a:gd name="connsiteX6" fmla="*/ 0 w 8377668"/>
              <a:gd name="connsiteY6" fmla="*/ 4402709 h 4402709"/>
              <a:gd name="connsiteX0" fmla="*/ 6876935 w 8377668"/>
              <a:gd name="connsiteY0" fmla="*/ 0 h 4402709"/>
              <a:gd name="connsiteX1" fmla="*/ 8376965 w 8377668"/>
              <a:gd name="connsiteY1" fmla="*/ 1579497 h 4402709"/>
              <a:gd name="connsiteX2" fmla="*/ 6667368 w 8377668"/>
              <a:gd name="connsiteY2" fmla="*/ 2899572 h 4402709"/>
              <a:gd name="connsiteX3" fmla="*/ 4457895 w 8377668"/>
              <a:gd name="connsiteY3" fmla="*/ 3176555 h 4402709"/>
              <a:gd name="connsiteX4" fmla="*/ 3529870 w 8377668"/>
              <a:gd name="connsiteY4" fmla="*/ 3899549 h 4402709"/>
              <a:gd name="connsiteX5" fmla="*/ 1549908 w 8377668"/>
              <a:gd name="connsiteY5" fmla="*/ 3229807 h 4402709"/>
              <a:gd name="connsiteX6" fmla="*/ 0 w 8377668"/>
              <a:gd name="connsiteY6" fmla="*/ 4402709 h 4402709"/>
              <a:gd name="connsiteX0" fmla="*/ 6876935 w 8377668"/>
              <a:gd name="connsiteY0" fmla="*/ 0 h 4402709"/>
              <a:gd name="connsiteX1" fmla="*/ 8376965 w 8377668"/>
              <a:gd name="connsiteY1" fmla="*/ 1579497 h 4402709"/>
              <a:gd name="connsiteX2" fmla="*/ 6667368 w 8377668"/>
              <a:gd name="connsiteY2" fmla="*/ 2899572 h 4402709"/>
              <a:gd name="connsiteX3" fmla="*/ 5093125 w 8377668"/>
              <a:gd name="connsiteY3" fmla="*/ 2799786 h 4402709"/>
              <a:gd name="connsiteX4" fmla="*/ 3529870 w 8377668"/>
              <a:gd name="connsiteY4" fmla="*/ 3899549 h 4402709"/>
              <a:gd name="connsiteX5" fmla="*/ 1549908 w 8377668"/>
              <a:gd name="connsiteY5" fmla="*/ 3229807 h 4402709"/>
              <a:gd name="connsiteX6" fmla="*/ 0 w 8377668"/>
              <a:gd name="connsiteY6" fmla="*/ 4402709 h 4402709"/>
              <a:gd name="connsiteX0" fmla="*/ 6876935 w 8377668"/>
              <a:gd name="connsiteY0" fmla="*/ 0 h 4402709"/>
              <a:gd name="connsiteX1" fmla="*/ 8376965 w 8377668"/>
              <a:gd name="connsiteY1" fmla="*/ 1579497 h 4402709"/>
              <a:gd name="connsiteX2" fmla="*/ 6667368 w 8377668"/>
              <a:gd name="connsiteY2" fmla="*/ 2899572 h 4402709"/>
              <a:gd name="connsiteX3" fmla="*/ 5093125 w 8377668"/>
              <a:gd name="connsiteY3" fmla="*/ 2799786 h 4402709"/>
              <a:gd name="connsiteX4" fmla="*/ 3529870 w 8377668"/>
              <a:gd name="connsiteY4" fmla="*/ 3899549 h 4402709"/>
              <a:gd name="connsiteX5" fmla="*/ 1549908 w 8377668"/>
              <a:gd name="connsiteY5" fmla="*/ 3229807 h 4402709"/>
              <a:gd name="connsiteX6" fmla="*/ 0 w 8377668"/>
              <a:gd name="connsiteY6" fmla="*/ 4402709 h 4402709"/>
              <a:gd name="connsiteX0" fmla="*/ 6876935 w 8377269"/>
              <a:gd name="connsiteY0" fmla="*/ 0 h 4402709"/>
              <a:gd name="connsiteX1" fmla="*/ 8376965 w 8377269"/>
              <a:gd name="connsiteY1" fmla="*/ 1579497 h 4402709"/>
              <a:gd name="connsiteX2" fmla="*/ 6667368 w 8377269"/>
              <a:gd name="connsiteY2" fmla="*/ 2899572 h 4402709"/>
              <a:gd name="connsiteX3" fmla="*/ 5093125 w 8377269"/>
              <a:gd name="connsiteY3" fmla="*/ 2799786 h 4402709"/>
              <a:gd name="connsiteX4" fmla="*/ 3529870 w 8377269"/>
              <a:gd name="connsiteY4" fmla="*/ 3899549 h 4402709"/>
              <a:gd name="connsiteX5" fmla="*/ 1549908 w 8377269"/>
              <a:gd name="connsiteY5" fmla="*/ 3229807 h 4402709"/>
              <a:gd name="connsiteX6" fmla="*/ 0 w 8377269"/>
              <a:gd name="connsiteY6" fmla="*/ 4402709 h 4402709"/>
              <a:gd name="connsiteX0" fmla="*/ 6876935 w 8377269"/>
              <a:gd name="connsiteY0" fmla="*/ 0 h 4402709"/>
              <a:gd name="connsiteX1" fmla="*/ 8376965 w 8377269"/>
              <a:gd name="connsiteY1" fmla="*/ 1579497 h 4402709"/>
              <a:gd name="connsiteX2" fmla="*/ 6667368 w 8377269"/>
              <a:gd name="connsiteY2" fmla="*/ 2899572 h 4402709"/>
              <a:gd name="connsiteX3" fmla="*/ 5093125 w 8377269"/>
              <a:gd name="connsiteY3" fmla="*/ 2799786 h 4402709"/>
              <a:gd name="connsiteX4" fmla="*/ 3529870 w 8377269"/>
              <a:gd name="connsiteY4" fmla="*/ 3899549 h 4402709"/>
              <a:gd name="connsiteX5" fmla="*/ 1655826 w 8377269"/>
              <a:gd name="connsiteY5" fmla="*/ 3376277 h 4402709"/>
              <a:gd name="connsiteX6" fmla="*/ 0 w 8377269"/>
              <a:gd name="connsiteY6" fmla="*/ 4402709 h 4402709"/>
              <a:gd name="connsiteX0" fmla="*/ 6876935 w 8377269"/>
              <a:gd name="connsiteY0" fmla="*/ 0 h 4402709"/>
              <a:gd name="connsiteX1" fmla="*/ 8376965 w 8377269"/>
              <a:gd name="connsiteY1" fmla="*/ 1579497 h 4402709"/>
              <a:gd name="connsiteX2" fmla="*/ 6667368 w 8377269"/>
              <a:gd name="connsiteY2" fmla="*/ 2899572 h 4402709"/>
              <a:gd name="connsiteX3" fmla="*/ 5093125 w 8377269"/>
              <a:gd name="connsiteY3" fmla="*/ 2799786 h 4402709"/>
              <a:gd name="connsiteX4" fmla="*/ 3529870 w 8377269"/>
              <a:gd name="connsiteY4" fmla="*/ 3899549 h 4402709"/>
              <a:gd name="connsiteX5" fmla="*/ 1676755 w 8377269"/>
              <a:gd name="connsiteY5" fmla="*/ 3428511 h 4402709"/>
              <a:gd name="connsiteX6" fmla="*/ 0 w 8377269"/>
              <a:gd name="connsiteY6" fmla="*/ 4402709 h 4402709"/>
              <a:gd name="connsiteX0" fmla="*/ 6876935 w 8377269"/>
              <a:gd name="connsiteY0" fmla="*/ 0 h 4402709"/>
              <a:gd name="connsiteX1" fmla="*/ 8376965 w 8377269"/>
              <a:gd name="connsiteY1" fmla="*/ 1579497 h 4402709"/>
              <a:gd name="connsiteX2" fmla="*/ 6667368 w 8377269"/>
              <a:gd name="connsiteY2" fmla="*/ 2899572 h 4402709"/>
              <a:gd name="connsiteX3" fmla="*/ 5093125 w 8377269"/>
              <a:gd name="connsiteY3" fmla="*/ 2799786 h 4402709"/>
              <a:gd name="connsiteX4" fmla="*/ 3529870 w 8377269"/>
              <a:gd name="connsiteY4" fmla="*/ 3899549 h 4402709"/>
              <a:gd name="connsiteX5" fmla="*/ 1676755 w 8377269"/>
              <a:gd name="connsiteY5" fmla="*/ 3428511 h 4402709"/>
              <a:gd name="connsiteX6" fmla="*/ 0 w 8377269"/>
              <a:gd name="connsiteY6" fmla="*/ 4402709 h 4402709"/>
              <a:gd name="connsiteX0" fmla="*/ 6876935 w 8212056"/>
              <a:gd name="connsiteY0" fmla="*/ 0 h 4402709"/>
              <a:gd name="connsiteX1" fmla="*/ 8211706 w 8212056"/>
              <a:gd name="connsiteY1" fmla="*/ 1567084 h 4402709"/>
              <a:gd name="connsiteX2" fmla="*/ 6667368 w 8212056"/>
              <a:gd name="connsiteY2" fmla="*/ 2899572 h 4402709"/>
              <a:gd name="connsiteX3" fmla="*/ 5093125 w 8212056"/>
              <a:gd name="connsiteY3" fmla="*/ 2799786 h 4402709"/>
              <a:gd name="connsiteX4" fmla="*/ 3529870 w 8212056"/>
              <a:gd name="connsiteY4" fmla="*/ 3899549 h 4402709"/>
              <a:gd name="connsiteX5" fmla="*/ 1676755 w 8212056"/>
              <a:gd name="connsiteY5" fmla="*/ 3428511 h 4402709"/>
              <a:gd name="connsiteX6" fmla="*/ 0 w 8212056"/>
              <a:gd name="connsiteY6" fmla="*/ 4402709 h 4402709"/>
              <a:gd name="connsiteX0" fmla="*/ 6876935 w 8049998"/>
              <a:gd name="connsiteY0" fmla="*/ 0 h 4402709"/>
              <a:gd name="connsiteX1" fmla="*/ 8049589 w 8049998"/>
              <a:gd name="connsiteY1" fmla="*/ 1577607 h 4402709"/>
              <a:gd name="connsiteX2" fmla="*/ 6667368 w 8049998"/>
              <a:gd name="connsiteY2" fmla="*/ 2899572 h 4402709"/>
              <a:gd name="connsiteX3" fmla="*/ 5093125 w 8049998"/>
              <a:gd name="connsiteY3" fmla="*/ 2799786 h 4402709"/>
              <a:gd name="connsiteX4" fmla="*/ 3529870 w 8049998"/>
              <a:gd name="connsiteY4" fmla="*/ 3899549 h 4402709"/>
              <a:gd name="connsiteX5" fmla="*/ 1676755 w 8049998"/>
              <a:gd name="connsiteY5" fmla="*/ 3428511 h 4402709"/>
              <a:gd name="connsiteX6" fmla="*/ 0 w 8049998"/>
              <a:gd name="connsiteY6" fmla="*/ 4402709 h 4402709"/>
              <a:gd name="connsiteX0" fmla="*/ 6483895 w 8050332"/>
              <a:gd name="connsiteY0" fmla="*/ 0 h 4372239"/>
              <a:gd name="connsiteX1" fmla="*/ 8049589 w 8050332"/>
              <a:gd name="connsiteY1" fmla="*/ 1547137 h 4372239"/>
              <a:gd name="connsiteX2" fmla="*/ 6667368 w 8050332"/>
              <a:gd name="connsiteY2" fmla="*/ 2869102 h 4372239"/>
              <a:gd name="connsiteX3" fmla="*/ 5093125 w 8050332"/>
              <a:gd name="connsiteY3" fmla="*/ 2769316 h 4372239"/>
              <a:gd name="connsiteX4" fmla="*/ 3529870 w 8050332"/>
              <a:gd name="connsiteY4" fmla="*/ 3869079 h 4372239"/>
              <a:gd name="connsiteX5" fmla="*/ 1676755 w 8050332"/>
              <a:gd name="connsiteY5" fmla="*/ 3398041 h 4372239"/>
              <a:gd name="connsiteX6" fmla="*/ 0 w 8050332"/>
              <a:gd name="connsiteY6" fmla="*/ 4372239 h 4372239"/>
              <a:gd name="connsiteX0" fmla="*/ 6483895 w 7734239"/>
              <a:gd name="connsiteY0" fmla="*/ 0 h 4372239"/>
              <a:gd name="connsiteX1" fmla="*/ 7733208 w 7734239"/>
              <a:gd name="connsiteY1" fmla="*/ 1625521 h 4372239"/>
              <a:gd name="connsiteX2" fmla="*/ 6667368 w 7734239"/>
              <a:gd name="connsiteY2" fmla="*/ 2869102 h 4372239"/>
              <a:gd name="connsiteX3" fmla="*/ 5093125 w 7734239"/>
              <a:gd name="connsiteY3" fmla="*/ 2769316 h 4372239"/>
              <a:gd name="connsiteX4" fmla="*/ 3529870 w 7734239"/>
              <a:gd name="connsiteY4" fmla="*/ 3869079 h 4372239"/>
              <a:gd name="connsiteX5" fmla="*/ 1676755 w 7734239"/>
              <a:gd name="connsiteY5" fmla="*/ 3398041 h 4372239"/>
              <a:gd name="connsiteX6" fmla="*/ 0 w 7734239"/>
              <a:gd name="connsiteY6" fmla="*/ 4372239 h 4372239"/>
              <a:gd name="connsiteX0" fmla="*/ 6483895 w 7740416"/>
              <a:gd name="connsiteY0" fmla="*/ 0 h 4372239"/>
              <a:gd name="connsiteX1" fmla="*/ 7733208 w 7740416"/>
              <a:gd name="connsiteY1" fmla="*/ 1625521 h 4372239"/>
              <a:gd name="connsiteX2" fmla="*/ 6906145 w 7740416"/>
              <a:gd name="connsiteY2" fmla="*/ 2906492 h 4372239"/>
              <a:gd name="connsiteX3" fmla="*/ 5093125 w 7740416"/>
              <a:gd name="connsiteY3" fmla="*/ 2769316 h 4372239"/>
              <a:gd name="connsiteX4" fmla="*/ 3529870 w 7740416"/>
              <a:gd name="connsiteY4" fmla="*/ 3869079 h 4372239"/>
              <a:gd name="connsiteX5" fmla="*/ 1676755 w 7740416"/>
              <a:gd name="connsiteY5" fmla="*/ 3398041 h 4372239"/>
              <a:gd name="connsiteX6" fmla="*/ 0 w 7740416"/>
              <a:gd name="connsiteY6" fmla="*/ 4372239 h 4372239"/>
              <a:gd name="connsiteX0" fmla="*/ 6483895 w 7970488"/>
              <a:gd name="connsiteY0" fmla="*/ 0 h 4372239"/>
              <a:gd name="connsiteX1" fmla="*/ 7965229 w 7970488"/>
              <a:gd name="connsiteY1" fmla="*/ 1698885 h 4372239"/>
              <a:gd name="connsiteX2" fmla="*/ 6906145 w 7970488"/>
              <a:gd name="connsiteY2" fmla="*/ 2906492 h 4372239"/>
              <a:gd name="connsiteX3" fmla="*/ 5093125 w 7970488"/>
              <a:gd name="connsiteY3" fmla="*/ 2769316 h 4372239"/>
              <a:gd name="connsiteX4" fmla="*/ 3529870 w 7970488"/>
              <a:gd name="connsiteY4" fmla="*/ 3869079 h 4372239"/>
              <a:gd name="connsiteX5" fmla="*/ 1676755 w 7970488"/>
              <a:gd name="connsiteY5" fmla="*/ 3398041 h 4372239"/>
              <a:gd name="connsiteX6" fmla="*/ 0 w 7970488"/>
              <a:gd name="connsiteY6" fmla="*/ 4372239 h 4372239"/>
              <a:gd name="connsiteX0" fmla="*/ 6483895 w 8065001"/>
              <a:gd name="connsiteY0" fmla="*/ 0 h 4372239"/>
              <a:gd name="connsiteX1" fmla="*/ 7965229 w 8065001"/>
              <a:gd name="connsiteY1" fmla="*/ 1698885 h 4372239"/>
              <a:gd name="connsiteX2" fmla="*/ 6906145 w 8065001"/>
              <a:gd name="connsiteY2" fmla="*/ 2906492 h 4372239"/>
              <a:gd name="connsiteX3" fmla="*/ 5093125 w 8065001"/>
              <a:gd name="connsiteY3" fmla="*/ 2769316 h 4372239"/>
              <a:gd name="connsiteX4" fmla="*/ 3529870 w 8065001"/>
              <a:gd name="connsiteY4" fmla="*/ 3869079 h 4372239"/>
              <a:gd name="connsiteX5" fmla="*/ 1676755 w 8065001"/>
              <a:gd name="connsiteY5" fmla="*/ 3398041 h 4372239"/>
              <a:gd name="connsiteX6" fmla="*/ 0 w 8065001"/>
              <a:gd name="connsiteY6" fmla="*/ 4372239 h 4372239"/>
              <a:gd name="connsiteX0" fmla="*/ 6483895 w 8119956"/>
              <a:gd name="connsiteY0" fmla="*/ 0 h 4372239"/>
              <a:gd name="connsiteX1" fmla="*/ 7965229 w 8119956"/>
              <a:gd name="connsiteY1" fmla="*/ 1698885 h 4372239"/>
              <a:gd name="connsiteX2" fmla="*/ 6906145 w 8119956"/>
              <a:gd name="connsiteY2" fmla="*/ 2906492 h 4372239"/>
              <a:gd name="connsiteX3" fmla="*/ 5093125 w 8119956"/>
              <a:gd name="connsiteY3" fmla="*/ 2769316 h 4372239"/>
              <a:gd name="connsiteX4" fmla="*/ 3529870 w 8119956"/>
              <a:gd name="connsiteY4" fmla="*/ 3869079 h 4372239"/>
              <a:gd name="connsiteX5" fmla="*/ 1676755 w 8119956"/>
              <a:gd name="connsiteY5" fmla="*/ 3398041 h 4372239"/>
              <a:gd name="connsiteX6" fmla="*/ 0 w 8119956"/>
              <a:gd name="connsiteY6" fmla="*/ 4372239 h 4372239"/>
              <a:gd name="connsiteX0" fmla="*/ 6483895 w 7997949"/>
              <a:gd name="connsiteY0" fmla="*/ 0 h 4372239"/>
              <a:gd name="connsiteX1" fmla="*/ 7965229 w 7997949"/>
              <a:gd name="connsiteY1" fmla="*/ 1698885 h 4372239"/>
              <a:gd name="connsiteX2" fmla="*/ 7311279 w 7997949"/>
              <a:gd name="connsiteY2" fmla="*/ 3049607 h 4372239"/>
              <a:gd name="connsiteX3" fmla="*/ 5093125 w 7997949"/>
              <a:gd name="connsiteY3" fmla="*/ 2769316 h 4372239"/>
              <a:gd name="connsiteX4" fmla="*/ 3529870 w 7997949"/>
              <a:gd name="connsiteY4" fmla="*/ 3869079 h 4372239"/>
              <a:gd name="connsiteX5" fmla="*/ 1676755 w 7997949"/>
              <a:gd name="connsiteY5" fmla="*/ 3398041 h 4372239"/>
              <a:gd name="connsiteX6" fmla="*/ 0 w 7997949"/>
              <a:gd name="connsiteY6" fmla="*/ 4372239 h 4372239"/>
              <a:gd name="connsiteX0" fmla="*/ 6483895 w 8211431"/>
              <a:gd name="connsiteY0" fmla="*/ 0 h 4372239"/>
              <a:gd name="connsiteX1" fmla="*/ 7965229 w 8211431"/>
              <a:gd name="connsiteY1" fmla="*/ 1698885 h 4372239"/>
              <a:gd name="connsiteX2" fmla="*/ 7311279 w 8211431"/>
              <a:gd name="connsiteY2" fmla="*/ 3049607 h 4372239"/>
              <a:gd name="connsiteX3" fmla="*/ 5093125 w 8211431"/>
              <a:gd name="connsiteY3" fmla="*/ 2769316 h 4372239"/>
              <a:gd name="connsiteX4" fmla="*/ 3529870 w 8211431"/>
              <a:gd name="connsiteY4" fmla="*/ 3869079 h 4372239"/>
              <a:gd name="connsiteX5" fmla="*/ 1676755 w 8211431"/>
              <a:gd name="connsiteY5" fmla="*/ 3398041 h 4372239"/>
              <a:gd name="connsiteX6" fmla="*/ 0 w 8211431"/>
              <a:gd name="connsiteY6" fmla="*/ 4372239 h 4372239"/>
              <a:gd name="connsiteX0" fmla="*/ 6483895 w 8173271"/>
              <a:gd name="connsiteY0" fmla="*/ 0 h 4372239"/>
              <a:gd name="connsiteX1" fmla="*/ 7920302 w 8173271"/>
              <a:gd name="connsiteY1" fmla="*/ 1541480 h 4372239"/>
              <a:gd name="connsiteX2" fmla="*/ 7311279 w 8173271"/>
              <a:gd name="connsiteY2" fmla="*/ 3049607 h 4372239"/>
              <a:gd name="connsiteX3" fmla="*/ 5093125 w 8173271"/>
              <a:gd name="connsiteY3" fmla="*/ 2769316 h 4372239"/>
              <a:gd name="connsiteX4" fmla="*/ 3529870 w 8173271"/>
              <a:gd name="connsiteY4" fmla="*/ 3869079 h 4372239"/>
              <a:gd name="connsiteX5" fmla="*/ 1676755 w 8173271"/>
              <a:gd name="connsiteY5" fmla="*/ 3398041 h 4372239"/>
              <a:gd name="connsiteX6" fmla="*/ 0 w 8173271"/>
              <a:gd name="connsiteY6" fmla="*/ 4372239 h 4372239"/>
              <a:gd name="connsiteX0" fmla="*/ 6483895 w 8173271"/>
              <a:gd name="connsiteY0" fmla="*/ 0 h 4372239"/>
              <a:gd name="connsiteX1" fmla="*/ 7920302 w 8173271"/>
              <a:gd name="connsiteY1" fmla="*/ 1541480 h 4372239"/>
              <a:gd name="connsiteX2" fmla="*/ 7311279 w 8173271"/>
              <a:gd name="connsiteY2" fmla="*/ 3049607 h 4372239"/>
              <a:gd name="connsiteX3" fmla="*/ 5093125 w 8173271"/>
              <a:gd name="connsiteY3" fmla="*/ 2769316 h 4372239"/>
              <a:gd name="connsiteX4" fmla="*/ 3529870 w 8173271"/>
              <a:gd name="connsiteY4" fmla="*/ 3869079 h 4372239"/>
              <a:gd name="connsiteX5" fmla="*/ 1676755 w 8173271"/>
              <a:gd name="connsiteY5" fmla="*/ 3398041 h 4372239"/>
              <a:gd name="connsiteX6" fmla="*/ 0 w 8173271"/>
              <a:gd name="connsiteY6" fmla="*/ 4372239 h 4372239"/>
              <a:gd name="connsiteX0" fmla="*/ 6483895 w 8178057"/>
              <a:gd name="connsiteY0" fmla="*/ 0 h 4372239"/>
              <a:gd name="connsiteX1" fmla="*/ 7925959 w 8178057"/>
              <a:gd name="connsiteY1" fmla="*/ 1412196 h 4372239"/>
              <a:gd name="connsiteX2" fmla="*/ 7311279 w 8178057"/>
              <a:gd name="connsiteY2" fmla="*/ 3049607 h 4372239"/>
              <a:gd name="connsiteX3" fmla="*/ 5093125 w 8178057"/>
              <a:gd name="connsiteY3" fmla="*/ 2769316 h 4372239"/>
              <a:gd name="connsiteX4" fmla="*/ 3529870 w 8178057"/>
              <a:gd name="connsiteY4" fmla="*/ 3869079 h 4372239"/>
              <a:gd name="connsiteX5" fmla="*/ 1676755 w 8178057"/>
              <a:gd name="connsiteY5" fmla="*/ 3398041 h 4372239"/>
              <a:gd name="connsiteX6" fmla="*/ 0 w 8178057"/>
              <a:gd name="connsiteY6" fmla="*/ 4372239 h 4372239"/>
              <a:gd name="connsiteX0" fmla="*/ 6483895 w 8178057"/>
              <a:gd name="connsiteY0" fmla="*/ 0 h 4372239"/>
              <a:gd name="connsiteX1" fmla="*/ 7925959 w 8178057"/>
              <a:gd name="connsiteY1" fmla="*/ 1412196 h 4372239"/>
              <a:gd name="connsiteX2" fmla="*/ 7311279 w 8178057"/>
              <a:gd name="connsiteY2" fmla="*/ 3049607 h 4372239"/>
              <a:gd name="connsiteX3" fmla="*/ 5093125 w 8178057"/>
              <a:gd name="connsiteY3" fmla="*/ 2769316 h 4372239"/>
              <a:gd name="connsiteX4" fmla="*/ 3529870 w 8178057"/>
              <a:gd name="connsiteY4" fmla="*/ 3869079 h 4372239"/>
              <a:gd name="connsiteX5" fmla="*/ 1676755 w 8178057"/>
              <a:gd name="connsiteY5" fmla="*/ 3398041 h 4372239"/>
              <a:gd name="connsiteX6" fmla="*/ 0 w 8178057"/>
              <a:gd name="connsiteY6" fmla="*/ 4372239 h 4372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78057" h="4372239">
                <a:moveTo>
                  <a:pt x="6483895" y="0"/>
                </a:moveTo>
                <a:cubicBezTo>
                  <a:pt x="7260350" y="286139"/>
                  <a:pt x="7261179" y="1151338"/>
                  <a:pt x="7925959" y="1412196"/>
                </a:cubicBezTo>
                <a:cubicBezTo>
                  <a:pt x="8590739" y="1673054"/>
                  <a:pt x="7783418" y="2823420"/>
                  <a:pt x="7311279" y="3049607"/>
                </a:cubicBezTo>
                <a:cubicBezTo>
                  <a:pt x="6839140" y="3275794"/>
                  <a:pt x="5723360" y="2632737"/>
                  <a:pt x="5093125" y="2769316"/>
                </a:cubicBezTo>
                <a:cubicBezTo>
                  <a:pt x="4462890" y="2905895"/>
                  <a:pt x="4099265" y="3764292"/>
                  <a:pt x="3529870" y="3869079"/>
                </a:cubicBezTo>
                <a:cubicBezTo>
                  <a:pt x="2960475" y="3973866"/>
                  <a:pt x="2196510" y="3193024"/>
                  <a:pt x="1676755" y="3398041"/>
                </a:cubicBezTo>
                <a:cubicBezTo>
                  <a:pt x="1157000" y="3603058"/>
                  <a:pt x="182002" y="3974972"/>
                  <a:pt x="0" y="4372239"/>
                </a:cubicBez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68" name="กลุ่ม 1">
            <a:extLst>
              <a:ext uri="{FF2B5EF4-FFF2-40B4-BE49-F238E27FC236}">
                <a16:creationId xmlns:a16="http://schemas.microsoft.com/office/drawing/2014/main" id="{C8025045-BFB4-76C3-D6DF-BABE25100A36}"/>
              </a:ext>
            </a:extLst>
          </p:cNvPr>
          <p:cNvGrpSpPr>
            <a:grpSpLocks/>
          </p:cNvGrpSpPr>
          <p:nvPr/>
        </p:nvGrpSpPr>
        <p:grpSpPr bwMode="auto">
          <a:xfrm>
            <a:off x="2659987" y="1646642"/>
            <a:ext cx="1004887" cy="801687"/>
            <a:chOff x="5310634" y="5781725"/>
            <a:chExt cx="1004887" cy="801688"/>
          </a:xfrm>
        </p:grpSpPr>
        <p:grpSp>
          <p:nvGrpSpPr>
            <p:cNvPr id="69" name="กลุ่ม 1">
              <a:extLst>
                <a:ext uri="{FF2B5EF4-FFF2-40B4-BE49-F238E27FC236}">
                  <a16:creationId xmlns:a16="http://schemas.microsoft.com/office/drawing/2014/main" id="{B481FBBA-3145-2A96-5EA6-335886010A1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10634" y="5781725"/>
              <a:ext cx="1004887" cy="801688"/>
              <a:chOff x="3452103" y="2839788"/>
              <a:chExt cx="1004887" cy="802698"/>
            </a:xfrm>
          </p:grpSpPr>
          <p:sp>
            <p:nvSpPr>
              <p:cNvPr id="71" name="วงรี 59">
                <a:extLst>
                  <a:ext uri="{FF2B5EF4-FFF2-40B4-BE49-F238E27FC236}">
                    <a16:creationId xmlns:a16="http://schemas.microsoft.com/office/drawing/2014/main" id="{C7F82CE5-87D5-806C-A8F6-7572A5F4217B}"/>
                  </a:ext>
                </a:extLst>
              </p:cNvPr>
              <p:cNvSpPr/>
              <p:nvPr/>
            </p:nvSpPr>
            <p:spPr bwMode="auto">
              <a:xfrm>
                <a:off x="3545765" y="3008275"/>
                <a:ext cx="774700" cy="596063"/>
              </a:xfrm>
              <a:prstGeom prst="ellipse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2" name="Oval 1">
                <a:extLst>
                  <a:ext uri="{FF2B5EF4-FFF2-40B4-BE49-F238E27FC236}">
                    <a16:creationId xmlns:a16="http://schemas.microsoft.com/office/drawing/2014/main" id="{394DFFF1-417D-BEDB-353C-49F8303E30F3}"/>
                  </a:ext>
                </a:extLst>
              </p:cNvPr>
              <p:cNvSpPr/>
              <p:nvPr/>
            </p:nvSpPr>
            <p:spPr bwMode="auto">
              <a:xfrm>
                <a:off x="3452103" y="2839788"/>
                <a:ext cx="1004887" cy="802698"/>
              </a:xfrm>
              <a:prstGeom prst="ellipse">
                <a:avLst/>
              </a:prstGeom>
              <a:noFill/>
              <a:ln w="28575">
                <a:noFill/>
              </a:ln>
              <a:effectLst>
                <a:glow rad="88900">
                  <a:schemeClr val="accent1">
                    <a:alpha val="40000"/>
                  </a:schemeClr>
                </a:glo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>
                      <a:glow rad="127000">
                        <a:prstClr val="white">
                          <a:alpha val="90000"/>
                        </a:prstClr>
                      </a:glow>
                    </a:effectLst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</a:p>
            </p:txBody>
          </p:sp>
        </p:grpSp>
        <p:sp>
          <p:nvSpPr>
            <p:cNvPr id="70" name="กล่องข้อความ 58">
              <a:extLst>
                <a:ext uri="{FF2B5EF4-FFF2-40B4-BE49-F238E27FC236}">
                  <a16:creationId xmlns:a16="http://schemas.microsoft.com/office/drawing/2014/main" id="{C548084F-83FB-149A-5C8B-9BD7DFBAAAB1}"/>
                </a:ext>
              </a:extLst>
            </p:cNvPr>
            <p:cNvSpPr txBox="1"/>
            <p:nvPr/>
          </p:nvSpPr>
          <p:spPr>
            <a:xfrm>
              <a:off x="5516570" y="5811618"/>
              <a:ext cx="550151" cy="307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en-US" sz="1400" dirty="0">
                  <a:solidFill>
                    <a:srgbClr val="FFFF00"/>
                  </a:solidFill>
                  <a:effectLst>
                    <a:glow rad="203200">
                      <a:prstClr val="black"/>
                    </a:glow>
                  </a:effectLst>
                </a:rPr>
                <a:t>1004</a:t>
              </a:r>
              <a:endParaRPr lang="th-TH" sz="1400" dirty="0">
                <a:solidFill>
                  <a:srgbClr val="FFFF00"/>
                </a:solidFill>
                <a:effectLst>
                  <a:glow rad="203200">
                    <a:prstClr val="black"/>
                  </a:glow>
                </a:effectLst>
              </a:endParaRPr>
            </a:p>
          </p:txBody>
        </p:sp>
      </p:grpSp>
      <p:sp>
        <p:nvSpPr>
          <p:cNvPr id="83" name="รูปแบบอิสระ: รูปร่าง 82">
            <a:extLst>
              <a:ext uri="{FF2B5EF4-FFF2-40B4-BE49-F238E27FC236}">
                <a16:creationId xmlns:a16="http://schemas.microsoft.com/office/drawing/2014/main" id="{199F0866-65BE-61AA-162C-620F626096C3}"/>
              </a:ext>
            </a:extLst>
          </p:cNvPr>
          <p:cNvSpPr/>
          <p:nvPr/>
        </p:nvSpPr>
        <p:spPr>
          <a:xfrm rot="882965">
            <a:off x="-119377" y="118539"/>
            <a:ext cx="1891342" cy="2508036"/>
          </a:xfrm>
          <a:custGeom>
            <a:avLst/>
            <a:gdLst>
              <a:gd name="connsiteX0" fmla="*/ 0 w 1119421"/>
              <a:gd name="connsiteY0" fmla="*/ 0 h 2374710"/>
              <a:gd name="connsiteX1" fmla="*/ 1119116 w 1119421"/>
              <a:gd name="connsiteY1" fmla="*/ 750627 h 2374710"/>
              <a:gd name="connsiteX2" fmla="*/ 122830 w 1119421"/>
              <a:gd name="connsiteY2" fmla="*/ 2374710 h 2374710"/>
              <a:gd name="connsiteX3" fmla="*/ 122830 w 1119421"/>
              <a:gd name="connsiteY3" fmla="*/ 2374710 h 2374710"/>
              <a:gd name="connsiteX0" fmla="*/ 0 w 1570829"/>
              <a:gd name="connsiteY0" fmla="*/ 0 h 2374710"/>
              <a:gd name="connsiteX1" fmla="*/ 1570617 w 1570829"/>
              <a:gd name="connsiteY1" fmla="*/ 1024144 h 2374710"/>
              <a:gd name="connsiteX2" fmla="*/ 122830 w 1570829"/>
              <a:gd name="connsiteY2" fmla="*/ 2374710 h 2374710"/>
              <a:gd name="connsiteX3" fmla="*/ 122830 w 1570829"/>
              <a:gd name="connsiteY3" fmla="*/ 2374710 h 2374710"/>
              <a:gd name="connsiteX0" fmla="*/ 0 w 1349747"/>
              <a:gd name="connsiteY0" fmla="*/ 0 h 2374710"/>
              <a:gd name="connsiteX1" fmla="*/ 1349498 w 1349747"/>
              <a:gd name="connsiteY1" fmla="*/ 1026686 h 2374710"/>
              <a:gd name="connsiteX2" fmla="*/ 122830 w 1349747"/>
              <a:gd name="connsiteY2" fmla="*/ 2374710 h 2374710"/>
              <a:gd name="connsiteX3" fmla="*/ 122830 w 1349747"/>
              <a:gd name="connsiteY3" fmla="*/ 2374710 h 2374710"/>
              <a:gd name="connsiteX0" fmla="*/ 225948 w 1575695"/>
              <a:gd name="connsiteY0" fmla="*/ 0 h 2374710"/>
              <a:gd name="connsiteX1" fmla="*/ 1575446 w 1575695"/>
              <a:gd name="connsiteY1" fmla="*/ 1026686 h 2374710"/>
              <a:gd name="connsiteX2" fmla="*/ 348778 w 1575695"/>
              <a:gd name="connsiteY2" fmla="*/ 2374710 h 2374710"/>
              <a:gd name="connsiteX3" fmla="*/ 0 w 1575695"/>
              <a:gd name="connsiteY3" fmla="*/ 2182413 h 2374710"/>
              <a:gd name="connsiteX0" fmla="*/ 0 w 1349747"/>
              <a:gd name="connsiteY0" fmla="*/ 0 h 2374710"/>
              <a:gd name="connsiteX1" fmla="*/ 1349498 w 1349747"/>
              <a:gd name="connsiteY1" fmla="*/ 1026686 h 2374710"/>
              <a:gd name="connsiteX2" fmla="*/ 122830 w 1349747"/>
              <a:gd name="connsiteY2" fmla="*/ 2374710 h 2374710"/>
              <a:gd name="connsiteX0" fmla="*/ 0 w 1349596"/>
              <a:gd name="connsiteY0" fmla="*/ 0 h 2391583"/>
              <a:gd name="connsiteX1" fmla="*/ 1349498 w 1349596"/>
              <a:gd name="connsiteY1" fmla="*/ 1026686 h 2391583"/>
              <a:gd name="connsiteX2" fmla="*/ 78188 w 1349596"/>
              <a:gd name="connsiteY2" fmla="*/ 2391583 h 2391583"/>
              <a:gd name="connsiteX0" fmla="*/ 0 w 1353526"/>
              <a:gd name="connsiteY0" fmla="*/ 0 h 2391583"/>
              <a:gd name="connsiteX1" fmla="*/ 1349498 w 1353526"/>
              <a:gd name="connsiteY1" fmla="*/ 1026686 h 2391583"/>
              <a:gd name="connsiteX2" fmla="*/ 78188 w 1353526"/>
              <a:gd name="connsiteY2" fmla="*/ 2391583 h 2391583"/>
              <a:gd name="connsiteX0" fmla="*/ 0 w 1550764"/>
              <a:gd name="connsiteY0" fmla="*/ 0 h 2508036"/>
              <a:gd name="connsiteX1" fmla="*/ 1549568 w 1550764"/>
              <a:gd name="connsiteY1" fmla="*/ 1143139 h 2508036"/>
              <a:gd name="connsiteX2" fmla="*/ 278258 w 1550764"/>
              <a:gd name="connsiteY2" fmla="*/ 2508036 h 2508036"/>
              <a:gd name="connsiteX0" fmla="*/ 0 w 1555228"/>
              <a:gd name="connsiteY0" fmla="*/ 0 h 2508036"/>
              <a:gd name="connsiteX1" fmla="*/ 1549568 w 1555228"/>
              <a:gd name="connsiteY1" fmla="*/ 1143139 h 2508036"/>
              <a:gd name="connsiteX2" fmla="*/ 278258 w 1555228"/>
              <a:gd name="connsiteY2" fmla="*/ 2508036 h 2508036"/>
              <a:gd name="connsiteX0" fmla="*/ 0 w 1891342"/>
              <a:gd name="connsiteY0" fmla="*/ 0 h 2508036"/>
              <a:gd name="connsiteX1" fmla="*/ 1886752 w 1891342"/>
              <a:gd name="connsiteY1" fmla="*/ 1087558 h 2508036"/>
              <a:gd name="connsiteX2" fmla="*/ 278258 w 1891342"/>
              <a:gd name="connsiteY2" fmla="*/ 2508036 h 2508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91342" h="2508036">
                <a:moveTo>
                  <a:pt x="0" y="0"/>
                </a:moveTo>
                <a:cubicBezTo>
                  <a:pt x="549322" y="177421"/>
                  <a:pt x="1782295" y="571460"/>
                  <a:pt x="1886752" y="1087558"/>
                </a:cubicBezTo>
                <a:cubicBezTo>
                  <a:pt x="1991209" y="1603656"/>
                  <a:pt x="278258" y="2508036"/>
                  <a:pt x="278258" y="2508036"/>
                </a:cubicBez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84" name="Oval 1">
            <a:extLst>
              <a:ext uri="{FF2B5EF4-FFF2-40B4-BE49-F238E27FC236}">
                <a16:creationId xmlns:a16="http://schemas.microsoft.com/office/drawing/2014/main" id="{4581D88C-AE81-BFF5-6249-A3BB8107535C}"/>
              </a:ext>
            </a:extLst>
          </p:cNvPr>
          <p:cNvSpPr/>
          <p:nvPr/>
        </p:nvSpPr>
        <p:spPr bwMode="auto">
          <a:xfrm>
            <a:off x="199022" y="1002628"/>
            <a:ext cx="1004888" cy="801688"/>
          </a:xfrm>
          <a:prstGeom prst="ellipse">
            <a:avLst/>
          </a:prstGeom>
          <a:noFill/>
          <a:ln w="28575">
            <a:noFill/>
          </a:ln>
          <a:effectLst>
            <a:glow rad="88900"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27000">
                    <a:prstClr val="white">
                      <a:alpha val="9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5" name="กล่องข้อความ 85">
            <a:extLst>
              <a:ext uri="{FF2B5EF4-FFF2-40B4-BE49-F238E27FC236}">
                <a16:creationId xmlns:a16="http://schemas.microsoft.com/office/drawing/2014/main" id="{F903CF8A-EE44-1FD1-263B-1F855220B2C3}"/>
              </a:ext>
            </a:extLst>
          </p:cNvPr>
          <p:cNvSpPr txBox="1"/>
          <p:nvPr/>
        </p:nvSpPr>
        <p:spPr>
          <a:xfrm>
            <a:off x="137054" y="3082839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1010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2032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86" name="กล่องข้อความ 85">
            <a:extLst>
              <a:ext uri="{FF2B5EF4-FFF2-40B4-BE49-F238E27FC236}">
                <a16:creationId xmlns:a16="http://schemas.microsoft.com/office/drawing/2014/main" id="{E126F771-1A8C-B7E7-D64E-8A6C56C12E4F}"/>
              </a:ext>
            </a:extLst>
          </p:cNvPr>
          <p:cNvSpPr txBox="1"/>
          <p:nvPr/>
        </p:nvSpPr>
        <p:spPr>
          <a:xfrm>
            <a:off x="113578" y="2525144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1008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2032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87" name="กล่องข้อความ 85">
            <a:extLst>
              <a:ext uri="{FF2B5EF4-FFF2-40B4-BE49-F238E27FC236}">
                <a16:creationId xmlns:a16="http://schemas.microsoft.com/office/drawing/2014/main" id="{F2ABD8B5-BEB3-19B9-2302-B0B4E1573A47}"/>
              </a:ext>
            </a:extLst>
          </p:cNvPr>
          <p:cNvSpPr txBox="1"/>
          <p:nvPr/>
        </p:nvSpPr>
        <p:spPr>
          <a:xfrm>
            <a:off x="1227504" y="780063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1006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2032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88" name="กล่องข้อความ 85">
            <a:extLst>
              <a:ext uri="{FF2B5EF4-FFF2-40B4-BE49-F238E27FC236}">
                <a16:creationId xmlns:a16="http://schemas.microsoft.com/office/drawing/2014/main" id="{3965D4EA-9865-E244-2700-25BC2B65B61A}"/>
              </a:ext>
            </a:extLst>
          </p:cNvPr>
          <p:cNvSpPr txBox="1"/>
          <p:nvPr/>
        </p:nvSpPr>
        <p:spPr>
          <a:xfrm>
            <a:off x="113578" y="2108228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1006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2032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89" name="กล่องข้อความ 85">
            <a:extLst>
              <a:ext uri="{FF2B5EF4-FFF2-40B4-BE49-F238E27FC236}">
                <a16:creationId xmlns:a16="http://schemas.microsoft.com/office/drawing/2014/main" id="{4AACB302-3809-CB5C-6484-13C5F676BB0E}"/>
              </a:ext>
            </a:extLst>
          </p:cNvPr>
          <p:cNvSpPr txBox="1"/>
          <p:nvPr/>
        </p:nvSpPr>
        <p:spPr>
          <a:xfrm>
            <a:off x="-985330" y="1948297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1008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2032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90" name="กล่องข้อความ 85">
            <a:extLst>
              <a:ext uri="{FF2B5EF4-FFF2-40B4-BE49-F238E27FC236}">
                <a16:creationId xmlns:a16="http://schemas.microsoft.com/office/drawing/2014/main" id="{2F608801-6B36-8422-7A57-6C074BD679A3}"/>
              </a:ext>
            </a:extLst>
          </p:cNvPr>
          <p:cNvSpPr txBox="1"/>
          <p:nvPr/>
        </p:nvSpPr>
        <p:spPr>
          <a:xfrm>
            <a:off x="-1493674" y="6038537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1010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2032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59" name="รูปภาพ 58">
            <a:extLst>
              <a:ext uri="{FF2B5EF4-FFF2-40B4-BE49-F238E27FC236}">
                <a16:creationId xmlns:a16="http://schemas.microsoft.com/office/drawing/2014/main" id="{9265BA1A-15AD-78B7-9F34-9AA153A19F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2" b="1"/>
          <a:stretch/>
        </p:blipFill>
        <p:spPr>
          <a:xfrm>
            <a:off x="14568027" y="2794030"/>
            <a:ext cx="6566590" cy="3767559"/>
          </a:xfrm>
          <a:prstGeom prst="rect">
            <a:avLst/>
          </a:prstGeom>
        </p:spPr>
      </p:pic>
      <p:grpSp>
        <p:nvGrpSpPr>
          <p:cNvPr id="103" name="กลุ่ม 102">
            <a:extLst>
              <a:ext uri="{FF2B5EF4-FFF2-40B4-BE49-F238E27FC236}">
                <a16:creationId xmlns:a16="http://schemas.microsoft.com/office/drawing/2014/main" id="{34ABA2FA-1CEE-E9EE-A217-5DB4667FA7A9}"/>
              </a:ext>
            </a:extLst>
          </p:cNvPr>
          <p:cNvGrpSpPr/>
          <p:nvPr/>
        </p:nvGrpSpPr>
        <p:grpSpPr>
          <a:xfrm>
            <a:off x="-1476337" y="2552611"/>
            <a:ext cx="620230" cy="595806"/>
            <a:chOff x="6253440" y="1604901"/>
            <a:chExt cx="1004888" cy="923762"/>
          </a:xfrm>
        </p:grpSpPr>
        <p:sp>
          <p:nvSpPr>
            <p:cNvPr id="104" name="วงรี 64">
              <a:extLst>
                <a:ext uri="{FF2B5EF4-FFF2-40B4-BE49-F238E27FC236}">
                  <a16:creationId xmlns:a16="http://schemas.microsoft.com/office/drawing/2014/main" id="{61D12B78-103C-3E74-813F-32E12AE8266B}"/>
                </a:ext>
              </a:extLst>
            </p:cNvPr>
            <p:cNvSpPr/>
            <p:nvPr/>
          </p:nvSpPr>
          <p:spPr bwMode="auto">
            <a:xfrm>
              <a:off x="6253440" y="1639973"/>
              <a:ext cx="1004888" cy="888690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grpSp>
          <p:nvGrpSpPr>
            <p:cNvPr id="105" name="กลุ่ม 1">
              <a:extLst>
                <a:ext uri="{FF2B5EF4-FFF2-40B4-BE49-F238E27FC236}">
                  <a16:creationId xmlns:a16="http://schemas.microsoft.com/office/drawing/2014/main" id="{C70928E8-209A-9BE9-0578-B2235CF9FE1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374401" y="1604901"/>
              <a:ext cx="804282" cy="801688"/>
              <a:chOff x="5404297" y="5765374"/>
              <a:chExt cx="804281" cy="801688"/>
            </a:xfrm>
          </p:grpSpPr>
          <p:grpSp>
            <p:nvGrpSpPr>
              <p:cNvPr id="106" name="กลุ่ม 1">
                <a:extLst>
                  <a:ext uri="{FF2B5EF4-FFF2-40B4-BE49-F238E27FC236}">
                    <a16:creationId xmlns:a16="http://schemas.microsoft.com/office/drawing/2014/main" id="{36548FCB-4F7B-D81C-4842-47C8739CB3A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404297" y="5765374"/>
                <a:ext cx="804281" cy="801688"/>
                <a:chOff x="3545766" y="2823416"/>
                <a:chExt cx="804281" cy="802698"/>
              </a:xfrm>
            </p:grpSpPr>
            <p:sp>
              <p:nvSpPr>
                <p:cNvPr id="108" name="วงรี 64">
                  <a:extLst>
                    <a:ext uri="{FF2B5EF4-FFF2-40B4-BE49-F238E27FC236}">
                      <a16:creationId xmlns:a16="http://schemas.microsoft.com/office/drawing/2014/main" id="{F7DB904F-CDF6-8346-3037-6D9FECBFB8EE}"/>
                    </a:ext>
                  </a:extLst>
                </p:cNvPr>
                <p:cNvSpPr/>
                <p:nvPr/>
              </p:nvSpPr>
              <p:spPr bwMode="auto">
                <a:xfrm>
                  <a:off x="3545766" y="3008275"/>
                  <a:ext cx="774699" cy="596063"/>
                </a:xfrm>
                <a:prstGeom prst="ellipse">
                  <a:avLst/>
                </a:prstGeom>
                <a:noFill/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109" name="Oval 1">
                  <a:extLst>
                    <a:ext uri="{FF2B5EF4-FFF2-40B4-BE49-F238E27FC236}">
                      <a16:creationId xmlns:a16="http://schemas.microsoft.com/office/drawing/2014/main" id="{E7730F45-0A7B-2891-3742-DDE6B39D6E5C}"/>
                    </a:ext>
                  </a:extLst>
                </p:cNvPr>
                <p:cNvSpPr/>
                <p:nvPr/>
              </p:nvSpPr>
              <p:spPr bwMode="auto">
                <a:xfrm>
                  <a:off x="3551096" y="2823416"/>
                  <a:ext cx="798951" cy="802698"/>
                </a:xfrm>
                <a:prstGeom prst="ellipse">
                  <a:avLst/>
                </a:prstGeom>
                <a:noFill/>
                <a:ln w="28575">
                  <a:noFill/>
                </a:ln>
                <a:effectLst>
                  <a:glow rad="88900">
                    <a:schemeClr val="accent1">
                      <a:alpha val="40000"/>
                    </a:schemeClr>
                  </a:glow>
                </a:effectLst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>
                        <a:glow rad="127000">
                          <a:prstClr val="white">
                            <a:alpha val="90000"/>
                          </a:prstClr>
                        </a:glow>
                      </a:effectLst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L</a:t>
                  </a:r>
                  <a:r>
                    <a:rPr kumimoji="0" lang="en-US" sz="4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</a:p>
              </p:txBody>
            </p:sp>
          </p:grpSp>
          <p:sp>
            <p:nvSpPr>
              <p:cNvPr id="107" name="กล่องข้อความ 63">
                <a:extLst>
                  <a:ext uri="{FF2B5EF4-FFF2-40B4-BE49-F238E27FC236}">
                    <a16:creationId xmlns:a16="http://schemas.microsoft.com/office/drawing/2014/main" id="{10EC2CBA-D42C-E4E2-F25D-96CF84E142E0}"/>
                  </a:ext>
                </a:extLst>
              </p:cNvPr>
              <p:cNvSpPr txBox="1"/>
              <p:nvPr/>
            </p:nvSpPr>
            <p:spPr>
              <a:xfrm>
                <a:off x="5439373" y="5811618"/>
                <a:ext cx="550150" cy="30777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>
                      <a:glow rad="203200">
                        <a:prstClr val="black"/>
                      </a:glo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1008</a:t>
                </a:r>
                <a:endParaRPr kumimoji="0" lang="th-TH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glow rad="203200">
                      <a:prstClr val="black"/>
                    </a:glow>
                  </a:effectLst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</p:grpSp>
      <p:grpSp>
        <p:nvGrpSpPr>
          <p:cNvPr id="9" name="กลุ่ม 1">
            <a:extLst>
              <a:ext uri="{FF2B5EF4-FFF2-40B4-BE49-F238E27FC236}">
                <a16:creationId xmlns:a16="http://schemas.microsoft.com/office/drawing/2014/main" id="{A7D39FD6-154B-FFB8-3272-FB1693205A26}"/>
              </a:ext>
            </a:extLst>
          </p:cNvPr>
          <p:cNvGrpSpPr>
            <a:grpSpLocks/>
          </p:cNvGrpSpPr>
          <p:nvPr/>
        </p:nvGrpSpPr>
        <p:grpSpPr bwMode="auto">
          <a:xfrm>
            <a:off x="13083668" y="1740662"/>
            <a:ext cx="1004887" cy="801687"/>
            <a:chOff x="5310634" y="5781725"/>
            <a:chExt cx="1004887" cy="801688"/>
          </a:xfrm>
        </p:grpSpPr>
        <p:grpSp>
          <p:nvGrpSpPr>
            <p:cNvPr id="10" name="กลุ่ม 1">
              <a:extLst>
                <a:ext uri="{FF2B5EF4-FFF2-40B4-BE49-F238E27FC236}">
                  <a16:creationId xmlns:a16="http://schemas.microsoft.com/office/drawing/2014/main" id="{53611BC7-5CD2-EB8E-5DF2-735E8320658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10634" y="5781725"/>
              <a:ext cx="1004887" cy="801688"/>
              <a:chOff x="3452103" y="2839788"/>
              <a:chExt cx="1004887" cy="802698"/>
            </a:xfrm>
          </p:grpSpPr>
          <p:sp>
            <p:nvSpPr>
              <p:cNvPr id="12" name="วงรี 59">
                <a:extLst>
                  <a:ext uri="{FF2B5EF4-FFF2-40B4-BE49-F238E27FC236}">
                    <a16:creationId xmlns:a16="http://schemas.microsoft.com/office/drawing/2014/main" id="{432CB04F-1D46-1443-B13C-CACF674CDF24}"/>
                  </a:ext>
                </a:extLst>
              </p:cNvPr>
              <p:cNvSpPr/>
              <p:nvPr/>
            </p:nvSpPr>
            <p:spPr bwMode="auto">
              <a:xfrm>
                <a:off x="3545765" y="3008275"/>
                <a:ext cx="774700" cy="596063"/>
              </a:xfrm>
              <a:prstGeom prst="ellipse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3" name="Oval 1">
                <a:extLst>
                  <a:ext uri="{FF2B5EF4-FFF2-40B4-BE49-F238E27FC236}">
                    <a16:creationId xmlns:a16="http://schemas.microsoft.com/office/drawing/2014/main" id="{4B94E44C-895B-340B-71DA-B1DB1CFC6073}"/>
                  </a:ext>
                </a:extLst>
              </p:cNvPr>
              <p:cNvSpPr/>
              <p:nvPr/>
            </p:nvSpPr>
            <p:spPr bwMode="auto">
              <a:xfrm>
                <a:off x="3452103" y="2839788"/>
                <a:ext cx="1004887" cy="802698"/>
              </a:xfrm>
              <a:prstGeom prst="ellipse">
                <a:avLst/>
              </a:prstGeom>
              <a:noFill/>
              <a:ln w="28575">
                <a:noFill/>
              </a:ln>
              <a:effectLst>
                <a:glow rad="88900">
                  <a:schemeClr val="accent1">
                    <a:alpha val="40000"/>
                  </a:schemeClr>
                </a:glo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>
                      <a:glow rad="127000">
                        <a:prstClr val="white">
                          <a:alpha val="90000"/>
                        </a:prstClr>
                      </a:glow>
                    </a:effectLst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</a:p>
            </p:txBody>
          </p:sp>
        </p:grpSp>
        <p:sp>
          <p:nvSpPr>
            <p:cNvPr id="11" name="กล่องข้อความ 58">
              <a:extLst>
                <a:ext uri="{FF2B5EF4-FFF2-40B4-BE49-F238E27FC236}">
                  <a16:creationId xmlns:a16="http://schemas.microsoft.com/office/drawing/2014/main" id="{6655F2E1-ACC5-E925-7422-DED586947A37}"/>
                </a:ext>
              </a:extLst>
            </p:cNvPr>
            <p:cNvSpPr txBox="1"/>
            <p:nvPr/>
          </p:nvSpPr>
          <p:spPr>
            <a:xfrm>
              <a:off x="5516570" y="5811618"/>
              <a:ext cx="550151" cy="307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glow rad="203200">
                      <a:prstClr val="black"/>
                    </a:glo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1010</a:t>
              </a:r>
              <a:endPara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sp>
        <p:nvSpPr>
          <p:cNvPr id="111" name="Oval 1">
            <a:extLst>
              <a:ext uri="{FF2B5EF4-FFF2-40B4-BE49-F238E27FC236}">
                <a16:creationId xmlns:a16="http://schemas.microsoft.com/office/drawing/2014/main" id="{8A323F9C-4444-DD11-3C5E-4A19C39DDFEA}"/>
              </a:ext>
            </a:extLst>
          </p:cNvPr>
          <p:cNvSpPr/>
          <p:nvPr/>
        </p:nvSpPr>
        <p:spPr bwMode="auto">
          <a:xfrm>
            <a:off x="-1202801" y="3556387"/>
            <a:ext cx="1004888" cy="801688"/>
          </a:xfrm>
          <a:prstGeom prst="ellipse">
            <a:avLst/>
          </a:prstGeom>
          <a:noFill/>
          <a:ln w="28575">
            <a:noFill/>
          </a:ln>
          <a:effectLst>
            <a:glow rad="88900"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27000">
                    <a:prstClr val="white">
                      <a:alpha val="9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9" name="รูปแบบอิสระ: รูปร่าง 80">
            <a:extLst>
              <a:ext uri="{FF2B5EF4-FFF2-40B4-BE49-F238E27FC236}">
                <a16:creationId xmlns:a16="http://schemas.microsoft.com/office/drawing/2014/main" id="{499E9ECD-D7FF-9D91-1DB2-F745A2A187A6}"/>
              </a:ext>
            </a:extLst>
          </p:cNvPr>
          <p:cNvSpPr/>
          <p:nvPr/>
        </p:nvSpPr>
        <p:spPr>
          <a:xfrm rot="16026137">
            <a:off x="8639636" y="1386072"/>
            <a:ext cx="1326829" cy="2356576"/>
          </a:xfrm>
          <a:custGeom>
            <a:avLst/>
            <a:gdLst>
              <a:gd name="connsiteX0" fmla="*/ 4659085 w 4659085"/>
              <a:gd name="connsiteY0" fmla="*/ 333829 h 1512993"/>
              <a:gd name="connsiteX1" fmla="*/ 2220685 w 4659085"/>
              <a:gd name="connsiteY1" fmla="*/ 1509486 h 1512993"/>
              <a:gd name="connsiteX2" fmla="*/ 0 w 4659085"/>
              <a:gd name="connsiteY2" fmla="*/ 0 h 1512993"/>
              <a:gd name="connsiteX0" fmla="*/ 4659085 w 4659085"/>
              <a:gd name="connsiteY0" fmla="*/ 333829 h 1976012"/>
              <a:gd name="connsiteX1" fmla="*/ 1857828 w 4659085"/>
              <a:gd name="connsiteY1" fmla="*/ 1973944 h 1976012"/>
              <a:gd name="connsiteX2" fmla="*/ 0 w 4659085"/>
              <a:gd name="connsiteY2" fmla="*/ 0 h 1976012"/>
              <a:gd name="connsiteX0" fmla="*/ 4992914 w 4992914"/>
              <a:gd name="connsiteY0" fmla="*/ 159658 h 1801841"/>
              <a:gd name="connsiteX1" fmla="*/ 2191657 w 4992914"/>
              <a:gd name="connsiteY1" fmla="*/ 1799773 h 1801841"/>
              <a:gd name="connsiteX2" fmla="*/ 0 w 4992914"/>
              <a:gd name="connsiteY2" fmla="*/ 0 h 1801841"/>
              <a:gd name="connsiteX0" fmla="*/ 4992914 w 4992914"/>
              <a:gd name="connsiteY0" fmla="*/ 159658 h 1801419"/>
              <a:gd name="connsiteX1" fmla="*/ 2191657 w 4992914"/>
              <a:gd name="connsiteY1" fmla="*/ 1799773 h 1801419"/>
              <a:gd name="connsiteX2" fmla="*/ 0 w 4992914"/>
              <a:gd name="connsiteY2" fmla="*/ 0 h 1801419"/>
              <a:gd name="connsiteX0" fmla="*/ 4992914 w 4992914"/>
              <a:gd name="connsiteY0" fmla="*/ 159658 h 1801419"/>
              <a:gd name="connsiteX1" fmla="*/ 2191657 w 4992914"/>
              <a:gd name="connsiteY1" fmla="*/ 1799773 h 1801419"/>
              <a:gd name="connsiteX2" fmla="*/ 0 w 4992914"/>
              <a:gd name="connsiteY2" fmla="*/ 0 h 1801419"/>
              <a:gd name="connsiteX0" fmla="*/ 4992914 w 4992914"/>
              <a:gd name="connsiteY0" fmla="*/ 159658 h 1917408"/>
              <a:gd name="connsiteX1" fmla="*/ 2191657 w 4992914"/>
              <a:gd name="connsiteY1" fmla="*/ 1915887 h 1917408"/>
              <a:gd name="connsiteX2" fmla="*/ 0 w 4992914"/>
              <a:gd name="connsiteY2" fmla="*/ 0 h 1917408"/>
              <a:gd name="connsiteX0" fmla="*/ 5529943 w 5529943"/>
              <a:gd name="connsiteY0" fmla="*/ 0 h 1757750"/>
              <a:gd name="connsiteX1" fmla="*/ 2728686 w 5529943"/>
              <a:gd name="connsiteY1" fmla="*/ 1756229 h 1757750"/>
              <a:gd name="connsiteX2" fmla="*/ 0 w 5529943"/>
              <a:gd name="connsiteY2" fmla="*/ 87085 h 1757750"/>
              <a:gd name="connsiteX0" fmla="*/ 5762172 w 5762172"/>
              <a:gd name="connsiteY0" fmla="*/ 72572 h 1670843"/>
              <a:gd name="connsiteX1" fmla="*/ 2728686 w 5762172"/>
              <a:gd name="connsiteY1" fmla="*/ 1669144 h 1670843"/>
              <a:gd name="connsiteX2" fmla="*/ 0 w 5762172"/>
              <a:gd name="connsiteY2" fmla="*/ 0 h 1670843"/>
              <a:gd name="connsiteX0" fmla="*/ 5152572 w 5152572"/>
              <a:gd name="connsiteY0" fmla="*/ 0 h 1598271"/>
              <a:gd name="connsiteX1" fmla="*/ 2119086 w 5152572"/>
              <a:gd name="connsiteY1" fmla="*/ 1596572 h 1598271"/>
              <a:gd name="connsiteX2" fmla="*/ 0 w 5152572"/>
              <a:gd name="connsiteY2" fmla="*/ 551542 h 1598271"/>
              <a:gd name="connsiteX0" fmla="*/ 5152572 w 5152572"/>
              <a:gd name="connsiteY0" fmla="*/ 0 h 1598271"/>
              <a:gd name="connsiteX1" fmla="*/ 2119086 w 5152572"/>
              <a:gd name="connsiteY1" fmla="*/ 1596572 h 1598271"/>
              <a:gd name="connsiteX2" fmla="*/ 0 w 5152572"/>
              <a:gd name="connsiteY2" fmla="*/ 551542 h 1598271"/>
              <a:gd name="connsiteX0" fmla="*/ 4542972 w 4542972"/>
              <a:gd name="connsiteY0" fmla="*/ 0 h 1351902"/>
              <a:gd name="connsiteX1" fmla="*/ 2119086 w 4542972"/>
              <a:gd name="connsiteY1" fmla="*/ 1349830 h 1351902"/>
              <a:gd name="connsiteX2" fmla="*/ 0 w 4542972"/>
              <a:gd name="connsiteY2" fmla="*/ 304800 h 1351902"/>
              <a:gd name="connsiteX0" fmla="*/ 5921830 w 5921830"/>
              <a:gd name="connsiteY0" fmla="*/ 159657 h 1511559"/>
              <a:gd name="connsiteX1" fmla="*/ 3497944 w 5921830"/>
              <a:gd name="connsiteY1" fmla="*/ 1509487 h 1511559"/>
              <a:gd name="connsiteX2" fmla="*/ 0 w 5921830"/>
              <a:gd name="connsiteY2" fmla="*/ 0 h 1511559"/>
              <a:gd name="connsiteX0" fmla="*/ 5384801 w 5384801"/>
              <a:gd name="connsiteY0" fmla="*/ 0 h 1351902"/>
              <a:gd name="connsiteX1" fmla="*/ 2960915 w 5384801"/>
              <a:gd name="connsiteY1" fmla="*/ 1349830 h 1351902"/>
              <a:gd name="connsiteX2" fmla="*/ 0 w 5384801"/>
              <a:gd name="connsiteY2" fmla="*/ 203200 h 1351902"/>
              <a:gd name="connsiteX0" fmla="*/ 5384801 w 5384801"/>
              <a:gd name="connsiteY0" fmla="*/ 0 h 1351902"/>
              <a:gd name="connsiteX1" fmla="*/ 2960915 w 5384801"/>
              <a:gd name="connsiteY1" fmla="*/ 1349830 h 1351902"/>
              <a:gd name="connsiteX2" fmla="*/ 0 w 5384801"/>
              <a:gd name="connsiteY2" fmla="*/ 203200 h 1351902"/>
              <a:gd name="connsiteX0" fmla="*/ 5486401 w 5486401"/>
              <a:gd name="connsiteY0" fmla="*/ 0 h 1279474"/>
              <a:gd name="connsiteX1" fmla="*/ 2960915 w 5486401"/>
              <a:gd name="connsiteY1" fmla="*/ 1277258 h 1279474"/>
              <a:gd name="connsiteX2" fmla="*/ 0 w 5486401"/>
              <a:gd name="connsiteY2" fmla="*/ 130628 h 1279474"/>
              <a:gd name="connsiteX0" fmla="*/ 5486401 w 5486401"/>
              <a:gd name="connsiteY0" fmla="*/ 0 h 1283915"/>
              <a:gd name="connsiteX1" fmla="*/ 2960915 w 5486401"/>
              <a:gd name="connsiteY1" fmla="*/ 1277258 h 1283915"/>
              <a:gd name="connsiteX2" fmla="*/ 0 w 5486401"/>
              <a:gd name="connsiteY2" fmla="*/ 130628 h 1283915"/>
              <a:gd name="connsiteX0" fmla="*/ 5486401 w 5486401"/>
              <a:gd name="connsiteY0" fmla="*/ 0 h 1286547"/>
              <a:gd name="connsiteX1" fmla="*/ 2960915 w 5486401"/>
              <a:gd name="connsiteY1" fmla="*/ 1277258 h 1286547"/>
              <a:gd name="connsiteX2" fmla="*/ 0 w 5486401"/>
              <a:gd name="connsiteY2" fmla="*/ 130628 h 1286547"/>
              <a:gd name="connsiteX0" fmla="*/ 5120641 w 5120641"/>
              <a:gd name="connsiteY0" fmla="*/ 3484 h 1288806"/>
              <a:gd name="connsiteX1" fmla="*/ 2595155 w 5120641"/>
              <a:gd name="connsiteY1" fmla="*/ 1280742 h 1288806"/>
              <a:gd name="connsiteX2" fmla="*/ 0 w 5120641"/>
              <a:gd name="connsiteY2" fmla="*/ 0 h 1288806"/>
              <a:gd name="connsiteX0" fmla="*/ 4535425 w 4535425"/>
              <a:gd name="connsiteY0" fmla="*/ 0 h 1289165"/>
              <a:gd name="connsiteX1" fmla="*/ 2009939 w 4535425"/>
              <a:gd name="connsiteY1" fmla="*/ 1277258 h 1289165"/>
              <a:gd name="connsiteX2" fmla="*/ 0 w 4535425"/>
              <a:gd name="connsiteY2" fmla="*/ 325700 h 1289165"/>
              <a:gd name="connsiteX0" fmla="*/ 4535425 w 4535425"/>
              <a:gd name="connsiteY0" fmla="*/ 0 h 1292494"/>
              <a:gd name="connsiteX1" fmla="*/ 2009939 w 4535425"/>
              <a:gd name="connsiteY1" fmla="*/ 1277258 h 1292494"/>
              <a:gd name="connsiteX2" fmla="*/ 0 w 4535425"/>
              <a:gd name="connsiteY2" fmla="*/ 325700 h 1292494"/>
              <a:gd name="connsiteX0" fmla="*/ 4303777 w 4303777"/>
              <a:gd name="connsiteY0" fmla="*/ 0 h 1290459"/>
              <a:gd name="connsiteX1" fmla="*/ 1778291 w 4303777"/>
              <a:gd name="connsiteY1" fmla="*/ 1277258 h 1290459"/>
              <a:gd name="connsiteX2" fmla="*/ 0 w 4303777"/>
              <a:gd name="connsiteY2" fmla="*/ 240356 h 1290459"/>
              <a:gd name="connsiteX0" fmla="*/ 4303777 w 4303777"/>
              <a:gd name="connsiteY0" fmla="*/ 0 h 1291803"/>
              <a:gd name="connsiteX1" fmla="*/ 1778291 w 4303777"/>
              <a:gd name="connsiteY1" fmla="*/ 1277258 h 1291803"/>
              <a:gd name="connsiteX2" fmla="*/ 0 w 4303777"/>
              <a:gd name="connsiteY2" fmla="*/ 240356 h 1291803"/>
              <a:gd name="connsiteX0" fmla="*/ 4303777 w 4303777"/>
              <a:gd name="connsiteY0" fmla="*/ 0 h 1279474"/>
              <a:gd name="connsiteX1" fmla="*/ 1778291 w 4303777"/>
              <a:gd name="connsiteY1" fmla="*/ 1277258 h 1279474"/>
              <a:gd name="connsiteX2" fmla="*/ 0 w 4303777"/>
              <a:gd name="connsiteY2" fmla="*/ 240356 h 1279474"/>
              <a:gd name="connsiteX0" fmla="*/ 4303777 w 4303777"/>
              <a:gd name="connsiteY0" fmla="*/ 0 h 1277502"/>
              <a:gd name="connsiteX1" fmla="*/ 1778291 w 4303777"/>
              <a:gd name="connsiteY1" fmla="*/ 1277258 h 1277502"/>
              <a:gd name="connsiteX2" fmla="*/ 0 w 4303777"/>
              <a:gd name="connsiteY2" fmla="*/ 240356 h 1277502"/>
              <a:gd name="connsiteX0" fmla="*/ 4303777 w 4303777"/>
              <a:gd name="connsiteY0" fmla="*/ 0 h 1277915"/>
              <a:gd name="connsiteX1" fmla="*/ 1778291 w 4303777"/>
              <a:gd name="connsiteY1" fmla="*/ 1277258 h 1277915"/>
              <a:gd name="connsiteX2" fmla="*/ 0 w 4303777"/>
              <a:gd name="connsiteY2" fmla="*/ 240356 h 1277915"/>
              <a:gd name="connsiteX0" fmla="*/ 4303777 w 4303777"/>
              <a:gd name="connsiteY0" fmla="*/ 0 h 1278954"/>
              <a:gd name="connsiteX1" fmla="*/ 1778291 w 4303777"/>
              <a:gd name="connsiteY1" fmla="*/ 1277258 h 1278954"/>
              <a:gd name="connsiteX2" fmla="*/ 0 w 4303777"/>
              <a:gd name="connsiteY2" fmla="*/ 240356 h 1278954"/>
              <a:gd name="connsiteX0" fmla="*/ 4303777 w 4303777"/>
              <a:gd name="connsiteY0" fmla="*/ 0 h 1278954"/>
              <a:gd name="connsiteX1" fmla="*/ 1778291 w 4303777"/>
              <a:gd name="connsiteY1" fmla="*/ 1277258 h 1278954"/>
              <a:gd name="connsiteX2" fmla="*/ 0 w 4303777"/>
              <a:gd name="connsiteY2" fmla="*/ 240356 h 1278954"/>
              <a:gd name="connsiteX0" fmla="*/ 3810291 w 3810291"/>
              <a:gd name="connsiteY0" fmla="*/ 49930 h 1036971"/>
              <a:gd name="connsiteX1" fmla="*/ 1778291 w 3810291"/>
              <a:gd name="connsiteY1" fmla="*/ 1036902 h 1036971"/>
              <a:gd name="connsiteX2" fmla="*/ 0 w 3810291"/>
              <a:gd name="connsiteY2" fmla="*/ 0 h 1036971"/>
              <a:gd name="connsiteX0" fmla="*/ 4289263 w 4289263"/>
              <a:gd name="connsiteY0" fmla="*/ 0 h 1235613"/>
              <a:gd name="connsiteX1" fmla="*/ 1778291 w 4289263"/>
              <a:gd name="connsiteY1" fmla="*/ 1233714 h 1235613"/>
              <a:gd name="connsiteX2" fmla="*/ 0 w 4289263"/>
              <a:gd name="connsiteY2" fmla="*/ 196812 h 1235613"/>
              <a:gd name="connsiteX0" fmla="*/ 4289263 w 4289263"/>
              <a:gd name="connsiteY0" fmla="*/ 0 h 196814"/>
              <a:gd name="connsiteX1" fmla="*/ 0 w 4289263"/>
              <a:gd name="connsiteY1" fmla="*/ 196812 h 196814"/>
              <a:gd name="connsiteX0" fmla="*/ 3522566 w 3522566"/>
              <a:gd name="connsiteY0" fmla="*/ 0 h 7542775"/>
              <a:gd name="connsiteX1" fmla="*/ -1 w 3522566"/>
              <a:gd name="connsiteY1" fmla="*/ 7542776 h 7542775"/>
              <a:gd name="connsiteX0" fmla="*/ 3456744 w 3456744"/>
              <a:gd name="connsiteY0" fmla="*/ 632597 h 632599"/>
              <a:gd name="connsiteX1" fmla="*/ -1 w 3456744"/>
              <a:gd name="connsiteY1" fmla="*/ 1 h 632599"/>
              <a:gd name="connsiteX0" fmla="*/ 3456744 w 3456744"/>
              <a:gd name="connsiteY0" fmla="*/ 815704 h 815706"/>
              <a:gd name="connsiteX1" fmla="*/ -1 w 3456744"/>
              <a:gd name="connsiteY1" fmla="*/ 183108 h 815706"/>
              <a:gd name="connsiteX0" fmla="*/ 3456744 w 3456744"/>
              <a:gd name="connsiteY0" fmla="*/ 632597 h 632599"/>
              <a:gd name="connsiteX1" fmla="*/ -1 w 3456744"/>
              <a:gd name="connsiteY1" fmla="*/ 1 h 632599"/>
              <a:gd name="connsiteX0" fmla="*/ 2981200 w 2981200"/>
              <a:gd name="connsiteY0" fmla="*/ 1006419 h 1006418"/>
              <a:gd name="connsiteX1" fmla="*/ -1 w 2981200"/>
              <a:gd name="connsiteY1" fmla="*/ 1 h 1006418"/>
              <a:gd name="connsiteX0" fmla="*/ 2935258 w 2935258"/>
              <a:gd name="connsiteY0" fmla="*/ 1211272 h 1211271"/>
              <a:gd name="connsiteX1" fmla="*/ -2 w 2935258"/>
              <a:gd name="connsiteY1" fmla="*/ -1 h 1211271"/>
              <a:gd name="connsiteX0" fmla="*/ 2467872 w 2467871"/>
              <a:gd name="connsiteY0" fmla="*/ 1017224 h 1017223"/>
              <a:gd name="connsiteX1" fmla="*/ -2 w 2467871"/>
              <a:gd name="connsiteY1" fmla="*/ -1 h 1017223"/>
              <a:gd name="connsiteX0" fmla="*/ 2178657 w 2178658"/>
              <a:gd name="connsiteY0" fmla="*/ 596045 h 596044"/>
              <a:gd name="connsiteX1" fmla="*/ 0 w 2178658"/>
              <a:gd name="connsiteY1" fmla="*/ 0 h 596044"/>
              <a:gd name="connsiteX0" fmla="*/ 2463753 w 2463752"/>
              <a:gd name="connsiteY0" fmla="*/ 524089 h 524089"/>
              <a:gd name="connsiteX1" fmla="*/ 0 w 2463752"/>
              <a:gd name="connsiteY1" fmla="*/ 0 h 524089"/>
              <a:gd name="connsiteX0" fmla="*/ 2463753 w 2463754"/>
              <a:gd name="connsiteY0" fmla="*/ 1396701 h 1396701"/>
              <a:gd name="connsiteX1" fmla="*/ 0 w 2463754"/>
              <a:gd name="connsiteY1" fmla="*/ 872612 h 1396701"/>
              <a:gd name="connsiteX0" fmla="*/ 2463753 w 2463752"/>
              <a:gd name="connsiteY0" fmla="*/ 1886643 h 1886643"/>
              <a:gd name="connsiteX1" fmla="*/ 0 w 2463752"/>
              <a:gd name="connsiteY1" fmla="*/ 1362554 h 1886643"/>
              <a:gd name="connsiteX0" fmla="*/ 2637438 w 2637438"/>
              <a:gd name="connsiteY0" fmla="*/ 1638062 h 1717554"/>
              <a:gd name="connsiteX1" fmla="*/ 0 w 2637438"/>
              <a:gd name="connsiteY1" fmla="*/ 1717554 h 1717554"/>
              <a:gd name="connsiteX0" fmla="*/ 2637438 w 2637438"/>
              <a:gd name="connsiteY0" fmla="*/ 1217515 h 1297007"/>
              <a:gd name="connsiteX1" fmla="*/ 0 w 2637438"/>
              <a:gd name="connsiteY1" fmla="*/ 1297007 h 1297007"/>
              <a:gd name="connsiteX0" fmla="*/ 1858472 w 1858472"/>
              <a:gd name="connsiteY0" fmla="*/ 581278 h 3402803"/>
              <a:gd name="connsiteX1" fmla="*/ 0 w 1858472"/>
              <a:gd name="connsiteY1" fmla="*/ 3402803 h 3402803"/>
              <a:gd name="connsiteX0" fmla="*/ 1858472 w 1858472"/>
              <a:gd name="connsiteY0" fmla="*/ 1 h 2821526"/>
              <a:gd name="connsiteX1" fmla="*/ 0 w 1858472"/>
              <a:gd name="connsiteY1" fmla="*/ 2821526 h 2821526"/>
              <a:gd name="connsiteX0" fmla="*/ 1455249 w 1455248"/>
              <a:gd name="connsiteY0" fmla="*/ 1 h 3411738"/>
              <a:gd name="connsiteX1" fmla="*/ 0 w 1455248"/>
              <a:gd name="connsiteY1" fmla="*/ 3411738 h 3411738"/>
              <a:gd name="connsiteX0" fmla="*/ 1455249 w 1455250"/>
              <a:gd name="connsiteY0" fmla="*/ 1 h 3411738"/>
              <a:gd name="connsiteX1" fmla="*/ 0 w 1455250"/>
              <a:gd name="connsiteY1" fmla="*/ 3411738 h 3411738"/>
              <a:gd name="connsiteX0" fmla="*/ 1455250 w 1455250"/>
              <a:gd name="connsiteY0" fmla="*/ -1 h 3411738"/>
              <a:gd name="connsiteX1" fmla="*/ 0 w 1455250"/>
              <a:gd name="connsiteY1" fmla="*/ 3411738 h 3411738"/>
              <a:gd name="connsiteX0" fmla="*/ 945608 w 945608"/>
              <a:gd name="connsiteY0" fmla="*/ 0 h 2606375"/>
              <a:gd name="connsiteX1" fmla="*/ 0 w 945608"/>
              <a:gd name="connsiteY1" fmla="*/ 2606375 h 2606375"/>
              <a:gd name="connsiteX0" fmla="*/ 945608 w 945608"/>
              <a:gd name="connsiteY0" fmla="*/ 0 h 2606375"/>
              <a:gd name="connsiteX1" fmla="*/ 0 w 945608"/>
              <a:gd name="connsiteY1" fmla="*/ 2606375 h 2606375"/>
              <a:gd name="connsiteX0" fmla="*/ 945608 w 945608"/>
              <a:gd name="connsiteY0" fmla="*/ 1 h 2606375"/>
              <a:gd name="connsiteX1" fmla="*/ 0 w 945608"/>
              <a:gd name="connsiteY1" fmla="*/ 2606375 h 2606375"/>
              <a:gd name="connsiteX0" fmla="*/ 945608 w 945608"/>
              <a:gd name="connsiteY0" fmla="*/ 1 h 2606375"/>
              <a:gd name="connsiteX1" fmla="*/ 0 w 945608"/>
              <a:gd name="connsiteY1" fmla="*/ 2606375 h 2606375"/>
              <a:gd name="connsiteX0" fmla="*/ 1114514 w 1114513"/>
              <a:gd name="connsiteY0" fmla="*/ -1 h 4959670"/>
              <a:gd name="connsiteX1" fmla="*/ 0 w 1114513"/>
              <a:gd name="connsiteY1" fmla="*/ 4959670 h 4959670"/>
              <a:gd name="connsiteX0" fmla="*/ 1114514 w 1114515"/>
              <a:gd name="connsiteY0" fmla="*/ -1 h 4959670"/>
              <a:gd name="connsiteX1" fmla="*/ 0 w 1114515"/>
              <a:gd name="connsiteY1" fmla="*/ 4959670 h 4959670"/>
              <a:gd name="connsiteX0" fmla="*/ 1199159 w 1199158"/>
              <a:gd name="connsiteY0" fmla="*/ 1 h 4953598"/>
              <a:gd name="connsiteX1" fmla="*/ 0 w 1199158"/>
              <a:gd name="connsiteY1" fmla="*/ 4953598 h 4953598"/>
              <a:gd name="connsiteX0" fmla="*/ 4062968 w 4062969"/>
              <a:gd name="connsiteY0" fmla="*/ 0 h 3661096"/>
              <a:gd name="connsiteX1" fmla="*/ 0 w 4062969"/>
              <a:gd name="connsiteY1" fmla="*/ 3661096 h 3661096"/>
              <a:gd name="connsiteX0" fmla="*/ 4062968 w 4062967"/>
              <a:gd name="connsiteY0" fmla="*/ 0 h 3661096"/>
              <a:gd name="connsiteX1" fmla="*/ 0 w 4062967"/>
              <a:gd name="connsiteY1" fmla="*/ 3661096 h 3661096"/>
              <a:gd name="connsiteX0" fmla="*/ 4062968 w 4062967"/>
              <a:gd name="connsiteY0" fmla="*/ 0 h 3661096"/>
              <a:gd name="connsiteX1" fmla="*/ 0 w 4062967"/>
              <a:gd name="connsiteY1" fmla="*/ 3661096 h 3661096"/>
              <a:gd name="connsiteX0" fmla="*/ 2965416 w 2965415"/>
              <a:gd name="connsiteY0" fmla="*/ -1 h 4613859"/>
              <a:gd name="connsiteX1" fmla="*/ 0 w 2965415"/>
              <a:gd name="connsiteY1" fmla="*/ 4613859 h 4613859"/>
              <a:gd name="connsiteX0" fmla="*/ 3043252 w 3043252"/>
              <a:gd name="connsiteY0" fmla="*/ 1 h 5265470"/>
              <a:gd name="connsiteX1" fmla="*/ 0 w 3043252"/>
              <a:gd name="connsiteY1" fmla="*/ 5265470 h 5265470"/>
              <a:gd name="connsiteX0" fmla="*/ 2735804 w 2735804"/>
              <a:gd name="connsiteY0" fmla="*/ 1 h 5335030"/>
              <a:gd name="connsiteX1" fmla="*/ -1 w 2735804"/>
              <a:gd name="connsiteY1" fmla="*/ 5335030 h 5335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735804" h="5335030">
                <a:moveTo>
                  <a:pt x="2735804" y="1"/>
                </a:moveTo>
                <a:cubicBezTo>
                  <a:pt x="585181" y="202844"/>
                  <a:pt x="515554" y="2919813"/>
                  <a:pt x="-1" y="5335030"/>
                </a:cubicBezTo>
              </a:path>
            </a:pathLst>
          </a:custGeom>
          <a:noFill/>
          <a:ln w="38100">
            <a:solidFill>
              <a:srgbClr val="FFFF00"/>
            </a:solidFill>
            <a:prstDash val="sysDash"/>
            <a:head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กล่องข้อความ 86">
            <a:extLst>
              <a:ext uri="{FF2B5EF4-FFF2-40B4-BE49-F238E27FC236}">
                <a16:creationId xmlns:a16="http://schemas.microsoft.com/office/drawing/2014/main" id="{02E6B823-0BC9-5EEC-468A-6D464FBD8AD3}"/>
              </a:ext>
            </a:extLst>
          </p:cNvPr>
          <p:cNvSpPr txBox="1"/>
          <p:nvPr/>
        </p:nvSpPr>
        <p:spPr>
          <a:xfrm>
            <a:off x="12352126" y="6615168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1012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2032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20" name="กล่องข้อความ 86">
            <a:extLst>
              <a:ext uri="{FF2B5EF4-FFF2-40B4-BE49-F238E27FC236}">
                <a16:creationId xmlns:a16="http://schemas.microsoft.com/office/drawing/2014/main" id="{E7C1D4D0-FE2F-2AD1-B0C2-6D84851A8242}"/>
              </a:ext>
            </a:extLst>
          </p:cNvPr>
          <p:cNvSpPr txBox="1"/>
          <p:nvPr/>
        </p:nvSpPr>
        <p:spPr>
          <a:xfrm>
            <a:off x="-730794" y="940432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1014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2032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5" name="กล่องข้อความ 85">
            <a:extLst>
              <a:ext uri="{FF2B5EF4-FFF2-40B4-BE49-F238E27FC236}">
                <a16:creationId xmlns:a16="http://schemas.microsoft.com/office/drawing/2014/main" id="{03CDF6E6-4826-4233-2BA9-92DEC3EB25AB}"/>
              </a:ext>
            </a:extLst>
          </p:cNvPr>
          <p:cNvSpPr txBox="1"/>
          <p:nvPr/>
        </p:nvSpPr>
        <p:spPr>
          <a:xfrm>
            <a:off x="-892261" y="577803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1012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2032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98" name="Rectangle 29">
            <a:extLst>
              <a:ext uri="{FF2B5EF4-FFF2-40B4-BE49-F238E27FC236}">
                <a16:creationId xmlns:a16="http://schemas.microsoft.com/office/drawing/2014/main" id="{A313AC33-B93C-9009-68EC-66CABB2E2E2E}"/>
              </a:ext>
            </a:extLst>
          </p:cNvPr>
          <p:cNvSpPr/>
          <p:nvPr/>
        </p:nvSpPr>
        <p:spPr>
          <a:xfrm>
            <a:off x="519505" y="6250789"/>
            <a:ext cx="1795242" cy="537512"/>
          </a:xfrm>
          <a:prstGeom prst="rec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ช่วงครึ่งหลังของเดือน</a:t>
            </a:r>
          </a:p>
        </p:txBody>
      </p:sp>
      <p:sp>
        <p:nvSpPr>
          <p:cNvPr id="16" name="รูปแบบอิสระ: รูปร่าง 6">
            <a:extLst>
              <a:ext uri="{FF2B5EF4-FFF2-40B4-BE49-F238E27FC236}">
                <a16:creationId xmlns:a16="http://schemas.microsoft.com/office/drawing/2014/main" id="{08F4A500-035D-3B90-8883-64138D2DFD52}"/>
              </a:ext>
            </a:extLst>
          </p:cNvPr>
          <p:cNvSpPr/>
          <p:nvPr/>
        </p:nvSpPr>
        <p:spPr>
          <a:xfrm>
            <a:off x="-297917" y="3890394"/>
            <a:ext cx="13410729" cy="2774917"/>
          </a:xfrm>
          <a:custGeom>
            <a:avLst/>
            <a:gdLst>
              <a:gd name="connsiteX0" fmla="*/ 7039429 w 7039429"/>
              <a:gd name="connsiteY0" fmla="*/ 1109051 h 1109051"/>
              <a:gd name="connsiteX1" fmla="*/ 6183086 w 7039429"/>
              <a:gd name="connsiteY1" fmla="*/ 252708 h 1109051"/>
              <a:gd name="connsiteX2" fmla="*/ 3062515 w 7039429"/>
              <a:gd name="connsiteY2" fmla="*/ 1094536 h 1109051"/>
              <a:gd name="connsiteX3" fmla="*/ 1364343 w 7039429"/>
              <a:gd name="connsiteY3" fmla="*/ 5965 h 1109051"/>
              <a:gd name="connsiteX4" fmla="*/ 0 w 7039429"/>
              <a:gd name="connsiteY4" fmla="*/ 630079 h 1109051"/>
              <a:gd name="connsiteX5" fmla="*/ 0 w 7039429"/>
              <a:gd name="connsiteY5" fmla="*/ 630079 h 1109051"/>
              <a:gd name="connsiteX0" fmla="*/ 7039429 w 7039429"/>
              <a:gd name="connsiteY0" fmla="*/ 1109051 h 1109051"/>
              <a:gd name="connsiteX1" fmla="*/ 5776686 w 7039429"/>
              <a:gd name="connsiteY1" fmla="*/ 383337 h 1109051"/>
              <a:gd name="connsiteX2" fmla="*/ 3062515 w 7039429"/>
              <a:gd name="connsiteY2" fmla="*/ 1094536 h 1109051"/>
              <a:gd name="connsiteX3" fmla="*/ 1364343 w 7039429"/>
              <a:gd name="connsiteY3" fmla="*/ 5965 h 1109051"/>
              <a:gd name="connsiteX4" fmla="*/ 0 w 7039429"/>
              <a:gd name="connsiteY4" fmla="*/ 630079 h 1109051"/>
              <a:gd name="connsiteX5" fmla="*/ 0 w 7039429"/>
              <a:gd name="connsiteY5" fmla="*/ 630079 h 1109051"/>
              <a:gd name="connsiteX0" fmla="*/ 7039429 w 7039429"/>
              <a:gd name="connsiteY0" fmla="*/ 1109051 h 1109051"/>
              <a:gd name="connsiteX1" fmla="*/ 5776686 w 7039429"/>
              <a:gd name="connsiteY1" fmla="*/ 383337 h 1109051"/>
              <a:gd name="connsiteX2" fmla="*/ 3062515 w 7039429"/>
              <a:gd name="connsiteY2" fmla="*/ 1094536 h 1109051"/>
              <a:gd name="connsiteX3" fmla="*/ 1364343 w 7039429"/>
              <a:gd name="connsiteY3" fmla="*/ 5965 h 1109051"/>
              <a:gd name="connsiteX4" fmla="*/ 0 w 7039429"/>
              <a:gd name="connsiteY4" fmla="*/ 630079 h 1109051"/>
              <a:gd name="connsiteX5" fmla="*/ 0 w 7039429"/>
              <a:gd name="connsiteY5" fmla="*/ 630079 h 1109051"/>
              <a:gd name="connsiteX0" fmla="*/ 7402286 w 7402286"/>
              <a:gd name="connsiteY0" fmla="*/ 1036479 h 1098214"/>
              <a:gd name="connsiteX1" fmla="*/ 5776686 w 7402286"/>
              <a:gd name="connsiteY1" fmla="*/ 383337 h 1098214"/>
              <a:gd name="connsiteX2" fmla="*/ 3062515 w 7402286"/>
              <a:gd name="connsiteY2" fmla="*/ 1094536 h 1098214"/>
              <a:gd name="connsiteX3" fmla="*/ 1364343 w 7402286"/>
              <a:gd name="connsiteY3" fmla="*/ 5965 h 1098214"/>
              <a:gd name="connsiteX4" fmla="*/ 0 w 7402286"/>
              <a:gd name="connsiteY4" fmla="*/ 630079 h 1098214"/>
              <a:gd name="connsiteX5" fmla="*/ 0 w 7402286"/>
              <a:gd name="connsiteY5" fmla="*/ 630079 h 1098214"/>
              <a:gd name="connsiteX0" fmla="*/ 7402286 w 7402286"/>
              <a:gd name="connsiteY0" fmla="*/ 1036479 h 1095768"/>
              <a:gd name="connsiteX1" fmla="*/ 5762172 w 7402286"/>
              <a:gd name="connsiteY1" fmla="*/ 238194 h 1095768"/>
              <a:gd name="connsiteX2" fmla="*/ 3062515 w 7402286"/>
              <a:gd name="connsiteY2" fmla="*/ 1094536 h 1095768"/>
              <a:gd name="connsiteX3" fmla="*/ 1364343 w 7402286"/>
              <a:gd name="connsiteY3" fmla="*/ 5965 h 1095768"/>
              <a:gd name="connsiteX4" fmla="*/ 0 w 7402286"/>
              <a:gd name="connsiteY4" fmla="*/ 630079 h 1095768"/>
              <a:gd name="connsiteX5" fmla="*/ 0 w 7402286"/>
              <a:gd name="connsiteY5" fmla="*/ 630079 h 1095768"/>
              <a:gd name="connsiteX0" fmla="*/ 7170058 w 7170058"/>
              <a:gd name="connsiteY0" fmla="*/ 1050993 h 1095765"/>
              <a:gd name="connsiteX1" fmla="*/ 5762172 w 7170058"/>
              <a:gd name="connsiteY1" fmla="*/ 238194 h 1095765"/>
              <a:gd name="connsiteX2" fmla="*/ 3062515 w 7170058"/>
              <a:gd name="connsiteY2" fmla="*/ 1094536 h 1095765"/>
              <a:gd name="connsiteX3" fmla="*/ 1364343 w 7170058"/>
              <a:gd name="connsiteY3" fmla="*/ 5965 h 1095765"/>
              <a:gd name="connsiteX4" fmla="*/ 0 w 7170058"/>
              <a:gd name="connsiteY4" fmla="*/ 630079 h 1095765"/>
              <a:gd name="connsiteX5" fmla="*/ 0 w 7170058"/>
              <a:gd name="connsiteY5" fmla="*/ 630079 h 1095765"/>
              <a:gd name="connsiteX0" fmla="*/ 7170058 w 7170058"/>
              <a:gd name="connsiteY0" fmla="*/ 1050993 h 1095765"/>
              <a:gd name="connsiteX1" fmla="*/ 5762172 w 7170058"/>
              <a:gd name="connsiteY1" fmla="*/ 238194 h 1095765"/>
              <a:gd name="connsiteX2" fmla="*/ 2685143 w 7170058"/>
              <a:gd name="connsiteY2" fmla="*/ 1094536 h 1095765"/>
              <a:gd name="connsiteX3" fmla="*/ 1364343 w 7170058"/>
              <a:gd name="connsiteY3" fmla="*/ 5965 h 1095765"/>
              <a:gd name="connsiteX4" fmla="*/ 0 w 7170058"/>
              <a:gd name="connsiteY4" fmla="*/ 630079 h 1095765"/>
              <a:gd name="connsiteX5" fmla="*/ 0 w 7170058"/>
              <a:gd name="connsiteY5" fmla="*/ 630079 h 1095765"/>
              <a:gd name="connsiteX0" fmla="*/ 7170058 w 7170058"/>
              <a:gd name="connsiteY0" fmla="*/ 1050993 h 1094749"/>
              <a:gd name="connsiteX1" fmla="*/ 5428344 w 7170058"/>
              <a:gd name="connsiteY1" fmla="*/ 107565 h 1094749"/>
              <a:gd name="connsiteX2" fmla="*/ 2685143 w 7170058"/>
              <a:gd name="connsiteY2" fmla="*/ 1094536 h 1094749"/>
              <a:gd name="connsiteX3" fmla="*/ 1364343 w 7170058"/>
              <a:gd name="connsiteY3" fmla="*/ 5965 h 1094749"/>
              <a:gd name="connsiteX4" fmla="*/ 0 w 7170058"/>
              <a:gd name="connsiteY4" fmla="*/ 630079 h 1094749"/>
              <a:gd name="connsiteX5" fmla="*/ 0 w 7170058"/>
              <a:gd name="connsiteY5" fmla="*/ 630079 h 1094749"/>
              <a:gd name="connsiteX0" fmla="*/ 7170058 w 7170058"/>
              <a:gd name="connsiteY0" fmla="*/ 1050008 h 1050229"/>
              <a:gd name="connsiteX1" fmla="*/ 5428344 w 7170058"/>
              <a:gd name="connsiteY1" fmla="*/ 106580 h 1050229"/>
              <a:gd name="connsiteX2" fmla="*/ 2830285 w 7170058"/>
              <a:gd name="connsiteY2" fmla="*/ 1050008 h 1050229"/>
              <a:gd name="connsiteX3" fmla="*/ 1364343 w 7170058"/>
              <a:gd name="connsiteY3" fmla="*/ 4980 h 1050229"/>
              <a:gd name="connsiteX4" fmla="*/ 0 w 7170058"/>
              <a:gd name="connsiteY4" fmla="*/ 629094 h 1050229"/>
              <a:gd name="connsiteX5" fmla="*/ 0 w 7170058"/>
              <a:gd name="connsiteY5" fmla="*/ 629094 h 1050229"/>
              <a:gd name="connsiteX0" fmla="*/ 7170058 w 7170058"/>
              <a:gd name="connsiteY0" fmla="*/ 1021182 h 1021295"/>
              <a:gd name="connsiteX1" fmla="*/ 5428344 w 7170058"/>
              <a:gd name="connsiteY1" fmla="*/ 77754 h 1021295"/>
              <a:gd name="connsiteX2" fmla="*/ 2830285 w 7170058"/>
              <a:gd name="connsiteY2" fmla="*/ 1021182 h 1021295"/>
              <a:gd name="connsiteX3" fmla="*/ 1306286 w 7170058"/>
              <a:gd name="connsiteY3" fmla="*/ 5183 h 1021295"/>
              <a:gd name="connsiteX4" fmla="*/ 0 w 7170058"/>
              <a:gd name="connsiteY4" fmla="*/ 600268 h 1021295"/>
              <a:gd name="connsiteX5" fmla="*/ 0 w 7170058"/>
              <a:gd name="connsiteY5" fmla="*/ 600268 h 1021295"/>
              <a:gd name="connsiteX0" fmla="*/ 7170058 w 7170058"/>
              <a:gd name="connsiteY0" fmla="*/ 1349828 h 1352061"/>
              <a:gd name="connsiteX1" fmla="*/ 4804229 w 7170058"/>
              <a:gd name="connsiteY1" fmla="*/ 0 h 1352061"/>
              <a:gd name="connsiteX2" fmla="*/ 2830285 w 7170058"/>
              <a:gd name="connsiteY2" fmla="*/ 1349828 h 1352061"/>
              <a:gd name="connsiteX3" fmla="*/ 1306286 w 7170058"/>
              <a:gd name="connsiteY3" fmla="*/ 333829 h 1352061"/>
              <a:gd name="connsiteX4" fmla="*/ 0 w 7170058"/>
              <a:gd name="connsiteY4" fmla="*/ 928914 h 1352061"/>
              <a:gd name="connsiteX5" fmla="*/ 0 w 7170058"/>
              <a:gd name="connsiteY5" fmla="*/ 928914 h 1352061"/>
              <a:gd name="connsiteX0" fmla="*/ 7170058 w 7170058"/>
              <a:gd name="connsiteY0" fmla="*/ 1352483 h 1352483"/>
              <a:gd name="connsiteX1" fmla="*/ 4804229 w 7170058"/>
              <a:gd name="connsiteY1" fmla="*/ 2655 h 1352483"/>
              <a:gd name="connsiteX2" fmla="*/ 3164113 w 7170058"/>
              <a:gd name="connsiteY2" fmla="*/ 989625 h 1352483"/>
              <a:gd name="connsiteX3" fmla="*/ 1306286 w 7170058"/>
              <a:gd name="connsiteY3" fmla="*/ 336484 h 1352483"/>
              <a:gd name="connsiteX4" fmla="*/ 0 w 7170058"/>
              <a:gd name="connsiteY4" fmla="*/ 931569 h 1352483"/>
              <a:gd name="connsiteX5" fmla="*/ 0 w 7170058"/>
              <a:gd name="connsiteY5" fmla="*/ 931569 h 1352483"/>
              <a:gd name="connsiteX0" fmla="*/ 7300687 w 7300687"/>
              <a:gd name="connsiteY0" fmla="*/ 1323065 h 1323065"/>
              <a:gd name="connsiteX1" fmla="*/ 4804229 w 7300687"/>
              <a:gd name="connsiteY1" fmla="*/ 2266 h 1323065"/>
              <a:gd name="connsiteX2" fmla="*/ 3164113 w 7300687"/>
              <a:gd name="connsiteY2" fmla="*/ 989236 h 1323065"/>
              <a:gd name="connsiteX3" fmla="*/ 1306286 w 7300687"/>
              <a:gd name="connsiteY3" fmla="*/ 336095 h 1323065"/>
              <a:gd name="connsiteX4" fmla="*/ 0 w 7300687"/>
              <a:gd name="connsiteY4" fmla="*/ 931180 h 1323065"/>
              <a:gd name="connsiteX5" fmla="*/ 0 w 7300687"/>
              <a:gd name="connsiteY5" fmla="*/ 931180 h 1323065"/>
              <a:gd name="connsiteX0" fmla="*/ 7300687 w 7300687"/>
              <a:gd name="connsiteY0" fmla="*/ 1323065 h 1346397"/>
              <a:gd name="connsiteX1" fmla="*/ 4804229 w 7300687"/>
              <a:gd name="connsiteY1" fmla="*/ 2266 h 1346397"/>
              <a:gd name="connsiteX2" fmla="*/ 3164113 w 7300687"/>
              <a:gd name="connsiteY2" fmla="*/ 989236 h 1346397"/>
              <a:gd name="connsiteX3" fmla="*/ 1306286 w 7300687"/>
              <a:gd name="connsiteY3" fmla="*/ 336095 h 1346397"/>
              <a:gd name="connsiteX4" fmla="*/ 0 w 7300687"/>
              <a:gd name="connsiteY4" fmla="*/ 931180 h 1346397"/>
              <a:gd name="connsiteX5" fmla="*/ 0 w 7300687"/>
              <a:gd name="connsiteY5" fmla="*/ 931180 h 1346397"/>
              <a:gd name="connsiteX0" fmla="*/ 7300687 w 7300687"/>
              <a:gd name="connsiteY0" fmla="*/ 1453474 h 1475091"/>
              <a:gd name="connsiteX1" fmla="*/ 5094515 w 7300687"/>
              <a:gd name="connsiteY1" fmla="*/ 2047 h 1475091"/>
              <a:gd name="connsiteX2" fmla="*/ 3164113 w 7300687"/>
              <a:gd name="connsiteY2" fmla="*/ 1119645 h 1475091"/>
              <a:gd name="connsiteX3" fmla="*/ 1306286 w 7300687"/>
              <a:gd name="connsiteY3" fmla="*/ 466504 h 1475091"/>
              <a:gd name="connsiteX4" fmla="*/ 0 w 7300687"/>
              <a:gd name="connsiteY4" fmla="*/ 1061589 h 1475091"/>
              <a:gd name="connsiteX5" fmla="*/ 0 w 7300687"/>
              <a:gd name="connsiteY5" fmla="*/ 1061589 h 1475091"/>
              <a:gd name="connsiteX0" fmla="*/ 7300687 w 7300687"/>
              <a:gd name="connsiteY0" fmla="*/ 1381019 h 1403557"/>
              <a:gd name="connsiteX1" fmla="*/ 4934858 w 7300687"/>
              <a:gd name="connsiteY1" fmla="*/ 2164 h 1403557"/>
              <a:gd name="connsiteX2" fmla="*/ 3164113 w 7300687"/>
              <a:gd name="connsiteY2" fmla="*/ 1047190 h 1403557"/>
              <a:gd name="connsiteX3" fmla="*/ 1306286 w 7300687"/>
              <a:gd name="connsiteY3" fmla="*/ 394049 h 1403557"/>
              <a:gd name="connsiteX4" fmla="*/ 0 w 7300687"/>
              <a:gd name="connsiteY4" fmla="*/ 989134 h 1403557"/>
              <a:gd name="connsiteX5" fmla="*/ 0 w 7300687"/>
              <a:gd name="connsiteY5" fmla="*/ 989134 h 1403557"/>
              <a:gd name="connsiteX0" fmla="*/ 11504198 w 11504198"/>
              <a:gd name="connsiteY0" fmla="*/ 1408664 h 1430904"/>
              <a:gd name="connsiteX1" fmla="*/ 4934858 w 11504198"/>
              <a:gd name="connsiteY1" fmla="*/ 2513 h 1430904"/>
              <a:gd name="connsiteX2" fmla="*/ 3164113 w 11504198"/>
              <a:gd name="connsiteY2" fmla="*/ 1047539 h 1430904"/>
              <a:gd name="connsiteX3" fmla="*/ 1306286 w 11504198"/>
              <a:gd name="connsiteY3" fmla="*/ 394398 h 1430904"/>
              <a:gd name="connsiteX4" fmla="*/ 0 w 11504198"/>
              <a:gd name="connsiteY4" fmla="*/ 989483 h 1430904"/>
              <a:gd name="connsiteX5" fmla="*/ 0 w 11504198"/>
              <a:gd name="connsiteY5" fmla="*/ 989483 h 1430904"/>
              <a:gd name="connsiteX0" fmla="*/ 11504198 w 11504198"/>
              <a:gd name="connsiteY0" fmla="*/ 1414278 h 1414278"/>
              <a:gd name="connsiteX1" fmla="*/ 9457030 w 11504198"/>
              <a:gd name="connsiteY1" fmla="*/ 612095 h 1414278"/>
              <a:gd name="connsiteX2" fmla="*/ 4934858 w 11504198"/>
              <a:gd name="connsiteY2" fmla="*/ 8127 h 1414278"/>
              <a:gd name="connsiteX3" fmla="*/ 3164113 w 11504198"/>
              <a:gd name="connsiteY3" fmla="*/ 1053153 h 1414278"/>
              <a:gd name="connsiteX4" fmla="*/ 1306286 w 11504198"/>
              <a:gd name="connsiteY4" fmla="*/ 400012 h 1414278"/>
              <a:gd name="connsiteX5" fmla="*/ 0 w 11504198"/>
              <a:gd name="connsiteY5" fmla="*/ 995097 h 1414278"/>
              <a:gd name="connsiteX6" fmla="*/ 0 w 11504198"/>
              <a:gd name="connsiteY6" fmla="*/ 995097 h 1414278"/>
              <a:gd name="connsiteX0" fmla="*/ 11504198 w 11504198"/>
              <a:gd name="connsiteY0" fmla="*/ 1406390 h 1406390"/>
              <a:gd name="connsiteX1" fmla="*/ 9457030 w 11504198"/>
              <a:gd name="connsiteY1" fmla="*/ 604207 h 1406390"/>
              <a:gd name="connsiteX2" fmla="*/ 7300684 w 11504198"/>
              <a:gd name="connsiteY2" fmla="*/ 945401 h 1406390"/>
              <a:gd name="connsiteX3" fmla="*/ 4934858 w 11504198"/>
              <a:gd name="connsiteY3" fmla="*/ 239 h 1406390"/>
              <a:gd name="connsiteX4" fmla="*/ 3164113 w 11504198"/>
              <a:gd name="connsiteY4" fmla="*/ 1045265 h 1406390"/>
              <a:gd name="connsiteX5" fmla="*/ 1306286 w 11504198"/>
              <a:gd name="connsiteY5" fmla="*/ 392124 h 1406390"/>
              <a:gd name="connsiteX6" fmla="*/ 0 w 11504198"/>
              <a:gd name="connsiteY6" fmla="*/ 987209 h 1406390"/>
              <a:gd name="connsiteX7" fmla="*/ 0 w 11504198"/>
              <a:gd name="connsiteY7" fmla="*/ 987209 h 1406390"/>
              <a:gd name="connsiteX0" fmla="*/ 11504198 w 11504198"/>
              <a:gd name="connsiteY0" fmla="*/ 1351814 h 1351814"/>
              <a:gd name="connsiteX1" fmla="*/ 9457030 w 11504198"/>
              <a:gd name="connsiteY1" fmla="*/ 549631 h 1351814"/>
              <a:gd name="connsiteX2" fmla="*/ 7300684 w 11504198"/>
              <a:gd name="connsiteY2" fmla="*/ 890825 h 1351814"/>
              <a:gd name="connsiteX3" fmla="*/ 5139574 w 11504198"/>
              <a:gd name="connsiteY3" fmla="*/ 254 h 1351814"/>
              <a:gd name="connsiteX4" fmla="*/ 3164113 w 11504198"/>
              <a:gd name="connsiteY4" fmla="*/ 990689 h 1351814"/>
              <a:gd name="connsiteX5" fmla="*/ 1306286 w 11504198"/>
              <a:gd name="connsiteY5" fmla="*/ 337548 h 1351814"/>
              <a:gd name="connsiteX6" fmla="*/ 0 w 11504198"/>
              <a:gd name="connsiteY6" fmla="*/ 932633 h 1351814"/>
              <a:gd name="connsiteX7" fmla="*/ 0 w 11504198"/>
              <a:gd name="connsiteY7" fmla="*/ 932633 h 1351814"/>
              <a:gd name="connsiteX0" fmla="*/ 11504198 w 11504198"/>
              <a:gd name="connsiteY0" fmla="*/ 1351562 h 1351562"/>
              <a:gd name="connsiteX1" fmla="*/ 9457030 w 11504198"/>
              <a:gd name="connsiteY1" fmla="*/ 549379 h 1351562"/>
              <a:gd name="connsiteX2" fmla="*/ 7355275 w 11504198"/>
              <a:gd name="connsiteY2" fmla="*/ 999756 h 1351562"/>
              <a:gd name="connsiteX3" fmla="*/ 5139574 w 11504198"/>
              <a:gd name="connsiteY3" fmla="*/ 2 h 1351562"/>
              <a:gd name="connsiteX4" fmla="*/ 3164113 w 11504198"/>
              <a:gd name="connsiteY4" fmla="*/ 990437 h 1351562"/>
              <a:gd name="connsiteX5" fmla="*/ 1306286 w 11504198"/>
              <a:gd name="connsiteY5" fmla="*/ 337296 h 1351562"/>
              <a:gd name="connsiteX6" fmla="*/ 0 w 11504198"/>
              <a:gd name="connsiteY6" fmla="*/ 932381 h 1351562"/>
              <a:gd name="connsiteX7" fmla="*/ 0 w 11504198"/>
              <a:gd name="connsiteY7" fmla="*/ 932381 h 1351562"/>
              <a:gd name="connsiteX0" fmla="*/ 11504198 w 11504198"/>
              <a:gd name="connsiteY0" fmla="*/ 1351562 h 1351562"/>
              <a:gd name="connsiteX1" fmla="*/ 9593507 w 11504198"/>
              <a:gd name="connsiteY1" fmla="*/ 672209 h 1351562"/>
              <a:gd name="connsiteX2" fmla="*/ 7355275 w 11504198"/>
              <a:gd name="connsiteY2" fmla="*/ 999756 h 1351562"/>
              <a:gd name="connsiteX3" fmla="*/ 5139574 w 11504198"/>
              <a:gd name="connsiteY3" fmla="*/ 2 h 1351562"/>
              <a:gd name="connsiteX4" fmla="*/ 3164113 w 11504198"/>
              <a:gd name="connsiteY4" fmla="*/ 990437 h 1351562"/>
              <a:gd name="connsiteX5" fmla="*/ 1306286 w 11504198"/>
              <a:gd name="connsiteY5" fmla="*/ 337296 h 1351562"/>
              <a:gd name="connsiteX6" fmla="*/ 0 w 11504198"/>
              <a:gd name="connsiteY6" fmla="*/ 932381 h 1351562"/>
              <a:gd name="connsiteX7" fmla="*/ 0 w 11504198"/>
              <a:gd name="connsiteY7" fmla="*/ 932381 h 1351562"/>
              <a:gd name="connsiteX0" fmla="*/ 11504198 w 11504198"/>
              <a:gd name="connsiteY0" fmla="*/ 1351562 h 1389681"/>
              <a:gd name="connsiteX1" fmla="*/ 9593507 w 11504198"/>
              <a:gd name="connsiteY1" fmla="*/ 672209 h 1389681"/>
              <a:gd name="connsiteX2" fmla="*/ 7355275 w 11504198"/>
              <a:gd name="connsiteY2" fmla="*/ 999756 h 1389681"/>
              <a:gd name="connsiteX3" fmla="*/ 5139574 w 11504198"/>
              <a:gd name="connsiteY3" fmla="*/ 2 h 1389681"/>
              <a:gd name="connsiteX4" fmla="*/ 3164113 w 11504198"/>
              <a:gd name="connsiteY4" fmla="*/ 990437 h 1389681"/>
              <a:gd name="connsiteX5" fmla="*/ 1306286 w 11504198"/>
              <a:gd name="connsiteY5" fmla="*/ 337296 h 1389681"/>
              <a:gd name="connsiteX6" fmla="*/ 0 w 11504198"/>
              <a:gd name="connsiteY6" fmla="*/ 932381 h 1389681"/>
              <a:gd name="connsiteX7" fmla="*/ 0 w 11504198"/>
              <a:gd name="connsiteY7" fmla="*/ 932381 h 1389681"/>
              <a:gd name="connsiteX0" fmla="*/ 11504198 w 11504198"/>
              <a:gd name="connsiteY0" fmla="*/ 1351562 h 1389681"/>
              <a:gd name="connsiteX1" fmla="*/ 9593507 w 11504198"/>
              <a:gd name="connsiteY1" fmla="*/ 672209 h 1389681"/>
              <a:gd name="connsiteX2" fmla="*/ 7355275 w 11504198"/>
              <a:gd name="connsiteY2" fmla="*/ 999756 h 1389681"/>
              <a:gd name="connsiteX3" fmla="*/ 5139574 w 11504198"/>
              <a:gd name="connsiteY3" fmla="*/ 2 h 1389681"/>
              <a:gd name="connsiteX4" fmla="*/ 3164113 w 11504198"/>
              <a:gd name="connsiteY4" fmla="*/ 990437 h 1389681"/>
              <a:gd name="connsiteX5" fmla="*/ 1306286 w 11504198"/>
              <a:gd name="connsiteY5" fmla="*/ 337296 h 1389681"/>
              <a:gd name="connsiteX6" fmla="*/ 0 w 11504198"/>
              <a:gd name="connsiteY6" fmla="*/ 932381 h 1389681"/>
              <a:gd name="connsiteX7" fmla="*/ 0 w 11504198"/>
              <a:gd name="connsiteY7" fmla="*/ 932381 h 1389681"/>
              <a:gd name="connsiteX0" fmla="*/ 11504198 w 11504198"/>
              <a:gd name="connsiteY0" fmla="*/ 1351562 h 1389681"/>
              <a:gd name="connsiteX1" fmla="*/ 9593507 w 11504198"/>
              <a:gd name="connsiteY1" fmla="*/ 672209 h 1389681"/>
              <a:gd name="connsiteX2" fmla="*/ 7355275 w 11504198"/>
              <a:gd name="connsiteY2" fmla="*/ 999756 h 1389681"/>
              <a:gd name="connsiteX3" fmla="*/ 5139574 w 11504198"/>
              <a:gd name="connsiteY3" fmla="*/ 2 h 1389681"/>
              <a:gd name="connsiteX4" fmla="*/ 3164113 w 11504198"/>
              <a:gd name="connsiteY4" fmla="*/ 990437 h 1389681"/>
              <a:gd name="connsiteX5" fmla="*/ 1306286 w 11504198"/>
              <a:gd name="connsiteY5" fmla="*/ 337296 h 1389681"/>
              <a:gd name="connsiteX6" fmla="*/ 0 w 11504198"/>
              <a:gd name="connsiteY6" fmla="*/ 932381 h 1389681"/>
              <a:gd name="connsiteX7" fmla="*/ 0 w 11504198"/>
              <a:gd name="connsiteY7" fmla="*/ 932381 h 1389681"/>
              <a:gd name="connsiteX0" fmla="*/ 11504198 w 11504198"/>
              <a:gd name="connsiteY0" fmla="*/ 1351562 h 1387365"/>
              <a:gd name="connsiteX1" fmla="*/ 9593507 w 11504198"/>
              <a:gd name="connsiteY1" fmla="*/ 672209 h 1387365"/>
              <a:gd name="connsiteX2" fmla="*/ 7355275 w 11504198"/>
              <a:gd name="connsiteY2" fmla="*/ 999756 h 1387365"/>
              <a:gd name="connsiteX3" fmla="*/ 5139574 w 11504198"/>
              <a:gd name="connsiteY3" fmla="*/ 2 h 1387365"/>
              <a:gd name="connsiteX4" fmla="*/ 3164113 w 11504198"/>
              <a:gd name="connsiteY4" fmla="*/ 990437 h 1387365"/>
              <a:gd name="connsiteX5" fmla="*/ 1306286 w 11504198"/>
              <a:gd name="connsiteY5" fmla="*/ 337296 h 1387365"/>
              <a:gd name="connsiteX6" fmla="*/ 0 w 11504198"/>
              <a:gd name="connsiteY6" fmla="*/ 932381 h 1387365"/>
              <a:gd name="connsiteX7" fmla="*/ 0 w 11504198"/>
              <a:gd name="connsiteY7" fmla="*/ 932381 h 1387365"/>
              <a:gd name="connsiteX0" fmla="*/ 11504198 w 11504198"/>
              <a:gd name="connsiteY0" fmla="*/ 1351562 h 1390469"/>
              <a:gd name="connsiteX1" fmla="*/ 9661746 w 11504198"/>
              <a:gd name="connsiteY1" fmla="*/ 740448 h 1390469"/>
              <a:gd name="connsiteX2" fmla="*/ 7355275 w 11504198"/>
              <a:gd name="connsiteY2" fmla="*/ 999756 h 1390469"/>
              <a:gd name="connsiteX3" fmla="*/ 5139574 w 11504198"/>
              <a:gd name="connsiteY3" fmla="*/ 2 h 1390469"/>
              <a:gd name="connsiteX4" fmla="*/ 3164113 w 11504198"/>
              <a:gd name="connsiteY4" fmla="*/ 990437 h 1390469"/>
              <a:gd name="connsiteX5" fmla="*/ 1306286 w 11504198"/>
              <a:gd name="connsiteY5" fmla="*/ 337296 h 1390469"/>
              <a:gd name="connsiteX6" fmla="*/ 0 w 11504198"/>
              <a:gd name="connsiteY6" fmla="*/ 932381 h 1390469"/>
              <a:gd name="connsiteX7" fmla="*/ 0 w 11504198"/>
              <a:gd name="connsiteY7" fmla="*/ 932381 h 1390469"/>
              <a:gd name="connsiteX0" fmla="*/ 11504198 w 11504198"/>
              <a:gd name="connsiteY0" fmla="*/ 1352404 h 1391311"/>
              <a:gd name="connsiteX1" fmla="*/ 9661746 w 11504198"/>
              <a:gd name="connsiteY1" fmla="*/ 741290 h 1391311"/>
              <a:gd name="connsiteX2" fmla="*/ 7368923 w 11504198"/>
              <a:gd name="connsiteY2" fmla="*/ 1191667 h 1391311"/>
              <a:gd name="connsiteX3" fmla="*/ 5139574 w 11504198"/>
              <a:gd name="connsiteY3" fmla="*/ 844 h 1391311"/>
              <a:gd name="connsiteX4" fmla="*/ 3164113 w 11504198"/>
              <a:gd name="connsiteY4" fmla="*/ 991279 h 1391311"/>
              <a:gd name="connsiteX5" fmla="*/ 1306286 w 11504198"/>
              <a:gd name="connsiteY5" fmla="*/ 338138 h 1391311"/>
              <a:gd name="connsiteX6" fmla="*/ 0 w 11504198"/>
              <a:gd name="connsiteY6" fmla="*/ 933223 h 1391311"/>
              <a:gd name="connsiteX7" fmla="*/ 0 w 11504198"/>
              <a:gd name="connsiteY7" fmla="*/ 933223 h 1391311"/>
              <a:gd name="connsiteX0" fmla="*/ 11504198 w 11504198"/>
              <a:gd name="connsiteY0" fmla="*/ 1352404 h 1392705"/>
              <a:gd name="connsiteX1" fmla="*/ 9661746 w 11504198"/>
              <a:gd name="connsiteY1" fmla="*/ 768585 h 1392705"/>
              <a:gd name="connsiteX2" fmla="*/ 7368923 w 11504198"/>
              <a:gd name="connsiteY2" fmla="*/ 1191667 h 1392705"/>
              <a:gd name="connsiteX3" fmla="*/ 5139574 w 11504198"/>
              <a:gd name="connsiteY3" fmla="*/ 844 h 1392705"/>
              <a:gd name="connsiteX4" fmla="*/ 3164113 w 11504198"/>
              <a:gd name="connsiteY4" fmla="*/ 991279 h 1392705"/>
              <a:gd name="connsiteX5" fmla="*/ 1306286 w 11504198"/>
              <a:gd name="connsiteY5" fmla="*/ 338138 h 1392705"/>
              <a:gd name="connsiteX6" fmla="*/ 0 w 11504198"/>
              <a:gd name="connsiteY6" fmla="*/ 933223 h 1392705"/>
              <a:gd name="connsiteX7" fmla="*/ 0 w 11504198"/>
              <a:gd name="connsiteY7" fmla="*/ 933223 h 1392705"/>
              <a:gd name="connsiteX0" fmla="*/ 11828289 w 11828289"/>
              <a:gd name="connsiteY0" fmla="*/ 1352404 h 1392705"/>
              <a:gd name="connsiteX1" fmla="*/ 9985837 w 11828289"/>
              <a:gd name="connsiteY1" fmla="*/ 768585 h 1392705"/>
              <a:gd name="connsiteX2" fmla="*/ 7693014 w 11828289"/>
              <a:gd name="connsiteY2" fmla="*/ 1191667 h 1392705"/>
              <a:gd name="connsiteX3" fmla="*/ 5463665 w 11828289"/>
              <a:gd name="connsiteY3" fmla="*/ 844 h 1392705"/>
              <a:gd name="connsiteX4" fmla="*/ 3488204 w 11828289"/>
              <a:gd name="connsiteY4" fmla="*/ 991279 h 1392705"/>
              <a:gd name="connsiteX5" fmla="*/ 1630377 w 11828289"/>
              <a:gd name="connsiteY5" fmla="*/ 338138 h 1392705"/>
              <a:gd name="connsiteX6" fmla="*/ 324091 w 11828289"/>
              <a:gd name="connsiteY6" fmla="*/ 933223 h 1392705"/>
              <a:gd name="connsiteX7" fmla="*/ 0 w 11828289"/>
              <a:gd name="connsiteY7" fmla="*/ 933223 h 1392705"/>
              <a:gd name="connsiteX0" fmla="*/ 11504198 w 11504198"/>
              <a:gd name="connsiteY0" fmla="*/ 1352404 h 1392705"/>
              <a:gd name="connsiteX1" fmla="*/ 9661746 w 11504198"/>
              <a:gd name="connsiteY1" fmla="*/ 768585 h 1392705"/>
              <a:gd name="connsiteX2" fmla="*/ 7368923 w 11504198"/>
              <a:gd name="connsiteY2" fmla="*/ 1191667 h 1392705"/>
              <a:gd name="connsiteX3" fmla="*/ 5139574 w 11504198"/>
              <a:gd name="connsiteY3" fmla="*/ 844 h 1392705"/>
              <a:gd name="connsiteX4" fmla="*/ 3164113 w 11504198"/>
              <a:gd name="connsiteY4" fmla="*/ 991279 h 1392705"/>
              <a:gd name="connsiteX5" fmla="*/ 1306286 w 11504198"/>
              <a:gd name="connsiteY5" fmla="*/ 338138 h 1392705"/>
              <a:gd name="connsiteX6" fmla="*/ 0 w 11504198"/>
              <a:gd name="connsiteY6" fmla="*/ 933223 h 1392705"/>
              <a:gd name="connsiteX0" fmla="*/ 11828289 w 11828289"/>
              <a:gd name="connsiteY0" fmla="*/ 1352404 h 1392705"/>
              <a:gd name="connsiteX1" fmla="*/ 9985837 w 11828289"/>
              <a:gd name="connsiteY1" fmla="*/ 768585 h 1392705"/>
              <a:gd name="connsiteX2" fmla="*/ 7693014 w 11828289"/>
              <a:gd name="connsiteY2" fmla="*/ 1191667 h 1392705"/>
              <a:gd name="connsiteX3" fmla="*/ 5463665 w 11828289"/>
              <a:gd name="connsiteY3" fmla="*/ 844 h 1392705"/>
              <a:gd name="connsiteX4" fmla="*/ 3488204 w 11828289"/>
              <a:gd name="connsiteY4" fmla="*/ 991279 h 1392705"/>
              <a:gd name="connsiteX5" fmla="*/ 1630377 w 11828289"/>
              <a:gd name="connsiteY5" fmla="*/ 338138 h 1392705"/>
              <a:gd name="connsiteX6" fmla="*/ 0 w 11828289"/>
              <a:gd name="connsiteY6" fmla="*/ 829051 h 1392705"/>
              <a:gd name="connsiteX0" fmla="*/ 11828289 w 11828289"/>
              <a:gd name="connsiteY0" fmla="*/ 1352375 h 1392676"/>
              <a:gd name="connsiteX1" fmla="*/ 9985837 w 11828289"/>
              <a:gd name="connsiteY1" fmla="*/ 768556 h 1392676"/>
              <a:gd name="connsiteX2" fmla="*/ 7693014 w 11828289"/>
              <a:gd name="connsiteY2" fmla="*/ 1191638 h 1392676"/>
              <a:gd name="connsiteX3" fmla="*/ 5463665 w 11828289"/>
              <a:gd name="connsiteY3" fmla="*/ 815 h 1392676"/>
              <a:gd name="connsiteX4" fmla="*/ 3488204 w 11828289"/>
              <a:gd name="connsiteY4" fmla="*/ 991250 h 1392676"/>
              <a:gd name="connsiteX5" fmla="*/ 1989192 w 11828289"/>
              <a:gd name="connsiteY5" fmla="*/ 118190 h 1392676"/>
              <a:gd name="connsiteX6" fmla="*/ 0 w 11828289"/>
              <a:gd name="connsiteY6" fmla="*/ 829022 h 1392676"/>
              <a:gd name="connsiteX0" fmla="*/ 11828289 w 11828289"/>
              <a:gd name="connsiteY0" fmla="*/ 1352836 h 1393137"/>
              <a:gd name="connsiteX1" fmla="*/ 9985837 w 11828289"/>
              <a:gd name="connsiteY1" fmla="*/ 769017 h 1393137"/>
              <a:gd name="connsiteX2" fmla="*/ 7693014 w 11828289"/>
              <a:gd name="connsiteY2" fmla="*/ 1192099 h 1393137"/>
              <a:gd name="connsiteX3" fmla="*/ 5463665 w 11828289"/>
              <a:gd name="connsiteY3" fmla="*/ 1276 h 1393137"/>
              <a:gd name="connsiteX4" fmla="*/ 3835445 w 11828289"/>
              <a:gd name="connsiteY4" fmla="*/ 945412 h 1393137"/>
              <a:gd name="connsiteX5" fmla="*/ 1989192 w 11828289"/>
              <a:gd name="connsiteY5" fmla="*/ 118651 h 1393137"/>
              <a:gd name="connsiteX6" fmla="*/ 0 w 11828289"/>
              <a:gd name="connsiteY6" fmla="*/ 829483 h 1393137"/>
              <a:gd name="connsiteX0" fmla="*/ 11828289 w 11828289"/>
              <a:gd name="connsiteY0" fmla="*/ 1422213 h 1462514"/>
              <a:gd name="connsiteX1" fmla="*/ 9985837 w 11828289"/>
              <a:gd name="connsiteY1" fmla="*/ 838394 h 1462514"/>
              <a:gd name="connsiteX2" fmla="*/ 7693014 w 11828289"/>
              <a:gd name="connsiteY2" fmla="*/ 1261476 h 1462514"/>
              <a:gd name="connsiteX3" fmla="*/ 5579412 w 11828289"/>
              <a:gd name="connsiteY3" fmla="*/ 1205 h 1462514"/>
              <a:gd name="connsiteX4" fmla="*/ 3835445 w 11828289"/>
              <a:gd name="connsiteY4" fmla="*/ 1014789 h 1462514"/>
              <a:gd name="connsiteX5" fmla="*/ 1989192 w 11828289"/>
              <a:gd name="connsiteY5" fmla="*/ 188028 h 1462514"/>
              <a:gd name="connsiteX6" fmla="*/ 0 w 11828289"/>
              <a:gd name="connsiteY6" fmla="*/ 898860 h 1462514"/>
              <a:gd name="connsiteX0" fmla="*/ 11828289 w 11828289"/>
              <a:gd name="connsiteY0" fmla="*/ 1422363 h 1462664"/>
              <a:gd name="connsiteX1" fmla="*/ 9985837 w 11828289"/>
              <a:gd name="connsiteY1" fmla="*/ 838544 h 1462664"/>
              <a:gd name="connsiteX2" fmla="*/ 7739313 w 11828289"/>
              <a:gd name="connsiteY2" fmla="*/ 798639 h 1462664"/>
              <a:gd name="connsiteX3" fmla="*/ 5579412 w 11828289"/>
              <a:gd name="connsiteY3" fmla="*/ 1355 h 1462664"/>
              <a:gd name="connsiteX4" fmla="*/ 3835445 w 11828289"/>
              <a:gd name="connsiteY4" fmla="*/ 1014939 h 1462664"/>
              <a:gd name="connsiteX5" fmla="*/ 1989192 w 11828289"/>
              <a:gd name="connsiteY5" fmla="*/ 188178 h 1462664"/>
              <a:gd name="connsiteX6" fmla="*/ 0 w 11828289"/>
              <a:gd name="connsiteY6" fmla="*/ 899010 h 1462664"/>
              <a:gd name="connsiteX0" fmla="*/ 11828289 w 11828289"/>
              <a:gd name="connsiteY0" fmla="*/ 1422208 h 1445236"/>
              <a:gd name="connsiteX1" fmla="*/ 10032136 w 11828289"/>
              <a:gd name="connsiteY1" fmla="*/ 271230 h 1445236"/>
              <a:gd name="connsiteX2" fmla="*/ 7739313 w 11828289"/>
              <a:gd name="connsiteY2" fmla="*/ 798484 h 1445236"/>
              <a:gd name="connsiteX3" fmla="*/ 5579412 w 11828289"/>
              <a:gd name="connsiteY3" fmla="*/ 1200 h 1445236"/>
              <a:gd name="connsiteX4" fmla="*/ 3835445 w 11828289"/>
              <a:gd name="connsiteY4" fmla="*/ 1014784 h 1445236"/>
              <a:gd name="connsiteX5" fmla="*/ 1989192 w 11828289"/>
              <a:gd name="connsiteY5" fmla="*/ 188023 h 1445236"/>
              <a:gd name="connsiteX6" fmla="*/ 0 w 11828289"/>
              <a:gd name="connsiteY6" fmla="*/ 898855 h 1445236"/>
              <a:gd name="connsiteX0" fmla="*/ 11828289 w 11828289"/>
              <a:gd name="connsiteY0" fmla="*/ 1426303 h 1449331"/>
              <a:gd name="connsiteX1" fmla="*/ 10032136 w 11828289"/>
              <a:gd name="connsiteY1" fmla="*/ 275325 h 1449331"/>
              <a:gd name="connsiteX2" fmla="*/ 7820335 w 11828289"/>
              <a:gd name="connsiteY2" fmla="*/ 605809 h 1449331"/>
              <a:gd name="connsiteX3" fmla="*/ 5579412 w 11828289"/>
              <a:gd name="connsiteY3" fmla="*/ 5295 h 1449331"/>
              <a:gd name="connsiteX4" fmla="*/ 3835445 w 11828289"/>
              <a:gd name="connsiteY4" fmla="*/ 1018879 h 1449331"/>
              <a:gd name="connsiteX5" fmla="*/ 1989192 w 11828289"/>
              <a:gd name="connsiteY5" fmla="*/ 192118 h 1449331"/>
              <a:gd name="connsiteX6" fmla="*/ 0 w 11828289"/>
              <a:gd name="connsiteY6" fmla="*/ 902950 h 1449331"/>
              <a:gd name="connsiteX0" fmla="*/ 12904735 w 12904735"/>
              <a:gd name="connsiteY0" fmla="*/ 1495751 h 1517626"/>
              <a:gd name="connsiteX1" fmla="*/ 10032136 w 12904735"/>
              <a:gd name="connsiteY1" fmla="*/ 275325 h 1517626"/>
              <a:gd name="connsiteX2" fmla="*/ 7820335 w 12904735"/>
              <a:gd name="connsiteY2" fmla="*/ 605809 h 1517626"/>
              <a:gd name="connsiteX3" fmla="*/ 5579412 w 12904735"/>
              <a:gd name="connsiteY3" fmla="*/ 5295 h 1517626"/>
              <a:gd name="connsiteX4" fmla="*/ 3835445 w 12904735"/>
              <a:gd name="connsiteY4" fmla="*/ 1018879 h 1517626"/>
              <a:gd name="connsiteX5" fmla="*/ 1989192 w 12904735"/>
              <a:gd name="connsiteY5" fmla="*/ 192118 h 1517626"/>
              <a:gd name="connsiteX6" fmla="*/ 0 w 12904735"/>
              <a:gd name="connsiteY6" fmla="*/ 902950 h 1517626"/>
              <a:gd name="connsiteX0" fmla="*/ 12904735 w 12904735"/>
              <a:gd name="connsiteY0" fmla="*/ 1495751 h 1531590"/>
              <a:gd name="connsiteX1" fmla="*/ 10032136 w 12904735"/>
              <a:gd name="connsiteY1" fmla="*/ 275325 h 1531590"/>
              <a:gd name="connsiteX2" fmla="*/ 7820335 w 12904735"/>
              <a:gd name="connsiteY2" fmla="*/ 605809 h 1531590"/>
              <a:gd name="connsiteX3" fmla="*/ 5579412 w 12904735"/>
              <a:gd name="connsiteY3" fmla="*/ 5295 h 1531590"/>
              <a:gd name="connsiteX4" fmla="*/ 3835445 w 12904735"/>
              <a:gd name="connsiteY4" fmla="*/ 1018879 h 1531590"/>
              <a:gd name="connsiteX5" fmla="*/ 1989192 w 12904735"/>
              <a:gd name="connsiteY5" fmla="*/ 192118 h 1531590"/>
              <a:gd name="connsiteX6" fmla="*/ 0 w 12904735"/>
              <a:gd name="connsiteY6" fmla="*/ 902950 h 1531590"/>
              <a:gd name="connsiteX0" fmla="*/ 12904735 w 12904735"/>
              <a:gd name="connsiteY0" fmla="*/ 1495751 h 1517273"/>
              <a:gd name="connsiteX1" fmla="*/ 10032136 w 12904735"/>
              <a:gd name="connsiteY1" fmla="*/ 275325 h 1517273"/>
              <a:gd name="connsiteX2" fmla="*/ 7820335 w 12904735"/>
              <a:gd name="connsiteY2" fmla="*/ 605809 h 1517273"/>
              <a:gd name="connsiteX3" fmla="*/ 5579412 w 12904735"/>
              <a:gd name="connsiteY3" fmla="*/ 5295 h 1517273"/>
              <a:gd name="connsiteX4" fmla="*/ 3835445 w 12904735"/>
              <a:gd name="connsiteY4" fmla="*/ 1018879 h 1517273"/>
              <a:gd name="connsiteX5" fmla="*/ 1989192 w 12904735"/>
              <a:gd name="connsiteY5" fmla="*/ 192118 h 1517273"/>
              <a:gd name="connsiteX6" fmla="*/ 0 w 12904735"/>
              <a:gd name="connsiteY6" fmla="*/ 902950 h 1517273"/>
              <a:gd name="connsiteX0" fmla="*/ 12904735 w 12904735"/>
              <a:gd name="connsiteY0" fmla="*/ 1495751 h 1523700"/>
              <a:gd name="connsiteX1" fmla="*/ 10032136 w 12904735"/>
              <a:gd name="connsiteY1" fmla="*/ 275325 h 1523700"/>
              <a:gd name="connsiteX2" fmla="*/ 7820335 w 12904735"/>
              <a:gd name="connsiteY2" fmla="*/ 605809 h 1523700"/>
              <a:gd name="connsiteX3" fmla="*/ 5579412 w 12904735"/>
              <a:gd name="connsiteY3" fmla="*/ 5295 h 1523700"/>
              <a:gd name="connsiteX4" fmla="*/ 3835445 w 12904735"/>
              <a:gd name="connsiteY4" fmla="*/ 1018879 h 1523700"/>
              <a:gd name="connsiteX5" fmla="*/ 1989192 w 12904735"/>
              <a:gd name="connsiteY5" fmla="*/ 192118 h 1523700"/>
              <a:gd name="connsiteX6" fmla="*/ 0 w 12904735"/>
              <a:gd name="connsiteY6" fmla="*/ 902950 h 1523700"/>
              <a:gd name="connsiteX0" fmla="*/ 12904735 w 12904735"/>
              <a:gd name="connsiteY0" fmla="*/ 1496017 h 1530023"/>
              <a:gd name="connsiteX1" fmla="*/ 10124733 w 12904735"/>
              <a:gd name="connsiteY1" fmla="*/ 472361 h 1530023"/>
              <a:gd name="connsiteX2" fmla="*/ 7820335 w 12904735"/>
              <a:gd name="connsiteY2" fmla="*/ 606075 h 1530023"/>
              <a:gd name="connsiteX3" fmla="*/ 5579412 w 12904735"/>
              <a:gd name="connsiteY3" fmla="*/ 5561 h 1530023"/>
              <a:gd name="connsiteX4" fmla="*/ 3835445 w 12904735"/>
              <a:gd name="connsiteY4" fmla="*/ 1019145 h 1530023"/>
              <a:gd name="connsiteX5" fmla="*/ 1989192 w 12904735"/>
              <a:gd name="connsiteY5" fmla="*/ 192384 h 1530023"/>
              <a:gd name="connsiteX6" fmla="*/ 0 w 12904735"/>
              <a:gd name="connsiteY6" fmla="*/ 903216 h 1530023"/>
              <a:gd name="connsiteX0" fmla="*/ 12904735 w 12904735"/>
              <a:gd name="connsiteY0" fmla="*/ 1500325 h 1525525"/>
              <a:gd name="connsiteX1" fmla="*/ 10124733 w 12904735"/>
              <a:gd name="connsiteY1" fmla="*/ 476669 h 1525525"/>
              <a:gd name="connsiteX2" fmla="*/ 7415221 w 12904735"/>
              <a:gd name="connsiteY2" fmla="*/ 506211 h 1525525"/>
              <a:gd name="connsiteX3" fmla="*/ 5579412 w 12904735"/>
              <a:gd name="connsiteY3" fmla="*/ 9869 h 1525525"/>
              <a:gd name="connsiteX4" fmla="*/ 3835445 w 12904735"/>
              <a:gd name="connsiteY4" fmla="*/ 1023453 h 1525525"/>
              <a:gd name="connsiteX5" fmla="*/ 1989192 w 12904735"/>
              <a:gd name="connsiteY5" fmla="*/ 196692 h 1525525"/>
              <a:gd name="connsiteX6" fmla="*/ 0 w 12904735"/>
              <a:gd name="connsiteY6" fmla="*/ 907524 h 1525525"/>
              <a:gd name="connsiteX0" fmla="*/ 12904735 w 12904735"/>
              <a:gd name="connsiteY0" fmla="*/ 1499771 h 1521254"/>
              <a:gd name="connsiteX1" fmla="*/ 9360804 w 12904735"/>
              <a:gd name="connsiteY1" fmla="*/ 267770 h 1521254"/>
              <a:gd name="connsiteX2" fmla="*/ 7415221 w 12904735"/>
              <a:gd name="connsiteY2" fmla="*/ 505657 h 1521254"/>
              <a:gd name="connsiteX3" fmla="*/ 5579412 w 12904735"/>
              <a:gd name="connsiteY3" fmla="*/ 9315 h 1521254"/>
              <a:gd name="connsiteX4" fmla="*/ 3835445 w 12904735"/>
              <a:gd name="connsiteY4" fmla="*/ 1022899 h 1521254"/>
              <a:gd name="connsiteX5" fmla="*/ 1989192 w 12904735"/>
              <a:gd name="connsiteY5" fmla="*/ 196138 h 1521254"/>
              <a:gd name="connsiteX6" fmla="*/ 0 w 12904735"/>
              <a:gd name="connsiteY6" fmla="*/ 906970 h 1521254"/>
              <a:gd name="connsiteX0" fmla="*/ 12904735 w 12904735"/>
              <a:gd name="connsiteY0" fmla="*/ 1499771 h 1499771"/>
              <a:gd name="connsiteX1" fmla="*/ 10956860 w 12904735"/>
              <a:gd name="connsiteY1" fmla="*/ 1101336 h 1499771"/>
              <a:gd name="connsiteX2" fmla="*/ 9360804 w 12904735"/>
              <a:gd name="connsiteY2" fmla="*/ 267770 h 1499771"/>
              <a:gd name="connsiteX3" fmla="*/ 7415221 w 12904735"/>
              <a:gd name="connsiteY3" fmla="*/ 505657 h 1499771"/>
              <a:gd name="connsiteX4" fmla="*/ 5579412 w 12904735"/>
              <a:gd name="connsiteY4" fmla="*/ 9315 h 1499771"/>
              <a:gd name="connsiteX5" fmla="*/ 3835445 w 12904735"/>
              <a:gd name="connsiteY5" fmla="*/ 1022899 h 1499771"/>
              <a:gd name="connsiteX6" fmla="*/ 1989192 w 12904735"/>
              <a:gd name="connsiteY6" fmla="*/ 196138 h 1499771"/>
              <a:gd name="connsiteX7" fmla="*/ 0 w 12904735"/>
              <a:gd name="connsiteY7" fmla="*/ 906970 h 1499771"/>
              <a:gd name="connsiteX0" fmla="*/ 12904735 w 12904735"/>
              <a:gd name="connsiteY0" fmla="*/ 1499379 h 1499379"/>
              <a:gd name="connsiteX1" fmla="*/ 10956860 w 12904735"/>
              <a:gd name="connsiteY1" fmla="*/ 1100944 h 1499379"/>
              <a:gd name="connsiteX2" fmla="*/ 9071437 w 12904735"/>
              <a:gd name="connsiteY2" fmla="*/ 105333 h 1499379"/>
              <a:gd name="connsiteX3" fmla="*/ 7415221 w 12904735"/>
              <a:gd name="connsiteY3" fmla="*/ 505265 h 1499379"/>
              <a:gd name="connsiteX4" fmla="*/ 5579412 w 12904735"/>
              <a:gd name="connsiteY4" fmla="*/ 8923 h 1499379"/>
              <a:gd name="connsiteX5" fmla="*/ 3835445 w 12904735"/>
              <a:gd name="connsiteY5" fmla="*/ 1022507 h 1499379"/>
              <a:gd name="connsiteX6" fmla="*/ 1989192 w 12904735"/>
              <a:gd name="connsiteY6" fmla="*/ 195746 h 1499379"/>
              <a:gd name="connsiteX7" fmla="*/ 0 w 12904735"/>
              <a:gd name="connsiteY7" fmla="*/ 906578 h 1499379"/>
              <a:gd name="connsiteX0" fmla="*/ 12904735 w 12904735"/>
              <a:gd name="connsiteY0" fmla="*/ 1513537 h 1513537"/>
              <a:gd name="connsiteX1" fmla="*/ 10956860 w 12904735"/>
              <a:gd name="connsiteY1" fmla="*/ 1115102 h 1513537"/>
              <a:gd name="connsiteX2" fmla="*/ 9071437 w 12904735"/>
              <a:gd name="connsiteY2" fmla="*/ 119491 h 1513537"/>
              <a:gd name="connsiteX3" fmla="*/ 7322623 w 12904735"/>
              <a:gd name="connsiteY3" fmla="*/ 311079 h 1513537"/>
              <a:gd name="connsiteX4" fmla="*/ 5579412 w 12904735"/>
              <a:gd name="connsiteY4" fmla="*/ 23081 h 1513537"/>
              <a:gd name="connsiteX5" fmla="*/ 3835445 w 12904735"/>
              <a:gd name="connsiteY5" fmla="*/ 1036665 h 1513537"/>
              <a:gd name="connsiteX6" fmla="*/ 1989192 w 12904735"/>
              <a:gd name="connsiteY6" fmla="*/ 209904 h 1513537"/>
              <a:gd name="connsiteX7" fmla="*/ 0 w 12904735"/>
              <a:gd name="connsiteY7" fmla="*/ 920736 h 1513537"/>
              <a:gd name="connsiteX0" fmla="*/ 12904735 w 12904735"/>
              <a:gd name="connsiteY0" fmla="*/ 1513806 h 1513806"/>
              <a:gd name="connsiteX1" fmla="*/ 10956860 w 12904735"/>
              <a:gd name="connsiteY1" fmla="*/ 1115371 h 1513806"/>
              <a:gd name="connsiteX2" fmla="*/ 9025138 w 12904735"/>
              <a:gd name="connsiteY2" fmla="*/ 154484 h 1513806"/>
              <a:gd name="connsiteX3" fmla="*/ 7322623 w 12904735"/>
              <a:gd name="connsiteY3" fmla="*/ 311348 h 1513806"/>
              <a:gd name="connsiteX4" fmla="*/ 5579412 w 12904735"/>
              <a:gd name="connsiteY4" fmla="*/ 23350 h 1513806"/>
              <a:gd name="connsiteX5" fmla="*/ 3835445 w 12904735"/>
              <a:gd name="connsiteY5" fmla="*/ 1036934 h 1513806"/>
              <a:gd name="connsiteX6" fmla="*/ 1989192 w 12904735"/>
              <a:gd name="connsiteY6" fmla="*/ 210173 h 1513806"/>
              <a:gd name="connsiteX7" fmla="*/ 0 w 12904735"/>
              <a:gd name="connsiteY7" fmla="*/ 921005 h 1513806"/>
              <a:gd name="connsiteX0" fmla="*/ 12904735 w 12904735"/>
              <a:gd name="connsiteY0" fmla="*/ 1513806 h 1513806"/>
              <a:gd name="connsiteX1" fmla="*/ 10956860 w 12904735"/>
              <a:gd name="connsiteY1" fmla="*/ 1115371 h 1513806"/>
              <a:gd name="connsiteX2" fmla="*/ 9025138 w 12904735"/>
              <a:gd name="connsiteY2" fmla="*/ 154484 h 1513806"/>
              <a:gd name="connsiteX3" fmla="*/ 7322623 w 12904735"/>
              <a:gd name="connsiteY3" fmla="*/ 311348 h 1513806"/>
              <a:gd name="connsiteX4" fmla="*/ 5579412 w 12904735"/>
              <a:gd name="connsiteY4" fmla="*/ 23350 h 1513806"/>
              <a:gd name="connsiteX5" fmla="*/ 3835445 w 12904735"/>
              <a:gd name="connsiteY5" fmla="*/ 1036934 h 1513806"/>
              <a:gd name="connsiteX6" fmla="*/ 1989192 w 12904735"/>
              <a:gd name="connsiteY6" fmla="*/ 210173 h 1513806"/>
              <a:gd name="connsiteX7" fmla="*/ 0 w 12904735"/>
              <a:gd name="connsiteY7" fmla="*/ 921005 h 1513806"/>
              <a:gd name="connsiteX0" fmla="*/ 12904735 w 12904735"/>
              <a:gd name="connsiteY0" fmla="*/ 1513806 h 1513806"/>
              <a:gd name="connsiteX1" fmla="*/ 10956860 w 12904735"/>
              <a:gd name="connsiteY1" fmla="*/ 1115371 h 1513806"/>
              <a:gd name="connsiteX2" fmla="*/ 9025138 w 12904735"/>
              <a:gd name="connsiteY2" fmla="*/ 154484 h 1513806"/>
              <a:gd name="connsiteX3" fmla="*/ 7322623 w 12904735"/>
              <a:gd name="connsiteY3" fmla="*/ 311348 h 1513806"/>
              <a:gd name="connsiteX4" fmla="*/ 5579412 w 12904735"/>
              <a:gd name="connsiteY4" fmla="*/ 23350 h 1513806"/>
              <a:gd name="connsiteX5" fmla="*/ 3835445 w 12904735"/>
              <a:gd name="connsiteY5" fmla="*/ 1036934 h 1513806"/>
              <a:gd name="connsiteX6" fmla="*/ 1989192 w 12904735"/>
              <a:gd name="connsiteY6" fmla="*/ 210173 h 1513806"/>
              <a:gd name="connsiteX7" fmla="*/ 0 w 12904735"/>
              <a:gd name="connsiteY7" fmla="*/ 921005 h 1513806"/>
              <a:gd name="connsiteX0" fmla="*/ 12904735 w 12904735"/>
              <a:gd name="connsiteY0" fmla="*/ 1513806 h 1513806"/>
              <a:gd name="connsiteX1" fmla="*/ 10852688 w 12904735"/>
              <a:gd name="connsiteY1" fmla="*/ 1300566 h 1513806"/>
              <a:gd name="connsiteX2" fmla="*/ 9025138 w 12904735"/>
              <a:gd name="connsiteY2" fmla="*/ 154484 h 1513806"/>
              <a:gd name="connsiteX3" fmla="*/ 7322623 w 12904735"/>
              <a:gd name="connsiteY3" fmla="*/ 311348 h 1513806"/>
              <a:gd name="connsiteX4" fmla="*/ 5579412 w 12904735"/>
              <a:gd name="connsiteY4" fmla="*/ 23350 h 1513806"/>
              <a:gd name="connsiteX5" fmla="*/ 3835445 w 12904735"/>
              <a:gd name="connsiteY5" fmla="*/ 1036934 h 1513806"/>
              <a:gd name="connsiteX6" fmla="*/ 1989192 w 12904735"/>
              <a:gd name="connsiteY6" fmla="*/ 210173 h 1513806"/>
              <a:gd name="connsiteX7" fmla="*/ 0 w 12904735"/>
              <a:gd name="connsiteY7" fmla="*/ 921005 h 1513806"/>
              <a:gd name="connsiteX0" fmla="*/ 12904735 w 12904735"/>
              <a:gd name="connsiteY0" fmla="*/ 2219861 h 2219861"/>
              <a:gd name="connsiteX1" fmla="*/ 10852688 w 12904735"/>
              <a:gd name="connsiteY1" fmla="*/ 1300566 h 2219861"/>
              <a:gd name="connsiteX2" fmla="*/ 9025138 w 12904735"/>
              <a:gd name="connsiteY2" fmla="*/ 154484 h 2219861"/>
              <a:gd name="connsiteX3" fmla="*/ 7322623 w 12904735"/>
              <a:gd name="connsiteY3" fmla="*/ 311348 h 2219861"/>
              <a:gd name="connsiteX4" fmla="*/ 5579412 w 12904735"/>
              <a:gd name="connsiteY4" fmla="*/ 23350 h 2219861"/>
              <a:gd name="connsiteX5" fmla="*/ 3835445 w 12904735"/>
              <a:gd name="connsiteY5" fmla="*/ 1036934 h 2219861"/>
              <a:gd name="connsiteX6" fmla="*/ 1989192 w 12904735"/>
              <a:gd name="connsiteY6" fmla="*/ 210173 h 2219861"/>
              <a:gd name="connsiteX7" fmla="*/ 0 w 12904735"/>
              <a:gd name="connsiteY7" fmla="*/ 921005 h 2219861"/>
              <a:gd name="connsiteX0" fmla="*/ 12904735 w 12904735"/>
              <a:gd name="connsiteY0" fmla="*/ 2219861 h 2219861"/>
              <a:gd name="connsiteX1" fmla="*/ 10852688 w 12904735"/>
              <a:gd name="connsiteY1" fmla="*/ 1300566 h 2219861"/>
              <a:gd name="connsiteX2" fmla="*/ 9025138 w 12904735"/>
              <a:gd name="connsiteY2" fmla="*/ 154484 h 2219861"/>
              <a:gd name="connsiteX3" fmla="*/ 7322623 w 12904735"/>
              <a:gd name="connsiteY3" fmla="*/ 311348 h 2219861"/>
              <a:gd name="connsiteX4" fmla="*/ 5579412 w 12904735"/>
              <a:gd name="connsiteY4" fmla="*/ 23350 h 2219861"/>
              <a:gd name="connsiteX5" fmla="*/ 3835445 w 12904735"/>
              <a:gd name="connsiteY5" fmla="*/ 1036934 h 2219861"/>
              <a:gd name="connsiteX6" fmla="*/ 1989192 w 12904735"/>
              <a:gd name="connsiteY6" fmla="*/ 210173 h 2219861"/>
              <a:gd name="connsiteX7" fmla="*/ 0 w 12904735"/>
              <a:gd name="connsiteY7" fmla="*/ 921005 h 2219861"/>
              <a:gd name="connsiteX0" fmla="*/ 12904735 w 12904735"/>
              <a:gd name="connsiteY0" fmla="*/ 2208594 h 2208594"/>
              <a:gd name="connsiteX1" fmla="*/ 10852688 w 12904735"/>
              <a:gd name="connsiteY1" fmla="*/ 1289299 h 2208594"/>
              <a:gd name="connsiteX2" fmla="*/ 9025138 w 12904735"/>
              <a:gd name="connsiteY2" fmla="*/ 143217 h 2208594"/>
              <a:gd name="connsiteX3" fmla="*/ 7322623 w 12904735"/>
              <a:gd name="connsiteY3" fmla="*/ 300081 h 2208594"/>
              <a:gd name="connsiteX4" fmla="*/ 5579412 w 12904735"/>
              <a:gd name="connsiteY4" fmla="*/ 12083 h 2208594"/>
              <a:gd name="connsiteX5" fmla="*/ 3546078 w 12904735"/>
              <a:gd name="connsiteY5" fmla="*/ 782599 h 2208594"/>
              <a:gd name="connsiteX6" fmla="*/ 1989192 w 12904735"/>
              <a:gd name="connsiteY6" fmla="*/ 198906 h 2208594"/>
              <a:gd name="connsiteX7" fmla="*/ 0 w 12904735"/>
              <a:gd name="connsiteY7" fmla="*/ 909738 h 2208594"/>
              <a:gd name="connsiteX0" fmla="*/ 12904735 w 12904735"/>
              <a:gd name="connsiteY0" fmla="*/ 2321993 h 2321993"/>
              <a:gd name="connsiteX1" fmla="*/ 10852688 w 12904735"/>
              <a:gd name="connsiteY1" fmla="*/ 1402698 h 2321993"/>
              <a:gd name="connsiteX2" fmla="*/ 9025138 w 12904735"/>
              <a:gd name="connsiteY2" fmla="*/ 256616 h 2321993"/>
              <a:gd name="connsiteX3" fmla="*/ 7322623 w 12904735"/>
              <a:gd name="connsiteY3" fmla="*/ 413480 h 2321993"/>
              <a:gd name="connsiteX4" fmla="*/ 5440516 w 12904735"/>
              <a:gd name="connsiteY4" fmla="*/ 9735 h 2321993"/>
              <a:gd name="connsiteX5" fmla="*/ 3546078 w 12904735"/>
              <a:gd name="connsiteY5" fmla="*/ 895998 h 2321993"/>
              <a:gd name="connsiteX6" fmla="*/ 1989192 w 12904735"/>
              <a:gd name="connsiteY6" fmla="*/ 312305 h 2321993"/>
              <a:gd name="connsiteX7" fmla="*/ 0 w 12904735"/>
              <a:gd name="connsiteY7" fmla="*/ 1023137 h 2321993"/>
              <a:gd name="connsiteX0" fmla="*/ 12904735 w 12904735"/>
              <a:gd name="connsiteY0" fmla="*/ 2319284 h 2319284"/>
              <a:gd name="connsiteX1" fmla="*/ 10852688 w 12904735"/>
              <a:gd name="connsiteY1" fmla="*/ 1399989 h 2319284"/>
              <a:gd name="connsiteX2" fmla="*/ 9025138 w 12904735"/>
              <a:gd name="connsiteY2" fmla="*/ 253907 h 2319284"/>
              <a:gd name="connsiteX3" fmla="*/ 7322623 w 12904735"/>
              <a:gd name="connsiteY3" fmla="*/ 410771 h 2319284"/>
              <a:gd name="connsiteX4" fmla="*/ 5440516 w 12904735"/>
              <a:gd name="connsiteY4" fmla="*/ 7026 h 2319284"/>
              <a:gd name="connsiteX5" fmla="*/ 3546078 w 12904735"/>
              <a:gd name="connsiteY5" fmla="*/ 893289 h 2319284"/>
              <a:gd name="connsiteX6" fmla="*/ 1989192 w 12904735"/>
              <a:gd name="connsiteY6" fmla="*/ 309596 h 2319284"/>
              <a:gd name="connsiteX7" fmla="*/ 0 w 12904735"/>
              <a:gd name="connsiteY7" fmla="*/ 1020428 h 2319284"/>
              <a:gd name="connsiteX0" fmla="*/ 12904735 w 12904735"/>
              <a:gd name="connsiteY0" fmla="*/ 2318870 h 2318870"/>
              <a:gd name="connsiteX1" fmla="*/ 10852688 w 12904735"/>
              <a:gd name="connsiteY1" fmla="*/ 1399575 h 2318870"/>
              <a:gd name="connsiteX2" fmla="*/ 9025138 w 12904735"/>
              <a:gd name="connsiteY2" fmla="*/ 253493 h 2318870"/>
              <a:gd name="connsiteX3" fmla="*/ 7473094 w 12904735"/>
              <a:gd name="connsiteY3" fmla="*/ 421932 h 2318870"/>
              <a:gd name="connsiteX4" fmla="*/ 5440516 w 12904735"/>
              <a:gd name="connsiteY4" fmla="*/ 6612 h 2318870"/>
              <a:gd name="connsiteX5" fmla="*/ 3546078 w 12904735"/>
              <a:gd name="connsiteY5" fmla="*/ 892875 h 2318870"/>
              <a:gd name="connsiteX6" fmla="*/ 1989192 w 12904735"/>
              <a:gd name="connsiteY6" fmla="*/ 309182 h 2318870"/>
              <a:gd name="connsiteX7" fmla="*/ 0 w 12904735"/>
              <a:gd name="connsiteY7" fmla="*/ 1020014 h 2318870"/>
              <a:gd name="connsiteX0" fmla="*/ 12904735 w 12904735"/>
              <a:gd name="connsiteY0" fmla="*/ 2318870 h 2318870"/>
              <a:gd name="connsiteX1" fmla="*/ 10852688 w 12904735"/>
              <a:gd name="connsiteY1" fmla="*/ 1399575 h 2318870"/>
              <a:gd name="connsiteX2" fmla="*/ 9025138 w 12904735"/>
              <a:gd name="connsiteY2" fmla="*/ 253493 h 2318870"/>
              <a:gd name="connsiteX3" fmla="*/ 7473094 w 12904735"/>
              <a:gd name="connsiteY3" fmla="*/ 421932 h 2318870"/>
              <a:gd name="connsiteX4" fmla="*/ 5440516 w 12904735"/>
              <a:gd name="connsiteY4" fmla="*/ 6612 h 2318870"/>
              <a:gd name="connsiteX5" fmla="*/ 3546078 w 12904735"/>
              <a:gd name="connsiteY5" fmla="*/ 892875 h 2318870"/>
              <a:gd name="connsiteX6" fmla="*/ 1989192 w 12904735"/>
              <a:gd name="connsiteY6" fmla="*/ 309182 h 2318870"/>
              <a:gd name="connsiteX7" fmla="*/ 0 w 12904735"/>
              <a:gd name="connsiteY7" fmla="*/ 1020014 h 2318870"/>
              <a:gd name="connsiteX0" fmla="*/ 12869335 w 12869335"/>
              <a:gd name="connsiteY0" fmla="*/ 2318870 h 2318870"/>
              <a:gd name="connsiteX1" fmla="*/ 10817288 w 12869335"/>
              <a:gd name="connsiteY1" fmla="*/ 1399575 h 2318870"/>
              <a:gd name="connsiteX2" fmla="*/ 8989738 w 12869335"/>
              <a:gd name="connsiteY2" fmla="*/ 253493 h 2318870"/>
              <a:gd name="connsiteX3" fmla="*/ 7437694 w 12869335"/>
              <a:gd name="connsiteY3" fmla="*/ 421932 h 2318870"/>
              <a:gd name="connsiteX4" fmla="*/ 5405116 w 12869335"/>
              <a:gd name="connsiteY4" fmla="*/ 6612 h 2318870"/>
              <a:gd name="connsiteX5" fmla="*/ 3510678 w 12869335"/>
              <a:gd name="connsiteY5" fmla="*/ 892875 h 2318870"/>
              <a:gd name="connsiteX6" fmla="*/ 1953792 w 12869335"/>
              <a:gd name="connsiteY6" fmla="*/ 309182 h 2318870"/>
              <a:gd name="connsiteX7" fmla="*/ 0 w 12869335"/>
              <a:gd name="connsiteY7" fmla="*/ 1043164 h 2318870"/>
              <a:gd name="connsiteX0" fmla="*/ 12727736 w 12727736"/>
              <a:gd name="connsiteY0" fmla="*/ 2318870 h 2318870"/>
              <a:gd name="connsiteX1" fmla="*/ 10675689 w 12727736"/>
              <a:gd name="connsiteY1" fmla="*/ 1399575 h 2318870"/>
              <a:gd name="connsiteX2" fmla="*/ 8848139 w 12727736"/>
              <a:gd name="connsiteY2" fmla="*/ 253493 h 2318870"/>
              <a:gd name="connsiteX3" fmla="*/ 7296095 w 12727736"/>
              <a:gd name="connsiteY3" fmla="*/ 421932 h 2318870"/>
              <a:gd name="connsiteX4" fmla="*/ 5263517 w 12727736"/>
              <a:gd name="connsiteY4" fmla="*/ 6612 h 2318870"/>
              <a:gd name="connsiteX5" fmla="*/ 3369079 w 12727736"/>
              <a:gd name="connsiteY5" fmla="*/ 892875 h 2318870"/>
              <a:gd name="connsiteX6" fmla="*/ 1812193 w 12727736"/>
              <a:gd name="connsiteY6" fmla="*/ 309182 h 2318870"/>
              <a:gd name="connsiteX7" fmla="*/ 0 w 12727736"/>
              <a:gd name="connsiteY7" fmla="*/ 1135761 h 2318870"/>
              <a:gd name="connsiteX0" fmla="*/ 12727736 w 12727736"/>
              <a:gd name="connsiteY0" fmla="*/ 2320090 h 2320090"/>
              <a:gd name="connsiteX1" fmla="*/ 10675689 w 12727736"/>
              <a:gd name="connsiteY1" fmla="*/ 1400795 h 2320090"/>
              <a:gd name="connsiteX2" fmla="*/ 8848139 w 12727736"/>
              <a:gd name="connsiteY2" fmla="*/ 254713 h 2320090"/>
              <a:gd name="connsiteX3" fmla="*/ 7296095 w 12727736"/>
              <a:gd name="connsiteY3" fmla="*/ 423152 h 2320090"/>
              <a:gd name="connsiteX4" fmla="*/ 5263517 w 12727736"/>
              <a:gd name="connsiteY4" fmla="*/ 7832 h 2320090"/>
              <a:gd name="connsiteX5" fmla="*/ 3227480 w 12727736"/>
              <a:gd name="connsiteY5" fmla="*/ 940394 h 2320090"/>
              <a:gd name="connsiteX6" fmla="*/ 1812193 w 12727736"/>
              <a:gd name="connsiteY6" fmla="*/ 310402 h 2320090"/>
              <a:gd name="connsiteX7" fmla="*/ 0 w 12727736"/>
              <a:gd name="connsiteY7" fmla="*/ 1136981 h 2320090"/>
              <a:gd name="connsiteX0" fmla="*/ 12727736 w 12727736"/>
              <a:gd name="connsiteY0" fmla="*/ 2111109 h 2111109"/>
              <a:gd name="connsiteX1" fmla="*/ 10675689 w 12727736"/>
              <a:gd name="connsiteY1" fmla="*/ 1191814 h 2111109"/>
              <a:gd name="connsiteX2" fmla="*/ 8848139 w 12727736"/>
              <a:gd name="connsiteY2" fmla="*/ 45732 h 2111109"/>
              <a:gd name="connsiteX3" fmla="*/ 7296095 w 12727736"/>
              <a:gd name="connsiteY3" fmla="*/ 214171 h 2111109"/>
              <a:gd name="connsiteX4" fmla="*/ 4661719 w 12727736"/>
              <a:gd name="connsiteY4" fmla="*/ 88218 h 2111109"/>
              <a:gd name="connsiteX5" fmla="*/ 3227480 w 12727736"/>
              <a:gd name="connsiteY5" fmla="*/ 731413 h 2111109"/>
              <a:gd name="connsiteX6" fmla="*/ 1812193 w 12727736"/>
              <a:gd name="connsiteY6" fmla="*/ 101421 h 2111109"/>
              <a:gd name="connsiteX7" fmla="*/ 0 w 12727736"/>
              <a:gd name="connsiteY7" fmla="*/ 928000 h 2111109"/>
              <a:gd name="connsiteX0" fmla="*/ 12727736 w 12727736"/>
              <a:gd name="connsiteY0" fmla="*/ 2125283 h 2125283"/>
              <a:gd name="connsiteX1" fmla="*/ 10675689 w 12727736"/>
              <a:gd name="connsiteY1" fmla="*/ 1205988 h 2125283"/>
              <a:gd name="connsiteX2" fmla="*/ 8848139 w 12727736"/>
              <a:gd name="connsiteY2" fmla="*/ 59906 h 2125283"/>
              <a:gd name="connsiteX3" fmla="*/ 7296095 w 12727736"/>
              <a:gd name="connsiteY3" fmla="*/ 228345 h 2125283"/>
              <a:gd name="connsiteX4" fmla="*/ 5742492 w 12727736"/>
              <a:gd name="connsiteY4" fmla="*/ 801408 h 2125283"/>
              <a:gd name="connsiteX5" fmla="*/ 4661719 w 12727736"/>
              <a:gd name="connsiteY5" fmla="*/ 102392 h 2125283"/>
              <a:gd name="connsiteX6" fmla="*/ 3227480 w 12727736"/>
              <a:gd name="connsiteY6" fmla="*/ 745587 h 2125283"/>
              <a:gd name="connsiteX7" fmla="*/ 1812193 w 12727736"/>
              <a:gd name="connsiteY7" fmla="*/ 115595 h 2125283"/>
              <a:gd name="connsiteX8" fmla="*/ 0 w 12727736"/>
              <a:gd name="connsiteY8" fmla="*/ 942174 h 2125283"/>
              <a:gd name="connsiteX0" fmla="*/ 12727736 w 12727736"/>
              <a:gd name="connsiteY0" fmla="*/ 2022990 h 2022990"/>
              <a:gd name="connsiteX1" fmla="*/ 10675689 w 12727736"/>
              <a:gd name="connsiteY1" fmla="*/ 1103695 h 2022990"/>
              <a:gd name="connsiteX2" fmla="*/ 8883539 w 12727736"/>
              <a:gd name="connsiteY2" fmla="*/ 189107 h 2022990"/>
              <a:gd name="connsiteX3" fmla="*/ 7296095 w 12727736"/>
              <a:gd name="connsiteY3" fmla="*/ 126052 h 2022990"/>
              <a:gd name="connsiteX4" fmla="*/ 5742492 w 12727736"/>
              <a:gd name="connsiteY4" fmla="*/ 699115 h 2022990"/>
              <a:gd name="connsiteX5" fmla="*/ 4661719 w 12727736"/>
              <a:gd name="connsiteY5" fmla="*/ 99 h 2022990"/>
              <a:gd name="connsiteX6" fmla="*/ 3227480 w 12727736"/>
              <a:gd name="connsiteY6" fmla="*/ 643294 h 2022990"/>
              <a:gd name="connsiteX7" fmla="*/ 1812193 w 12727736"/>
              <a:gd name="connsiteY7" fmla="*/ 13302 h 2022990"/>
              <a:gd name="connsiteX8" fmla="*/ 0 w 12727736"/>
              <a:gd name="connsiteY8" fmla="*/ 839881 h 2022990"/>
              <a:gd name="connsiteX0" fmla="*/ 12727736 w 12727736"/>
              <a:gd name="connsiteY0" fmla="*/ 2022990 h 2022990"/>
              <a:gd name="connsiteX1" fmla="*/ 10675689 w 12727736"/>
              <a:gd name="connsiteY1" fmla="*/ 1103695 h 2022990"/>
              <a:gd name="connsiteX2" fmla="*/ 8883539 w 12727736"/>
              <a:gd name="connsiteY2" fmla="*/ 189107 h 2022990"/>
              <a:gd name="connsiteX3" fmla="*/ 7248895 w 12727736"/>
              <a:gd name="connsiteY3" fmla="*/ 253373 h 2022990"/>
              <a:gd name="connsiteX4" fmla="*/ 5742492 w 12727736"/>
              <a:gd name="connsiteY4" fmla="*/ 699115 h 2022990"/>
              <a:gd name="connsiteX5" fmla="*/ 4661719 w 12727736"/>
              <a:gd name="connsiteY5" fmla="*/ 99 h 2022990"/>
              <a:gd name="connsiteX6" fmla="*/ 3227480 w 12727736"/>
              <a:gd name="connsiteY6" fmla="*/ 643294 h 2022990"/>
              <a:gd name="connsiteX7" fmla="*/ 1812193 w 12727736"/>
              <a:gd name="connsiteY7" fmla="*/ 13302 h 2022990"/>
              <a:gd name="connsiteX8" fmla="*/ 0 w 12727736"/>
              <a:gd name="connsiteY8" fmla="*/ 839881 h 2022990"/>
              <a:gd name="connsiteX0" fmla="*/ 12727736 w 12727736"/>
              <a:gd name="connsiteY0" fmla="*/ 2022990 h 2022990"/>
              <a:gd name="connsiteX1" fmla="*/ 10675689 w 12727736"/>
              <a:gd name="connsiteY1" fmla="*/ 1103695 h 2022990"/>
              <a:gd name="connsiteX2" fmla="*/ 8387941 w 12727736"/>
              <a:gd name="connsiteY2" fmla="*/ 605796 h 2022990"/>
              <a:gd name="connsiteX3" fmla="*/ 7248895 w 12727736"/>
              <a:gd name="connsiteY3" fmla="*/ 253373 h 2022990"/>
              <a:gd name="connsiteX4" fmla="*/ 5742492 w 12727736"/>
              <a:gd name="connsiteY4" fmla="*/ 699115 h 2022990"/>
              <a:gd name="connsiteX5" fmla="*/ 4661719 w 12727736"/>
              <a:gd name="connsiteY5" fmla="*/ 99 h 2022990"/>
              <a:gd name="connsiteX6" fmla="*/ 3227480 w 12727736"/>
              <a:gd name="connsiteY6" fmla="*/ 643294 h 2022990"/>
              <a:gd name="connsiteX7" fmla="*/ 1812193 w 12727736"/>
              <a:gd name="connsiteY7" fmla="*/ 13302 h 2022990"/>
              <a:gd name="connsiteX8" fmla="*/ 0 w 12727736"/>
              <a:gd name="connsiteY8" fmla="*/ 839881 h 2022990"/>
              <a:gd name="connsiteX0" fmla="*/ 12727736 w 12727736"/>
              <a:gd name="connsiteY0" fmla="*/ 2022990 h 2022990"/>
              <a:gd name="connsiteX1" fmla="*/ 10675689 w 12727736"/>
              <a:gd name="connsiteY1" fmla="*/ 1103695 h 2022990"/>
              <a:gd name="connsiteX2" fmla="*/ 9884276 w 12727736"/>
              <a:gd name="connsiteY2" fmla="*/ 351874 h 2022990"/>
              <a:gd name="connsiteX3" fmla="*/ 8387941 w 12727736"/>
              <a:gd name="connsiteY3" fmla="*/ 605796 h 2022990"/>
              <a:gd name="connsiteX4" fmla="*/ 7248895 w 12727736"/>
              <a:gd name="connsiteY4" fmla="*/ 253373 h 2022990"/>
              <a:gd name="connsiteX5" fmla="*/ 5742492 w 12727736"/>
              <a:gd name="connsiteY5" fmla="*/ 699115 h 2022990"/>
              <a:gd name="connsiteX6" fmla="*/ 4661719 w 12727736"/>
              <a:gd name="connsiteY6" fmla="*/ 99 h 2022990"/>
              <a:gd name="connsiteX7" fmla="*/ 3227480 w 12727736"/>
              <a:gd name="connsiteY7" fmla="*/ 643294 h 2022990"/>
              <a:gd name="connsiteX8" fmla="*/ 1812193 w 12727736"/>
              <a:gd name="connsiteY8" fmla="*/ 13302 h 2022990"/>
              <a:gd name="connsiteX9" fmla="*/ 0 w 12727736"/>
              <a:gd name="connsiteY9" fmla="*/ 839881 h 2022990"/>
              <a:gd name="connsiteX0" fmla="*/ 12727736 w 12727736"/>
              <a:gd name="connsiteY0" fmla="*/ 2022990 h 2022990"/>
              <a:gd name="connsiteX1" fmla="*/ 10675689 w 12727736"/>
              <a:gd name="connsiteY1" fmla="*/ 1103695 h 2022990"/>
              <a:gd name="connsiteX2" fmla="*/ 9919676 w 12727736"/>
              <a:gd name="connsiteY2" fmla="*/ 236127 h 2022990"/>
              <a:gd name="connsiteX3" fmla="*/ 8387941 w 12727736"/>
              <a:gd name="connsiteY3" fmla="*/ 605796 h 2022990"/>
              <a:gd name="connsiteX4" fmla="*/ 7248895 w 12727736"/>
              <a:gd name="connsiteY4" fmla="*/ 253373 h 2022990"/>
              <a:gd name="connsiteX5" fmla="*/ 5742492 w 12727736"/>
              <a:gd name="connsiteY5" fmla="*/ 699115 h 2022990"/>
              <a:gd name="connsiteX6" fmla="*/ 4661719 w 12727736"/>
              <a:gd name="connsiteY6" fmla="*/ 99 h 2022990"/>
              <a:gd name="connsiteX7" fmla="*/ 3227480 w 12727736"/>
              <a:gd name="connsiteY7" fmla="*/ 643294 h 2022990"/>
              <a:gd name="connsiteX8" fmla="*/ 1812193 w 12727736"/>
              <a:gd name="connsiteY8" fmla="*/ 13302 h 2022990"/>
              <a:gd name="connsiteX9" fmla="*/ 0 w 12727736"/>
              <a:gd name="connsiteY9" fmla="*/ 839881 h 2022990"/>
              <a:gd name="connsiteX0" fmla="*/ 12727736 w 12727736"/>
              <a:gd name="connsiteY0" fmla="*/ 2022990 h 2022990"/>
              <a:gd name="connsiteX1" fmla="*/ 10675689 w 12727736"/>
              <a:gd name="connsiteY1" fmla="*/ 1103695 h 2022990"/>
              <a:gd name="connsiteX2" fmla="*/ 9919676 w 12727736"/>
              <a:gd name="connsiteY2" fmla="*/ 236127 h 2022990"/>
              <a:gd name="connsiteX3" fmla="*/ 8600341 w 12727736"/>
              <a:gd name="connsiteY3" fmla="*/ 420601 h 2022990"/>
              <a:gd name="connsiteX4" fmla="*/ 7248895 w 12727736"/>
              <a:gd name="connsiteY4" fmla="*/ 253373 h 2022990"/>
              <a:gd name="connsiteX5" fmla="*/ 5742492 w 12727736"/>
              <a:gd name="connsiteY5" fmla="*/ 699115 h 2022990"/>
              <a:gd name="connsiteX6" fmla="*/ 4661719 w 12727736"/>
              <a:gd name="connsiteY6" fmla="*/ 99 h 2022990"/>
              <a:gd name="connsiteX7" fmla="*/ 3227480 w 12727736"/>
              <a:gd name="connsiteY7" fmla="*/ 643294 h 2022990"/>
              <a:gd name="connsiteX8" fmla="*/ 1812193 w 12727736"/>
              <a:gd name="connsiteY8" fmla="*/ 13302 h 2022990"/>
              <a:gd name="connsiteX9" fmla="*/ 0 w 12727736"/>
              <a:gd name="connsiteY9" fmla="*/ 839881 h 2022990"/>
              <a:gd name="connsiteX0" fmla="*/ 12727736 w 12727736"/>
              <a:gd name="connsiteY0" fmla="*/ 2022990 h 2022990"/>
              <a:gd name="connsiteX1" fmla="*/ 10675689 w 12727736"/>
              <a:gd name="connsiteY1" fmla="*/ 1103695 h 2022990"/>
              <a:gd name="connsiteX2" fmla="*/ 10002276 w 12727736"/>
              <a:gd name="connsiteY2" fmla="*/ 27782 h 2022990"/>
              <a:gd name="connsiteX3" fmla="*/ 8600341 w 12727736"/>
              <a:gd name="connsiteY3" fmla="*/ 420601 h 2022990"/>
              <a:gd name="connsiteX4" fmla="*/ 7248895 w 12727736"/>
              <a:gd name="connsiteY4" fmla="*/ 253373 h 2022990"/>
              <a:gd name="connsiteX5" fmla="*/ 5742492 w 12727736"/>
              <a:gd name="connsiteY5" fmla="*/ 699115 h 2022990"/>
              <a:gd name="connsiteX6" fmla="*/ 4661719 w 12727736"/>
              <a:gd name="connsiteY6" fmla="*/ 99 h 2022990"/>
              <a:gd name="connsiteX7" fmla="*/ 3227480 w 12727736"/>
              <a:gd name="connsiteY7" fmla="*/ 643294 h 2022990"/>
              <a:gd name="connsiteX8" fmla="*/ 1812193 w 12727736"/>
              <a:gd name="connsiteY8" fmla="*/ 13302 h 2022990"/>
              <a:gd name="connsiteX9" fmla="*/ 0 w 12727736"/>
              <a:gd name="connsiteY9" fmla="*/ 839881 h 2022990"/>
              <a:gd name="connsiteX0" fmla="*/ 13187935 w 13187935"/>
              <a:gd name="connsiteY0" fmla="*/ 390959 h 1106721"/>
              <a:gd name="connsiteX1" fmla="*/ 10675689 w 13187935"/>
              <a:gd name="connsiteY1" fmla="*/ 1103695 h 1106721"/>
              <a:gd name="connsiteX2" fmla="*/ 10002276 w 13187935"/>
              <a:gd name="connsiteY2" fmla="*/ 27782 h 1106721"/>
              <a:gd name="connsiteX3" fmla="*/ 8600341 w 13187935"/>
              <a:gd name="connsiteY3" fmla="*/ 420601 h 1106721"/>
              <a:gd name="connsiteX4" fmla="*/ 7248895 w 13187935"/>
              <a:gd name="connsiteY4" fmla="*/ 253373 h 1106721"/>
              <a:gd name="connsiteX5" fmla="*/ 5742492 w 13187935"/>
              <a:gd name="connsiteY5" fmla="*/ 699115 h 1106721"/>
              <a:gd name="connsiteX6" fmla="*/ 4661719 w 13187935"/>
              <a:gd name="connsiteY6" fmla="*/ 99 h 1106721"/>
              <a:gd name="connsiteX7" fmla="*/ 3227480 w 13187935"/>
              <a:gd name="connsiteY7" fmla="*/ 643294 h 1106721"/>
              <a:gd name="connsiteX8" fmla="*/ 1812193 w 13187935"/>
              <a:gd name="connsiteY8" fmla="*/ 13302 h 1106721"/>
              <a:gd name="connsiteX9" fmla="*/ 0 w 13187935"/>
              <a:gd name="connsiteY9" fmla="*/ 839881 h 1106721"/>
              <a:gd name="connsiteX0" fmla="*/ 13187935 w 13187935"/>
              <a:gd name="connsiteY0" fmla="*/ 390959 h 1002942"/>
              <a:gd name="connsiteX1" fmla="*/ 11112288 w 13187935"/>
              <a:gd name="connsiteY1" fmla="*/ 999523 h 1002942"/>
              <a:gd name="connsiteX2" fmla="*/ 10002276 w 13187935"/>
              <a:gd name="connsiteY2" fmla="*/ 27782 h 1002942"/>
              <a:gd name="connsiteX3" fmla="*/ 8600341 w 13187935"/>
              <a:gd name="connsiteY3" fmla="*/ 420601 h 1002942"/>
              <a:gd name="connsiteX4" fmla="*/ 7248895 w 13187935"/>
              <a:gd name="connsiteY4" fmla="*/ 253373 h 1002942"/>
              <a:gd name="connsiteX5" fmla="*/ 5742492 w 13187935"/>
              <a:gd name="connsiteY5" fmla="*/ 699115 h 1002942"/>
              <a:gd name="connsiteX6" fmla="*/ 4661719 w 13187935"/>
              <a:gd name="connsiteY6" fmla="*/ 99 h 1002942"/>
              <a:gd name="connsiteX7" fmla="*/ 3227480 w 13187935"/>
              <a:gd name="connsiteY7" fmla="*/ 643294 h 1002942"/>
              <a:gd name="connsiteX8" fmla="*/ 1812193 w 13187935"/>
              <a:gd name="connsiteY8" fmla="*/ 13302 h 1002942"/>
              <a:gd name="connsiteX9" fmla="*/ 0 w 13187935"/>
              <a:gd name="connsiteY9" fmla="*/ 839881 h 1002942"/>
              <a:gd name="connsiteX0" fmla="*/ 13211536 w 13211536"/>
              <a:gd name="connsiteY0" fmla="*/ 738200 h 1018608"/>
              <a:gd name="connsiteX1" fmla="*/ 11112288 w 13211536"/>
              <a:gd name="connsiteY1" fmla="*/ 999523 h 1018608"/>
              <a:gd name="connsiteX2" fmla="*/ 10002276 w 13211536"/>
              <a:gd name="connsiteY2" fmla="*/ 27782 h 1018608"/>
              <a:gd name="connsiteX3" fmla="*/ 8600341 w 13211536"/>
              <a:gd name="connsiteY3" fmla="*/ 420601 h 1018608"/>
              <a:gd name="connsiteX4" fmla="*/ 7248895 w 13211536"/>
              <a:gd name="connsiteY4" fmla="*/ 253373 h 1018608"/>
              <a:gd name="connsiteX5" fmla="*/ 5742492 w 13211536"/>
              <a:gd name="connsiteY5" fmla="*/ 699115 h 1018608"/>
              <a:gd name="connsiteX6" fmla="*/ 4661719 w 13211536"/>
              <a:gd name="connsiteY6" fmla="*/ 99 h 1018608"/>
              <a:gd name="connsiteX7" fmla="*/ 3227480 w 13211536"/>
              <a:gd name="connsiteY7" fmla="*/ 643294 h 1018608"/>
              <a:gd name="connsiteX8" fmla="*/ 1812193 w 13211536"/>
              <a:gd name="connsiteY8" fmla="*/ 13302 h 1018608"/>
              <a:gd name="connsiteX9" fmla="*/ 0 w 13211536"/>
              <a:gd name="connsiteY9" fmla="*/ 839881 h 1018608"/>
              <a:gd name="connsiteX0" fmla="*/ 13211536 w 13211536"/>
              <a:gd name="connsiteY0" fmla="*/ 738200 h 1010221"/>
              <a:gd name="connsiteX1" fmla="*/ 11112288 w 13211536"/>
              <a:gd name="connsiteY1" fmla="*/ 999523 h 1010221"/>
              <a:gd name="connsiteX2" fmla="*/ 10002276 w 13211536"/>
              <a:gd name="connsiteY2" fmla="*/ 27782 h 1010221"/>
              <a:gd name="connsiteX3" fmla="*/ 8600341 w 13211536"/>
              <a:gd name="connsiteY3" fmla="*/ 420601 h 1010221"/>
              <a:gd name="connsiteX4" fmla="*/ 7248895 w 13211536"/>
              <a:gd name="connsiteY4" fmla="*/ 253373 h 1010221"/>
              <a:gd name="connsiteX5" fmla="*/ 5742492 w 13211536"/>
              <a:gd name="connsiteY5" fmla="*/ 699115 h 1010221"/>
              <a:gd name="connsiteX6" fmla="*/ 4661719 w 13211536"/>
              <a:gd name="connsiteY6" fmla="*/ 99 h 1010221"/>
              <a:gd name="connsiteX7" fmla="*/ 3227480 w 13211536"/>
              <a:gd name="connsiteY7" fmla="*/ 643294 h 1010221"/>
              <a:gd name="connsiteX8" fmla="*/ 1812193 w 13211536"/>
              <a:gd name="connsiteY8" fmla="*/ 13302 h 1010221"/>
              <a:gd name="connsiteX9" fmla="*/ 0 w 13211536"/>
              <a:gd name="connsiteY9" fmla="*/ 839881 h 1010221"/>
              <a:gd name="connsiteX0" fmla="*/ 13211536 w 13211536"/>
              <a:gd name="connsiteY0" fmla="*/ 777794 h 1051437"/>
              <a:gd name="connsiteX1" fmla="*/ 11112288 w 13211536"/>
              <a:gd name="connsiteY1" fmla="*/ 1039117 h 1051437"/>
              <a:gd name="connsiteX2" fmla="*/ 9848877 w 13211536"/>
              <a:gd name="connsiteY2" fmla="*/ 9503 h 1051437"/>
              <a:gd name="connsiteX3" fmla="*/ 8600341 w 13211536"/>
              <a:gd name="connsiteY3" fmla="*/ 460195 h 1051437"/>
              <a:gd name="connsiteX4" fmla="*/ 7248895 w 13211536"/>
              <a:gd name="connsiteY4" fmla="*/ 292967 h 1051437"/>
              <a:gd name="connsiteX5" fmla="*/ 5742492 w 13211536"/>
              <a:gd name="connsiteY5" fmla="*/ 738709 h 1051437"/>
              <a:gd name="connsiteX6" fmla="*/ 4661719 w 13211536"/>
              <a:gd name="connsiteY6" fmla="*/ 39693 h 1051437"/>
              <a:gd name="connsiteX7" fmla="*/ 3227480 w 13211536"/>
              <a:gd name="connsiteY7" fmla="*/ 682888 h 1051437"/>
              <a:gd name="connsiteX8" fmla="*/ 1812193 w 13211536"/>
              <a:gd name="connsiteY8" fmla="*/ 52896 h 1051437"/>
              <a:gd name="connsiteX9" fmla="*/ 0 w 13211536"/>
              <a:gd name="connsiteY9" fmla="*/ 879475 h 1051437"/>
              <a:gd name="connsiteX0" fmla="*/ 13211536 w 13211536"/>
              <a:gd name="connsiteY0" fmla="*/ 780037 h 1053680"/>
              <a:gd name="connsiteX1" fmla="*/ 11112288 w 13211536"/>
              <a:gd name="connsiteY1" fmla="*/ 1041360 h 1053680"/>
              <a:gd name="connsiteX2" fmla="*/ 9848877 w 13211536"/>
              <a:gd name="connsiteY2" fmla="*/ 11746 h 1053680"/>
              <a:gd name="connsiteX3" fmla="*/ 8600341 w 13211536"/>
              <a:gd name="connsiteY3" fmla="*/ 358266 h 1053680"/>
              <a:gd name="connsiteX4" fmla="*/ 7248895 w 13211536"/>
              <a:gd name="connsiteY4" fmla="*/ 295210 h 1053680"/>
              <a:gd name="connsiteX5" fmla="*/ 5742492 w 13211536"/>
              <a:gd name="connsiteY5" fmla="*/ 740952 h 1053680"/>
              <a:gd name="connsiteX6" fmla="*/ 4661719 w 13211536"/>
              <a:gd name="connsiteY6" fmla="*/ 41936 h 1053680"/>
              <a:gd name="connsiteX7" fmla="*/ 3227480 w 13211536"/>
              <a:gd name="connsiteY7" fmla="*/ 685131 h 1053680"/>
              <a:gd name="connsiteX8" fmla="*/ 1812193 w 13211536"/>
              <a:gd name="connsiteY8" fmla="*/ 55139 h 1053680"/>
              <a:gd name="connsiteX9" fmla="*/ 0 w 13211536"/>
              <a:gd name="connsiteY9" fmla="*/ 881718 h 1053680"/>
              <a:gd name="connsiteX0" fmla="*/ 13211536 w 13211536"/>
              <a:gd name="connsiteY0" fmla="*/ 780037 h 894068"/>
              <a:gd name="connsiteX1" fmla="*/ 11076889 w 13211536"/>
              <a:gd name="connsiteY1" fmla="*/ 879315 h 894068"/>
              <a:gd name="connsiteX2" fmla="*/ 9848877 w 13211536"/>
              <a:gd name="connsiteY2" fmla="*/ 11746 h 894068"/>
              <a:gd name="connsiteX3" fmla="*/ 8600341 w 13211536"/>
              <a:gd name="connsiteY3" fmla="*/ 358266 h 894068"/>
              <a:gd name="connsiteX4" fmla="*/ 7248895 w 13211536"/>
              <a:gd name="connsiteY4" fmla="*/ 295210 h 894068"/>
              <a:gd name="connsiteX5" fmla="*/ 5742492 w 13211536"/>
              <a:gd name="connsiteY5" fmla="*/ 740952 h 894068"/>
              <a:gd name="connsiteX6" fmla="*/ 4661719 w 13211536"/>
              <a:gd name="connsiteY6" fmla="*/ 41936 h 894068"/>
              <a:gd name="connsiteX7" fmla="*/ 3227480 w 13211536"/>
              <a:gd name="connsiteY7" fmla="*/ 685131 h 894068"/>
              <a:gd name="connsiteX8" fmla="*/ 1812193 w 13211536"/>
              <a:gd name="connsiteY8" fmla="*/ 55139 h 894068"/>
              <a:gd name="connsiteX9" fmla="*/ 0 w 13211536"/>
              <a:gd name="connsiteY9" fmla="*/ 881718 h 894068"/>
              <a:gd name="connsiteX0" fmla="*/ 13211536 w 13211536"/>
              <a:gd name="connsiteY0" fmla="*/ 780037 h 889852"/>
              <a:gd name="connsiteX1" fmla="*/ 11076889 w 13211536"/>
              <a:gd name="connsiteY1" fmla="*/ 879315 h 889852"/>
              <a:gd name="connsiteX2" fmla="*/ 9848877 w 13211536"/>
              <a:gd name="connsiteY2" fmla="*/ 11746 h 889852"/>
              <a:gd name="connsiteX3" fmla="*/ 8600341 w 13211536"/>
              <a:gd name="connsiteY3" fmla="*/ 358266 h 889852"/>
              <a:gd name="connsiteX4" fmla="*/ 7248895 w 13211536"/>
              <a:gd name="connsiteY4" fmla="*/ 295210 h 889852"/>
              <a:gd name="connsiteX5" fmla="*/ 5742492 w 13211536"/>
              <a:gd name="connsiteY5" fmla="*/ 740952 h 889852"/>
              <a:gd name="connsiteX6" fmla="*/ 4661719 w 13211536"/>
              <a:gd name="connsiteY6" fmla="*/ 41936 h 889852"/>
              <a:gd name="connsiteX7" fmla="*/ 3227480 w 13211536"/>
              <a:gd name="connsiteY7" fmla="*/ 685131 h 889852"/>
              <a:gd name="connsiteX8" fmla="*/ 1812193 w 13211536"/>
              <a:gd name="connsiteY8" fmla="*/ 55139 h 889852"/>
              <a:gd name="connsiteX9" fmla="*/ 0 w 13211536"/>
              <a:gd name="connsiteY9" fmla="*/ 881718 h 889852"/>
              <a:gd name="connsiteX0" fmla="*/ 13211536 w 13211536"/>
              <a:gd name="connsiteY0" fmla="*/ 848117 h 959732"/>
              <a:gd name="connsiteX1" fmla="*/ 11076889 w 13211536"/>
              <a:gd name="connsiteY1" fmla="*/ 947395 h 959732"/>
              <a:gd name="connsiteX2" fmla="*/ 9730877 w 13211536"/>
              <a:gd name="connsiteY2" fmla="*/ 10378 h 959732"/>
              <a:gd name="connsiteX3" fmla="*/ 8600341 w 13211536"/>
              <a:gd name="connsiteY3" fmla="*/ 426346 h 959732"/>
              <a:gd name="connsiteX4" fmla="*/ 7248895 w 13211536"/>
              <a:gd name="connsiteY4" fmla="*/ 363290 h 959732"/>
              <a:gd name="connsiteX5" fmla="*/ 5742492 w 13211536"/>
              <a:gd name="connsiteY5" fmla="*/ 809032 h 959732"/>
              <a:gd name="connsiteX6" fmla="*/ 4661719 w 13211536"/>
              <a:gd name="connsiteY6" fmla="*/ 110016 h 959732"/>
              <a:gd name="connsiteX7" fmla="*/ 3227480 w 13211536"/>
              <a:gd name="connsiteY7" fmla="*/ 753211 h 959732"/>
              <a:gd name="connsiteX8" fmla="*/ 1812193 w 13211536"/>
              <a:gd name="connsiteY8" fmla="*/ 123219 h 959732"/>
              <a:gd name="connsiteX9" fmla="*/ 0 w 13211536"/>
              <a:gd name="connsiteY9" fmla="*/ 949798 h 959732"/>
              <a:gd name="connsiteX0" fmla="*/ 13211536 w 13211536"/>
              <a:gd name="connsiteY0" fmla="*/ 848117 h 1166210"/>
              <a:gd name="connsiteX1" fmla="*/ 11088689 w 13211536"/>
              <a:gd name="connsiteY1" fmla="*/ 1155739 h 1166210"/>
              <a:gd name="connsiteX2" fmla="*/ 9730877 w 13211536"/>
              <a:gd name="connsiteY2" fmla="*/ 10378 h 1166210"/>
              <a:gd name="connsiteX3" fmla="*/ 8600341 w 13211536"/>
              <a:gd name="connsiteY3" fmla="*/ 426346 h 1166210"/>
              <a:gd name="connsiteX4" fmla="*/ 7248895 w 13211536"/>
              <a:gd name="connsiteY4" fmla="*/ 363290 h 1166210"/>
              <a:gd name="connsiteX5" fmla="*/ 5742492 w 13211536"/>
              <a:gd name="connsiteY5" fmla="*/ 809032 h 1166210"/>
              <a:gd name="connsiteX6" fmla="*/ 4661719 w 13211536"/>
              <a:gd name="connsiteY6" fmla="*/ 110016 h 1166210"/>
              <a:gd name="connsiteX7" fmla="*/ 3227480 w 13211536"/>
              <a:gd name="connsiteY7" fmla="*/ 753211 h 1166210"/>
              <a:gd name="connsiteX8" fmla="*/ 1812193 w 13211536"/>
              <a:gd name="connsiteY8" fmla="*/ 123219 h 1166210"/>
              <a:gd name="connsiteX9" fmla="*/ 0 w 13211536"/>
              <a:gd name="connsiteY9" fmla="*/ 949798 h 1166210"/>
              <a:gd name="connsiteX0" fmla="*/ 13294136 w 13294136"/>
              <a:gd name="connsiteY0" fmla="*/ 1693069 h 1693069"/>
              <a:gd name="connsiteX1" fmla="*/ 11088689 w 13294136"/>
              <a:gd name="connsiteY1" fmla="*/ 1155739 h 1693069"/>
              <a:gd name="connsiteX2" fmla="*/ 9730877 w 13294136"/>
              <a:gd name="connsiteY2" fmla="*/ 10378 h 1693069"/>
              <a:gd name="connsiteX3" fmla="*/ 8600341 w 13294136"/>
              <a:gd name="connsiteY3" fmla="*/ 426346 h 1693069"/>
              <a:gd name="connsiteX4" fmla="*/ 7248895 w 13294136"/>
              <a:gd name="connsiteY4" fmla="*/ 363290 h 1693069"/>
              <a:gd name="connsiteX5" fmla="*/ 5742492 w 13294136"/>
              <a:gd name="connsiteY5" fmla="*/ 809032 h 1693069"/>
              <a:gd name="connsiteX6" fmla="*/ 4661719 w 13294136"/>
              <a:gd name="connsiteY6" fmla="*/ 110016 h 1693069"/>
              <a:gd name="connsiteX7" fmla="*/ 3227480 w 13294136"/>
              <a:gd name="connsiteY7" fmla="*/ 753211 h 1693069"/>
              <a:gd name="connsiteX8" fmla="*/ 1812193 w 13294136"/>
              <a:gd name="connsiteY8" fmla="*/ 123219 h 1693069"/>
              <a:gd name="connsiteX9" fmla="*/ 0 w 13294136"/>
              <a:gd name="connsiteY9" fmla="*/ 949798 h 1693069"/>
              <a:gd name="connsiteX0" fmla="*/ 13294136 w 13294136"/>
              <a:gd name="connsiteY0" fmla="*/ 1693069 h 1693069"/>
              <a:gd name="connsiteX1" fmla="*/ 11088689 w 13294136"/>
              <a:gd name="connsiteY1" fmla="*/ 1155739 h 1693069"/>
              <a:gd name="connsiteX2" fmla="*/ 9730877 w 13294136"/>
              <a:gd name="connsiteY2" fmla="*/ 10378 h 1693069"/>
              <a:gd name="connsiteX3" fmla="*/ 8600341 w 13294136"/>
              <a:gd name="connsiteY3" fmla="*/ 426346 h 1693069"/>
              <a:gd name="connsiteX4" fmla="*/ 7248895 w 13294136"/>
              <a:gd name="connsiteY4" fmla="*/ 363290 h 1693069"/>
              <a:gd name="connsiteX5" fmla="*/ 5813292 w 13294136"/>
              <a:gd name="connsiteY5" fmla="*/ 681711 h 1693069"/>
              <a:gd name="connsiteX6" fmla="*/ 4661719 w 13294136"/>
              <a:gd name="connsiteY6" fmla="*/ 110016 h 1693069"/>
              <a:gd name="connsiteX7" fmla="*/ 3227480 w 13294136"/>
              <a:gd name="connsiteY7" fmla="*/ 753211 h 1693069"/>
              <a:gd name="connsiteX8" fmla="*/ 1812193 w 13294136"/>
              <a:gd name="connsiteY8" fmla="*/ 123219 h 1693069"/>
              <a:gd name="connsiteX9" fmla="*/ 0 w 13294136"/>
              <a:gd name="connsiteY9" fmla="*/ 949798 h 1693069"/>
              <a:gd name="connsiteX0" fmla="*/ 13294136 w 13294136"/>
              <a:gd name="connsiteY0" fmla="*/ 1691279 h 1691279"/>
              <a:gd name="connsiteX1" fmla="*/ 11088689 w 13294136"/>
              <a:gd name="connsiteY1" fmla="*/ 1153949 h 1691279"/>
              <a:gd name="connsiteX2" fmla="*/ 9730877 w 13294136"/>
              <a:gd name="connsiteY2" fmla="*/ 8588 h 1691279"/>
              <a:gd name="connsiteX3" fmla="*/ 8612142 w 13294136"/>
              <a:gd name="connsiteY3" fmla="*/ 528728 h 1691279"/>
              <a:gd name="connsiteX4" fmla="*/ 7248895 w 13294136"/>
              <a:gd name="connsiteY4" fmla="*/ 361500 h 1691279"/>
              <a:gd name="connsiteX5" fmla="*/ 5813292 w 13294136"/>
              <a:gd name="connsiteY5" fmla="*/ 679921 h 1691279"/>
              <a:gd name="connsiteX6" fmla="*/ 4661719 w 13294136"/>
              <a:gd name="connsiteY6" fmla="*/ 108226 h 1691279"/>
              <a:gd name="connsiteX7" fmla="*/ 3227480 w 13294136"/>
              <a:gd name="connsiteY7" fmla="*/ 751421 h 1691279"/>
              <a:gd name="connsiteX8" fmla="*/ 1812193 w 13294136"/>
              <a:gd name="connsiteY8" fmla="*/ 121429 h 1691279"/>
              <a:gd name="connsiteX9" fmla="*/ 0 w 13294136"/>
              <a:gd name="connsiteY9" fmla="*/ 948008 h 1691279"/>
              <a:gd name="connsiteX0" fmla="*/ 13294136 w 13294136"/>
              <a:gd name="connsiteY0" fmla="*/ 1583240 h 1583240"/>
              <a:gd name="connsiteX1" fmla="*/ 11088689 w 13294136"/>
              <a:gd name="connsiteY1" fmla="*/ 1045910 h 1583240"/>
              <a:gd name="connsiteX2" fmla="*/ 9719077 w 13294136"/>
              <a:gd name="connsiteY2" fmla="*/ 27870 h 1583240"/>
              <a:gd name="connsiteX3" fmla="*/ 8612142 w 13294136"/>
              <a:gd name="connsiteY3" fmla="*/ 420689 h 1583240"/>
              <a:gd name="connsiteX4" fmla="*/ 7248895 w 13294136"/>
              <a:gd name="connsiteY4" fmla="*/ 253461 h 1583240"/>
              <a:gd name="connsiteX5" fmla="*/ 5813292 w 13294136"/>
              <a:gd name="connsiteY5" fmla="*/ 571882 h 1583240"/>
              <a:gd name="connsiteX6" fmla="*/ 4661719 w 13294136"/>
              <a:gd name="connsiteY6" fmla="*/ 187 h 1583240"/>
              <a:gd name="connsiteX7" fmla="*/ 3227480 w 13294136"/>
              <a:gd name="connsiteY7" fmla="*/ 643382 h 1583240"/>
              <a:gd name="connsiteX8" fmla="*/ 1812193 w 13294136"/>
              <a:gd name="connsiteY8" fmla="*/ 13390 h 1583240"/>
              <a:gd name="connsiteX9" fmla="*/ 0 w 13294136"/>
              <a:gd name="connsiteY9" fmla="*/ 839969 h 1583240"/>
              <a:gd name="connsiteX0" fmla="*/ 13294136 w 13294136"/>
              <a:gd name="connsiteY0" fmla="*/ 1593796 h 1593796"/>
              <a:gd name="connsiteX1" fmla="*/ 11088689 w 13294136"/>
              <a:gd name="connsiteY1" fmla="*/ 1056466 h 1593796"/>
              <a:gd name="connsiteX2" fmla="*/ 9719077 w 13294136"/>
              <a:gd name="connsiteY2" fmla="*/ 38426 h 1593796"/>
              <a:gd name="connsiteX3" fmla="*/ 8612142 w 13294136"/>
              <a:gd name="connsiteY3" fmla="*/ 431245 h 1593796"/>
              <a:gd name="connsiteX4" fmla="*/ 7248895 w 13294136"/>
              <a:gd name="connsiteY4" fmla="*/ 264017 h 1593796"/>
              <a:gd name="connsiteX5" fmla="*/ 4661719 w 13294136"/>
              <a:gd name="connsiteY5" fmla="*/ 10743 h 1593796"/>
              <a:gd name="connsiteX6" fmla="*/ 3227480 w 13294136"/>
              <a:gd name="connsiteY6" fmla="*/ 653938 h 1593796"/>
              <a:gd name="connsiteX7" fmla="*/ 1812193 w 13294136"/>
              <a:gd name="connsiteY7" fmla="*/ 23946 h 1593796"/>
              <a:gd name="connsiteX8" fmla="*/ 0 w 13294136"/>
              <a:gd name="connsiteY8" fmla="*/ 850525 h 1593796"/>
              <a:gd name="connsiteX0" fmla="*/ 13294136 w 13294136"/>
              <a:gd name="connsiteY0" fmla="*/ 1655955 h 1655955"/>
              <a:gd name="connsiteX1" fmla="*/ 11088689 w 13294136"/>
              <a:gd name="connsiteY1" fmla="*/ 1118625 h 1655955"/>
              <a:gd name="connsiteX2" fmla="*/ 9719077 w 13294136"/>
              <a:gd name="connsiteY2" fmla="*/ 100585 h 1655955"/>
              <a:gd name="connsiteX3" fmla="*/ 8612142 w 13294136"/>
              <a:gd name="connsiteY3" fmla="*/ 493404 h 1655955"/>
              <a:gd name="connsiteX4" fmla="*/ 7248895 w 13294136"/>
              <a:gd name="connsiteY4" fmla="*/ 326176 h 1655955"/>
              <a:gd name="connsiteX5" fmla="*/ 5398805 w 13294136"/>
              <a:gd name="connsiteY5" fmla="*/ 9107 h 1655955"/>
              <a:gd name="connsiteX6" fmla="*/ 3227480 w 13294136"/>
              <a:gd name="connsiteY6" fmla="*/ 716097 h 1655955"/>
              <a:gd name="connsiteX7" fmla="*/ 1812193 w 13294136"/>
              <a:gd name="connsiteY7" fmla="*/ 86105 h 1655955"/>
              <a:gd name="connsiteX8" fmla="*/ 0 w 13294136"/>
              <a:gd name="connsiteY8" fmla="*/ 912684 h 1655955"/>
              <a:gd name="connsiteX0" fmla="*/ 13294136 w 13294136"/>
              <a:gd name="connsiteY0" fmla="*/ 1663844 h 1663844"/>
              <a:gd name="connsiteX1" fmla="*/ 11088689 w 13294136"/>
              <a:gd name="connsiteY1" fmla="*/ 1126514 h 1663844"/>
              <a:gd name="connsiteX2" fmla="*/ 9719077 w 13294136"/>
              <a:gd name="connsiteY2" fmla="*/ 108474 h 1663844"/>
              <a:gd name="connsiteX3" fmla="*/ 8612142 w 13294136"/>
              <a:gd name="connsiteY3" fmla="*/ 501293 h 1663844"/>
              <a:gd name="connsiteX4" fmla="*/ 7248895 w 13294136"/>
              <a:gd name="connsiteY4" fmla="*/ 334065 h 1663844"/>
              <a:gd name="connsiteX5" fmla="*/ 5398805 w 13294136"/>
              <a:gd name="connsiteY5" fmla="*/ 16996 h 1663844"/>
              <a:gd name="connsiteX6" fmla="*/ 3574344 w 13294136"/>
              <a:gd name="connsiteY6" fmla="*/ 904739 h 1663844"/>
              <a:gd name="connsiteX7" fmla="*/ 1812193 w 13294136"/>
              <a:gd name="connsiteY7" fmla="*/ 93994 h 1663844"/>
              <a:gd name="connsiteX8" fmla="*/ 0 w 13294136"/>
              <a:gd name="connsiteY8" fmla="*/ 920573 h 1663844"/>
              <a:gd name="connsiteX0" fmla="*/ 13294136 w 13294136"/>
              <a:gd name="connsiteY0" fmla="*/ 1656317 h 1656317"/>
              <a:gd name="connsiteX1" fmla="*/ 11088689 w 13294136"/>
              <a:gd name="connsiteY1" fmla="*/ 1118987 h 1656317"/>
              <a:gd name="connsiteX2" fmla="*/ 9719077 w 13294136"/>
              <a:gd name="connsiteY2" fmla="*/ 100947 h 1656317"/>
              <a:gd name="connsiteX3" fmla="*/ 8612142 w 13294136"/>
              <a:gd name="connsiteY3" fmla="*/ 493766 h 1656317"/>
              <a:gd name="connsiteX4" fmla="*/ 7270574 w 13294136"/>
              <a:gd name="connsiteY4" fmla="*/ 432864 h 1656317"/>
              <a:gd name="connsiteX5" fmla="*/ 5398805 w 13294136"/>
              <a:gd name="connsiteY5" fmla="*/ 9469 h 1656317"/>
              <a:gd name="connsiteX6" fmla="*/ 3574344 w 13294136"/>
              <a:gd name="connsiteY6" fmla="*/ 897212 h 1656317"/>
              <a:gd name="connsiteX7" fmla="*/ 1812193 w 13294136"/>
              <a:gd name="connsiteY7" fmla="*/ 86467 h 1656317"/>
              <a:gd name="connsiteX8" fmla="*/ 0 w 13294136"/>
              <a:gd name="connsiteY8" fmla="*/ 913046 h 1656317"/>
              <a:gd name="connsiteX0" fmla="*/ 13294136 w 13294136"/>
              <a:gd name="connsiteY0" fmla="*/ 1655200 h 1655200"/>
              <a:gd name="connsiteX1" fmla="*/ 11088689 w 13294136"/>
              <a:gd name="connsiteY1" fmla="*/ 1117870 h 1655200"/>
              <a:gd name="connsiteX2" fmla="*/ 9719077 w 13294136"/>
              <a:gd name="connsiteY2" fmla="*/ 99830 h 1655200"/>
              <a:gd name="connsiteX3" fmla="*/ 7270574 w 13294136"/>
              <a:gd name="connsiteY3" fmla="*/ 431747 h 1655200"/>
              <a:gd name="connsiteX4" fmla="*/ 5398805 w 13294136"/>
              <a:gd name="connsiteY4" fmla="*/ 8352 h 1655200"/>
              <a:gd name="connsiteX5" fmla="*/ 3574344 w 13294136"/>
              <a:gd name="connsiteY5" fmla="*/ 896095 h 1655200"/>
              <a:gd name="connsiteX6" fmla="*/ 1812193 w 13294136"/>
              <a:gd name="connsiteY6" fmla="*/ 85350 h 1655200"/>
              <a:gd name="connsiteX7" fmla="*/ 0 w 13294136"/>
              <a:gd name="connsiteY7" fmla="*/ 911929 h 1655200"/>
              <a:gd name="connsiteX0" fmla="*/ 13294136 w 13294136"/>
              <a:gd name="connsiteY0" fmla="*/ 1652204 h 1652204"/>
              <a:gd name="connsiteX1" fmla="*/ 11088689 w 13294136"/>
              <a:gd name="connsiteY1" fmla="*/ 1114874 h 1652204"/>
              <a:gd name="connsiteX2" fmla="*/ 9719077 w 13294136"/>
              <a:gd name="connsiteY2" fmla="*/ 96834 h 1652204"/>
              <a:gd name="connsiteX3" fmla="*/ 7509043 w 13294136"/>
              <a:gd name="connsiteY3" fmla="*/ 503179 h 1652204"/>
              <a:gd name="connsiteX4" fmla="*/ 5398805 w 13294136"/>
              <a:gd name="connsiteY4" fmla="*/ 5356 h 1652204"/>
              <a:gd name="connsiteX5" fmla="*/ 3574344 w 13294136"/>
              <a:gd name="connsiteY5" fmla="*/ 893099 h 1652204"/>
              <a:gd name="connsiteX6" fmla="*/ 1812193 w 13294136"/>
              <a:gd name="connsiteY6" fmla="*/ 82354 h 1652204"/>
              <a:gd name="connsiteX7" fmla="*/ 0 w 13294136"/>
              <a:gd name="connsiteY7" fmla="*/ 908933 h 1652204"/>
              <a:gd name="connsiteX0" fmla="*/ 13294136 w 13294136"/>
              <a:gd name="connsiteY0" fmla="*/ 1652173 h 1652173"/>
              <a:gd name="connsiteX1" fmla="*/ 11088689 w 13294136"/>
              <a:gd name="connsiteY1" fmla="*/ 1114843 h 1652173"/>
              <a:gd name="connsiteX2" fmla="*/ 9437251 w 13294136"/>
              <a:gd name="connsiteY2" fmla="*/ 75538 h 1652173"/>
              <a:gd name="connsiteX3" fmla="*/ 7509043 w 13294136"/>
              <a:gd name="connsiteY3" fmla="*/ 503148 h 1652173"/>
              <a:gd name="connsiteX4" fmla="*/ 5398805 w 13294136"/>
              <a:gd name="connsiteY4" fmla="*/ 5325 h 1652173"/>
              <a:gd name="connsiteX5" fmla="*/ 3574344 w 13294136"/>
              <a:gd name="connsiteY5" fmla="*/ 893068 h 1652173"/>
              <a:gd name="connsiteX6" fmla="*/ 1812193 w 13294136"/>
              <a:gd name="connsiteY6" fmla="*/ 82323 h 1652173"/>
              <a:gd name="connsiteX7" fmla="*/ 0 w 13294136"/>
              <a:gd name="connsiteY7" fmla="*/ 908902 h 1652173"/>
              <a:gd name="connsiteX0" fmla="*/ 13294136 w 13294136"/>
              <a:gd name="connsiteY0" fmla="*/ 1652173 h 1652173"/>
              <a:gd name="connsiteX1" fmla="*/ 10850220 w 13294136"/>
              <a:gd name="connsiteY1" fmla="*/ 1168006 h 1652173"/>
              <a:gd name="connsiteX2" fmla="*/ 9437251 w 13294136"/>
              <a:gd name="connsiteY2" fmla="*/ 75538 h 1652173"/>
              <a:gd name="connsiteX3" fmla="*/ 7509043 w 13294136"/>
              <a:gd name="connsiteY3" fmla="*/ 503148 h 1652173"/>
              <a:gd name="connsiteX4" fmla="*/ 5398805 w 13294136"/>
              <a:gd name="connsiteY4" fmla="*/ 5325 h 1652173"/>
              <a:gd name="connsiteX5" fmla="*/ 3574344 w 13294136"/>
              <a:gd name="connsiteY5" fmla="*/ 893068 h 1652173"/>
              <a:gd name="connsiteX6" fmla="*/ 1812193 w 13294136"/>
              <a:gd name="connsiteY6" fmla="*/ 82323 h 1652173"/>
              <a:gd name="connsiteX7" fmla="*/ 0 w 13294136"/>
              <a:gd name="connsiteY7" fmla="*/ 908902 h 1652173"/>
              <a:gd name="connsiteX0" fmla="*/ 13294136 w 13294136"/>
              <a:gd name="connsiteY0" fmla="*/ 1652173 h 1652173"/>
              <a:gd name="connsiteX1" fmla="*/ 10873821 w 13294136"/>
              <a:gd name="connsiteY1" fmla="*/ 1434224 h 1652173"/>
              <a:gd name="connsiteX2" fmla="*/ 9437251 w 13294136"/>
              <a:gd name="connsiteY2" fmla="*/ 75538 h 1652173"/>
              <a:gd name="connsiteX3" fmla="*/ 7509043 w 13294136"/>
              <a:gd name="connsiteY3" fmla="*/ 503148 h 1652173"/>
              <a:gd name="connsiteX4" fmla="*/ 5398805 w 13294136"/>
              <a:gd name="connsiteY4" fmla="*/ 5325 h 1652173"/>
              <a:gd name="connsiteX5" fmla="*/ 3574344 w 13294136"/>
              <a:gd name="connsiteY5" fmla="*/ 893068 h 1652173"/>
              <a:gd name="connsiteX6" fmla="*/ 1812193 w 13294136"/>
              <a:gd name="connsiteY6" fmla="*/ 82323 h 1652173"/>
              <a:gd name="connsiteX7" fmla="*/ 0 w 13294136"/>
              <a:gd name="connsiteY7" fmla="*/ 908902 h 1652173"/>
              <a:gd name="connsiteX0" fmla="*/ 13636335 w 13636335"/>
              <a:gd name="connsiteY0" fmla="*/ 2254056 h 2254056"/>
              <a:gd name="connsiteX1" fmla="*/ 10873821 w 13636335"/>
              <a:gd name="connsiteY1" fmla="*/ 1434224 h 2254056"/>
              <a:gd name="connsiteX2" fmla="*/ 9437251 w 13636335"/>
              <a:gd name="connsiteY2" fmla="*/ 75538 h 2254056"/>
              <a:gd name="connsiteX3" fmla="*/ 7509043 w 13636335"/>
              <a:gd name="connsiteY3" fmla="*/ 503148 h 2254056"/>
              <a:gd name="connsiteX4" fmla="*/ 5398805 w 13636335"/>
              <a:gd name="connsiteY4" fmla="*/ 5325 h 2254056"/>
              <a:gd name="connsiteX5" fmla="*/ 3574344 w 13636335"/>
              <a:gd name="connsiteY5" fmla="*/ 893068 h 2254056"/>
              <a:gd name="connsiteX6" fmla="*/ 1812193 w 13636335"/>
              <a:gd name="connsiteY6" fmla="*/ 82323 h 2254056"/>
              <a:gd name="connsiteX7" fmla="*/ 0 w 13636335"/>
              <a:gd name="connsiteY7" fmla="*/ 908902 h 2254056"/>
              <a:gd name="connsiteX0" fmla="*/ 13636335 w 13636335"/>
              <a:gd name="connsiteY0" fmla="*/ 2254056 h 2254056"/>
              <a:gd name="connsiteX1" fmla="*/ 10862021 w 13636335"/>
              <a:gd name="connsiteY1" fmla="*/ 1700442 h 2254056"/>
              <a:gd name="connsiteX2" fmla="*/ 9437251 w 13636335"/>
              <a:gd name="connsiteY2" fmla="*/ 75538 h 2254056"/>
              <a:gd name="connsiteX3" fmla="*/ 7509043 w 13636335"/>
              <a:gd name="connsiteY3" fmla="*/ 503148 h 2254056"/>
              <a:gd name="connsiteX4" fmla="*/ 5398805 w 13636335"/>
              <a:gd name="connsiteY4" fmla="*/ 5325 h 2254056"/>
              <a:gd name="connsiteX5" fmla="*/ 3574344 w 13636335"/>
              <a:gd name="connsiteY5" fmla="*/ 893068 h 2254056"/>
              <a:gd name="connsiteX6" fmla="*/ 1812193 w 13636335"/>
              <a:gd name="connsiteY6" fmla="*/ 82323 h 2254056"/>
              <a:gd name="connsiteX7" fmla="*/ 0 w 13636335"/>
              <a:gd name="connsiteY7" fmla="*/ 908902 h 2254056"/>
              <a:gd name="connsiteX0" fmla="*/ 13671735 w 13671735"/>
              <a:gd name="connsiteY0" fmla="*/ 2774917 h 2774917"/>
              <a:gd name="connsiteX1" fmla="*/ 10862021 w 13671735"/>
              <a:gd name="connsiteY1" fmla="*/ 1700442 h 2774917"/>
              <a:gd name="connsiteX2" fmla="*/ 9437251 w 13671735"/>
              <a:gd name="connsiteY2" fmla="*/ 75538 h 2774917"/>
              <a:gd name="connsiteX3" fmla="*/ 7509043 w 13671735"/>
              <a:gd name="connsiteY3" fmla="*/ 503148 h 2774917"/>
              <a:gd name="connsiteX4" fmla="*/ 5398805 w 13671735"/>
              <a:gd name="connsiteY4" fmla="*/ 5325 h 2774917"/>
              <a:gd name="connsiteX5" fmla="*/ 3574344 w 13671735"/>
              <a:gd name="connsiteY5" fmla="*/ 893068 h 2774917"/>
              <a:gd name="connsiteX6" fmla="*/ 1812193 w 13671735"/>
              <a:gd name="connsiteY6" fmla="*/ 82323 h 2774917"/>
              <a:gd name="connsiteX7" fmla="*/ 0 w 13671735"/>
              <a:gd name="connsiteY7" fmla="*/ 908902 h 2774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671735" h="2774917">
                <a:moveTo>
                  <a:pt x="13671735" y="2774917"/>
                </a:moveTo>
                <a:cubicBezTo>
                  <a:pt x="13311690" y="1904072"/>
                  <a:pt x="11567768" y="2150338"/>
                  <a:pt x="10862021" y="1700442"/>
                </a:cubicBezTo>
                <a:cubicBezTo>
                  <a:pt x="10156274" y="1250546"/>
                  <a:pt x="9996081" y="275087"/>
                  <a:pt x="9437251" y="75538"/>
                </a:cubicBezTo>
                <a:cubicBezTo>
                  <a:pt x="8878421" y="-124011"/>
                  <a:pt x="8182117" y="514850"/>
                  <a:pt x="7509043" y="503148"/>
                </a:cubicBezTo>
                <a:cubicBezTo>
                  <a:pt x="6835969" y="491446"/>
                  <a:pt x="6054588" y="-59662"/>
                  <a:pt x="5398805" y="5325"/>
                </a:cubicBezTo>
                <a:cubicBezTo>
                  <a:pt x="4743022" y="70312"/>
                  <a:pt x="4172113" y="880235"/>
                  <a:pt x="3574344" y="893068"/>
                </a:cubicBezTo>
                <a:cubicBezTo>
                  <a:pt x="2976575" y="905901"/>
                  <a:pt x="2350106" y="49559"/>
                  <a:pt x="1812193" y="82323"/>
                </a:cubicBezTo>
                <a:cubicBezTo>
                  <a:pt x="1274280" y="115087"/>
                  <a:pt x="0" y="908902"/>
                  <a:pt x="0" y="908902"/>
                </a:cubicBezTo>
              </a:path>
            </a:pathLst>
          </a:custGeom>
          <a:noFill/>
          <a:ln w="190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65" name="รูปแบบอิสระ: รูปร่าง 100">
            <a:extLst>
              <a:ext uri="{FF2B5EF4-FFF2-40B4-BE49-F238E27FC236}">
                <a16:creationId xmlns:a16="http://schemas.microsoft.com/office/drawing/2014/main" id="{FCE11609-6B03-74CE-44CE-582792BC539F}"/>
              </a:ext>
            </a:extLst>
          </p:cNvPr>
          <p:cNvSpPr/>
          <p:nvPr/>
        </p:nvSpPr>
        <p:spPr>
          <a:xfrm rot="21003619">
            <a:off x="4128006" y="1747370"/>
            <a:ext cx="2295103" cy="379283"/>
          </a:xfrm>
          <a:custGeom>
            <a:avLst/>
            <a:gdLst>
              <a:gd name="connsiteX0" fmla="*/ 0 w 2797791"/>
              <a:gd name="connsiteY0" fmla="*/ 0 h 600501"/>
              <a:gd name="connsiteX1" fmla="*/ 2797791 w 2797791"/>
              <a:gd name="connsiteY1" fmla="*/ 600501 h 600501"/>
              <a:gd name="connsiteX2" fmla="*/ 2797791 w 2797791"/>
              <a:gd name="connsiteY2" fmla="*/ 600501 h 600501"/>
              <a:gd name="connsiteX0" fmla="*/ 0 w 2797791"/>
              <a:gd name="connsiteY0" fmla="*/ 0 h 690660"/>
              <a:gd name="connsiteX1" fmla="*/ 2797791 w 2797791"/>
              <a:gd name="connsiteY1" fmla="*/ 600501 h 690660"/>
              <a:gd name="connsiteX2" fmla="*/ 2797791 w 2797791"/>
              <a:gd name="connsiteY2" fmla="*/ 600501 h 690660"/>
              <a:gd name="connsiteX0" fmla="*/ 0 w 2797791"/>
              <a:gd name="connsiteY0" fmla="*/ 0 h 690660"/>
              <a:gd name="connsiteX1" fmla="*/ 2797791 w 2797791"/>
              <a:gd name="connsiteY1" fmla="*/ 600501 h 690660"/>
              <a:gd name="connsiteX2" fmla="*/ 2797791 w 2797791"/>
              <a:gd name="connsiteY2" fmla="*/ 586853 h 690660"/>
              <a:gd name="connsiteX0" fmla="*/ 0 w 2797791"/>
              <a:gd name="connsiteY0" fmla="*/ 254 h 675654"/>
              <a:gd name="connsiteX1" fmla="*/ 2797791 w 2797791"/>
              <a:gd name="connsiteY1" fmla="*/ 600755 h 675654"/>
              <a:gd name="connsiteX2" fmla="*/ 2797791 w 2797791"/>
              <a:gd name="connsiteY2" fmla="*/ 587107 h 675654"/>
              <a:gd name="connsiteX0" fmla="*/ 0 w 2893325"/>
              <a:gd name="connsiteY0" fmla="*/ 254 h 675654"/>
              <a:gd name="connsiteX1" fmla="*/ 2797791 w 2893325"/>
              <a:gd name="connsiteY1" fmla="*/ 600755 h 675654"/>
              <a:gd name="connsiteX2" fmla="*/ 2893325 w 2893325"/>
              <a:gd name="connsiteY2" fmla="*/ 518868 h 675654"/>
              <a:gd name="connsiteX0" fmla="*/ 0 w 2893325"/>
              <a:gd name="connsiteY0" fmla="*/ 0 h 518614"/>
              <a:gd name="connsiteX1" fmla="*/ 2893325 w 2893325"/>
              <a:gd name="connsiteY1" fmla="*/ 518614 h 518614"/>
              <a:gd name="connsiteX0" fmla="*/ 0 w 2893325"/>
              <a:gd name="connsiteY0" fmla="*/ 0 h 569683"/>
              <a:gd name="connsiteX1" fmla="*/ 2893325 w 2893325"/>
              <a:gd name="connsiteY1" fmla="*/ 518614 h 569683"/>
              <a:gd name="connsiteX0" fmla="*/ 0 w 3054036"/>
              <a:gd name="connsiteY0" fmla="*/ 0 h 599133"/>
              <a:gd name="connsiteX1" fmla="*/ 3054036 w 3054036"/>
              <a:gd name="connsiteY1" fmla="*/ 550141 h 599133"/>
              <a:gd name="connsiteX0" fmla="*/ 0 w 3054036"/>
              <a:gd name="connsiteY0" fmla="*/ 0 h 558106"/>
              <a:gd name="connsiteX1" fmla="*/ 3054036 w 3054036"/>
              <a:gd name="connsiteY1" fmla="*/ 550141 h 558106"/>
              <a:gd name="connsiteX0" fmla="*/ 0 w 3054036"/>
              <a:gd name="connsiteY0" fmla="*/ 0 h 550141"/>
              <a:gd name="connsiteX1" fmla="*/ 3054036 w 3054036"/>
              <a:gd name="connsiteY1" fmla="*/ 550141 h 550141"/>
              <a:gd name="connsiteX0" fmla="*/ 0 w 3377701"/>
              <a:gd name="connsiteY0" fmla="*/ 0 h 729509"/>
              <a:gd name="connsiteX1" fmla="*/ 3377701 w 3377701"/>
              <a:gd name="connsiteY1" fmla="*/ 729509 h 729509"/>
              <a:gd name="connsiteX0" fmla="*/ 0 w 2951844"/>
              <a:gd name="connsiteY0" fmla="*/ 0 h 307455"/>
              <a:gd name="connsiteX1" fmla="*/ 2951844 w 2951844"/>
              <a:gd name="connsiteY1" fmla="*/ 307455 h 307455"/>
              <a:gd name="connsiteX0" fmla="*/ 0 w 2951844"/>
              <a:gd name="connsiteY0" fmla="*/ 0 h 538235"/>
              <a:gd name="connsiteX1" fmla="*/ 2951844 w 2951844"/>
              <a:gd name="connsiteY1" fmla="*/ 307455 h 538235"/>
              <a:gd name="connsiteX0" fmla="*/ 0 w 2951844"/>
              <a:gd name="connsiteY0" fmla="*/ 0 h 538235"/>
              <a:gd name="connsiteX1" fmla="*/ 2951844 w 2951844"/>
              <a:gd name="connsiteY1" fmla="*/ 307455 h 538235"/>
              <a:gd name="connsiteX0" fmla="*/ 0 w 2951844"/>
              <a:gd name="connsiteY0" fmla="*/ 0 h 515482"/>
              <a:gd name="connsiteX1" fmla="*/ 2951844 w 2951844"/>
              <a:gd name="connsiteY1" fmla="*/ 307455 h 515482"/>
              <a:gd name="connsiteX0" fmla="*/ 0 w 3049218"/>
              <a:gd name="connsiteY0" fmla="*/ 0 h 487121"/>
              <a:gd name="connsiteX1" fmla="*/ 3049218 w 3049218"/>
              <a:gd name="connsiteY1" fmla="*/ 272308 h 487121"/>
              <a:gd name="connsiteX0" fmla="*/ 0 w 2825389"/>
              <a:gd name="connsiteY0" fmla="*/ 0 h 884033"/>
              <a:gd name="connsiteX1" fmla="*/ 2825389 w 2825389"/>
              <a:gd name="connsiteY1" fmla="*/ 734230 h 884033"/>
              <a:gd name="connsiteX0" fmla="*/ 0 w 3102121"/>
              <a:gd name="connsiteY0" fmla="*/ 0 h 888618"/>
              <a:gd name="connsiteX1" fmla="*/ 3102121 w 3102121"/>
              <a:gd name="connsiteY1" fmla="*/ 739317 h 888618"/>
              <a:gd name="connsiteX0" fmla="*/ 0 w 3102121"/>
              <a:gd name="connsiteY0" fmla="*/ 0 h 896866"/>
              <a:gd name="connsiteX1" fmla="*/ 3102121 w 3102121"/>
              <a:gd name="connsiteY1" fmla="*/ 739317 h 896866"/>
              <a:gd name="connsiteX0" fmla="*/ 0 w 3102121"/>
              <a:gd name="connsiteY0" fmla="*/ 0 h 912037"/>
              <a:gd name="connsiteX1" fmla="*/ 3102121 w 3102121"/>
              <a:gd name="connsiteY1" fmla="*/ 739317 h 912037"/>
              <a:gd name="connsiteX0" fmla="*/ 0 w 1637502"/>
              <a:gd name="connsiteY0" fmla="*/ 56305 h 363565"/>
              <a:gd name="connsiteX1" fmla="*/ 1637502 w 1637502"/>
              <a:gd name="connsiteY1" fmla="*/ 0 h 363565"/>
              <a:gd name="connsiteX0" fmla="*/ 0 w 1637502"/>
              <a:gd name="connsiteY0" fmla="*/ 56305 h 204633"/>
              <a:gd name="connsiteX1" fmla="*/ 1637502 w 1637502"/>
              <a:gd name="connsiteY1" fmla="*/ 0 h 204633"/>
              <a:gd name="connsiteX0" fmla="*/ 0 w 1737566"/>
              <a:gd name="connsiteY0" fmla="*/ 0 h 167510"/>
              <a:gd name="connsiteX1" fmla="*/ 1737566 w 1737566"/>
              <a:gd name="connsiteY1" fmla="*/ 7705 h 167510"/>
              <a:gd name="connsiteX0" fmla="*/ 0 w 1737566"/>
              <a:gd name="connsiteY0" fmla="*/ 167030 h 185093"/>
              <a:gd name="connsiteX1" fmla="*/ 1737566 w 1737566"/>
              <a:gd name="connsiteY1" fmla="*/ 174735 h 185093"/>
              <a:gd name="connsiteX0" fmla="*/ 0 w 1737566"/>
              <a:gd name="connsiteY0" fmla="*/ 230136 h 237841"/>
              <a:gd name="connsiteX1" fmla="*/ 1737566 w 1737566"/>
              <a:gd name="connsiteY1" fmla="*/ 237841 h 237841"/>
              <a:gd name="connsiteX0" fmla="*/ 0 w 1757809"/>
              <a:gd name="connsiteY0" fmla="*/ 214136 h 269443"/>
              <a:gd name="connsiteX1" fmla="*/ 1757809 w 1757809"/>
              <a:gd name="connsiteY1" fmla="*/ 269443 h 269443"/>
              <a:gd name="connsiteX0" fmla="*/ 0 w 1757809"/>
              <a:gd name="connsiteY0" fmla="*/ 114551 h 169858"/>
              <a:gd name="connsiteX1" fmla="*/ 1757809 w 1757809"/>
              <a:gd name="connsiteY1" fmla="*/ 169858 h 169858"/>
              <a:gd name="connsiteX0" fmla="*/ 0 w 2382810"/>
              <a:gd name="connsiteY0" fmla="*/ 71372 h 291908"/>
              <a:gd name="connsiteX1" fmla="*/ 2382810 w 2382810"/>
              <a:gd name="connsiteY1" fmla="*/ 291908 h 291908"/>
              <a:gd name="connsiteX0" fmla="*/ 0 w 2382810"/>
              <a:gd name="connsiteY0" fmla="*/ 0 h 220536"/>
              <a:gd name="connsiteX1" fmla="*/ 2382810 w 2382810"/>
              <a:gd name="connsiteY1" fmla="*/ 220536 h 220536"/>
              <a:gd name="connsiteX0" fmla="*/ 0 w 2382810"/>
              <a:gd name="connsiteY0" fmla="*/ 0 h 234406"/>
              <a:gd name="connsiteX1" fmla="*/ 2382810 w 2382810"/>
              <a:gd name="connsiteY1" fmla="*/ 220536 h 234406"/>
              <a:gd name="connsiteX0" fmla="*/ 0 w 2382810"/>
              <a:gd name="connsiteY0" fmla="*/ 0 h 242127"/>
              <a:gd name="connsiteX1" fmla="*/ 2382810 w 2382810"/>
              <a:gd name="connsiteY1" fmla="*/ 220536 h 242127"/>
              <a:gd name="connsiteX0" fmla="*/ 0 w 2420076"/>
              <a:gd name="connsiteY0" fmla="*/ 0 h 204261"/>
              <a:gd name="connsiteX1" fmla="*/ 2420076 w 2420076"/>
              <a:gd name="connsiteY1" fmla="*/ 176400 h 204261"/>
              <a:gd name="connsiteX0" fmla="*/ 0 w 2420076"/>
              <a:gd name="connsiteY0" fmla="*/ 0 h 225062"/>
              <a:gd name="connsiteX1" fmla="*/ 2420076 w 2420076"/>
              <a:gd name="connsiteY1" fmla="*/ 176400 h 225062"/>
              <a:gd name="connsiteX0" fmla="*/ 0 w 2420076"/>
              <a:gd name="connsiteY0" fmla="*/ 0 h 235974"/>
              <a:gd name="connsiteX1" fmla="*/ 2420076 w 2420076"/>
              <a:gd name="connsiteY1" fmla="*/ 176400 h 235974"/>
              <a:gd name="connsiteX0" fmla="*/ 0 w 2420076"/>
              <a:gd name="connsiteY0" fmla="*/ 0 h 228968"/>
              <a:gd name="connsiteX1" fmla="*/ 2420076 w 2420076"/>
              <a:gd name="connsiteY1" fmla="*/ 176400 h 228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20076" h="228968">
                <a:moveTo>
                  <a:pt x="0" y="0"/>
                </a:moveTo>
                <a:cubicBezTo>
                  <a:pt x="816446" y="251865"/>
                  <a:pt x="1526777" y="271309"/>
                  <a:pt x="2420076" y="176400"/>
                </a:cubicBezTo>
              </a:path>
            </a:pathLst>
          </a:custGeom>
          <a:noFill/>
          <a:ln w="57150">
            <a:solidFill>
              <a:schemeClr val="accent2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95" name="รูปแบบอิสระ: รูปร่าง 7">
            <a:extLst>
              <a:ext uri="{FF2B5EF4-FFF2-40B4-BE49-F238E27FC236}">
                <a16:creationId xmlns:a16="http://schemas.microsoft.com/office/drawing/2014/main" id="{49260FAB-0604-3EC9-956E-B276E93AC58B}"/>
              </a:ext>
            </a:extLst>
          </p:cNvPr>
          <p:cNvSpPr/>
          <p:nvPr/>
        </p:nvSpPr>
        <p:spPr>
          <a:xfrm rot="21117314">
            <a:off x="12554847" y="3197068"/>
            <a:ext cx="1801649" cy="1497249"/>
          </a:xfrm>
          <a:custGeom>
            <a:avLst/>
            <a:gdLst>
              <a:gd name="connsiteX0" fmla="*/ 4035509 w 4035509"/>
              <a:gd name="connsiteY0" fmla="*/ 3512457 h 3512457"/>
              <a:gd name="connsiteX1" fmla="*/ 3527509 w 4035509"/>
              <a:gd name="connsiteY1" fmla="*/ 3004457 h 3512457"/>
              <a:gd name="connsiteX2" fmla="*/ 2192195 w 4035509"/>
              <a:gd name="connsiteY2" fmla="*/ 3367314 h 3512457"/>
              <a:gd name="connsiteX3" fmla="*/ 1408424 w 4035509"/>
              <a:gd name="connsiteY3" fmla="*/ 2786743 h 3512457"/>
              <a:gd name="connsiteX4" fmla="*/ 87624 w 4035509"/>
              <a:gd name="connsiteY4" fmla="*/ 2975429 h 3512457"/>
              <a:gd name="connsiteX5" fmla="*/ 348881 w 4035509"/>
              <a:gd name="connsiteY5" fmla="*/ 1480457 h 3512457"/>
              <a:gd name="connsiteX6" fmla="*/ 2163167 w 4035509"/>
              <a:gd name="connsiteY6" fmla="*/ 1538514 h 3512457"/>
              <a:gd name="connsiteX7" fmla="*/ 2482481 w 4035509"/>
              <a:gd name="connsiteY7" fmla="*/ 0 h 3512457"/>
              <a:gd name="connsiteX8" fmla="*/ 2482481 w 4035509"/>
              <a:gd name="connsiteY8" fmla="*/ 0 h 3512457"/>
              <a:gd name="connsiteX0" fmla="*/ 4035509 w 4035509"/>
              <a:gd name="connsiteY0" fmla="*/ 3512457 h 3512457"/>
              <a:gd name="connsiteX1" fmla="*/ 3527509 w 4035509"/>
              <a:gd name="connsiteY1" fmla="*/ 3004457 h 3512457"/>
              <a:gd name="connsiteX2" fmla="*/ 2192195 w 4035509"/>
              <a:gd name="connsiteY2" fmla="*/ 3367314 h 3512457"/>
              <a:gd name="connsiteX3" fmla="*/ 1408424 w 4035509"/>
              <a:gd name="connsiteY3" fmla="*/ 2786743 h 3512457"/>
              <a:gd name="connsiteX4" fmla="*/ 87624 w 4035509"/>
              <a:gd name="connsiteY4" fmla="*/ 2975429 h 3512457"/>
              <a:gd name="connsiteX5" fmla="*/ 348881 w 4035509"/>
              <a:gd name="connsiteY5" fmla="*/ 1480457 h 3512457"/>
              <a:gd name="connsiteX6" fmla="*/ 2163167 w 4035509"/>
              <a:gd name="connsiteY6" fmla="*/ 1204685 h 3512457"/>
              <a:gd name="connsiteX7" fmla="*/ 2482481 w 4035509"/>
              <a:gd name="connsiteY7" fmla="*/ 0 h 3512457"/>
              <a:gd name="connsiteX8" fmla="*/ 2482481 w 4035509"/>
              <a:gd name="connsiteY8" fmla="*/ 0 h 3512457"/>
              <a:gd name="connsiteX0" fmla="*/ 3855934 w 3855934"/>
              <a:gd name="connsiteY0" fmla="*/ 3512457 h 3512457"/>
              <a:gd name="connsiteX1" fmla="*/ 3347934 w 3855934"/>
              <a:gd name="connsiteY1" fmla="*/ 3004457 h 3512457"/>
              <a:gd name="connsiteX2" fmla="*/ 2012620 w 3855934"/>
              <a:gd name="connsiteY2" fmla="*/ 3367314 h 3512457"/>
              <a:gd name="connsiteX3" fmla="*/ 1228849 w 3855934"/>
              <a:gd name="connsiteY3" fmla="*/ 2786743 h 3512457"/>
              <a:gd name="connsiteX4" fmla="*/ 198335 w 3855934"/>
              <a:gd name="connsiteY4" fmla="*/ 2801257 h 3512457"/>
              <a:gd name="connsiteX5" fmla="*/ 169306 w 3855934"/>
              <a:gd name="connsiteY5" fmla="*/ 1480457 h 3512457"/>
              <a:gd name="connsiteX6" fmla="*/ 1983592 w 3855934"/>
              <a:gd name="connsiteY6" fmla="*/ 1204685 h 3512457"/>
              <a:gd name="connsiteX7" fmla="*/ 2302906 w 3855934"/>
              <a:gd name="connsiteY7" fmla="*/ 0 h 3512457"/>
              <a:gd name="connsiteX8" fmla="*/ 2302906 w 3855934"/>
              <a:gd name="connsiteY8" fmla="*/ 0 h 3512457"/>
              <a:gd name="connsiteX0" fmla="*/ 3855934 w 3855934"/>
              <a:gd name="connsiteY0" fmla="*/ 3512457 h 3512457"/>
              <a:gd name="connsiteX1" fmla="*/ 3347934 w 3855934"/>
              <a:gd name="connsiteY1" fmla="*/ 3004457 h 3512457"/>
              <a:gd name="connsiteX2" fmla="*/ 2099706 w 3855934"/>
              <a:gd name="connsiteY2" fmla="*/ 3193143 h 3512457"/>
              <a:gd name="connsiteX3" fmla="*/ 1228849 w 3855934"/>
              <a:gd name="connsiteY3" fmla="*/ 2786743 h 3512457"/>
              <a:gd name="connsiteX4" fmla="*/ 198335 w 3855934"/>
              <a:gd name="connsiteY4" fmla="*/ 2801257 h 3512457"/>
              <a:gd name="connsiteX5" fmla="*/ 169306 w 3855934"/>
              <a:gd name="connsiteY5" fmla="*/ 1480457 h 3512457"/>
              <a:gd name="connsiteX6" fmla="*/ 1983592 w 3855934"/>
              <a:gd name="connsiteY6" fmla="*/ 1204685 h 3512457"/>
              <a:gd name="connsiteX7" fmla="*/ 2302906 w 3855934"/>
              <a:gd name="connsiteY7" fmla="*/ 0 h 3512457"/>
              <a:gd name="connsiteX8" fmla="*/ 2302906 w 3855934"/>
              <a:gd name="connsiteY8" fmla="*/ 0 h 3512457"/>
              <a:gd name="connsiteX0" fmla="*/ 3699621 w 3699621"/>
              <a:gd name="connsiteY0" fmla="*/ 3512457 h 3512457"/>
              <a:gd name="connsiteX1" fmla="*/ 3191621 w 3699621"/>
              <a:gd name="connsiteY1" fmla="*/ 3004457 h 3512457"/>
              <a:gd name="connsiteX2" fmla="*/ 1943393 w 3699621"/>
              <a:gd name="connsiteY2" fmla="*/ 3193143 h 3512457"/>
              <a:gd name="connsiteX3" fmla="*/ 1072536 w 3699621"/>
              <a:gd name="connsiteY3" fmla="*/ 2786743 h 3512457"/>
              <a:gd name="connsiteX4" fmla="*/ 42022 w 3699621"/>
              <a:gd name="connsiteY4" fmla="*/ 2801257 h 3512457"/>
              <a:gd name="connsiteX5" fmla="*/ 361336 w 3699621"/>
              <a:gd name="connsiteY5" fmla="*/ 1509486 h 3512457"/>
              <a:gd name="connsiteX6" fmla="*/ 1827279 w 3699621"/>
              <a:gd name="connsiteY6" fmla="*/ 1204685 h 3512457"/>
              <a:gd name="connsiteX7" fmla="*/ 2146593 w 3699621"/>
              <a:gd name="connsiteY7" fmla="*/ 0 h 3512457"/>
              <a:gd name="connsiteX8" fmla="*/ 2146593 w 3699621"/>
              <a:gd name="connsiteY8" fmla="*/ 0 h 3512457"/>
              <a:gd name="connsiteX0" fmla="*/ 3614635 w 3614635"/>
              <a:gd name="connsiteY0" fmla="*/ 3512457 h 3512457"/>
              <a:gd name="connsiteX1" fmla="*/ 3106635 w 3614635"/>
              <a:gd name="connsiteY1" fmla="*/ 3004457 h 3512457"/>
              <a:gd name="connsiteX2" fmla="*/ 1858407 w 3614635"/>
              <a:gd name="connsiteY2" fmla="*/ 3193143 h 3512457"/>
              <a:gd name="connsiteX3" fmla="*/ 987550 w 3614635"/>
              <a:gd name="connsiteY3" fmla="*/ 2786743 h 3512457"/>
              <a:gd name="connsiteX4" fmla="*/ 58636 w 3614635"/>
              <a:gd name="connsiteY4" fmla="*/ 2714172 h 3512457"/>
              <a:gd name="connsiteX5" fmla="*/ 276350 w 3614635"/>
              <a:gd name="connsiteY5" fmla="*/ 1509486 h 3512457"/>
              <a:gd name="connsiteX6" fmla="*/ 1742293 w 3614635"/>
              <a:gd name="connsiteY6" fmla="*/ 1204685 h 3512457"/>
              <a:gd name="connsiteX7" fmla="*/ 2061607 w 3614635"/>
              <a:gd name="connsiteY7" fmla="*/ 0 h 3512457"/>
              <a:gd name="connsiteX8" fmla="*/ 2061607 w 3614635"/>
              <a:gd name="connsiteY8" fmla="*/ 0 h 3512457"/>
              <a:gd name="connsiteX0" fmla="*/ 3598376 w 3598376"/>
              <a:gd name="connsiteY0" fmla="*/ 3512457 h 3512457"/>
              <a:gd name="connsiteX1" fmla="*/ 3090376 w 3598376"/>
              <a:gd name="connsiteY1" fmla="*/ 3004457 h 3512457"/>
              <a:gd name="connsiteX2" fmla="*/ 1842148 w 3598376"/>
              <a:gd name="connsiteY2" fmla="*/ 3193143 h 3512457"/>
              <a:gd name="connsiteX3" fmla="*/ 971291 w 3598376"/>
              <a:gd name="connsiteY3" fmla="*/ 2786743 h 3512457"/>
              <a:gd name="connsiteX4" fmla="*/ 42377 w 3598376"/>
              <a:gd name="connsiteY4" fmla="*/ 2714172 h 3512457"/>
              <a:gd name="connsiteX5" fmla="*/ 318148 w 3598376"/>
              <a:gd name="connsiteY5" fmla="*/ 1625601 h 3512457"/>
              <a:gd name="connsiteX6" fmla="*/ 1726034 w 3598376"/>
              <a:gd name="connsiteY6" fmla="*/ 1204685 h 3512457"/>
              <a:gd name="connsiteX7" fmla="*/ 2045348 w 3598376"/>
              <a:gd name="connsiteY7" fmla="*/ 0 h 3512457"/>
              <a:gd name="connsiteX8" fmla="*/ 2045348 w 3598376"/>
              <a:gd name="connsiteY8" fmla="*/ 0 h 3512457"/>
              <a:gd name="connsiteX0" fmla="*/ 3608494 w 3608494"/>
              <a:gd name="connsiteY0" fmla="*/ 3512457 h 3512457"/>
              <a:gd name="connsiteX1" fmla="*/ 3100494 w 3608494"/>
              <a:gd name="connsiteY1" fmla="*/ 3004457 h 3512457"/>
              <a:gd name="connsiteX2" fmla="*/ 1852266 w 3608494"/>
              <a:gd name="connsiteY2" fmla="*/ 3193143 h 3512457"/>
              <a:gd name="connsiteX3" fmla="*/ 981409 w 3608494"/>
              <a:gd name="connsiteY3" fmla="*/ 2786743 h 3512457"/>
              <a:gd name="connsiteX4" fmla="*/ 52495 w 3608494"/>
              <a:gd name="connsiteY4" fmla="*/ 2714172 h 3512457"/>
              <a:gd name="connsiteX5" fmla="*/ 328266 w 3608494"/>
              <a:gd name="connsiteY5" fmla="*/ 1625601 h 3512457"/>
              <a:gd name="connsiteX6" fmla="*/ 2084495 w 3608494"/>
              <a:gd name="connsiteY6" fmla="*/ 1262742 h 3512457"/>
              <a:gd name="connsiteX7" fmla="*/ 2055466 w 3608494"/>
              <a:gd name="connsiteY7" fmla="*/ 0 h 3512457"/>
              <a:gd name="connsiteX8" fmla="*/ 2055466 w 3608494"/>
              <a:gd name="connsiteY8" fmla="*/ 0 h 3512457"/>
              <a:gd name="connsiteX0" fmla="*/ 3608494 w 3608494"/>
              <a:gd name="connsiteY0" fmla="*/ 3512457 h 3512457"/>
              <a:gd name="connsiteX1" fmla="*/ 3100494 w 3608494"/>
              <a:gd name="connsiteY1" fmla="*/ 3004457 h 3512457"/>
              <a:gd name="connsiteX2" fmla="*/ 1852266 w 3608494"/>
              <a:gd name="connsiteY2" fmla="*/ 3193143 h 3512457"/>
              <a:gd name="connsiteX3" fmla="*/ 981409 w 3608494"/>
              <a:gd name="connsiteY3" fmla="*/ 2786743 h 3512457"/>
              <a:gd name="connsiteX4" fmla="*/ 52495 w 3608494"/>
              <a:gd name="connsiteY4" fmla="*/ 2714172 h 3512457"/>
              <a:gd name="connsiteX5" fmla="*/ 328266 w 3608494"/>
              <a:gd name="connsiteY5" fmla="*/ 1625601 h 3512457"/>
              <a:gd name="connsiteX6" fmla="*/ 2084495 w 3608494"/>
              <a:gd name="connsiteY6" fmla="*/ 1262742 h 3512457"/>
              <a:gd name="connsiteX7" fmla="*/ 2055466 w 3608494"/>
              <a:gd name="connsiteY7" fmla="*/ 0 h 3512457"/>
              <a:gd name="connsiteX8" fmla="*/ 2563466 w 3608494"/>
              <a:gd name="connsiteY8" fmla="*/ 29029 h 3512457"/>
              <a:gd name="connsiteX0" fmla="*/ 3608494 w 3608494"/>
              <a:gd name="connsiteY0" fmla="*/ 3483428 h 3483428"/>
              <a:gd name="connsiteX1" fmla="*/ 3100494 w 3608494"/>
              <a:gd name="connsiteY1" fmla="*/ 2975428 h 3483428"/>
              <a:gd name="connsiteX2" fmla="*/ 1852266 w 3608494"/>
              <a:gd name="connsiteY2" fmla="*/ 3164114 h 3483428"/>
              <a:gd name="connsiteX3" fmla="*/ 981409 w 3608494"/>
              <a:gd name="connsiteY3" fmla="*/ 2757714 h 3483428"/>
              <a:gd name="connsiteX4" fmla="*/ 52495 w 3608494"/>
              <a:gd name="connsiteY4" fmla="*/ 2685143 h 3483428"/>
              <a:gd name="connsiteX5" fmla="*/ 328266 w 3608494"/>
              <a:gd name="connsiteY5" fmla="*/ 1596572 h 3483428"/>
              <a:gd name="connsiteX6" fmla="*/ 2084495 w 3608494"/>
              <a:gd name="connsiteY6" fmla="*/ 1233713 h 3483428"/>
              <a:gd name="connsiteX7" fmla="*/ 2563466 w 3608494"/>
              <a:gd name="connsiteY7" fmla="*/ 0 h 3483428"/>
              <a:gd name="connsiteX0" fmla="*/ 3724608 w 3724608"/>
              <a:gd name="connsiteY0" fmla="*/ 3062514 h 3168354"/>
              <a:gd name="connsiteX1" fmla="*/ 3100494 w 3724608"/>
              <a:gd name="connsiteY1" fmla="*/ 2975428 h 3168354"/>
              <a:gd name="connsiteX2" fmla="*/ 1852266 w 3724608"/>
              <a:gd name="connsiteY2" fmla="*/ 3164114 h 3168354"/>
              <a:gd name="connsiteX3" fmla="*/ 981409 w 3724608"/>
              <a:gd name="connsiteY3" fmla="*/ 2757714 h 3168354"/>
              <a:gd name="connsiteX4" fmla="*/ 52495 w 3724608"/>
              <a:gd name="connsiteY4" fmla="*/ 2685143 h 3168354"/>
              <a:gd name="connsiteX5" fmla="*/ 328266 w 3724608"/>
              <a:gd name="connsiteY5" fmla="*/ 1596572 h 3168354"/>
              <a:gd name="connsiteX6" fmla="*/ 2084495 w 3724608"/>
              <a:gd name="connsiteY6" fmla="*/ 1233713 h 3168354"/>
              <a:gd name="connsiteX7" fmla="*/ 2563466 w 3724608"/>
              <a:gd name="connsiteY7" fmla="*/ 0 h 3168354"/>
              <a:gd name="connsiteX0" fmla="*/ 3724608 w 3724608"/>
              <a:gd name="connsiteY0" fmla="*/ 3062514 h 3164429"/>
              <a:gd name="connsiteX1" fmla="*/ 3013409 w 3724608"/>
              <a:gd name="connsiteY1" fmla="*/ 2685143 h 3164429"/>
              <a:gd name="connsiteX2" fmla="*/ 1852266 w 3724608"/>
              <a:gd name="connsiteY2" fmla="*/ 3164114 h 3164429"/>
              <a:gd name="connsiteX3" fmla="*/ 981409 w 3724608"/>
              <a:gd name="connsiteY3" fmla="*/ 2757714 h 3164429"/>
              <a:gd name="connsiteX4" fmla="*/ 52495 w 3724608"/>
              <a:gd name="connsiteY4" fmla="*/ 2685143 h 3164429"/>
              <a:gd name="connsiteX5" fmla="*/ 328266 w 3724608"/>
              <a:gd name="connsiteY5" fmla="*/ 1596572 h 3164429"/>
              <a:gd name="connsiteX6" fmla="*/ 2084495 w 3724608"/>
              <a:gd name="connsiteY6" fmla="*/ 1233713 h 3164429"/>
              <a:gd name="connsiteX7" fmla="*/ 2563466 w 3724608"/>
              <a:gd name="connsiteY7" fmla="*/ 0 h 3164429"/>
              <a:gd name="connsiteX0" fmla="*/ 3755694 w 3755694"/>
              <a:gd name="connsiteY0" fmla="*/ 3062514 h 3164260"/>
              <a:gd name="connsiteX1" fmla="*/ 3044495 w 3755694"/>
              <a:gd name="connsiteY1" fmla="*/ 2685143 h 3164260"/>
              <a:gd name="connsiteX2" fmla="*/ 1883352 w 3755694"/>
              <a:gd name="connsiteY2" fmla="*/ 3164114 h 3164260"/>
              <a:gd name="connsiteX3" fmla="*/ 1433409 w 3755694"/>
              <a:gd name="connsiteY3" fmla="*/ 2627086 h 3164260"/>
              <a:gd name="connsiteX4" fmla="*/ 83581 w 3755694"/>
              <a:gd name="connsiteY4" fmla="*/ 2685143 h 3164260"/>
              <a:gd name="connsiteX5" fmla="*/ 359352 w 3755694"/>
              <a:gd name="connsiteY5" fmla="*/ 1596572 h 3164260"/>
              <a:gd name="connsiteX6" fmla="*/ 2115581 w 3755694"/>
              <a:gd name="connsiteY6" fmla="*/ 1233713 h 3164260"/>
              <a:gd name="connsiteX7" fmla="*/ 2594552 w 3755694"/>
              <a:gd name="connsiteY7" fmla="*/ 0 h 3164260"/>
              <a:gd name="connsiteX0" fmla="*/ 3622631 w 3622631"/>
              <a:gd name="connsiteY0" fmla="*/ 3062514 h 3164260"/>
              <a:gd name="connsiteX1" fmla="*/ 2911432 w 3622631"/>
              <a:gd name="connsiteY1" fmla="*/ 2685143 h 3164260"/>
              <a:gd name="connsiteX2" fmla="*/ 1750289 w 3622631"/>
              <a:gd name="connsiteY2" fmla="*/ 3164114 h 3164260"/>
              <a:gd name="connsiteX3" fmla="*/ 1300346 w 3622631"/>
              <a:gd name="connsiteY3" fmla="*/ 2627086 h 3164260"/>
              <a:gd name="connsiteX4" fmla="*/ 139204 w 3622631"/>
              <a:gd name="connsiteY4" fmla="*/ 2569028 h 3164260"/>
              <a:gd name="connsiteX5" fmla="*/ 226289 w 3622631"/>
              <a:gd name="connsiteY5" fmla="*/ 1596572 h 3164260"/>
              <a:gd name="connsiteX6" fmla="*/ 1982518 w 3622631"/>
              <a:gd name="connsiteY6" fmla="*/ 1233713 h 3164260"/>
              <a:gd name="connsiteX7" fmla="*/ 2461489 w 3622631"/>
              <a:gd name="connsiteY7" fmla="*/ 0 h 3164260"/>
              <a:gd name="connsiteX0" fmla="*/ 3600867 w 3600867"/>
              <a:gd name="connsiteY0" fmla="*/ 3062514 h 3164260"/>
              <a:gd name="connsiteX1" fmla="*/ 2889668 w 3600867"/>
              <a:gd name="connsiteY1" fmla="*/ 2685143 h 3164260"/>
              <a:gd name="connsiteX2" fmla="*/ 1728525 w 3600867"/>
              <a:gd name="connsiteY2" fmla="*/ 3164114 h 3164260"/>
              <a:gd name="connsiteX3" fmla="*/ 1278582 w 3600867"/>
              <a:gd name="connsiteY3" fmla="*/ 2627086 h 3164260"/>
              <a:gd name="connsiteX4" fmla="*/ 117440 w 3600867"/>
              <a:gd name="connsiteY4" fmla="*/ 2569028 h 3164260"/>
              <a:gd name="connsiteX5" fmla="*/ 248068 w 3600867"/>
              <a:gd name="connsiteY5" fmla="*/ 1640115 h 3164260"/>
              <a:gd name="connsiteX6" fmla="*/ 1960754 w 3600867"/>
              <a:gd name="connsiteY6" fmla="*/ 1233713 h 3164260"/>
              <a:gd name="connsiteX7" fmla="*/ 2439725 w 3600867"/>
              <a:gd name="connsiteY7" fmla="*/ 0 h 3164260"/>
              <a:gd name="connsiteX0" fmla="*/ 3600867 w 3600867"/>
              <a:gd name="connsiteY0" fmla="*/ 3062514 h 3077201"/>
              <a:gd name="connsiteX1" fmla="*/ 2889668 w 3600867"/>
              <a:gd name="connsiteY1" fmla="*/ 2685143 h 3077201"/>
              <a:gd name="connsiteX2" fmla="*/ 1888182 w 3600867"/>
              <a:gd name="connsiteY2" fmla="*/ 3077028 h 3077201"/>
              <a:gd name="connsiteX3" fmla="*/ 1278582 w 3600867"/>
              <a:gd name="connsiteY3" fmla="*/ 2627086 h 3077201"/>
              <a:gd name="connsiteX4" fmla="*/ 117440 w 3600867"/>
              <a:gd name="connsiteY4" fmla="*/ 2569028 h 3077201"/>
              <a:gd name="connsiteX5" fmla="*/ 248068 w 3600867"/>
              <a:gd name="connsiteY5" fmla="*/ 1640115 h 3077201"/>
              <a:gd name="connsiteX6" fmla="*/ 1960754 w 3600867"/>
              <a:gd name="connsiteY6" fmla="*/ 1233713 h 3077201"/>
              <a:gd name="connsiteX7" fmla="*/ 2439725 w 3600867"/>
              <a:gd name="connsiteY7" fmla="*/ 0 h 3077201"/>
              <a:gd name="connsiteX0" fmla="*/ 3662236 w 3662236"/>
              <a:gd name="connsiteY0" fmla="*/ 3062514 h 3077201"/>
              <a:gd name="connsiteX1" fmla="*/ 2951037 w 3662236"/>
              <a:gd name="connsiteY1" fmla="*/ 2685143 h 3077201"/>
              <a:gd name="connsiteX2" fmla="*/ 1949551 w 3662236"/>
              <a:gd name="connsiteY2" fmla="*/ 3077028 h 3077201"/>
              <a:gd name="connsiteX3" fmla="*/ 1339951 w 3662236"/>
              <a:gd name="connsiteY3" fmla="*/ 2627086 h 3077201"/>
              <a:gd name="connsiteX4" fmla="*/ 91723 w 3662236"/>
              <a:gd name="connsiteY4" fmla="*/ 2409371 h 3077201"/>
              <a:gd name="connsiteX5" fmla="*/ 309437 w 3662236"/>
              <a:gd name="connsiteY5" fmla="*/ 1640115 h 3077201"/>
              <a:gd name="connsiteX6" fmla="*/ 2022123 w 3662236"/>
              <a:gd name="connsiteY6" fmla="*/ 1233713 h 3077201"/>
              <a:gd name="connsiteX7" fmla="*/ 2501094 w 3662236"/>
              <a:gd name="connsiteY7" fmla="*/ 0 h 3077201"/>
              <a:gd name="connsiteX0" fmla="*/ 3720578 w 3720578"/>
              <a:gd name="connsiteY0" fmla="*/ 3062514 h 3077201"/>
              <a:gd name="connsiteX1" fmla="*/ 3009379 w 3720578"/>
              <a:gd name="connsiteY1" fmla="*/ 2685143 h 3077201"/>
              <a:gd name="connsiteX2" fmla="*/ 2007893 w 3720578"/>
              <a:gd name="connsiteY2" fmla="*/ 3077028 h 3077201"/>
              <a:gd name="connsiteX3" fmla="*/ 1398293 w 3720578"/>
              <a:gd name="connsiteY3" fmla="*/ 2627086 h 3077201"/>
              <a:gd name="connsiteX4" fmla="*/ 150065 w 3720578"/>
              <a:gd name="connsiteY4" fmla="*/ 2409371 h 3077201"/>
              <a:gd name="connsiteX5" fmla="*/ 237151 w 3720578"/>
              <a:gd name="connsiteY5" fmla="*/ 1436915 h 3077201"/>
              <a:gd name="connsiteX6" fmla="*/ 2080465 w 3720578"/>
              <a:gd name="connsiteY6" fmla="*/ 1233713 h 3077201"/>
              <a:gd name="connsiteX7" fmla="*/ 2559436 w 3720578"/>
              <a:gd name="connsiteY7" fmla="*/ 0 h 3077201"/>
              <a:gd name="connsiteX0" fmla="*/ 3720578 w 3720578"/>
              <a:gd name="connsiteY0" fmla="*/ 3062514 h 3077201"/>
              <a:gd name="connsiteX1" fmla="*/ 3009379 w 3720578"/>
              <a:gd name="connsiteY1" fmla="*/ 2685143 h 3077201"/>
              <a:gd name="connsiteX2" fmla="*/ 2007893 w 3720578"/>
              <a:gd name="connsiteY2" fmla="*/ 3077028 h 3077201"/>
              <a:gd name="connsiteX3" fmla="*/ 1398293 w 3720578"/>
              <a:gd name="connsiteY3" fmla="*/ 2627086 h 3077201"/>
              <a:gd name="connsiteX4" fmla="*/ 150065 w 3720578"/>
              <a:gd name="connsiteY4" fmla="*/ 2452914 h 3077201"/>
              <a:gd name="connsiteX5" fmla="*/ 237151 w 3720578"/>
              <a:gd name="connsiteY5" fmla="*/ 1436915 h 3077201"/>
              <a:gd name="connsiteX6" fmla="*/ 2080465 w 3720578"/>
              <a:gd name="connsiteY6" fmla="*/ 1233713 h 3077201"/>
              <a:gd name="connsiteX7" fmla="*/ 2559436 w 3720578"/>
              <a:gd name="connsiteY7" fmla="*/ 0 h 3077201"/>
              <a:gd name="connsiteX0" fmla="*/ 3667625 w 3667625"/>
              <a:gd name="connsiteY0" fmla="*/ 3062514 h 3077201"/>
              <a:gd name="connsiteX1" fmla="*/ 2956426 w 3667625"/>
              <a:gd name="connsiteY1" fmla="*/ 2685143 h 3077201"/>
              <a:gd name="connsiteX2" fmla="*/ 1954940 w 3667625"/>
              <a:gd name="connsiteY2" fmla="*/ 3077028 h 3077201"/>
              <a:gd name="connsiteX3" fmla="*/ 1345340 w 3667625"/>
              <a:gd name="connsiteY3" fmla="*/ 2627086 h 3077201"/>
              <a:gd name="connsiteX4" fmla="*/ 97112 w 3667625"/>
              <a:gd name="connsiteY4" fmla="*/ 2452914 h 3077201"/>
              <a:gd name="connsiteX5" fmla="*/ 300312 w 3667625"/>
              <a:gd name="connsiteY5" fmla="*/ 1480458 h 3077201"/>
              <a:gd name="connsiteX6" fmla="*/ 2027512 w 3667625"/>
              <a:gd name="connsiteY6" fmla="*/ 1233713 h 3077201"/>
              <a:gd name="connsiteX7" fmla="*/ 2506483 w 3667625"/>
              <a:gd name="connsiteY7" fmla="*/ 0 h 3077201"/>
              <a:gd name="connsiteX0" fmla="*/ 3759160 w 3759160"/>
              <a:gd name="connsiteY0" fmla="*/ 3062514 h 3077201"/>
              <a:gd name="connsiteX1" fmla="*/ 3047961 w 3759160"/>
              <a:gd name="connsiteY1" fmla="*/ 2685143 h 3077201"/>
              <a:gd name="connsiteX2" fmla="*/ 2046475 w 3759160"/>
              <a:gd name="connsiteY2" fmla="*/ 3077028 h 3077201"/>
              <a:gd name="connsiteX3" fmla="*/ 1436875 w 3759160"/>
              <a:gd name="connsiteY3" fmla="*/ 2627086 h 3077201"/>
              <a:gd name="connsiteX4" fmla="*/ 72532 w 3759160"/>
              <a:gd name="connsiteY4" fmla="*/ 2438400 h 3077201"/>
              <a:gd name="connsiteX5" fmla="*/ 391847 w 3759160"/>
              <a:gd name="connsiteY5" fmla="*/ 1480458 h 3077201"/>
              <a:gd name="connsiteX6" fmla="*/ 2119047 w 3759160"/>
              <a:gd name="connsiteY6" fmla="*/ 1233713 h 3077201"/>
              <a:gd name="connsiteX7" fmla="*/ 2598018 w 3759160"/>
              <a:gd name="connsiteY7" fmla="*/ 0 h 3077201"/>
              <a:gd name="connsiteX0" fmla="*/ 3748661 w 3748661"/>
              <a:gd name="connsiteY0" fmla="*/ 3062514 h 3077201"/>
              <a:gd name="connsiteX1" fmla="*/ 3037462 w 3748661"/>
              <a:gd name="connsiteY1" fmla="*/ 2685143 h 3077201"/>
              <a:gd name="connsiteX2" fmla="*/ 2035976 w 3748661"/>
              <a:gd name="connsiteY2" fmla="*/ 3077028 h 3077201"/>
              <a:gd name="connsiteX3" fmla="*/ 1426376 w 3748661"/>
              <a:gd name="connsiteY3" fmla="*/ 2627086 h 3077201"/>
              <a:gd name="connsiteX4" fmla="*/ 62033 w 3748661"/>
              <a:gd name="connsiteY4" fmla="*/ 2438400 h 3077201"/>
              <a:gd name="connsiteX5" fmla="*/ 381348 w 3748661"/>
              <a:gd name="connsiteY5" fmla="*/ 1480458 h 3077201"/>
              <a:gd name="connsiteX6" fmla="*/ 1702148 w 3748661"/>
              <a:gd name="connsiteY6" fmla="*/ 1219199 h 3077201"/>
              <a:gd name="connsiteX7" fmla="*/ 2587519 w 3748661"/>
              <a:gd name="connsiteY7" fmla="*/ 0 h 3077201"/>
              <a:gd name="connsiteX0" fmla="*/ 3748661 w 3748661"/>
              <a:gd name="connsiteY0" fmla="*/ 3048000 h 3062687"/>
              <a:gd name="connsiteX1" fmla="*/ 3037462 w 3748661"/>
              <a:gd name="connsiteY1" fmla="*/ 2670629 h 3062687"/>
              <a:gd name="connsiteX2" fmla="*/ 2035976 w 3748661"/>
              <a:gd name="connsiteY2" fmla="*/ 3062514 h 3062687"/>
              <a:gd name="connsiteX3" fmla="*/ 1426376 w 3748661"/>
              <a:gd name="connsiteY3" fmla="*/ 2612572 h 3062687"/>
              <a:gd name="connsiteX4" fmla="*/ 62033 w 3748661"/>
              <a:gd name="connsiteY4" fmla="*/ 2423886 h 3062687"/>
              <a:gd name="connsiteX5" fmla="*/ 381348 w 3748661"/>
              <a:gd name="connsiteY5" fmla="*/ 1465944 h 3062687"/>
              <a:gd name="connsiteX6" fmla="*/ 1702148 w 3748661"/>
              <a:gd name="connsiteY6" fmla="*/ 1204685 h 3062687"/>
              <a:gd name="connsiteX7" fmla="*/ 1963405 w 3748661"/>
              <a:gd name="connsiteY7" fmla="*/ 0 h 3062687"/>
              <a:gd name="connsiteX0" fmla="*/ 3750715 w 3750715"/>
              <a:gd name="connsiteY0" fmla="*/ 3048000 h 3062687"/>
              <a:gd name="connsiteX1" fmla="*/ 3039516 w 3750715"/>
              <a:gd name="connsiteY1" fmla="*/ 2670629 h 3062687"/>
              <a:gd name="connsiteX2" fmla="*/ 2038030 w 3750715"/>
              <a:gd name="connsiteY2" fmla="*/ 3062514 h 3062687"/>
              <a:gd name="connsiteX3" fmla="*/ 1428430 w 3750715"/>
              <a:gd name="connsiteY3" fmla="*/ 2612572 h 3062687"/>
              <a:gd name="connsiteX4" fmla="*/ 64087 w 3750715"/>
              <a:gd name="connsiteY4" fmla="*/ 2423886 h 3062687"/>
              <a:gd name="connsiteX5" fmla="*/ 383402 w 3750715"/>
              <a:gd name="connsiteY5" fmla="*/ 1465944 h 3062687"/>
              <a:gd name="connsiteX6" fmla="*/ 1791288 w 3750715"/>
              <a:gd name="connsiteY6" fmla="*/ 1016000 h 3062687"/>
              <a:gd name="connsiteX7" fmla="*/ 1965459 w 3750715"/>
              <a:gd name="connsiteY7" fmla="*/ 0 h 3062687"/>
              <a:gd name="connsiteX0" fmla="*/ 3738253 w 3738253"/>
              <a:gd name="connsiteY0" fmla="*/ 3048000 h 3062687"/>
              <a:gd name="connsiteX1" fmla="*/ 3027054 w 3738253"/>
              <a:gd name="connsiteY1" fmla="*/ 2670629 h 3062687"/>
              <a:gd name="connsiteX2" fmla="*/ 2025568 w 3738253"/>
              <a:gd name="connsiteY2" fmla="*/ 3062514 h 3062687"/>
              <a:gd name="connsiteX3" fmla="*/ 1415968 w 3738253"/>
              <a:gd name="connsiteY3" fmla="*/ 2612572 h 3062687"/>
              <a:gd name="connsiteX4" fmla="*/ 66139 w 3738253"/>
              <a:gd name="connsiteY4" fmla="*/ 2510972 h 3062687"/>
              <a:gd name="connsiteX5" fmla="*/ 370940 w 3738253"/>
              <a:gd name="connsiteY5" fmla="*/ 1465944 h 3062687"/>
              <a:gd name="connsiteX6" fmla="*/ 1778826 w 3738253"/>
              <a:gd name="connsiteY6" fmla="*/ 1016000 h 3062687"/>
              <a:gd name="connsiteX7" fmla="*/ 1952997 w 3738253"/>
              <a:gd name="connsiteY7" fmla="*/ 0 h 3062687"/>
              <a:gd name="connsiteX0" fmla="*/ 3802643 w 3802643"/>
              <a:gd name="connsiteY0" fmla="*/ 3048000 h 3062687"/>
              <a:gd name="connsiteX1" fmla="*/ 3091444 w 3802643"/>
              <a:gd name="connsiteY1" fmla="*/ 2670629 h 3062687"/>
              <a:gd name="connsiteX2" fmla="*/ 2089958 w 3802643"/>
              <a:gd name="connsiteY2" fmla="*/ 3062514 h 3062687"/>
              <a:gd name="connsiteX3" fmla="*/ 1480358 w 3802643"/>
              <a:gd name="connsiteY3" fmla="*/ 2612572 h 3062687"/>
              <a:gd name="connsiteX4" fmla="*/ 130529 w 3802643"/>
              <a:gd name="connsiteY4" fmla="*/ 2510972 h 3062687"/>
              <a:gd name="connsiteX5" fmla="*/ 246645 w 3802643"/>
              <a:gd name="connsiteY5" fmla="*/ 1553029 h 3062687"/>
              <a:gd name="connsiteX6" fmla="*/ 1843216 w 3802643"/>
              <a:gd name="connsiteY6" fmla="*/ 1016000 h 3062687"/>
              <a:gd name="connsiteX7" fmla="*/ 2017387 w 3802643"/>
              <a:gd name="connsiteY7" fmla="*/ 0 h 3062687"/>
              <a:gd name="connsiteX0" fmla="*/ 3802643 w 3802643"/>
              <a:gd name="connsiteY0" fmla="*/ 3048000 h 3062687"/>
              <a:gd name="connsiteX1" fmla="*/ 3091444 w 3802643"/>
              <a:gd name="connsiteY1" fmla="*/ 2670629 h 3062687"/>
              <a:gd name="connsiteX2" fmla="*/ 2089958 w 3802643"/>
              <a:gd name="connsiteY2" fmla="*/ 3062514 h 3062687"/>
              <a:gd name="connsiteX3" fmla="*/ 1480358 w 3802643"/>
              <a:gd name="connsiteY3" fmla="*/ 2612572 h 3062687"/>
              <a:gd name="connsiteX4" fmla="*/ 130529 w 3802643"/>
              <a:gd name="connsiteY4" fmla="*/ 2510972 h 3062687"/>
              <a:gd name="connsiteX5" fmla="*/ 246645 w 3802643"/>
              <a:gd name="connsiteY5" fmla="*/ 1553029 h 3062687"/>
              <a:gd name="connsiteX6" fmla="*/ 1843216 w 3802643"/>
              <a:gd name="connsiteY6" fmla="*/ 1016000 h 3062687"/>
              <a:gd name="connsiteX7" fmla="*/ 2017387 w 3802643"/>
              <a:gd name="connsiteY7" fmla="*/ 0 h 3062687"/>
              <a:gd name="connsiteX0" fmla="*/ 3798560 w 3798560"/>
              <a:gd name="connsiteY0" fmla="*/ 3048000 h 3062525"/>
              <a:gd name="connsiteX1" fmla="*/ 3087361 w 3798560"/>
              <a:gd name="connsiteY1" fmla="*/ 2670629 h 3062525"/>
              <a:gd name="connsiteX2" fmla="*/ 2085875 w 3798560"/>
              <a:gd name="connsiteY2" fmla="*/ 3062514 h 3062525"/>
              <a:gd name="connsiteX3" fmla="*/ 1418218 w 3798560"/>
              <a:gd name="connsiteY3" fmla="*/ 2656115 h 3062525"/>
              <a:gd name="connsiteX4" fmla="*/ 126446 w 3798560"/>
              <a:gd name="connsiteY4" fmla="*/ 2510972 h 3062525"/>
              <a:gd name="connsiteX5" fmla="*/ 242562 w 3798560"/>
              <a:gd name="connsiteY5" fmla="*/ 1553029 h 3062525"/>
              <a:gd name="connsiteX6" fmla="*/ 1839133 w 3798560"/>
              <a:gd name="connsiteY6" fmla="*/ 1016000 h 3062525"/>
              <a:gd name="connsiteX7" fmla="*/ 2013304 w 3798560"/>
              <a:gd name="connsiteY7" fmla="*/ 0 h 3062525"/>
              <a:gd name="connsiteX0" fmla="*/ 3885646 w 3885646"/>
              <a:gd name="connsiteY0" fmla="*/ 2757715 h 3062526"/>
              <a:gd name="connsiteX1" fmla="*/ 3087361 w 3885646"/>
              <a:gd name="connsiteY1" fmla="*/ 2670629 h 3062526"/>
              <a:gd name="connsiteX2" fmla="*/ 2085875 w 3885646"/>
              <a:gd name="connsiteY2" fmla="*/ 3062514 h 3062526"/>
              <a:gd name="connsiteX3" fmla="*/ 1418218 w 3885646"/>
              <a:gd name="connsiteY3" fmla="*/ 2656115 h 3062526"/>
              <a:gd name="connsiteX4" fmla="*/ 126446 w 3885646"/>
              <a:gd name="connsiteY4" fmla="*/ 2510972 h 3062526"/>
              <a:gd name="connsiteX5" fmla="*/ 242562 w 3885646"/>
              <a:gd name="connsiteY5" fmla="*/ 1553029 h 3062526"/>
              <a:gd name="connsiteX6" fmla="*/ 1839133 w 3885646"/>
              <a:gd name="connsiteY6" fmla="*/ 1016000 h 3062526"/>
              <a:gd name="connsiteX7" fmla="*/ 2013304 w 3885646"/>
              <a:gd name="connsiteY7" fmla="*/ 0 h 3062526"/>
              <a:gd name="connsiteX0" fmla="*/ 3885646 w 3885646"/>
              <a:gd name="connsiteY0" fmla="*/ 2757715 h 3064823"/>
              <a:gd name="connsiteX1" fmla="*/ 3217990 w 3885646"/>
              <a:gd name="connsiteY1" fmla="*/ 2452915 h 3064823"/>
              <a:gd name="connsiteX2" fmla="*/ 2085875 w 3885646"/>
              <a:gd name="connsiteY2" fmla="*/ 3062514 h 3064823"/>
              <a:gd name="connsiteX3" fmla="*/ 1418218 w 3885646"/>
              <a:gd name="connsiteY3" fmla="*/ 2656115 h 3064823"/>
              <a:gd name="connsiteX4" fmla="*/ 126446 w 3885646"/>
              <a:gd name="connsiteY4" fmla="*/ 2510972 h 3064823"/>
              <a:gd name="connsiteX5" fmla="*/ 242562 w 3885646"/>
              <a:gd name="connsiteY5" fmla="*/ 1553029 h 3064823"/>
              <a:gd name="connsiteX6" fmla="*/ 1839133 w 3885646"/>
              <a:gd name="connsiteY6" fmla="*/ 1016000 h 3064823"/>
              <a:gd name="connsiteX7" fmla="*/ 2013304 w 3885646"/>
              <a:gd name="connsiteY7" fmla="*/ 0 h 3064823"/>
              <a:gd name="connsiteX0" fmla="*/ 3885646 w 3885646"/>
              <a:gd name="connsiteY0" fmla="*/ 2757715 h 3063988"/>
              <a:gd name="connsiteX1" fmla="*/ 3247019 w 3885646"/>
              <a:gd name="connsiteY1" fmla="*/ 2496458 h 3063988"/>
              <a:gd name="connsiteX2" fmla="*/ 2085875 w 3885646"/>
              <a:gd name="connsiteY2" fmla="*/ 3062514 h 3063988"/>
              <a:gd name="connsiteX3" fmla="*/ 1418218 w 3885646"/>
              <a:gd name="connsiteY3" fmla="*/ 2656115 h 3063988"/>
              <a:gd name="connsiteX4" fmla="*/ 126446 w 3885646"/>
              <a:gd name="connsiteY4" fmla="*/ 2510972 h 3063988"/>
              <a:gd name="connsiteX5" fmla="*/ 242562 w 3885646"/>
              <a:gd name="connsiteY5" fmla="*/ 1553029 h 3063988"/>
              <a:gd name="connsiteX6" fmla="*/ 1839133 w 3885646"/>
              <a:gd name="connsiteY6" fmla="*/ 1016000 h 3063988"/>
              <a:gd name="connsiteX7" fmla="*/ 2013304 w 3885646"/>
              <a:gd name="connsiteY7" fmla="*/ 0 h 3063988"/>
              <a:gd name="connsiteX0" fmla="*/ 3885646 w 3885646"/>
              <a:gd name="connsiteY0" fmla="*/ 2757715 h 3063309"/>
              <a:gd name="connsiteX1" fmla="*/ 2085875 w 3885646"/>
              <a:gd name="connsiteY1" fmla="*/ 3062514 h 3063309"/>
              <a:gd name="connsiteX2" fmla="*/ 1418218 w 3885646"/>
              <a:gd name="connsiteY2" fmla="*/ 2656115 h 3063309"/>
              <a:gd name="connsiteX3" fmla="*/ 126446 w 3885646"/>
              <a:gd name="connsiteY3" fmla="*/ 2510972 h 3063309"/>
              <a:gd name="connsiteX4" fmla="*/ 242562 w 3885646"/>
              <a:gd name="connsiteY4" fmla="*/ 1553029 h 3063309"/>
              <a:gd name="connsiteX5" fmla="*/ 1839133 w 3885646"/>
              <a:gd name="connsiteY5" fmla="*/ 1016000 h 3063309"/>
              <a:gd name="connsiteX6" fmla="*/ 2013304 w 3885646"/>
              <a:gd name="connsiteY6" fmla="*/ 0 h 3063309"/>
              <a:gd name="connsiteX0" fmla="*/ 3885646 w 3885646"/>
              <a:gd name="connsiteY0" fmla="*/ 2757715 h 3062740"/>
              <a:gd name="connsiteX1" fmla="*/ 2085875 w 3885646"/>
              <a:gd name="connsiteY1" fmla="*/ 3062514 h 3062740"/>
              <a:gd name="connsiteX2" fmla="*/ 1418218 w 3885646"/>
              <a:gd name="connsiteY2" fmla="*/ 2656115 h 3062740"/>
              <a:gd name="connsiteX3" fmla="*/ 126446 w 3885646"/>
              <a:gd name="connsiteY3" fmla="*/ 2510972 h 3062740"/>
              <a:gd name="connsiteX4" fmla="*/ 242562 w 3885646"/>
              <a:gd name="connsiteY4" fmla="*/ 1553029 h 3062740"/>
              <a:gd name="connsiteX5" fmla="*/ 1839133 w 3885646"/>
              <a:gd name="connsiteY5" fmla="*/ 1016000 h 3062740"/>
              <a:gd name="connsiteX6" fmla="*/ 2013304 w 3885646"/>
              <a:gd name="connsiteY6" fmla="*/ 0 h 3062740"/>
              <a:gd name="connsiteX0" fmla="*/ 3885646 w 3885646"/>
              <a:gd name="connsiteY0" fmla="*/ 2757715 h 2961167"/>
              <a:gd name="connsiteX1" fmla="*/ 2289075 w 3885646"/>
              <a:gd name="connsiteY1" fmla="*/ 2960914 h 2961167"/>
              <a:gd name="connsiteX2" fmla="*/ 1418218 w 3885646"/>
              <a:gd name="connsiteY2" fmla="*/ 2656115 h 2961167"/>
              <a:gd name="connsiteX3" fmla="*/ 126446 w 3885646"/>
              <a:gd name="connsiteY3" fmla="*/ 2510972 h 2961167"/>
              <a:gd name="connsiteX4" fmla="*/ 242562 w 3885646"/>
              <a:gd name="connsiteY4" fmla="*/ 1553029 h 2961167"/>
              <a:gd name="connsiteX5" fmla="*/ 1839133 w 3885646"/>
              <a:gd name="connsiteY5" fmla="*/ 1016000 h 2961167"/>
              <a:gd name="connsiteX6" fmla="*/ 2013304 w 3885646"/>
              <a:gd name="connsiteY6" fmla="*/ 0 h 2961167"/>
              <a:gd name="connsiteX0" fmla="*/ 3887685 w 3887685"/>
              <a:gd name="connsiteY0" fmla="*/ 2757715 h 2962512"/>
              <a:gd name="connsiteX1" fmla="*/ 2291114 w 3887685"/>
              <a:gd name="connsiteY1" fmla="*/ 2960914 h 2962512"/>
              <a:gd name="connsiteX2" fmla="*/ 1449285 w 3887685"/>
              <a:gd name="connsiteY2" fmla="*/ 2496458 h 2962512"/>
              <a:gd name="connsiteX3" fmla="*/ 128485 w 3887685"/>
              <a:gd name="connsiteY3" fmla="*/ 2510972 h 2962512"/>
              <a:gd name="connsiteX4" fmla="*/ 244601 w 3887685"/>
              <a:gd name="connsiteY4" fmla="*/ 1553029 h 2962512"/>
              <a:gd name="connsiteX5" fmla="*/ 1841172 w 3887685"/>
              <a:gd name="connsiteY5" fmla="*/ 1016000 h 2962512"/>
              <a:gd name="connsiteX6" fmla="*/ 2015343 w 3887685"/>
              <a:gd name="connsiteY6" fmla="*/ 0 h 2962512"/>
              <a:gd name="connsiteX0" fmla="*/ 3887685 w 3887685"/>
              <a:gd name="connsiteY0" fmla="*/ 2757715 h 2757715"/>
              <a:gd name="connsiteX1" fmla="*/ 2305629 w 3887685"/>
              <a:gd name="connsiteY1" fmla="*/ 2728685 h 2757715"/>
              <a:gd name="connsiteX2" fmla="*/ 1449285 w 3887685"/>
              <a:gd name="connsiteY2" fmla="*/ 2496458 h 2757715"/>
              <a:gd name="connsiteX3" fmla="*/ 128485 w 3887685"/>
              <a:gd name="connsiteY3" fmla="*/ 2510972 h 2757715"/>
              <a:gd name="connsiteX4" fmla="*/ 244601 w 3887685"/>
              <a:gd name="connsiteY4" fmla="*/ 1553029 h 2757715"/>
              <a:gd name="connsiteX5" fmla="*/ 1841172 w 3887685"/>
              <a:gd name="connsiteY5" fmla="*/ 1016000 h 2757715"/>
              <a:gd name="connsiteX6" fmla="*/ 2015343 w 3887685"/>
              <a:gd name="connsiteY6" fmla="*/ 0 h 2757715"/>
              <a:gd name="connsiteX0" fmla="*/ 3887685 w 3887685"/>
              <a:gd name="connsiteY0" fmla="*/ 2583544 h 2728885"/>
              <a:gd name="connsiteX1" fmla="*/ 2305629 w 3887685"/>
              <a:gd name="connsiteY1" fmla="*/ 2728685 h 2728885"/>
              <a:gd name="connsiteX2" fmla="*/ 1449285 w 3887685"/>
              <a:gd name="connsiteY2" fmla="*/ 2496458 h 2728885"/>
              <a:gd name="connsiteX3" fmla="*/ 128485 w 3887685"/>
              <a:gd name="connsiteY3" fmla="*/ 2510972 h 2728885"/>
              <a:gd name="connsiteX4" fmla="*/ 244601 w 3887685"/>
              <a:gd name="connsiteY4" fmla="*/ 1553029 h 2728885"/>
              <a:gd name="connsiteX5" fmla="*/ 1841172 w 3887685"/>
              <a:gd name="connsiteY5" fmla="*/ 1016000 h 2728885"/>
              <a:gd name="connsiteX6" fmla="*/ 2015343 w 3887685"/>
              <a:gd name="connsiteY6" fmla="*/ 0 h 2728885"/>
              <a:gd name="connsiteX0" fmla="*/ 3887685 w 3887685"/>
              <a:gd name="connsiteY0" fmla="*/ 2496458 h 2728685"/>
              <a:gd name="connsiteX1" fmla="*/ 2305629 w 3887685"/>
              <a:gd name="connsiteY1" fmla="*/ 2728685 h 2728685"/>
              <a:gd name="connsiteX2" fmla="*/ 1449285 w 3887685"/>
              <a:gd name="connsiteY2" fmla="*/ 2496458 h 2728685"/>
              <a:gd name="connsiteX3" fmla="*/ 128485 w 3887685"/>
              <a:gd name="connsiteY3" fmla="*/ 2510972 h 2728685"/>
              <a:gd name="connsiteX4" fmla="*/ 244601 w 3887685"/>
              <a:gd name="connsiteY4" fmla="*/ 1553029 h 2728685"/>
              <a:gd name="connsiteX5" fmla="*/ 1841172 w 3887685"/>
              <a:gd name="connsiteY5" fmla="*/ 1016000 h 2728685"/>
              <a:gd name="connsiteX6" fmla="*/ 2015343 w 3887685"/>
              <a:gd name="connsiteY6" fmla="*/ 0 h 2728685"/>
              <a:gd name="connsiteX0" fmla="*/ 3887685 w 3887685"/>
              <a:gd name="connsiteY0" fmla="*/ 2496458 h 2728685"/>
              <a:gd name="connsiteX1" fmla="*/ 2305629 w 3887685"/>
              <a:gd name="connsiteY1" fmla="*/ 2728685 h 2728685"/>
              <a:gd name="connsiteX2" fmla="*/ 1449285 w 3887685"/>
              <a:gd name="connsiteY2" fmla="*/ 2496458 h 2728685"/>
              <a:gd name="connsiteX3" fmla="*/ 128485 w 3887685"/>
              <a:gd name="connsiteY3" fmla="*/ 2510972 h 2728685"/>
              <a:gd name="connsiteX4" fmla="*/ 244601 w 3887685"/>
              <a:gd name="connsiteY4" fmla="*/ 1553029 h 2728685"/>
              <a:gd name="connsiteX5" fmla="*/ 1841172 w 3887685"/>
              <a:gd name="connsiteY5" fmla="*/ 1016000 h 2728685"/>
              <a:gd name="connsiteX6" fmla="*/ 2015343 w 3887685"/>
              <a:gd name="connsiteY6" fmla="*/ 0 h 2728685"/>
              <a:gd name="connsiteX0" fmla="*/ 3890752 w 3890752"/>
              <a:gd name="connsiteY0" fmla="*/ 2496458 h 2729543"/>
              <a:gd name="connsiteX1" fmla="*/ 2308696 w 3890752"/>
              <a:gd name="connsiteY1" fmla="*/ 2728685 h 2729543"/>
              <a:gd name="connsiteX2" fmla="*/ 1495895 w 3890752"/>
              <a:gd name="connsiteY2" fmla="*/ 2322287 h 2729543"/>
              <a:gd name="connsiteX3" fmla="*/ 131552 w 3890752"/>
              <a:gd name="connsiteY3" fmla="*/ 2510972 h 2729543"/>
              <a:gd name="connsiteX4" fmla="*/ 247668 w 3890752"/>
              <a:gd name="connsiteY4" fmla="*/ 1553029 h 2729543"/>
              <a:gd name="connsiteX5" fmla="*/ 1844239 w 3890752"/>
              <a:gd name="connsiteY5" fmla="*/ 1016000 h 2729543"/>
              <a:gd name="connsiteX6" fmla="*/ 2018410 w 3890752"/>
              <a:gd name="connsiteY6" fmla="*/ 0 h 2729543"/>
              <a:gd name="connsiteX0" fmla="*/ 3759260 w 3759260"/>
              <a:gd name="connsiteY0" fmla="*/ 2496458 h 2729543"/>
              <a:gd name="connsiteX1" fmla="*/ 2177204 w 3759260"/>
              <a:gd name="connsiteY1" fmla="*/ 2728685 h 2729543"/>
              <a:gd name="connsiteX2" fmla="*/ 1364403 w 3759260"/>
              <a:gd name="connsiteY2" fmla="*/ 2322287 h 2729543"/>
              <a:gd name="connsiteX3" fmla="*/ 261317 w 3759260"/>
              <a:gd name="connsiteY3" fmla="*/ 2452915 h 2729543"/>
              <a:gd name="connsiteX4" fmla="*/ 116176 w 3759260"/>
              <a:gd name="connsiteY4" fmla="*/ 1553029 h 2729543"/>
              <a:gd name="connsiteX5" fmla="*/ 1712747 w 3759260"/>
              <a:gd name="connsiteY5" fmla="*/ 1016000 h 2729543"/>
              <a:gd name="connsiteX6" fmla="*/ 1886918 w 3759260"/>
              <a:gd name="connsiteY6" fmla="*/ 0 h 2729543"/>
              <a:gd name="connsiteX0" fmla="*/ 3862794 w 3862794"/>
              <a:gd name="connsiteY0" fmla="*/ 2496458 h 2729543"/>
              <a:gd name="connsiteX1" fmla="*/ 2280738 w 3862794"/>
              <a:gd name="connsiteY1" fmla="*/ 2728685 h 2729543"/>
              <a:gd name="connsiteX2" fmla="*/ 1467937 w 3862794"/>
              <a:gd name="connsiteY2" fmla="*/ 2322287 h 2729543"/>
              <a:gd name="connsiteX3" fmla="*/ 147137 w 3862794"/>
              <a:gd name="connsiteY3" fmla="*/ 2467430 h 2729543"/>
              <a:gd name="connsiteX4" fmla="*/ 219710 w 3862794"/>
              <a:gd name="connsiteY4" fmla="*/ 1553029 h 2729543"/>
              <a:gd name="connsiteX5" fmla="*/ 1816281 w 3862794"/>
              <a:gd name="connsiteY5" fmla="*/ 1016000 h 2729543"/>
              <a:gd name="connsiteX6" fmla="*/ 1990452 w 3862794"/>
              <a:gd name="connsiteY6" fmla="*/ 0 h 2729543"/>
              <a:gd name="connsiteX0" fmla="*/ 3841906 w 3841906"/>
              <a:gd name="connsiteY0" fmla="*/ 2496458 h 2729543"/>
              <a:gd name="connsiteX1" fmla="*/ 2259850 w 3841906"/>
              <a:gd name="connsiteY1" fmla="*/ 2728685 h 2729543"/>
              <a:gd name="connsiteX2" fmla="*/ 1447049 w 3841906"/>
              <a:gd name="connsiteY2" fmla="*/ 2322287 h 2729543"/>
              <a:gd name="connsiteX3" fmla="*/ 126249 w 3841906"/>
              <a:gd name="connsiteY3" fmla="*/ 2467430 h 2729543"/>
              <a:gd name="connsiteX4" fmla="*/ 242364 w 3841906"/>
              <a:gd name="connsiteY4" fmla="*/ 1509486 h 2729543"/>
              <a:gd name="connsiteX5" fmla="*/ 1795393 w 3841906"/>
              <a:gd name="connsiteY5" fmla="*/ 1016000 h 2729543"/>
              <a:gd name="connsiteX6" fmla="*/ 1969564 w 3841906"/>
              <a:gd name="connsiteY6" fmla="*/ 0 h 2729543"/>
              <a:gd name="connsiteX0" fmla="*/ 3841906 w 3841906"/>
              <a:gd name="connsiteY0" fmla="*/ 2496458 h 2715046"/>
              <a:gd name="connsiteX1" fmla="*/ 2317907 w 3841906"/>
              <a:gd name="connsiteY1" fmla="*/ 2714171 h 2715046"/>
              <a:gd name="connsiteX2" fmla="*/ 1447049 w 3841906"/>
              <a:gd name="connsiteY2" fmla="*/ 2322287 h 2715046"/>
              <a:gd name="connsiteX3" fmla="*/ 126249 w 3841906"/>
              <a:gd name="connsiteY3" fmla="*/ 2467430 h 2715046"/>
              <a:gd name="connsiteX4" fmla="*/ 242364 w 3841906"/>
              <a:gd name="connsiteY4" fmla="*/ 1509486 h 2715046"/>
              <a:gd name="connsiteX5" fmla="*/ 1795393 w 3841906"/>
              <a:gd name="connsiteY5" fmla="*/ 1016000 h 2715046"/>
              <a:gd name="connsiteX6" fmla="*/ 1969564 w 3841906"/>
              <a:gd name="connsiteY6" fmla="*/ 0 h 2715046"/>
              <a:gd name="connsiteX0" fmla="*/ 3841906 w 3841906"/>
              <a:gd name="connsiteY0" fmla="*/ 2409373 h 2714371"/>
              <a:gd name="connsiteX1" fmla="*/ 2317907 w 3841906"/>
              <a:gd name="connsiteY1" fmla="*/ 2714171 h 2714371"/>
              <a:gd name="connsiteX2" fmla="*/ 1447049 w 3841906"/>
              <a:gd name="connsiteY2" fmla="*/ 2322287 h 2714371"/>
              <a:gd name="connsiteX3" fmla="*/ 126249 w 3841906"/>
              <a:gd name="connsiteY3" fmla="*/ 2467430 h 2714371"/>
              <a:gd name="connsiteX4" fmla="*/ 242364 w 3841906"/>
              <a:gd name="connsiteY4" fmla="*/ 1509486 h 2714371"/>
              <a:gd name="connsiteX5" fmla="*/ 1795393 w 3841906"/>
              <a:gd name="connsiteY5" fmla="*/ 1016000 h 2714371"/>
              <a:gd name="connsiteX6" fmla="*/ 1969564 w 3841906"/>
              <a:gd name="connsiteY6" fmla="*/ 0 h 2714371"/>
              <a:gd name="connsiteX0" fmla="*/ 3821570 w 3821570"/>
              <a:gd name="connsiteY0" fmla="*/ 2409373 h 2714371"/>
              <a:gd name="connsiteX1" fmla="*/ 2297571 w 3821570"/>
              <a:gd name="connsiteY1" fmla="*/ 2714171 h 2714371"/>
              <a:gd name="connsiteX2" fmla="*/ 1426713 w 3821570"/>
              <a:gd name="connsiteY2" fmla="*/ 2322287 h 2714371"/>
              <a:gd name="connsiteX3" fmla="*/ 105913 w 3821570"/>
              <a:gd name="connsiteY3" fmla="*/ 2467430 h 2714371"/>
              <a:gd name="connsiteX4" fmla="*/ 222028 w 3821570"/>
              <a:gd name="connsiteY4" fmla="*/ 1509486 h 2714371"/>
              <a:gd name="connsiteX5" fmla="*/ 1343791 w 3821570"/>
              <a:gd name="connsiteY5" fmla="*/ 1004172 h 2714371"/>
              <a:gd name="connsiteX6" fmla="*/ 1949228 w 3821570"/>
              <a:gd name="connsiteY6" fmla="*/ 0 h 2714371"/>
              <a:gd name="connsiteX0" fmla="*/ 3821570 w 3821570"/>
              <a:gd name="connsiteY0" fmla="*/ 2515825 h 2820823"/>
              <a:gd name="connsiteX1" fmla="*/ 2297571 w 3821570"/>
              <a:gd name="connsiteY1" fmla="*/ 2820623 h 2820823"/>
              <a:gd name="connsiteX2" fmla="*/ 1426713 w 3821570"/>
              <a:gd name="connsiteY2" fmla="*/ 2428739 h 2820823"/>
              <a:gd name="connsiteX3" fmla="*/ 105913 w 3821570"/>
              <a:gd name="connsiteY3" fmla="*/ 2573882 h 2820823"/>
              <a:gd name="connsiteX4" fmla="*/ 222028 w 3821570"/>
              <a:gd name="connsiteY4" fmla="*/ 1615938 h 2820823"/>
              <a:gd name="connsiteX5" fmla="*/ 1343791 w 3821570"/>
              <a:gd name="connsiteY5" fmla="*/ 1110624 h 2820823"/>
              <a:gd name="connsiteX6" fmla="*/ 1666674 w 3821570"/>
              <a:gd name="connsiteY6" fmla="*/ 0 h 2820823"/>
              <a:gd name="connsiteX0" fmla="*/ 4689955 w 4689955"/>
              <a:gd name="connsiteY0" fmla="*/ 2515825 h 2820823"/>
              <a:gd name="connsiteX1" fmla="*/ 3165956 w 4689955"/>
              <a:gd name="connsiteY1" fmla="*/ 2820623 h 2820823"/>
              <a:gd name="connsiteX2" fmla="*/ 2295098 w 4689955"/>
              <a:gd name="connsiteY2" fmla="*/ 2428739 h 2820823"/>
              <a:gd name="connsiteX3" fmla="*/ 974298 w 4689955"/>
              <a:gd name="connsiteY3" fmla="*/ 2573882 h 2820823"/>
              <a:gd name="connsiteX4" fmla="*/ 34551 w 4689955"/>
              <a:gd name="connsiteY4" fmla="*/ 1698733 h 2820823"/>
              <a:gd name="connsiteX5" fmla="*/ 2212176 w 4689955"/>
              <a:gd name="connsiteY5" fmla="*/ 1110624 h 2820823"/>
              <a:gd name="connsiteX6" fmla="*/ 2535059 w 4689955"/>
              <a:gd name="connsiteY6" fmla="*/ 0 h 2820823"/>
              <a:gd name="connsiteX0" fmla="*/ 4788044 w 4788044"/>
              <a:gd name="connsiteY0" fmla="*/ 2515825 h 2820823"/>
              <a:gd name="connsiteX1" fmla="*/ 3264045 w 4788044"/>
              <a:gd name="connsiteY1" fmla="*/ 2820623 h 2820823"/>
              <a:gd name="connsiteX2" fmla="*/ 2393187 w 4788044"/>
              <a:gd name="connsiteY2" fmla="*/ 2428739 h 2820823"/>
              <a:gd name="connsiteX3" fmla="*/ 1072387 w 4788044"/>
              <a:gd name="connsiteY3" fmla="*/ 2573882 h 2820823"/>
              <a:gd name="connsiteX4" fmla="*/ 132640 w 4788044"/>
              <a:gd name="connsiteY4" fmla="*/ 1698733 h 2820823"/>
              <a:gd name="connsiteX5" fmla="*/ 2310265 w 4788044"/>
              <a:gd name="connsiteY5" fmla="*/ 1110624 h 2820823"/>
              <a:gd name="connsiteX6" fmla="*/ 2633148 w 4788044"/>
              <a:gd name="connsiteY6" fmla="*/ 0 h 2820823"/>
              <a:gd name="connsiteX0" fmla="*/ 4729201 w 4729201"/>
              <a:gd name="connsiteY0" fmla="*/ 2515825 h 2820823"/>
              <a:gd name="connsiteX1" fmla="*/ 3205202 w 4729201"/>
              <a:gd name="connsiteY1" fmla="*/ 2820623 h 2820823"/>
              <a:gd name="connsiteX2" fmla="*/ 2334344 w 4729201"/>
              <a:gd name="connsiteY2" fmla="*/ 2428739 h 2820823"/>
              <a:gd name="connsiteX3" fmla="*/ 1013544 w 4729201"/>
              <a:gd name="connsiteY3" fmla="*/ 2573882 h 2820823"/>
              <a:gd name="connsiteX4" fmla="*/ 73797 w 4729201"/>
              <a:gd name="connsiteY4" fmla="*/ 1698733 h 2820823"/>
              <a:gd name="connsiteX5" fmla="*/ 2251422 w 4729201"/>
              <a:gd name="connsiteY5" fmla="*/ 1110624 h 2820823"/>
              <a:gd name="connsiteX6" fmla="*/ 2574305 w 4729201"/>
              <a:gd name="connsiteY6" fmla="*/ 0 h 2820823"/>
              <a:gd name="connsiteX0" fmla="*/ 4729201 w 4729201"/>
              <a:gd name="connsiteY0" fmla="*/ 2515825 h 2820823"/>
              <a:gd name="connsiteX1" fmla="*/ 3205202 w 4729201"/>
              <a:gd name="connsiteY1" fmla="*/ 2820623 h 2820823"/>
              <a:gd name="connsiteX2" fmla="*/ 2334344 w 4729201"/>
              <a:gd name="connsiteY2" fmla="*/ 2428739 h 2820823"/>
              <a:gd name="connsiteX3" fmla="*/ 1013544 w 4729201"/>
              <a:gd name="connsiteY3" fmla="*/ 2573882 h 2820823"/>
              <a:gd name="connsiteX4" fmla="*/ 73797 w 4729201"/>
              <a:gd name="connsiteY4" fmla="*/ 1698733 h 2820823"/>
              <a:gd name="connsiteX5" fmla="*/ 2251422 w 4729201"/>
              <a:gd name="connsiteY5" fmla="*/ 1110624 h 2820823"/>
              <a:gd name="connsiteX6" fmla="*/ 2574305 w 4729201"/>
              <a:gd name="connsiteY6" fmla="*/ 0 h 2820823"/>
              <a:gd name="connsiteX0" fmla="*/ 4787143 w 4787143"/>
              <a:gd name="connsiteY0" fmla="*/ 2515825 h 2820823"/>
              <a:gd name="connsiteX1" fmla="*/ 3263144 w 4787143"/>
              <a:gd name="connsiteY1" fmla="*/ 2820623 h 2820823"/>
              <a:gd name="connsiteX2" fmla="*/ 2392286 w 4787143"/>
              <a:gd name="connsiteY2" fmla="*/ 2428739 h 2820823"/>
              <a:gd name="connsiteX3" fmla="*/ 1071486 w 4787143"/>
              <a:gd name="connsiteY3" fmla="*/ 2573882 h 2820823"/>
              <a:gd name="connsiteX4" fmla="*/ 72254 w 4787143"/>
              <a:gd name="connsiteY4" fmla="*/ 1852496 h 2820823"/>
              <a:gd name="connsiteX5" fmla="*/ 2309364 w 4787143"/>
              <a:gd name="connsiteY5" fmla="*/ 1110624 h 2820823"/>
              <a:gd name="connsiteX6" fmla="*/ 2632247 w 4787143"/>
              <a:gd name="connsiteY6" fmla="*/ 0 h 2820823"/>
              <a:gd name="connsiteX0" fmla="*/ 4787143 w 4787143"/>
              <a:gd name="connsiteY0" fmla="*/ 2515825 h 2820823"/>
              <a:gd name="connsiteX1" fmla="*/ 3263144 w 4787143"/>
              <a:gd name="connsiteY1" fmla="*/ 2820623 h 2820823"/>
              <a:gd name="connsiteX2" fmla="*/ 2392286 w 4787143"/>
              <a:gd name="connsiteY2" fmla="*/ 2428739 h 2820823"/>
              <a:gd name="connsiteX3" fmla="*/ 1071486 w 4787143"/>
              <a:gd name="connsiteY3" fmla="*/ 2573882 h 2820823"/>
              <a:gd name="connsiteX4" fmla="*/ 72254 w 4787143"/>
              <a:gd name="connsiteY4" fmla="*/ 1852496 h 2820823"/>
              <a:gd name="connsiteX5" fmla="*/ 2309364 w 4787143"/>
              <a:gd name="connsiteY5" fmla="*/ 1110624 h 2820823"/>
              <a:gd name="connsiteX6" fmla="*/ 2632247 w 4787143"/>
              <a:gd name="connsiteY6" fmla="*/ 0 h 2820823"/>
              <a:gd name="connsiteX0" fmla="*/ 4787143 w 4787143"/>
              <a:gd name="connsiteY0" fmla="*/ 2515825 h 2820823"/>
              <a:gd name="connsiteX1" fmla="*/ 3263144 w 4787143"/>
              <a:gd name="connsiteY1" fmla="*/ 2820623 h 2820823"/>
              <a:gd name="connsiteX2" fmla="*/ 2392286 w 4787143"/>
              <a:gd name="connsiteY2" fmla="*/ 2428739 h 2820823"/>
              <a:gd name="connsiteX3" fmla="*/ 1071486 w 4787143"/>
              <a:gd name="connsiteY3" fmla="*/ 2573882 h 2820823"/>
              <a:gd name="connsiteX4" fmla="*/ 72254 w 4787143"/>
              <a:gd name="connsiteY4" fmla="*/ 1852496 h 2820823"/>
              <a:gd name="connsiteX5" fmla="*/ 2309364 w 4787143"/>
              <a:gd name="connsiteY5" fmla="*/ 1110624 h 2820823"/>
              <a:gd name="connsiteX6" fmla="*/ 2632247 w 4787143"/>
              <a:gd name="connsiteY6" fmla="*/ 0 h 2820823"/>
              <a:gd name="connsiteX0" fmla="*/ 4787143 w 4787143"/>
              <a:gd name="connsiteY0" fmla="*/ 2515825 h 2820823"/>
              <a:gd name="connsiteX1" fmla="*/ 3263144 w 4787143"/>
              <a:gd name="connsiteY1" fmla="*/ 2820623 h 2820823"/>
              <a:gd name="connsiteX2" fmla="*/ 2392286 w 4787143"/>
              <a:gd name="connsiteY2" fmla="*/ 2428739 h 2820823"/>
              <a:gd name="connsiteX3" fmla="*/ 1071486 w 4787143"/>
              <a:gd name="connsiteY3" fmla="*/ 2573882 h 2820823"/>
              <a:gd name="connsiteX4" fmla="*/ 72254 w 4787143"/>
              <a:gd name="connsiteY4" fmla="*/ 1852496 h 2820823"/>
              <a:gd name="connsiteX5" fmla="*/ 2309364 w 4787143"/>
              <a:gd name="connsiteY5" fmla="*/ 1110624 h 2820823"/>
              <a:gd name="connsiteX6" fmla="*/ 2632247 w 4787143"/>
              <a:gd name="connsiteY6" fmla="*/ 0 h 2820823"/>
              <a:gd name="connsiteX0" fmla="*/ 4787143 w 4787143"/>
              <a:gd name="connsiteY0" fmla="*/ 2515825 h 2830025"/>
              <a:gd name="connsiteX1" fmla="*/ 3263144 w 4787143"/>
              <a:gd name="connsiteY1" fmla="*/ 2820623 h 2830025"/>
              <a:gd name="connsiteX2" fmla="*/ 1931276 w 4787143"/>
              <a:gd name="connsiteY2" fmla="*/ 2736266 h 2830025"/>
              <a:gd name="connsiteX3" fmla="*/ 1071486 w 4787143"/>
              <a:gd name="connsiteY3" fmla="*/ 2573882 h 2830025"/>
              <a:gd name="connsiteX4" fmla="*/ 72254 w 4787143"/>
              <a:gd name="connsiteY4" fmla="*/ 1852496 h 2830025"/>
              <a:gd name="connsiteX5" fmla="*/ 2309364 w 4787143"/>
              <a:gd name="connsiteY5" fmla="*/ 1110624 h 2830025"/>
              <a:gd name="connsiteX6" fmla="*/ 2632247 w 4787143"/>
              <a:gd name="connsiteY6" fmla="*/ 0 h 2830025"/>
              <a:gd name="connsiteX0" fmla="*/ 4787143 w 4787143"/>
              <a:gd name="connsiteY0" fmla="*/ 2515825 h 2830025"/>
              <a:gd name="connsiteX1" fmla="*/ 3263144 w 4787143"/>
              <a:gd name="connsiteY1" fmla="*/ 2820623 h 2830025"/>
              <a:gd name="connsiteX2" fmla="*/ 1931276 w 4787143"/>
              <a:gd name="connsiteY2" fmla="*/ 2736266 h 2830025"/>
              <a:gd name="connsiteX3" fmla="*/ 1071486 w 4787143"/>
              <a:gd name="connsiteY3" fmla="*/ 2573882 h 2830025"/>
              <a:gd name="connsiteX4" fmla="*/ 72254 w 4787143"/>
              <a:gd name="connsiteY4" fmla="*/ 1852496 h 2830025"/>
              <a:gd name="connsiteX5" fmla="*/ 2309364 w 4787143"/>
              <a:gd name="connsiteY5" fmla="*/ 1110624 h 2830025"/>
              <a:gd name="connsiteX6" fmla="*/ 2632247 w 4787143"/>
              <a:gd name="connsiteY6" fmla="*/ 0 h 2830025"/>
              <a:gd name="connsiteX0" fmla="*/ 4787143 w 4787143"/>
              <a:gd name="connsiteY0" fmla="*/ 2515825 h 2821297"/>
              <a:gd name="connsiteX1" fmla="*/ 3263144 w 4787143"/>
              <a:gd name="connsiteY1" fmla="*/ 2820623 h 2821297"/>
              <a:gd name="connsiteX2" fmla="*/ 1071486 w 4787143"/>
              <a:gd name="connsiteY2" fmla="*/ 2573882 h 2821297"/>
              <a:gd name="connsiteX3" fmla="*/ 72254 w 4787143"/>
              <a:gd name="connsiteY3" fmla="*/ 1852496 h 2821297"/>
              <a:gd name="connsiteX4" fmla="*/ 2309364 w 4787143"/>
              <a:gd name="connsiteY4" fmla="*/ 1110624 h 2821297"/>
              <a:gd name="connsiteX5" fmla="*/ 2632247 w 4787143"/>
              <a:gd name="connsiteY5" fmla="*/ 0 h 2821297"/>
              <a:gd name="connsiteX0" fmla="*/ 4787143 w 4787143"/>
              <a:gd name="connsiteY0" fmla="*/ 2515825 h 2820830"/>
              <a:gd name="connsiteX1" fmla="*/ 3263144 w 4787143"/>
              <a:gd name="connsiteY1" fmla="*/ 2820623 h 2820830"/>
              <a:gd name="connsiteX2" fmla="*/ 1071486 w 4787143"/>
              <a:gd name="connsiteY2" fmla="*/ 2573882 h 2820830"/>
              <a:gd name="connsiteX3" fmla="*/ 72254 w 4787143"/>
              <a:gd name="connsiteY3" fmla="*/ 1852496 h 2820830"/>
              <a:gd name="connsiteX4" fmla="*/ 2309364 w 4787143"/>
              <a:gd name="connsiteY4" fmla="*/ 1110624 h 2820830"/>
              <a:gd name="connsiteX5" fmla="*/ 2632247 w 4787143"/>
              <a:gd name="connsiteY5" fmla="*/ 0 h 2820830"/>
              <a:gd name="connsiteX0" fmla="*/ 4776979 w 4776979"/>
              <a:gd name="connsiteY0" fmla="*/ 2515825 h 2820830"/>
              <a:gd name="connsiteX1" fmla="*/ 3252980 w 4776979"/>
              <a:gd name="connsiteY1" fmla="*/ 2820623 h 2820830"/>
              <a:gd name="connsiteX2" fmla="*/ 1061322 w 4776979"/>
              <a:gd name="connsiteY2" fmla="*/ 2573882 h 2820830"/>
              <a:gd name="connsiteX3" fmla="*/ 62090 w 4776979"/>
              <a:gd name="connsiteY3" fmla="*/ 1852496 h 2820830"/>
              <a:gd name="connsiteX4" fmla="*/ 2254586 w 4776979"/>
              <a:gd name="connsiteY4" fmla="*/ 945033 h 2820830"/>
              <a:gd name="connsiteX5" fmla="*/ 2622083 w 4776979"/>
              <a:gd name="connsiteY5" fmla="*/ 0 h 2820830"/>
              <a:gd name="connsiteX0" fmla="*/ 4766677 w 4766677"/>
              <a:gd name="connsiteY0" fmla="*/ 2515825 h 2820830"/>
              <a:gd name="connsiteX1" fmla="*/ 3242678 w 4766677"/>
              <a:gd name="connsiteY1" fmla="*/ 2820623 h 2820830"/>
              <a:gd name="connsiteX2" fmla="*/ 1051020 w 4766677"/>
              <a:gd name="connsiteY2" fmla="*/ 2573882 h 2820830"/>
              <a:gd name="connsiteX3" fmla="*/ 51788 w 4766677"/>
              <a:gd name="connsiteY3" fmla="*/ 1852496 h 2820830"/>
              <a:gd name="connsiteX4" fmla="*/ 2244284 w 4766677"/>
              <a:gd name="connsiteY4" fmla="*/ 945033 h 2820830"/>
              <a:gd name="connsiteX5" fmla="*/ 2611781 w 4766677"/>
              <a:gd name="connsiteY5" fmla="*/ 0 h 2820830"/>
              <a:gd name="connsiteX0" fmla="*/ 4766489 w 4766489"/>
              <a:gd name="connsiteY0" fmla="*/ 2515825 h 2820830"/>
              <a:gd name="connsiteX1" fmla="*/ 3242490 w 4766489"/>
              <a:gd name="connsiteY1" fmla="*/ 2820623 h 2820830"/>
              <a:gd name="connsiteX2" fmla="*/ 1050832 w 4766489"/>
              <a:gd name="connsiteY2" fmla="*/ 2573882 h 2820830"/>
              <a:gd name="connsiteX3" fmla="*/ 51600 w 4766489"/>
              <a:gd name="connsiteY3" fmla="*/ 1852496 h 2820830"/>
              <a:gd name="connsiteX4" fmla="*/ 2080513 w 4766489"/>
              <a:gd name="connsiteY4" fmla="*/ 1122452 h 2820830"/>
              <a:gd name="connsiteX5" fmla="*/ 2611593 w 4766489"/>
              <a:gd name="connsiteY5" fmla="*/ 0 h 2820830"/>
              <a:gd name="connsiteX0" fmla="*/ 4743042 w 4743042"/>
              <a:gd name="connsiteY0" fmla="*/ 2515825 h 2820830"/>
              <a:gd name="connsiteX1" fmla="*/ 3219043 w 4743042"/>
              <a:gd name="connsiteY1" fmla="*/ 2820623 h 2820830"/>
              <a:gd name="connsiteX2" fmla="*/ 1027385 w 4743042"/>
              <a:gd name="connsiteY2" fmla="*/ 2573882 h 2820830"/>
              <a:gd name="connsiteX3" fmla="*/ 28153 w 4743042"/>
              <a:gd name="connsiteY3" fmla="*/ 1852496 h 2820830"/>
              <a:gd name="connsiteX4" fmla="*/ 2057066 w 4743042"/>
              <a:gd name="connsiteY4" fmla="*/ 1122452 h 2820830"/>
              <a:gd name="connsiteX5" fmla="*/ 2588146 w 4743042"/>
              <a:gd name="connsiteY5" fmla="*/ 0 h 2820830"/>
              <a:gd name="connsiteX0" fmla="*/ 4743600 w 4743600"/>
              <a:gd name="connsiteY0" fmla="*/ 2515825 h 2820830"/>
              <a:gd name="connsiteX1" fmla="*/ 3219601 w 4743600"/>
              <a:gd name="connsiteY1" fmla="*/ 2820623 h 2820830"/>
              <a:gd name="connsiteX2" fmla="*/ 1027943 w 4743600"/>
              <a:gd name="connsiteY2" fmla="*/ 2573882 h 2820830"/>
              <a:gd name="connsiteX3" fmla="*/ 28711 w 4743600"/>
              <a:gd name="connsiteY3" fmla="*/ 1852496 h 2820830"/>
              <a:gd name="connsiteX4" fmla="*/ 2057624 w 4743600"/>
              <a:gd name="connsiteY4" fmla="*/ 1122452 h 2820830"/>
              <a:gd name="connsiteX5" fmla="*/ 2588704 w 4743600"/>
              <a:gd name="connsiteY5" fmla="*/ 0 h 2820830"/>
              <a:gd name="connsiteX0" fmla="*/ 4655589 w 4655589"/>
              <a:gd name="connsiteY0" fmla="*/ 2515825 h 2821193"/>
              <a:gd name="connsiteX1" fmla="*/ 3131590 w 4655589"/>
              <a:gd name="connsiteY1" fmla="*/ 2820623 h 2821193"/>
              <a:gd name="connsiteX2" fmla="*/ 939932 w 4655589"/>
              <a:gd name="connsiteY2" fmla="*/ 2573882 h 2821193"/>
              <a:gd name="connsiteX3" fmla="*/ 29927 w 4655589"/>
              <a:gd name="connsiteY3" fmla="*/ 1970775 h 2821193"/>
              <a:gd name="connsiteX4" fmla="*/ 1969613 w 4655589"/>
              <a:gd name="connsiteY4" fmla="*/ 1122452 h 2821193"/>
              <a:gd name="connsiteX5" fmla="*/ 2500693 w 4655589"/>
              <a:gd name="connsiteY5" fmla="*/ 0 h 2821193"/>
              <a:gd name="connsiteX0" fmla="*/ 4636168 w 4636168"/>
              <a:gd name="connsiteY0" fmla="*/ 2515825 h 2839745"/>
              <a:gd name="connsiteX1" fmla="*/ 3112169 w 4636168"/>
              <a:gd name="connsiteY1" fmla="*/ 2820623 h 2839745"/>
              <a:gd name="connsiteX2" fmla="*/ 1262549 w 4636168"/>
              <a:gd name="connsiteY2" fmla="*/ 2715817 h 2839745"/>
              <a:gd name="connsiteX3" fmla="*/ 10506 w 4636168"/>
              <a:gd name="connsiteY3" fmla="*/ 1970775 h 2839745"/>
              <a:gd name="connsiteX4" fmla="*/ 1950192 w 4636168"/>
              <a:gd name="connsiteY4" fmla="*/ 1122452 h 2839745"/>
              <a:gd name="connsiteX5" fmla="*/ 2481272 w 4636168"/>
              <a:gd name="connsiteY5" fmla="*/ 0 h 2839745"/>
              <a:gd name="connsiteX0" fmla="*/ 4636168 w 4636168"/>
              <a:gd name="connsiteY0" fmla="*/ 2515825 h 2839745"/>
              <a:gd name="connsiteX1" fmla="*/ 3112169 w 4636168"/>
              <a:gd name="connsiteY1" fmla="*/ 2820623 h 2839745"/>
              <a:gd name="connsiteX2" fmla="*/ 1262549 w 4636168"/>
              <a:gd name="connsiteY2" fmla="*/ 2715817 h 2839745"/>
              <a:gd name="connsiteX3" fmla="*/ 10506 w 4636168"/>
              <a:gd name="connsiteY3" fmla="*/ 1970775 h 2839745"/>
              <a:gd name="connsiteX4" fmla="*/ 1950192 w 4636168"/>
              <a:gd name="connsiteY4" fmla="*/ 1122452 h 2839745"/>
              <a:gd name="connsiteX5" fmla="*/ 2481272 w 4636168"/>
              <a:gd name="connsiteY5" fmla="*/ 0 h 2839745"/>
              <a:gd name="connsiteX0" fmla="*/ 4636168 w 4636168"/>
              <a:gd name="connsiteY0" fmla="*/ 2515825 h 2839745"/>
              <a:gd name="connsiteX1" fmla="*/ 3112169 w 4636168"/>
              <a:gd name="connsiteY1" fmla="*/ 2820623 h 2839745"/>
              <a:gd name="connsiteX2" fmla="*/ 1262549 w 4636168"/>
              <a:gd name="connsiteY2" fmla="*/ 2715817 h 2839745"/>
              <a:gd name="connsiteX3" fmla="*/ 10506 w 4636168"/>
              <a:gd name="connsiteY3" fmla="*/ 1970775 h 2839745"/>
              <a:gd name="connsiteX4" fmla="*/ 1950192 w 4636168"/>
              <a:gd name="connsiteY4" fmla="*/ 1122452 h 2839745"/>
              <a:gd name="connsiteX5" fmla="*/ 2481272 w 4636168"/>
              <a:gd name="connsiteY5" fmla="*/ 0 h 2839745"/>
              <a:gd name="connsiteX0" fmla="*/ 4629132 w 4629132"/>
              <a:gd name="connsiteY0" fmla="*/ 2515825 h 2839745"/>
              <a:gd name="connsiteX1" fmla="*/ 3105133 w 4629132"/>
              <a:gd name="connsiteY1" fmla="*/ 2820623 h 2839745"/>
              <a:gd name="connsiteX2" fmla="*/ 1255513 w 4629132"/>
              <a:gd name="connsiteY2" fmla="*/ 2715817 h 2839745"/>
              <a:gd name="connsiteX3" fmla="*/ 3470 w 4629132"/>
              <a:gd name="connsiteY3" fmla="*/ 1970775 h 2839745"/>
              <a:gd name="connsiteX4" fmla="*/ 1630859 w 4629132"/>
              <a:gd name="connsiteY4" fmla="*/ 1181592 h 2839745"/>
              <a:gd name="connsiteX5" fmla="*/ 2474236 w 4629132"/>
              <a:gd name="connsiteY5" fmla="*/ 0 h 2839745"/>
              <a:gd name="connsiteX0" fmla="*/ 4662609 w 4662609"/>
              <a:gd name="connsiteY0" fmla="*/ 2515825 h 2839745"/>
              <a:gd name="connsiteX1" fmla="*/ 3138610 w 4662609"/>
              <a:gd name="connsiteY1" fmla="*/ 2820623 h 2839745"/>
              <a:gd name="connsiteX2" fmla="*/ 1288990 w 4662609"/>
              <a:gd name="connsiteY2" fmla="*/ 2715817 h 2839745"/>
              <a:gd name="connsiteX3" fmla="*/ 36947 w 4662609"/>
              <a:gd name="connsiteY3" fmla="*/ 1970775 h 2839745"/>
              <a:gd name="connsiteX4" fmla="*/ 1664336 w 4662609"/>
              <a:gd name="connsiteY4" fmla="*/ 1181592 h 2839745"/>
              <a:gd name="connsiteX5" fmla="*/ 2507713 w 4662609"/>
              <a:gd name="connsiteY5" fmla="*/ 0 h 2839745"/>
              <a:gd name="connsiteX0" fmla="*/ 4662609 w 4662609"/>
              <a:gd name="connsiteY0" fmla="*/ 2515825 h 2823200"/>
              <a:gd name="connsiteX1" fmla="*/ 3138610 w 4662609"/>
              <a:gd name="connsiteY1" fmla="*/ 2820623 h 2823200"/>
              <a:gd name="connsiteX2" fmla="*/ 1288990 w 4662609"/>
              <a:gd name="connsiteY2" fmla="*/ 2715817 h 2823200"/>
              <a:gd name="connsiteX3" fmla="*/ 36947 w 4662609"/>
              <a:gd name="connsiteY3" fmla="*/ 1970775 h 2823200"/>
              <a:gd name="connsiteX4" fmla="*/ 1664336 w 4662609"/>
              <a:gd name="connsiteY4" fmla="*/ 1181592 h 2823200"/>
              <a:gd name="connsiteX5" fmla="*/ 2507713 w 4662609"/>
              <a:gd name="connsiteY5" fmla="*/ 0 h 2823200"/>
              <a:gd name="connsiteX0" fmla="*/ 4960035 w 4960035"/>
              <a:gd name="connsiteY0" fmla="*/ 1794319 h 2854751"/>
              <a:gd name="connsiteX1" fmla="*/ 3138610 w 4960035"/>
              <a:gd name="connsiteY1" fmla="*/ 2820623 h 2854751"/>
              <a:gd name="connsiteX2" fmla="*/ 1288990 w 4960035"/>
              <a:gd name="connsiteY2" fmla="*/ 2715817 h 2854751"/>
              <a:gd name="connsiteX3" fmla="*/ 36947 w 4960035"/>
              <a:gd name="connsiteY3" fmla="*/ 1970775 h 2854751"/>
              <a:gd name="connsiteX4" fmla="*/ 1664336 w 4960035"/>
              <a:gd name="connsiteY4" fmla="*/ 1181592 h 2854751"/>
              <a:gd name="connsiteX5" fmla="*/ 2507713 w 4960035"/>
              <a:gd name="connsiteY5" fmla="*/ 0 h 2854751"/>
              <a:gd name="connsiteX0" fmla="*/ 4930969 w 4930969"/>
              <a:gd name="connsiteY0" fmla="*/ 1794319 h 2831163"/>
              <a:gd name="connsiteX1" fmla="*/ 3109544 w 4930969"/>
              <a:gd name="connsiteY1" fmla="*/ 2820623 h 2831163"/>
              <a:gd name="connsiteX2" fmla="*/ 1334280 w 4930969"/>
              <a:gd name="connsiteY2" fmla="*/ 2408290 h 2831163"/>
              <a:gd name="connsiteX3" fmla="*/ 7881 w 4930969"/>
              <a:gd name="connsiteY3" fmla="*/ 1970775 h 2831163"/>
              <a:gd name="connsiteX4" fmla="*/ 1635270 w 4930969"/>
              <a:gd name="connsiteY4" fmla="*/ 1181592 h 2831163"/>
              <a:gd name="connsiteX5" fmla="*/ 2478647 w 4930969"/>
              <a:gd name="connsiteY5" fmla="*/ 0 h 2831163"/>
              <a:gd name="connsiteX0" fmla="*/ 4925351 w 4925351"/>
              <a:gd name="connsiteY0" fmla="*/ 1794319 h 2826715"/>
              <a:gd name="connsiteX1" fmla="*/ 3490579 w 4925351"/>
              <a:gd name="connsiteY1" fmla="*/ 2808795 h 2826715"/>
              <a:gd name="connsiteX2" fmla="*/ 1328662 w 4925351"/>
              <a:gd name="connsiteY2" fmla="*/ 2408290 h 2826715"/>
              <a:gd name="connsiteX3" fmla="*/ 2263 w 4925351"/>
              <a:gd name="connsiteY3" fmla="*/ 1970775 h 2826715"/>
              <a:gd name="connsiteX4" fmla="*/ 1629652 w 4925351"/>
              <a:gd name="connsiteY4" fmla="*/ 1181592 h 2826715"/>
              <a:gd name="connsiteX5" fmla="*/ 2473029 w 4925351"/>
              <a:gd name="connsiteY5" fmla="*/ 0 h 2826715"/>
              <a:gd name="connsiteX0" fmla="*/ 5371489 w 5371489"/>
              <a:gd name="connsiteY0" fmla="*/ 1510448 h 2841129"/>
              <a:gd name="connsiteX1" fmla="*/ 3490578 w 5371489"/>
              <a:gd name="connsiteY1" fmla="*/ 2808795 h 2841129"/>
              <a:gd name="connsiteX2" fmla="*/ 1328661 w 5371489"/>
              <a:gd name="connsiteY2" fmla="*/ 2408290 h 2841129"/>
              <a:gd name="connsiteX3" fmla="*/ 2262 w 5371489"/>
              <a:gd name="connsiteY3" fmla="*/ 1970775 h 2841129"/>
              <a:gd name="connsiteX4" fmla="*/ 1629651 w 5371489"/>
              <a:gd name="connsiteY4" fmla="*/ 1181592 h 2841129"/>
              <a:gd name="connsiteX5" fmla="*/ 2473028 w 5371489"/>
              <a:gd name="connsiteY5" fmla="*/ 0 h 2841129"/>
              <a:gd name="connsiteX0" fmla="*/ 5370614 w 5370614"/>
              <a:gd name="connsiteY0" fmla="*/ 1510448 h 2842520"/>
              <a:gd name="connsiteX1" fmla="*/ 3489703 w 5370614"/>
              <a:gd name="connsiteY1" fmla="*/ 2808795 h 2842520"/>
              <a:gd name="connsiteX2" fmla="*/ 1387271 w 5370614"/>
              <a:gd name="connsiteY2" fmla="*/ 2420117 h 2842520"/>
              <a:gd name="connsiteX3" fmla="*/ 1387 w 5370614"/>
              <a:gd name="connsiteY3" fmla="*/ 1970775 h 2842520"/>
              <a:gd name="connsiteX4" fmla="*/ 1628776 w 5370614"/>
              <a:gd name="connsiteY4" fmla="*/ 1181592 h 2842520"/>
              <a:gd name="connsiteX5" fmla="*/ 2472153 w 5370614"/>
              <a:gd name="connsiteY5" fmla="*/ 0 h 2842520"/>
              <a:gd name="connsiteX0" fmla="*/ 5372494 w 5372494"/>
              <a:gd name="connsiteY0" fmla="*/ 1510448 h 2831876"/>
              <a:gd name="connsiteX1" fmla="*/ 3491583 w 5372494"/>
              <a:gd name="connsiteY1" fmla="*/ 2808795 h 2831876"/>
              <a:gd name="connsiteX2" fmla="*/ 1389151 w 5372494"/>
              <a:gd name="connsiteY2" fmla="*/ 2420117 h 2831876"/>
              <a:gd name="connsiteX3" fmla="*/ 3267 w 5372494"/>
              <a:gd name="connsiteY3" fmla="*/ 1970775 h 2831876"/>
              <a:gd name="connsiteX4" fmla="*/ 1630656 w 5372494"/>
              <a:gd name="connsiteY4" fmla="*/ 1181592 h 2831876"/>
              <a:gd name="connsiteX5" fmla="*/ 2474033 w 5372494"/>
              <a:gd name="connsiteY5" fmla="*/ 0 h 2831876"/>
              <a:gd name="connsiteX0" fmla="*/ 5408006 w 5408006"/>
              <a:gd name="connsiteY0" fmla="*/ 1510448 h 2831876"/>
              <a:gd name="connsiteX1" fmla="*/ 3527095 w 5408006"/>
              <a:gd name="connsiteY1" fmla="*/ 2808795 h 2831876"/>
              <a:gd name="connsiteX2" fmla="*/ 1424663 w 5408006"/>
              <a:gd name="connsiteY2" fmla="*/ 2420117 h 2831876"/>
              <a:gd name="connsiteX3" fmla="*/ 38779 w 5408006"/>
              <a:gd name="connsiteY3" fmla="*/ 1970775 h 2831876"/>
              <a:gd name="connsiteX4" fmla="*/ 1666168 w 5408006"/>
              <a:gd name="connsiteY4" fmla="*/ 1181592 h 2831876"/>
              <a:gd name="connsiteX5" fmla="*/ 2509545 w 5408006"/>
              <a:gd name="connsiteY5" fmla="*/ 0 h 2831876"/>
              <a:gd name="connsiteX0" fmla="*/ 5463356 w 5463356"/>
              <a:gd name="connsiteY0" fmla="*/ 1510448 h 2831876"/>
              <a:gd name="connsiteX1" fmla="*/ 3582445 w 5463356"/>
              <a:gd name="connsiteY1" fmla="*/ 2808795 h 2831876"/>
              <a:gd name="connsiteX2" fmla="*/ 1480013 w 5463356"/>
              <a:gd name="connsiteY2" fmla="*/ 2420117 h 2831876"/>
              <a:gd name="connsiteX3" fmla="*/ 94129 w 5463356"/>
              <a:gd name="connsiteY3" fmla="*/ 1970775 h 2831876"/>
              <a:gd name="connsiteX4" fmla="*/ 1721518 w 5463356"/>
              <a:gd name="connsiteY4" fmla="*/ 1181592 h 2831876"/>
              <a:gd name="connsiteX5" fmla="*/ 2564895 w 5463356"/>
              <a:gd name="connsiteY5" fmla="*/ 0 h 2831876"/>
              <a:gd name="connsiteX0" fmla="*/ 5463356 w 5463356"/>
              <a:gd name="connsiteY0" fmla="*/ 328856 h 1650284"/>
              <a:gd name="connsiteX1" fmla="*/ 3582445 w 5463356"/>
              <a:gd name="connsiteY1" fmla="*/ 1627203 h 1650284"/>
              <a:gd name="connsiteX2" fmla="*/ 1480013 w 5463356"/>
              <a:gd name="connsiteY2" fmla="*/ 1238525 h 1650284"/>
              <a:gd name="connsiteX3" fmla="*/ 94129 w 5463356"/>
              <a:gd name="connsiteY3" fmla="*/ 789183 h 1650284"/>
              <a:gd name="connsiteX4" fmla="*/ 1721518 w 5463356"/>
              <a:gd name="connsiteY4" fmla="*/ 0 h 1650284"/>
              <a:gd name="connsiteX0" fmla="*/ 5369232 w 5369232"/>
              <a:gd name="connsiteY0" fmla="*/ 813803 h 2135231"/>
              <a:gd name="connsiteX1" fmla="*/ 3488321 w 5369232"/>
              <a:gd name="connsiteY1" fmla="*/ 2112150 h 2135231"/>
              <a:gd name="connsiteX2" fmla="*/ 1385889 w 5369232"/>
              <a:gd name="connsiteY2" fmla="*/ 1723472 h 2135231"/>
              <a:gd name="connsiteX3" fmla="*/ 5 w 5369232"/>
              <a:gd name="connsiteY3" fmla="*/ 1274130 h 2135231"/>
              <a:gd name="connsiteX4" fmla="*/ 1374581 w 5369232"/>
              <a:gd name="connsiteY4" fmla="*/ 0 h 2135231"/>
              <a:gd name="connsiteX0" fmla="*/ 5384102 w 5384102"/>
              <a:gd name="connsiteY0" fmla="*/ 813803 h 2147373"/>
              <a:gd name="connsiteX1" fmla="*/ 3503191 w 5384102"/>
              <a:gd name="connsiteY1" fmla="*/ 2112150 h 2147373"/>
              <a:gd name="connsiteX2" fmla="*/ 1400759 w 5384102"/>
              <a:gd name="connsiteY2" fmla="*/ 1723472 h 2147373"/>
              <a:gd name="connsiteX3" fmla="*/ 3 w 5384102"/>
              <a:gd name="connsiteY3" fmla="*/ 1132194 h 2147373"/>
              <a:gd name="connsiteX4" fmla="*/ 1389451 w 5384102"/>
              <a:gd name="connsiteY4" fmla="*/ 0 h 2147373"/>
              <a:gd name="connsiteX0" fmla="*/ 5413845 w 5413845"/>
              <a:gd name="connsiteY0" fmla="*/ 813803 h 2148854"/>
              <a:gd name="connsiteX1" fmla="*/ 3532934 w 5413845"/>
              <a:gd name="connsiteY1" fmla="*/ 2112150 h 2148854"/>
              <a:gd name="connsiteX2" fmla="*/ 1430502 w 5413845"/>
              <a:gd name="connsiteY2" fmla="*/ 1723472 h 2148854"/>
              <a:gd name="connsiteX3" fmla="*/ 3 w 5413845"/>
              <a:gd name="connsiteY3" fmla="*/ 1002086 h 2148854"/>
              <a:gd name="connsiteX4" fmla="*/ 1419194 w 5413845"/>
              <a:gd name="connsiteY4" fmla="*/ 0 h 2148854"/>
              <a:gd name="connsiteX0" fmla="*/ 5413846 w 5413846"/>
              <a:gd name="connsiteY0" fmla="*/ 813803 h 1723472"/>
              <a:gd name="connsiteX1" fmla="*/ 1430503 w 5413846"/>
              <a:gd name="connsiteY1" fmla="*/ 1723472 h 1723472"/>
              <a:gd name="connsiteX2" fmla="*/ 4 w 5413846"/>
              <a:gd name="connsiteY2" fmla="*/ 1002086 h 1723472"/>
              <a:gd name="connsiteX3" fmla="*/ 1419195 w 5413846"/>
              <a:gd name="connsiteY3" fmla="*/ 0 h 1723472"/>
              <a:gd name="connsiteX0" fmla="*/ 1430503 w 1430504"/>
              <a:gd name="connsiteY0" fmla="*/ 1723472 h 1723472"/>
              <a:gd name="connsiteX1" fmla="*/ 4 w 1430504"/>
              <a:gd name="connsiteY1" fmla="*/ 1002086 h 1723472"/>
              <a:gd name="connsiteX2" fmla="*/ 1419195 w 1430504"/>
              <a:gd name="connsiteY2" fmla="*/ 0 h 1723472"/>
              <a:gd name="connsiteX0" fmla="*/ 2050238 w 2050238"/>
              <a:gd name="connsiteY0" fmla="*/ 1486913 h 1486913"/>
              <a:gd name="connsiteX1" fmla="*/ 10017 w 2050238"/>
              <a:gd name="connsiteY1" fmla="*/ 1002086 h 1486913"/>
              <a:gd name="connsiteX2" fmla="*/ 1429208 w 2050238"/>
              <a:gd name="connsiteY2" fmla="*/ 0 h 1486913"/>
              <a:gd name="connsiteX0" fmla="*/ 2034948 w 2034947"/>
              <a:gd name="connsiteY0" fmla="*/ 1155729 h 1155729"/>
              <a:gd name="connsiteX1" fmla="*/ 9597 w 2034947"/>
              <a:gd name="connsiteY1" fmla="*/ 1002086 h 1155729"/>
              <a:gd name="connsiteX2" fmla="*/ 1428788 w 2034947"/>
              <a:gd name="connsiteY2" fmla="*/ 0 h 1155729"/>
              <a:gd name="connsiteX0" fmla="*/ 2108502 w 2108502"/>
              <a:gd name="connsiteY0" fmla="*/ 1155729 h 1155729"/>
              <a:gd name="connsiteX1" fmla="*/ 8794 w 2108502"/>
              <a:gd name="connsiteY1" fmla="*/ 907462 h 1155729"/>
              <a:gd name="connsiteX2" fmla="*/ 1502342 w 2108502"/>
              <a:gd name="connsiteY2" fmla="*/ 0 h 1155729"/>
              <a:gd name="connsiteX0" fmla="*/ 2536881 w 2536881"/>
              <a:gd name="connsiteY0" fmla="*/ 1155729 h 1155729"/>
              <a:gd name="connsiteX1" fmla="*/ 5906 w 2536881"/>
              <a:gd name="connsiteY1" fmla="*/ 966602 h 1155729"/>
              <a:gd name="connsiteX2" fmla="*/ 1930721 w 2536881"/>
              <a:gd name="connsiteY2" fmla="*/ 0 h 1155729"/>
              <a:gd name="connsiteX0" fmla="*/ 2544871 w 2544871"/>
              <a:gd name="connsiteY0" fmla="*/ 1155729 h 1155729"/>
              <a:gd name="connsiteX1" fmla="*/ 1146144 w 2544871"/>
              <a:gd name="connsiteY1" fmla="*/ 908398 h 1155729"/>
              <a:gd name="connsiteX2" fmla="*/ 13896 w 2544871"/>
              <a:gd name="connsiteY2" fmla="*/ 966602 h 1155729"/>
              <a:gd name="connsiteX3" fmla="*/ 1938711 w 2544871"/>
              <a:gd name="connsiteY3" fmla="*/ 0 h 1155729"/>
              <a:gd name="connsiteX0" fmla="*/ 2547874 w 2547874"/>
              <a:gd name="connsiteY0" fmla="*/ 1356804 h 1356804"/>
              <a:gd name="connsiteX1" fmla="*/ 1149147 w 2547874"/>
              <a:gd name="connsiteY1" fmla="*/ 1109473 h 1356804"/>
              <a:gd name="connsiteX2" fmla="*/ 16899 w 2547874"/>
              <a:gd name="connsiteY2" fmla="*/ 1167677 h 1356804"/>
              <a:gd name="connsiteX3" fmla="*/ 811497 w 2547874"/>
              <a:gd name="connsiteY3" fmla="*/ 0 h 1356804"/>
              <a:gd name="connsiteX0" fmla="*/ 2708785 w 2708785"/>
              <a:gd name="connsiteY0" fmla="*/ 1356804 h 1356804"/>
              <a:gd name="connsiteX1" fmla="*/ 1310058 w 2708785"/>
              <a:gd name="connsiteY1" fmla="*/ 1109473 h 1356804"/>
              <a:gd name="connsiteX2" fmla="*/ 177810 w 2708785"/>
              <a:gd name="connsiteY2" fmla="*/ 1167677 h 1356804"/>
              <a:gd name="connsiteX3" fmla="*/ 972408 w 2708785"/>
              <a:gd name="connsiteY3" fmla="*/ 0 h 1356804"/>
              <a:gd name="connsiteX0" fmla="*/ 2554268 w 2554268"/>
              <a:gd name="connsiteY0" fmla="*/ 1356804 h 1491750"/>
              <a:gd name="connsiteX1" fmla="*/ 1259640 w 2554268"/>
              <a:gd name="connsiteY1" fmla="*/ 1487969 h 1491750"/>
              <a:gd name="connsiteX2" fmla="*/ 23293 w 2554268"/>
              <a:gd name="connsiteY2" fmla="*/ 1167677 h 1491750"/>
              <a:gd name="connsiteX3" fmla="*/ 817891 w 2554268"/>
              <a:gd name="connsiteY3" fmla="*/ 0 h 1491750"/>
              <a:gd name="connsiteX0" fmla="*/ 2531130 w 2531130"/>
              <a:gd name="connsiteY0" fmla="*/ 1226697 h 1361643"/>
              <a:gd name="connsiteX1" fmla="*/ 1236502 w 2531130"/>
              <a:gd name="connsiteY1" fmla="*/ 1357862 h 1361643"/>
              <a:gd name="connsiteX2" fmla="*/ 155 w 2531130"/>
              <a:gd name="connsiteY2" fmla="*/ 1037570 h 1361643"/>
              <a:gd name="connsiteX3" fmla="*/ 1315247 w 2531130"/>
              <a:gd name="connsiteY3" fmla="*/ 0 h 1361643"/>
              <a:gd name="connsiteX0" fmla="*/ 2484407 w 2484407"/>
              <a:gd name="connsiteY0" fmla="*/ 1226697 h 1514539"/>
              <a:gd name="connsiteX1" fmla="*/ 1189779 w 2484407"/>
              <a:gd name="connsiteY1" fmla="*/ 1357862 h 1514539"/>
              <a:gd name="connsiteX2" fmla="*/ 164 w 2484407"/>
              <a:gd name="connsiteY2" fmla="*/ 1435621 h 1514539"/>
              <a:gd name="connsiteX3" fmla="*/ 1268524 w 2484407"/>
              <a:gd name="connsiteY3" fmla="*/ 0 h 1514539"/>
              <a:gd name="connsiteX0" fmla="*/ 2731953 w 2731953"/>
              <a:gd name="connsiteY0" fmla="*/ 1226697 h 1637600"/>
              <a:gd name="connsiteX1" fmla="*/ 1437325 w 2731953"/>
              <a:gd name="connsiteY1" fmla="*/ 1357862 h 1637600"/>
              <a:gd name="connsiteX2" fmla="*/ 247710 w 2731953"/>
              <a:gd name="connsiteY2" fmla="*/ 1435621 h 1637600"/>
              <a:gd name="connsiteX3" fmla="*/ 1516070 w 2731953"/>
              <a:gd name="connsiteY3" fmla="*/ 0 h 1637600"/>
              <a:gd name="connsiteX0" fmla="*/ 2731953 w 2731953"/>
              <a:gd name="connsiteY0" fmla="*/ 1226697 h 1496802"/>
              <a:gd name="connsiteX1" fmla="*/ 247710 w 2731953"/>
              <a:gd name="connsiteY1" fmla="*/ 1435621 h 1496802"/>
              <a:gd name="connsiteX2" fmla="*/ 1516070 w 2731953"/>
              <a:gd name="connsiteY2" fmla="*/ 0 h 1496802"/>
              <a:gd name="connsiteX0" fmla="*/ 2081944 w 2081945"/>
              <a:gd name="connsiteY0" fmla="*/ 1690780 h 1708903"/>
              <a:gd name="connsiteX1" fmla="*/ 18570 w 2081945"/>
              <a:gd name="connsiteY1" fmla="*/ 1435621 h 1708903"/>
              <a:gd name="connsiteX2" fmla="*/ 1286930 w 2081945"/>
              <a:gd name="connsiteY2" fmla="*/ 0 h 1708903"/>
              <a:gd name="connsiteX0" fmla="*/ 2081944 w 2081944"/>
              <a:gd name="connsiteY0" fmla="*/ 1690780 h 1690780"/>
              <a:gd name="connsiteX1" fmla="*/ 18570 w 2081944"/>
              <a:gd name="connsiteY1" fmla="*/ 1435621 h 1690780"/>
              <a:gd name="connsiteX2" fmla="*/ 1286930 w 2081944"/>
              <a:gd name="connsiteY2" fmla="*/ 0 h 1690780"/>
              <a:gd name="connsiteX0" fmla="*/ 2119219 w 2119219"/>
              <a:gd name="connsiteY0" fmla="*/ 1690780 h 1690780"/>
              <a:gd name="connsiteX1" fmla="*/ 17657 w 2119219"/>
              <a:gd name="connsiteY1" fmla="*/ 1399872 h 1690780"/>
              <a:gd name="connsiteX2" fmla="*/ 1324205 w 2119219"/>
              <a:gd name="connsiteY2" fmla="*/ 0 h 1690780"/>
              <a:gd name="connsiteX0" fmla="*/ 2219047 w 2219047"/>
              <a:gd name="connsiteY0" fmla="*/ 1690780 h 1690780"/>
              <a:gd name="connsiteX1" fmla="*/ 117485 w 2219047"/>
              <a:gd name="connsiteY1" fmla="*/ 1399872 h 1690780"/>
              <a:gd name="connsiteX2" fmla="*/ 1424033 w 2219047"/>
              <a:gd name="connsiteY2" fmla="*/ 0 h 1690780"/>
              <a:gd name="connsiteX0" fmla="*/ 2214800 w 2214800"/>
              <a:gd name="connsiteY0" fmla="*/ 1690780 h 1690780"/>
              <a:gd name="connsiteX1" fmla="*/ 113238 w 2214800"/>
              <a:gd name="connsiteY1" fmla="*/ 1399872 h 1690780"/>
              <a:gd name="connsiteX2" fmla="*/ 1419786 w 2214800"/>
              <a:gd name="connsiteY2" fmla="*/ 0 h 1690780"/>
              <a:gd name="connsiteX0" fmla="*/ 2183358 w 2183358"/>
              <a:gd name="connsiteY0" fmla="*/ 1690780 h 1801802"/>
              <a:gd name="connsiteX1" fmla="*/ 116161 w 2183358"/>
              <a:gd name="connsiteY1" fmla="*/ 1570442 h 1801802"/>
              <a:gd name="connsiteX2" fmla="*/ 1388344 w 2183358"/>
              <a:gd name="connsiteY2" fmla="*/ 0 h 1801802"/>
              <a:gd name="connsiteX0" fmla="*/ 2198906 w 2198906"/>
              <a:gd name="connsiteY0" fmla="*/ 1690780 h 1804502"/>
              <a:gd name="connsiteX1" fmla="*/ 131709 w 2198906"/>
              <a:gd name="connsiteY1" fmla="*/ 1570442 h 1804502"/>
              <a:gd name="connsiteX2" fmla="*/ 1403892 w 2198906"/>
              <a:gd name="connsiteY2" fmla="*/ 0 h 1804502"/>
              <a:gd name="connsiteX0" fmla="*/ 2052677 w 2052677"/>
              <a:gd name="connsiteY0" fmla="*/ 1926756 h 1926757"/>
              <a:gd name="connsiteX1" fmla="*/ 17262 w 2052677"/>
              <a:gd name="connsiteY1" fmla="*/ 1570442 h 1926757"/>
              <a:gd name="connsiteX2" fmla="*/ 1289445 w 2052677"/>
              <a:gd name="connsiteY2" fmla="*/ 0 h 1926757"/>
              <a:gd name="connsiteX0" fmla="*/ 2209285 w 2209285"/>
              <a:gd name="connsiteY0" fmla="*/ 1926756 h 1926756"/>
              <a:gd name="connsiteX1" fmla="*/ 173870 w 2209285"/>
              <a:gd name="connsiteY1" fmla="*/ 1570442 h 1926756"/>
              <a:gd name="connsiteX2" fmla="*/ 1446053 w 2209285"/>
              <a:gd name="connsiteY2" fmla="*/ 0 h 1926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09285" h="1926756">
                <a:moveTo>
                  <a:pt x="2209285" y="1926756"/>
                </a:moveTo>
                <a:cubicBezTo>
                  <a:pt x="1668988" y="1500572"/>
                  <a:pt x="768973" y="2036184"/>
                  <a:pt x="173870" y="1570442"/>
                </a:cubicBezTo>
                <a:cubicBezTo>
                  <a:pt x="-421233" y="1104700"/>
                  <a:pt x="637691" y="204269"/>
                  <a:pt x="1446053" y="0"/>
                </a:cubicBezTo>
              </a:path>
            </a:pathLst>
          </a:custGeom>
          <a:noFill/>
          <a:ln w="190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91" name="กล่องข้อความ 85">
            <a:extLst>
              <a:ext uri="{FF2B5EF4-FFF2-40B4-BE49-F238E27FC236}">
                <a16:creationId xmlns:a16="http://schemas.microsoft.com/office/drawing/2014/main" id="{0EA0911B-B127-989A-221B-6FDA97FC862C}"/>
              </a:ext>
            </a:extLst>
          </p:cNvPr>
          <p:cNvSpPr txBox="1"/>
          <p:nvPr/>
        </p:nvSpPr>
        <p:spPr>
          <a:xfrm>
            <a:off x="12923007" y="6159552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1014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2032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23" name="กล่องข้อความ 85">
            <a:extLst>
              <a:ext uri="{FF2B5EF4-FFF2-40B4-BE49-F238E27FC236}">
                <a16:creationId xmlns:a16="http://schemas.microsoft.com/office/drawing/2014/main" id="{1D9946B1-9C57-9F01-CBCB-237CEEEA277E}"/>
              </a:ext>
            </a:extLst>
          </p:cNvPr>
          <p:cNvSpPr txBox="1"/>
          <p:nvPr/>
        </p:nvSpPr>
        <p:spPr>
          <a:xfrm>
            <a:off x="2026081" y="775684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1008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2032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46" name="กล่องข้อความ 85">
            <a:extLst>
              <a:ext uri="{FF2B5EF4-FFF2-40B4-BE49-F238E27FC236}">
                <a16:creationId xmlns:a16="http://schemas.microsoft.com/office/drawing/2014/main" id="{CA08D1A9-164D-CF69-451E-7E6D6752C8FB}"/>
              </a:ext>
            </a:extLst>
          </p:cNvPr>
          <p:cNvSpPr txBox="1"/>
          <p:nvPr/>
        </p:nvSpPr>
        <p:spPr>
          <a:xfrm>
            <a:off x="7106106" y="672676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1010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2032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24" name="กล่องข้อความ 85">
            <a:extLst>
              <a:ext uri="{FF2B5EF4-FFF2-40B4-BE49-F238E27FC236}">
                <a16:creationId xmlns:a16="http://schemas.microsoft.com/office/drawing/2014/main" id="{21107648-9DC9-9F32-25FE-C5D6741B39A1}"/>
              </a:ext>
            </a:extLst>
          </p:cNvPr>
          <p:cNvSpPr txBox="1"/>
          <p:nvPr/>
        </p:nvSpPr>
        <p:spPr>
          <a:xfrm>
            <a:off x="-904320" y="237544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r>
              <a:rPr lang="en-US" sz="1400" dirty="0">
                <a:solidFill>
                  <a:srgbClr val="FFFF00"/>
                </a:solidFill>
                <a:effectLst>
                  <a:glow rad="203200">
                    <a:prstClr val="black"/>
                  </a:glow>
                </a:effectLst>
              </a:rPr>
              <a:t>2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2032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45" name="กล่องข้อความ 86">
            <a:extLst>
              <a:ext uri="{FF2B5EF4-FFF2-40B4-BE49-F238E27FC236}">
                <a16:creationId xmlns:a16="http://schemas.microsoft.com/office/drawing/2014/main" id="{5AE120AE-9360-929E-8D1B-48A14344F37A}"/>
              </a:ext>
            </a:extLst>
          </p:cNvPr>
          <p:cNvSpPr txBox="1"/>
          <p:nvPr/>
        </p:nvSpPr>
        <p:spPr>
          <a:xfrm>
            <a:off x="11406116" y="5779255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1014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2032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4" name="รูปแบบอิสระ: รูปร่าง 7">
            <a:extLst>
              <a:ext uri="{FF2B5EF4-FFF2-40B4-BE49-F238E27FC236}">
                <a16:creationId xmlns:a16="http://schemas.microsoft.com/office/drawing/2014/main" id="{CF7C2E34-ACD8-DD2F-9402-5E8A02E4E61A}"/>
              </a:ext>
            </a:extLst>
          </p:cNvPr>
          <p:cNvSpPr/>
          <p:nvPr/>
        </p:nvSpPr>
        <p:spPr>
          <a:xfrm rot="21117314">
            <a:off x="12519422" y="2115681"/>
            <a:ext cx="1801649" cy="1497249"/>
          </a:xfrm>
          <a:custGeom>
            <a:avLst/>
            <a:gdLst>
              <a:gd name="connsiteX0" fmla="*/ 4035509 w 4035509"/>
              <a:gd name="connsiteY0" fmla="*/ 3512457 h 3512457"/>
              <a:gd name="connsiteX1" fmla="*/ 3527509 w 4035509"/>
              <a:gd name="connsiteY1" fmla="*/ 3004457 h 3512457"/>
              <a:gd name="connsiteX2" fmla="*/ 2192195 w 4035509"/>
              <a:gd name="connsiteY2" fmla="*/ 3367314 h 3512457"/>
              <a:gd name="connsiteX3" fmla="*/ 1408424 w 4035509"/>
              <a:gd name="connsiteY3" fmla="*/ 2786743 h 3512457"/>
              <a:gd name="connsiteX4" fmla="*/ 87624 w 4035509"/>
              <a:gd name="connsiteY4" fmla="*/ 2975429 h 3512457"/>
              <a:gd name="connsiteX5" fmla="*/ 348881 w 4035509"/>
              <a:gd name="connsiteY5" fmla="*/ 1480457 h 3512457"/>
              <a:gd name="connsiteX6" fmla="*/ 2163167 w 4035509"/>
              <a:gd name="connsiteY6" fmla="*/ 1538514 h 3512457"/>
              <a:gd name="connsiteX7" fmla="*/ 2482481 w 4035509"/>
              <a:gd name="connsiteY7" fmla="*/ 0 h 3512457"/>
              <a:gd name="connsiteX8" fmla="*/ 2482481 w 4035509"/>
              <a:gd name="connsiteY8" fmla="*/ 0 h 3512457"/>
              <a:gd name="connsiteX0" fmla="*/ 4035509 w 4035509"/>
              <a:gd name="connsiteY0" fmla="*/ 3512457 h 3512457"/>
              <a:gd name="connsiteX1" fmla="*/ 3527509 w 4035509"/>
              <a:gd name="connsiteY1" fmla="*/ 3004457 h 3512457"/>
              <a:gd name="connsiteX2" fmla="*/ 2192195 w 4035509"/>
              <a:gd name="connsiteY2" fmla="*/ 3367314 h 3512457"/>
              <a:gd name="connsiteX3" fmla="*/ 1408424 w 4035509"/>
              <a:gd name="connsiteY3" fmla="*/ 2786743 h 3512457"/>
              <a:gd name="connsiteX4" fmla="*/ 87624 w 4035509"/>
              <a:gd name="connsiteY4" fmla="*/ 2975429 h 3512457"/>
              <a:gd name="connsiteX5" fmla="*/ 348881 w 4035509"/>
              <a:gd name="connsiteY5" fmla="*/ 1480457 h 3512457"/>
              <a:gd name="connsiteX6" fmla="*/ 2163167 w 4035509"/>
              <a:gd name="connsiteY6" fmla="*/ 1204685 h 3512457"/>
              <a:gd name="connsiteX7" fmla="*/ 2482481 w 4035509"/>
              <a:gd name="connsiteY7" fmla="*/ 0 h 3512457"/>
              <a:gd name="connsiteX8" fmla="*/ 2482481 w 4035509"/>
              <a:gd name="connsiteY8" fmla="*/ 0 h 3512457"/>
              <a:gd name="connsiteX0" fmla="*/ 3855934 w 3855934"/>
              <a:gd name="connsiteY0" fmla="*/ 3512457 h 3512457"/>
              <a:gd name="connsiteX1" fmla="*/ 3347934 w 3855934"/>
              <a:gd name="connsiteY1" fmla="*/ 3004457 h 3512457"/>
              <a:gd name="connsiteX2" fmla="*/ 2012620 w 3855934"/>
              <a:gd name="connsiteY2" fmla="*/ 3367314 h 3512457"/>
              <a:gd name="connsiteX3" fmla="*/ 1228849 w 3855934"/>
              <a:gd name="connsiteY3" fmla="*/ 2786743 h 3512457"/>
              <a:gd name="connsiteX4" fmla="*/ 198335 w 3855934"/>
              <a:gd name="connsiteY4" fmla="*/ 2801257 h 3512457"/>
              <a:gd name="connsiteX5" fmla="*/ 169306 w 3855934"/>
              <a:gd name="connsiteY5" fmla="*/ 1480457 h 3512457"/>
              <a:gd name="connsiteX6" fmla="*/ 1983592 w 3855934"/>
              <a:gd name="connsiteY6" fmla="*/ 1204685 h 3512457"/>
              <a:gd name="connsiteX7" fmla="*/ 2302906 w 3855934"/>
              <a:gd name="connsiteY7" fmla="*/ 0 h 3512457"/>
              <a:gd name="connsiteX8" fmla="*/ 2302906 w 3855934"/>
              <a:gd name="connsiteY8" fmla="*/ 0 h 3512457"/>
              <a:gd name="connsiteX0" fmla="*/ 3855934 w 3855934"/>
              <a:gd name="connsiteY0" fmla="*/ 3512457 h 3512457"/>
              <a:gd name="connsiteX1" fmla="*/ 3347934 w 3855934"/>
              <a:gd name="connsiteY1" fmla="*/ 3004457 h 3512457"/>
              <a:gd name="connsiteX2" fmla="*/ 2099706 w 3855934"/>
              <a:gd name="connsiteY2" fmla="*/ 3193143 h 3512457"/>
              <a:gd name="connsiteX3" fmla="*/ 1228849 w 3855934"/>
              <a:gd name="connsiteY3" fmla="*/ 2786743 h 3512457"/>
              <a:gd name="connsiteX4" fmla="*/ 198335 w 3855934"/>
              <a:gd name="connsiteY4" fmla="*/ 2801257 h 3512457"/>
              <a:gd name="connsiteX5" fmla="*/ 169306 w 3855934"/>
              <a:gd name="connsiteY5" fmla="*/ 1480457 h 3512457"/>
              <a:gd name="connsiteX6" fmla="*/ 1983592 w 3855934"/>
              <a:gd name="connsiteY6" fmla="*/ 1204685 h 3512457"/>
              <a:gd name="connsiteX7" fmla="*/ 2302906 w 3855934"/>
              <a:gd name="connsiteY7" fmla="*/ 0 h 3512457"/>
              <a:gd name="connsiteX8" fmla="*/ 2302906 w 3855934"/>
              <a:gd name="connsiteY8" fmla="*/ 0 h 3512457"/>
              <a:gd name="connsiteX0" fmla="*/ 3699621 w 3699621"/>
              <a:gd name="connsiteY0" fmla="*/ 3512457 h 3512457"/>
              <a:gd name="connsiteX1" fmla="*/ 3191621 w 3699621"/>
              <a:gd name="connsiteY1" fmla="*/ 3004457 h 3512457"/>
              <a:gd name="connsiteX2" fmla="*/ 1943393 w 3699621"/>
              <a:gd name="connsiteY2" fmla="*/ 3193143 h 3512457"/>
              <a:gd name="connsiteX3" fmla="*/ 1072536 w 3699621"/>
              <a:gd name="connsiteY3" fmla="*/ 2786743 h 3512457"/>
              <a:gd name="connsiteX4" fmla="*/ 42022 w 3699621"/>
              <a:gd name="connsiteY4" fmla="*/ 2801257 h 3512457"/>
              <a:gd name="connsiteX5" fmla="*/ 361336 w 3699621"/>
              <a:gd name="connsiteY5" fmla="*/ 1509486 h 3512457"/>
              <a:gd name="connsiteX6" fmla="*/ 1827279 w 3699621"/>
              <a:gd name="connsiteY6" fmla="*/ 1204685 h 3512457"/>
              <a:gd name="connsiteX7" fmla="*/ 2146593 w 3699621"/>
              <a:gd name="connsiteY7" fmla="*/ 0 h 3512457"/>
              <a:gd name="connsiteX8" fmla="*/ 2146593 w 3699621"/>
              <a:gd name="connsiteY8" fmla="*/ 0 h 3512457"/>
              <a:gd name="connsiteX0" fmla="*/ 3614635 w 3614635"/>
              <a:gd name="connsiteY0" fmla="*/ 3512457 h 3512457"/>
              <a:gd name="connsiteX1" fmla="*/ 3106635 w 3614635"/>
              <a:gd name="connsiteY1" fmla="*/ 3004457 h 3512457"/>
              <a:gd name="connsiteX2" fmla="*/ 1858407 w 3614635"/>
              <a:gd name="connsiteY2" fmla="*/ 3193143 h 3512457"/>
              <a:gd name="connsiteX3" fmla="*/ 987550 w 3614635"/>
              <a:gd name="connsiteY3" fmla="*/ 2786743 h 3512457"/>
              <a:gd name="connsiteX4" fmla="*/ 58636 w 3614635"/>
              <a:gd name="connsiteY4" fmla="*/ 2714172 h 3512457"/>
              <a:gd name="connsiteX5" fmla="*/ 276350 w 3614635"/>
              <a:gd name="connsiteY5" fmla="*/ 1509486 h 3512457"/>
              <a:gd name="connsiteX6" fmla="*/ 1742293 w 3614635"/>
              <a:gd name="connsiteY6" fmla="*/ 1204685 h 3512457"/>
              <a:gd name="connsiteX7" fmla="*/ 2061607 w 3614635"/>
              <a:gd name="connsiteY7" fmla="*/ 0 h 3512457"/>
              <a:gd name="connsiteX8" fmla="*/ 2061607 w 3614635"/>
              <a:gd name="connsiteY8" fmla="*/ 0 h 3512457"/>
              <a:gd name="connsiteX0" fmla="*/ 3598376 w 3598376"/>
              <a:gd name="connsiteY0" fmla="*/ 3512457 h 3512457"/>
              <a:gd name="connsiteX1" fmla="*/ 3090376 w 3598376"/>
              <a:gd name="connsiteY1" fmla="*/ 3004457 h 3512457"/>
              <a:gd name="connsiteX2" fmla="*/ 1842148 w 3598376"/>
              <a:gd name="connsiteY2" fmla="*/ 3193143 h 3512457"/>
              <a:gd name="connsiteX3" fmla="*/ 971291 w 3598376"/>
              <a:gd name="connsiteY3" fmla="*/ 2786743 h 3512457"/>
              <a:gd name="connsiteX4" fmla="*/ 42377 w 3598376"/>
              <a:gd name="connsiteY4" fmla="*/ 2714172 h 3512457"/>
              <a:gd name="connsiteX5" fmla="*/ 318148 w 3598376"/>
              <a:gd name="connsiteY5" fmla="*/ 1625601 h 3512457"/>
              <a:gd name="connsiteX6" fmla="*/ 1726034 w 3598376"/>
              <a:gd name="connsiteY6" fmla="*/ 1204685 h 3512457"/>
              <a:gd name="connsiteX7" fmla="*/ 2045348 w 3598376"/>
              <a:gd name="connsiteY7" fmla="*/ 0 h 3512457"/>
              <a:gd name="connsiteX8" fmla="*/ 2045348 w 3598376"/>
              <a:gd name="connsiteY8" fmla="*/ 0 h 3512457"/>
              <a:gd name="connsiteX0" fmla="*/ 3608494 w 3608494"/>
              <a:gd name="connsiteY0" fmla="*/ 3512457 h 3512457"/>
              <a:gd name="connsiteX1" fmla="*/ 3100494 w 3608494"/>
              <a:gd name="connsiteY1" fmla="*/ 3004457 h 3512457"/>
              <a:gd name="connsiteX2" fmla="*/ 1852266 w 3608494"/>
              <a:gd name="connsiteY2" fmla="*/ 3193143 h 3512457"/>
              <a:gd name="connsiteX3" fmla="*/ 981409 w 3608494"/>
              <a:gd name="connsiteY3" fmla="*/ 2786743 h 3512457"/>
              <a:gd name="connsiteX4" fmla="*/ 52495 w 3608494"/>
              <a:gd name="connsiteY4" fmla="*/ 2714172 h 3512457"/>
              <a:gd name="connsiteX5" fmla="*/ 328266 w 3608494"/>
              <a:gd name="connsiteY5" fmla="*/ 1625601 h 3512457"/>
              <a:gd name="connsiteX6" fmla="*/ 2084495 w 3608494"/>
              <a:gd name="connsiteY6" fmla="*/ 1262742 h 3512457"/>
              <a:gd name="connsiteX7" fmla="*/ 2055466 w 3608494"/>
              <a:gd name="connsiteY7" fmla="*/ 0 h 3512457"/>
              <a:gd name="connsiteX8" fmla="*/ 2055466 w 3608494"/>
              <a:gd name="connsiteY8" fmla="*/ 0 h 3512457"/>
              <a:gd name="connsiteX0" fmla="*/ 3608494 w 3608494"/>
              <a:gd name="connsiteY0" fmla="*/ 3512457 h 3512457"/>
              <a:gd name="connsiteX1" fmla="*/ 3100494 w 3608494"/>
              <a:gd name="connsiteY1" fmla="*/ 3004457 h 3512457"/>
              <a:gd name="connsiteX2" fmla="*/ 1852266 w 3608494"/>
              <a:gd name="connsiteY2" fmla="*/ 3193143 h 3512457"/>
              <a:gd name="connsiteX3" fmla="*/ 981409 w 3608494"/>
              <a:gd name="connsiteY3" fmla="*/ 2786743 h 3512457"/>
              <a:gd name="connsiteX4" fmla="*/ 52495 w 3608494"/>
              <a:gd name="connsiteY4" fmla="*/ 2714172 h 3512457"/>
              <a:gd name="connsiteX5" fmla="*/ 328266 w 3608494"/>
              <a:gd name="connsiteY5" fmla="*/ 1625601 h 3512457"/>
              <a:gd name="connsiteX6" fmla="*/ 2084495 w 3608494"/>
              <a:gd name="connsiteY6" fmla="*/ 1262742 h 3512457"/>
              <a:gd name="connsiteX7" fmla="*/ 2055466 w 3608494"/>
              <a:gd name="connsiteY7" fmla="*/ 0 h 3512457"/>
              <a:gd name="connsiteX8" fmla="*/ 2563466 w 3608494"/>
              <a:gd name="connsiteY8" fmla="*/ 29029 h 3512457"/>
              <a:gd name="connsiteX0" fmla="*/ 3608494 w 3608494"/>
              <a:gd name="connsiteY0" fmla="*/ 3483428 h 3483428"/>
              <a:gd name="connsiteX1" fmla="*/ 3100494 w 3608494"/>
              <a:gd name="connsiteY1" fmla="*/ 2975428 h 3483428"/>
              <a:gd name="connsiteX2" fmla="*/ 1852266 w 3608494"/>
              <a:gd name="connsiteY2" fmla="*/ 3164114 h 3483428"/>
              <a:gd name="connsiteX3" fmla="*/ 981409 w 3608494"/>
              <a:gd name="connsiteY3" fmla="*/ 2757714 h 3483428"/>
              <a:gd name="connsiteX4" fmla="*/ 52495 w 3608494"/>
              <a:gd name="connsiteY4" fmla="*/ 2685143 h 3483428"/>
              <a:gd name="connsiteX5" fmla="*/ 328266 w 3608494"/>
              <a:gd name="connsiteY5" fmla="*/ 1596572 h 3483428"/>
              <a:gd name="connsiteX6" fmla="*/ 2084495 w 3608494"/>
              <a:gd name="connsiteY6" fmla="*/ 1233713 h 3483428"/>
              <a:gd name="connsiteX7" fmla="*/ 2563466 w 3608494"/>
              <a:gd name="connsiteY7" fmla="*/ 0 h 3483428"/>
              <a:gd name="connsiteX0" fmla="*/ 3724608 w 3724608"/>
              <a:gd name="connsiteY0" fmla="*/ 3062514 h 3168354"/>
              <a:gd name="connsiteX1" fmla="*/ 3100494 w 3724608"/>
              <a:gd name="connsiteY1" fmla="*/ 2975428 h 3168354"/>
              <a:gd name="connsiteX2" fmla="*/ 1852266 w 3724608"/>
              <a:gd name="connsiteY2" fmla="*/ 3164114 h 3168354"/>
              <a:gd name="connsiteX3" fmla="*/ 981409 w 3724608"/>
              <a:gd name="connsiteY3" fmla="*/ 2757714 h 3168354"/>
              <a:gd name="connsiteX4" fmla="*/ 52495 w 3724608"/>
              <a:gd name="connsiteY4" fmla="*/ 2685143 h 3168354"/>
              <a:gd name="connsiteX5" fmla="*/ 328266 w 3724608"/>
              <a:gd name="connsiteY5" fmla="*/ 1596572 h 3168354"/>
              <a:gd name="connsiteX6" fmla="*/ 2084495 w 3724608"/>
              <a:gd name="connsiteY6" fmla="*/ 1233713 h 3168354"/>
              <a:gd name="connsiteX7" fmla="*/ 2563466 w 3724608"/>
              <a:gd name="connsiteY7" fmla="*/ 0 h 3168354"/>
              <a:gd name="connsiteX0" fmla="*/ 3724608 w 3724608"/>
              <a:gd name="connsiteY0" fmla="*/ 3062514 h 3164429"/>
              <a:gd name="connsiteX1" fmla="*/ 3013409 w 3724608"/>
              <a:gd name="connsiteY1" fmla="*/ 2685143 h 3164429"/>
              <a:gd name="connsiteX2" fmla="*/ 1852266 w 3724608"/>
              <a:gd name="connsiteY2" fmla="*/ 3164114 h 3164429"/>
              <a:gd name="connsiteX3" fmla="*/ 981409 w 3724608"/>
              <a:gd name="connsiteY3" fmla="*/ 2757714 h 3164429"/>
              <a:gd name="connsiteX4" fmla="*/ 52495 w 3724608"/>
              <a:gd name="connsiteY4" fmla="*/ 2685143 h 3164429"/>
              <a:gd name="connsiteX5" fmla="*/ 328266 w 3724608"/>
              <a:gd name="connsiteY5" fmla="*/ 1596572 h 3164429"/>
              <a:gd name="connsiteX6" fmla="*/ 2084495 w 3724608"/>
              <a:gd name="connsiteY6" fmla="*/ 1233713 h 3164429"/>
              <a:gd name="connsiteX7" fmla="*/ 2563466 w 3724608"/>
              <a:gd name="connsiteY7" fmla="*/ 0 h 3164429"/>
              <a:gd name="connsiteX0" fmla="*/ 3755694 w 3755694"/>
              <a:gd name="connsiteY0" fmla="*/ 3062514 h 3164260"/>
              <a:gd name="connsiteX1" fmla="*/ 3044495 w 3755694"/>
              <a:gd name="connsiteY1" fmla="*/ 2685143 h 3164260"/>
              <a:gd name="connsiteX2" fmla="*/ 1883352 w 3755694"/>
              <a:gd name="connsiteY2" fmla="*/ 3164114 h 3164260"/>
              <a:gd name="connsiteX3" fmla="*/ 1433409 w 3755694"/>
              <a:gd name="connsiteY3" fmla="*/ 2627086 h 3164260"/>
              <a:gd name="connsiteX4" fmla="*/ 83581 w 3755694"/>
              <a:gd name="connsiteY4" fmla="*/ 2685143 h 3164260"/>
              <a:gd name="connsiteX5" fmla="*/ 359352 w 3755694"/>
              <a:gd name="connsiteY5" fmla="*/ 1596572 h 3164260"/>
              <a:gd name="connsiteX6" fmla="*/ 2115581 w 3755694"/>
              <a:gd name="connsiteY6" fmla="*/ 1233713 h 3164260"/>
              <a:gd name="connsiteX7" fmla="*/ 2594552 w 3755694"/>
              <a:gd name="connsiteY7" fmla="*/ 0 h 3164260"/>
              <a:gd name="connsiteX0" fmla="*/ 3622631 w 3622631"/>
              <a:gd name="connsiteY0" fmla="*/ 3062514 h 3164260"/>
              <a:gd name="connsiteX1" fmla="*/ 2911432 w 3622631"/>
              <a:gd name="connsiteY1" fmla="*/ 2685143 h 3164260"/>
              <a:gd name="connsiteX2" fmla="*/ 1750289 w 3622631"/>
              <a:gd name="connsiteY2" fmla="*/ 3164114 h 3164260"/>
              <a:gd name="connsiteX3" fmla="*/ 1300346 w 3622631"/>
              <a:gd name="connsiteY3" fmla="*/ 2627086 h 3164260"/>
              <a:gd name="connsiteX4" fmla="*/ 139204 w 3622631"/>
              <a:gd name="connsiteY4" fmla="*/ 2569028 h 3164260"/>
              <a:gd name="connsiteX5" fmla="*/ 226289 w 3622631"/>
              <a:gd name="connsiteY5" fmla="*/ 1596572 h 3164260"/>
              <a:gd name="connsiteX6" fmla="*/ 1982518 w 3622631"/>
              <a:gd name="connsiteY6" fmla="*/ 1233713 h 3164260"/>
              <a:gd name="connsiteX7" fmla="*/ 2461489 w 3622631"/>
              <a:gd name="connsiteY7" fmla="*/ 0 h 3164260"/>
              <a:gd name="connsiteX0" fmla="*/ 3600867 w 3600867"/>
              <a:gd name="connsiteY0" fmla="*/ 3062514 h 3164260"/>
              <a:gd name="connsiteX1" fmla="*/ 2889668 w 3600867"/>
              <a:gd name="connsiteY1" fmla="*/ 2685143 h 3164260"/>
              <a:gd name="connsiteX2" fmla="*/ 1728525 w 3600867"/>
              <a:gd name="connsiteY2" fmla="*/ 3164114 h 3164260"/>
              <a:gd name="connsiteX3" fmla="*/ 1278582 w 3600867"/>
              <a:gd name="connsiteY3" fmla="*/ 2627086 h 3164260"/>
              <a:gd name="connsiteX4" fmla="*/ 117440 w 3600867"/>
              <a:gd name="connsiteY4" fmla="*/ 2569028 h 3164260"/>
              <a:gd name="connsiteX5" fmla="*/ 248068 w 3600867"/>
              <a:gd name="connsiteY5" fmla="*/ 1640115 h 3164260"/>
              <a:gd name="connsiteX6" fmla="*/ 1960754 w 3600867"/>
              <a:gd name="connsiteY6" fmla="*/ 1233713 h 3164260"/>
              <a:gd name="connsiteX7" fmla="*/ 2439725 w 3600867"/>
              <a:gd name="connsiteY7" fmla="*/ 0 h 3164260"/>
              <a:gd name="connsiteX0" fmla="*/ 3600867 w 3600867"/>
              <a:gd name="connsiteY0" fmla="*/ 3062514 h 3077201"/>
              <a:gd name="connsiteX1" fmla="*/ 2889668 w 3600867"/>
              <a:gd name="connsiteY1" fmla="*/ 2685143 h 3077201"/>
              <a:gd name="connsiteX2" fmla="*/ 1888182 w 3600867"/>
              <a:gd name="connsiteY2" fmla="*/ 3077028 h 3077201"/>
              <a:gd name="connsiteX3" fmla="*/ 1278582 w 3600867"/>
              <a:gd name="connsiteY3" fmla="*/ 2627086 h 3077201"/>
              <a:gd name="connsiteX4" fmla="*/ 117440 w 3600867"/>
              <a:gd name="connsiteY4" fmla="*/ 2569028 h 3077201"/>
              <a:gd name="connsiteX5" fmla="*/ 248068 w 3600867"/>
              <a:gd name="connsiteY5" fmla="*/ 1640115 h 3077201"/>
              <a:gd name="connsiteX6" fmla="*/ 1960754 w 3600867"/>
              <a:gd name="connsiteY6" fmla="*/ 1233713 h 3077201"/>
              <a:gd name="connsiteX7" fmla="*/ 2439725 w 3600867"/>
              <a:gd name="connsiteY7" fmla="*/ 0 h 3077201"/>
              <a:gd name="connsiteX0" fmla="*/ 3662236 w 3662236"/>
              <a:gd name="connsiteY0" fmla="*/ 3062514 h 3077201"/>
              <a:gd name="connsiteX1" fmla="*/ 2951037 w 3662236"/>
              <a:gd name="connsiteY1" fmla="*/ 2685143 h 3077201"/>
              <a:gd name="connsiteX2" fmla="*/ 1949551 w 3662236"/>
              <a:gd name="connsiteY2" fmla="*/ 3077028 h 3077201"/>
              <a:gd name="connsiteX3" fmla="*/ 1339951 w 3662236"/>
              <a:gd name="connsiteY3" fmla="*/ 2627086 h 3077201"/>
              <a:gd name="connsiteX4" fmla="*/ 91723 w 3662236"/>
              <a:gd name="connsiteY4" fmla="*/ 2409371 h 3077201"/>
              <a:gd name="connsiteX5" fmla="*/ 309437 w 3662236"/>
              <a:gd name="connsiteY5" fmla="*/ 1640115 h 3077201"/>
              <a:gd name="connsiteX6" fmla="*/ 2022123 w 3662236"/>
              <a:gd name="connsiteY6" fmla="*/ 1233713 h 3077201"/>
              <a:gd name="connsiteX7" fmla="*/ 2501094 w 3662236"/>
              <a:gd name="connsiteY7" fmla="*/ 0 h 3077201"/>
              <a:gd name="connsiteX0" fmla="*/ 3720578 w 3720578"/>
              <a:gd name="connsiteY0" fmla="*/ 3062514 h 3077201"/>
              <a:gd name="connsiteX1" fmla="*/ 3009379 w 3720578"/>
              <a:gd name="connsiteY1" fmla="*/ 2685143 h 3077201"/>
              <a:gd name="connsiteX2" fmla="*/ 2007893 w 3720578"/>
              <a:gd name="connsiteY2" fmla="*/ 3077028 h 3077201"/>
              <a:gd name="connsiteX3" fmla="*/ 1398293 w 3720578"/>
              <a:gd name="connsiteY3" fmla="*/ 2627086 h 3077201"/>
              <a:gd name="connsiteX4" fmla="*/ 150065 w 3720578"/>
              <a:gd name="connsiteY4" fmla="*/ 2409371 h 3077201"/>
              <a:gd name="connsiteX5" fmla="*/ 237151 w 3720578"/>
              <a:gd name="connsiteY5" fmla="*/ 1436915 h 3077201"/>
              <a:gd name="connsiteX6" fmla="*/ 2080465 w 3720578"/>
              <a:gd name="connsiteY6" fmla="*/ 1233713 h 3077201"/>
              <a:gd name="connsiteX7" fmla="*/ 2559436 w 3720578"/>
              <a:gd name="connsiteY7" fmla="*/ 0 h 3077201"/>
              <a:gd name="connsiteX0" fmla="*/ 3720578 w 3720578"/>
              <a:gd name="connsiteY0" fmla="*/ 3062514 h 3077201"/>
              <a:gd name="connsiteX1" fmla="*/ 3009379 w 3720578"/>
              <a:gd name="connsiteY1" fmla="*/ 2685143 h 3077201"/>
              <a:gd name="connsiteX2" fmla="*/ 2007893 w 3720578"/>
              <a:gd name="connsiteY2" fmla="*/ 3077028 h 3077201"/>
              <a:gd name="connsiteX3" fmla="*/ 1398293 w 3720578"/>
              <a:gd name="connsiteY3" fmla="*/ 2627086 h 3077201"/>
              <a:gd name="connsiteX4" fmla="*/ 150065 w 3720578"/>
              <a:gd name="connsiteY4" fmla="*/ 2452914 h 3077201"/>
              <a:gd name="connsiteX5" fmla="*/ 237151 w 3720578"/>
              <a:gd name="connsiteY5" fmla="*/ 1436915 h 3077201"/>
              <a:gd name="connsiteX6" fmla="*/ 2080465 w 3720578"/>
              <a:gd name="connsiteY6" fmla="*/ 1233713 h 3077201"/>
              <a:gd name="connsiteX7" fmla="*/ 2559436 w 3720578"/>
              <a:gd name="connsiteY7" fmla="*/ 0 h 3077201"/>
              <a:gd name="connsiteX0" fmla="*/ 3667625 w 3667625"/>
              <a:gd name="connsiteY0" fmla="*/ 3062514 h 3077201"/>
              <a:gd name="connsiteX1" fmla="*/ 2956426 w 3667625"/>
              <a:gd name="connsiteY1" fmla="*/ 2685143 h 3077201"/>
              <a:gd name="connsiteX2" fmla="*/ 1954940 w 3667625"/>
              <a:gd name="connsiteY2" fmla="*/ 3077028 h 3077201"/>
              <a:gd name="connsiteX3" fmla="*/ 1345340 w 3667625"/>
              <a:gd name="connsiteY3" fmla="*/ 2627086 h 3077201"/>
              <a:gd name="connsiteX4" fmla="*/ 97112 w 3667625"/>
              <a:gd name="connsiteY4" fmla="*/ 2452914 h 3077201"/>
              <a:gd name="connsiteX5" fmla="*/ 300312 w 3667625"/>
              <a:gd name="connsiteY5" fmla="*/ 1480458 h 3077201"/>
              <a:gd name="connsiteX6" fmla="*/ 2027512 w 3667625"/>
              <a:gd name="connsiteY6" fmla="*/ 1233713 h 3077201"/>
              <a:gd name="connsiteX7" fmla="*/ 2506483 w 3667625"/>
              <a:gd name="connsiteY7" fmla="*/ 0 h 3077201"/>
              <a:gd name="connsiteX0" fmla="*/ 3759160 w 3759160"/>
              <a:gd name="connsiteY0" fmla="*/ 3062514 h 3077201"/>
              <a:gd name="connsiteX1" fmla="*/ 3047961 w 3759160"/>
              <a:gd name="connsiteY1" fmla="*/ 2685143 h 3077201"/>
              <a:gd name="connsiteX2" fmla="*/ 2046475 w 3759160"/>
              <a:gd name="connsiteY2" fmla="*/ 3077028 h 3077201"/>
              <a:gd name="connsiteX3" fmla="*/ 1436875 w 3759160"/>
              <a:gd name="connsiteY3" fmla="*/ 2627086 h 3077201"/>
              <a:gd name="connsiteX4" fmla="*/ 72532 w 3759160"/>
              <a:gd name="connsiteY4" fmla="*/ 2438400 h 3077201"/>
              <a:gd name="connsiteX5" fmla="*/ 391847 w 3759160"/>
              <a:gd name="connsiteY5" fmla="*/ 1480458 h 3077201"/>
              <a:gd name="connsiteX6" fmla="*/ 2119047 w 3759160"/>
              <a:gd name="connsiteY6" fmla="*/ 1233713 h 3077201"/>
              <a:gd name="connsiteX7" fmla="*/ 2598018 w 3759160"/>
              <a:gd name="connsiteY7" fmla="*/ 0 h 3077201"/>
              <a:gd name="connsiteX0" fmla="*/ 3748661 w 3748661"/>
              <a:gd name="connsiteY0" fmla="*/ 3062514 h 3077201"/>
              <a:gd name="connsiteX1" fmla="*/ 3037462 w 3748661"/>
              <a:gd name="connsiteY1" fmla="*/ 2685143 h 3077201"/>
              <a:gd name="connsiteX2" fmla="*/ 2035976 w 3748661"/>
              <a:gd name="connsiteY2" fmla="*/ 3077028 h 3077201"/>
              <a:gd name="connsiteX3" fmla="*/ 1426376 w 3748661"/>
              <a:gd name="connsiteY3" fmla="*/ 2627086 h 3077201"/>
              <a:gd name="connsiteX4" fmla="*/ 62033 w 3748661"/>
              <a:gd name="connsiteY4" fmla="*/ 2438400 h 3077201"/>
              <a:gd name="connsiteX5" fmla="*/ 381348 w 3748661"/>
              <a:gd name="connsiteY5" fmla="*/ 1480458 h 3077201"/>
              <a:gd name="connsiteX6" fmla="*/ 1702148 w 3748661"/>
              <a:gd name="connsiteY6" fmla="*/ 1219199 h 3077201"/>
              <a:gd name="connsiteX7" fmla="*/ 2587519 w 3748661"/>
              <a:gd name="connsiteY7" fmla="*/ 0 h 3077201"/>
              <a:gd name="connsiteX0" fmla="*/ 3748661 w 3748661"/>
              <a:gd name="connsiteY0" fmla="*/ 3048000 h 3062687"/>
              <a:gd name="connsiteX1" fmla="*/ 3037462 w 3748661"/>
              <a:gd name="connsiteY1" fmla="*/ 2670629 h 3062687"/>
              <a:gd name="connsiteX2" fmla="*/ 2035976 w 3748661"/>
              <a:gd name="connsiteY2" fmla="*/ 3062514 h 3062687"/>
              <a:gd name="connsiteX3" fmla="*/ 1426376 w 3748661"/>
              <a:gd name="connsiteY3" fmla="*/ 2612572 h 3062687"/>
              <a:gd name="connsiteX4" fmla="*/ 62033 w 3748661"/>
              <a:gd name="connsiteY4" fmla="*/ 2423886 h 3062687"/>
              <a:gd name="connsiteX5" fmla="*/ 381348 w 3748661"/>
              <a:gd name="connsiteY5" fmla="*/ 1465944 h 3062687"/>
              <a:gd name="connsiteX6" fmla="*/ 1702148 w 3748661"/>
              <a:gd name="connsiteY6" fmla="*/ 1204685 h 3062687"/>
              <a:gd name="connsiteX7" fmla="*/ 1963405 w 3748661"/>
              <a:gd name="connsiteY7" fmla="*/ 0 h 3062687"/>
              <a:gd name="connsiteX0" fmla="*/ 3750715 w 3750715"/>
              <a:gd name="connsiteY0" fmla="*/ 3048000 h 3062687"/>
              <a:gd name="connsiteX1" fmla="*/ 3039516 w 3750715"/>
              <a:gd name="connsiteY1" fmla="*/ 2670629 h 3062687"/>
              <a:gd name="connsiteX2" fmla="*/ 2038030 w 3750715"/>
              <a:gd name="connsiteY2" fmla="*/ 3062514 h 3062687"/>
              <a:gd name="connsiteX3" fmla="*/ 1428430 w 3750715"/>
              <a:gd name="connsiteY3" fmla="*/ 2612572 h 3062687"/>
              <a:gd name="connsiteX4" fmla="*/ 64087 w 3750715"/>
              <a:gd name="connsiteY4" fmla="*/ 2423886 h 3062687"/>
              <a:gd name="connsiteX5" fmla="*/ 383402 w 3750715"/>
              <a:gd name="connsiteY5" fmla="*/ 1465944 h 3062687"/>
              <a:gd name="connsiteX6" fmla="*/ 1791288 w 3750715"/>
              <a:gd name="connsiteY6" fmla="*/ 1016000 h 3062687"/>
              <a:gd name="connsiteX7" fmla="*/ 1965459 w 3750715"/>
              <a:gd name="connsiteY7" fmla="*/ 0 h 3062687"/>
              <a:gd name="connsiteX0" fmla="*/ 3738253 w 3738253"/>
              <a:gd name="connsiteY0" fmla="*/ 3048000 h 3062687"/>
              <a:gd name="connsiteX1" fmla="*/ 3027054 w 3738253"/>
              <a:gd name="connsiteY1" fmla="*/ 2670629 h 3062687"/>
              <a:gd name="connsiteX2" fmla="*/ 2025568 w 3738253"/>
              <a:gd name="connsiteY2" fmla="*/ 3062514 h 3062687"/>
              <a:gd name="connsiteX3" fmla="*/ 1415968 w 3738253"/>
              <a:gd name="connsiteY3" fmla="*/ 2612572 h 3062687"/>
              <a:gd name="connsiteX4" fmla="*/ 66139 w 3738253"/>
              <a:gd name="connsiteY4" fmla="*/ 2510972 h 3062687"/>
              <a:gd name="connsiteX5" fmla="*/ 370940 w 3738253"/>
              <a:gd name="connsiteY5" fmla="*/ 1465944 h 3062687"/>
              <a:gd name="connsiteX6" fmla="*/ 1778826 w 3738253"/>
              <a:gd name="connsiteY6" fmla="*/ 1016000 h 3062687"/>
              <a:gd name="connsiteX7" fmla="*/ 1952997 w 3738253"/>
              <a:gd name="connsiteY7" fmla="*/ 0 h 3062687"/>
              <a:gd name="connsiteX0" fmla="*/ 3802643 w 3802643"/>
              <a:gd name="connsiteY0" fmla="*/ 3048000 h 3062687"/>
              <a:gd name="connsiteX1" fmla="*/ 3091444 w 3802643"/>
              <a:gd name="connsiteY1" fmla="*/ 2670629 h 3062687"/>
              <a:gd name="connsiteX2" fmla="*/ 2089958 w 3802643"/>
              <a:gd name="connsiteY2" fmla="*/ 3062514 h 3062687"/>
              <a:gd name="connsiteX3" fmla="*/ 1480358 w 3802643"/>
              <a:gd name="connsiteY3" fmla="*/ 2612572 h 3062687"/>
              <a:gd name="connsiteX4" fmla="*/ 130529 w 3802643"/>
              <a:gd name="connsiteY4" fmla="*/ 2510972 h 3062687"/>
              <a:gd name="connsiteX5" fmla="*/ 246645 w 3802643"/>
              <a:gd name="connsiteY5" fmla="*/ 1553029 h 3062687"/>
              <a:gd name="connsiteX6" fmla="*/ 1843216 w 3802643"/>
              <a:gd name="connsiteY6" fmla="*/ 1016000 h 3062687"/>
              <a:gd name="connsiteX7" fmla="*/ 2017387 w 3802643"/>
              <a:gd name="connsiteY7" fmla="*/ 0 h 3062687"/>
              <a:gd name="connsiteX0" fmla="*/ 3802643 w 3802643"/>
              <a:gd name="connsiteY0" fmla="*/ 3048000 h 3062687"/>
              <a:gd name="connsiteX1" fmla="*/ 3091444 w 3802643"/>
              <a:gd name="connsiteY1" fmla="*/ 2670629 h 3062687"/>
              <a:gd name="connsiteX2" fmla="*/ 2089958 w 3802643"/>
              <a:gd name="connsiteY2" fmla="*/ 3062514 h 3062687"/>
              <a:gd name="connsiteX3" fmla="*/ 1480358 w 3802643"/>
              <a:gd name="connsiteY3" fmla="*/ 2612572 h 3062687"/>
              <a:gd name="connsiteX4" fmla="*/ 130529 w 3802643"/>
              <a:gd name="connsiteY4" fmla="*/ 2510972 h 3062687"/>
              <a:gd name="connsiteX5" fmla="*/ 246645 w 3802643"/>
              <a:gd name="connsiteY5" fmla="*/ 1553029 h 3062687"/>
              <a:gd name="connsiteX6" fmla="*/ 1843216 w 3802643"/>
              <a:gd name="connsiteY6" fmla="*/ 1016000 h 3062687"/>
              <a:gd name="connsiteX7" fmla="*/ 2017387 w 3802643"/>
              <a:gd name="connsiteY7" fmla="*/ 0 h 3062687"/>
              <a:gd name="connsiteX0" fmla="*/ 3798560 w 3798560"/>
              <a:gd name="connsiteY0" fmla="*/ 3048000 h 3062525"/>
              <a:gd name="connsiteX1" fmla="*/ 3087361 w 3798560"/>
              <a:gd name="connsiteY1" fmla="*/ 2670629 h 3062525"/>
              <a:gd name="connsiteX2" fmla="*/ 2085875 w 3798560"/>
              <a:gd name="connsiteY2" fmla="*/ 3062514 h 3062525"/>
              <a:gd name="connsiteX3" fmla="*/ 1418218 w 3798560"/>
              <a:gd name="connsiteY3" fmla="*/ 2656115 h 3062525"/>
              <a:gd name="connsiteX4" fmla="*/ 126446 w 3798560"/>
              <a:gd name="connsiteY4" fmla="*/ 2510972 h 3062525"/>
              <a:gd name="connsiteX5" fmla="*/ 242562 w 3798560"/>
              <a:gd name="connsiteY5" fmla="*/ 1553029 h 3062525"/>
              <a:gd name="connsiteX6" fmla="*/ 1839133 w 3798560"/>
              <a:gd name="connsiteY6" fmla="*/ 1016000 h 3062525"/>
              <a:gd name="connsiteX7" fmla="*/ 2013304 w 3798560"/>
              <a:gd name="connsiteY7" fmla="*/ 0 h 3062525"/>
              <a:gd name="connsiteX0" fmla="*/ 3885646 w 3885646"/>
              <a:gd name="connsiteY0" fmla="*/ 2757715 h 3062526"/>
              <a:gd name="connsiteX1" fmla="*/ 3087361 w 3885646"/>
              <a:gd name="connsiteY1" fmla="*/ 2670629 h 3062526"/>
              <a:gd name="connsiteX2" fmla="*/ 2085875 w 3885646"/>
              <a:gd name="connsiteY2" fmla="*/ 3062514 h 3062526"/>
              <a:gd name="connsiteX3" fmla="*/ 1418218 w 3885646"/>
              <a:gd name="connsiteY3" fmla="*/ 2656115 h 3062526"/>
              <a:gd name="connsiteX4" fmla="*/ 126446 w 3885646"/>
              <a:gd name="connsiteY4" fmla="*/ 2510972 h 3062526"/>
              <a:gd name="connsiteX5" fmla="*/ 242562 w 3885646"/>
              <a:gd name="connsiteY5" fmla="*/ 1553029 h 3062526"/>
              <a:gd name="connsiteX6" fmla="*/ 1839133 w 3885646"/>
              <a:gd name="connsiteY6" fmla="*/ 1016000 h 3062526"/>
              <a:gd name="connsiteX7" fmla="*/ 2013304 w 3885646"/>
              <a:gd name="connsiteY7" fmla="*/ 0 h 3062526"/>
              <a:gd name="connsiteX0" fmla="*/ 3885646 w 3885646"/>
              <a:gd name="connsiteY0" fmla="*/ 2757715 h 3064823"/>
              <a:gd name="connsiteX1" fmla="*/ 3217990 w 3885646"/>
              <a:gd name="connsiteY1" fmla="*/ 2452915 h 3064823"/>
              <a:gd name="connsiteX2" fmla="*/ 2085875 w 3885646"/>
              <a:gd name="connsiteY2" fmla="*/ 3062514 h 3064823"/>
              <a:gd name="connsiteX3" fmla="*/ 1418218 w 3885646"/>
              <a:gd name="connsiteY3" fmla="*/ 2656115 h 3064823"/>
              <a:gd name="connsiteX4" fmla="*/ 126446 w 3885646"/>
              <a:gd name="connsiteY4" fmla="*/ 2510972 h 3064823"/>
              <a:gd name="connsiteX5" fmla="*/ 242562 w 3885646"/>
              <a:gd name="connsiteY5" fmla="*/ 1553029 h 3064823"/>
              <a:gd name="connsiteX6" fmla="*/ 1839133 w 3885646"/>
              <a:gd name="connsiteY6" fmla="*/ 1016000 h 3064823"/>
              <a:gd name="connsiteX7" fmla="*/ 2013304 w 3885646"/>
              <a:gd name="connsiteY7" fmla="*/ 0 h 3064823"/>
              <a:gd name="connsiteX0" fmla="*/ 3885646 w 3885646"/>
              <a:gd name="connsiteY0" fmla="*/ 2757715 h 3063988"/>
              <a:gd name="connsiteX1" fmla="*/ 3247019 w 3885646"/>
              <a:gd name="connsiteY1" fmla="*/ 2496458 h 3063988"/>
              <a:gd name="connsiteX2" fmla="*/ 2085875 w 3885646"/>
              <a:gd name="connsiteY2" fmla="*/ 3062514 h 3063988"/>
              <a:gd name="connsiteX3" fmla="*/ 1418218 w 3885646"/>
              <a:gd name="connsiteY3" fmla="*/ 2656115 h 3063988"/>
              <a:gd name="connsiteX4" fmla="*/ 126446 w 3885646"/>
              <a:gd name="connsiteY4" fmla="*/ 2510972 h 3063988"/>
              <a:gd name="connsiteX5" fmla="*/ 242562 w 3885646"/>
              <a:gd name="connsiteY5" fmla="*/ 1553029 h 3063988"/>
              <a:gd name="connsiteX6" fmla="*/ 1839133 w 3885646"/>
              <a:gd name="connsiteY6" fmla="*/ 1016000 h 3063988"/>
              <a:gd name="connsiteX7" fmla="*/ 2013304 w 3885646"/>
              <a:gd name="connsiteY7" fmla="*/ 0 h 3063988"/>
              <a:gd name="connsiteX0" fmla="*/ 3885646 w 3885646"/>
              <a:gd name="connsiteY0" fmla="*/ 2757715 h 3063309"/>
              <a:gd name="connsiteX1" fmla="*/ 2085875 w 3885646"/>
              <a:gd name="connsiteY1" fmla="*/ 3062514 h 3063309"/>
              <a:gd name="connsiteX2" fmla="*/ 1418218 w 3885646"/>
              <a:gd name="connsiteY2" fmla="*/ 2656115 h 3063309"/>
              <a:gd name="connsiteX3" fmla="*/ 126446 w 3885646"/>
              <a:gd name="connsiteY3" fmla="*/ 2510972 h 3063309"/>
              <a:gd name="connsiteX4" fmla="*/ 242562 w 3885646"/>
              <a:gd name="connsiteY4" fmla="*/ 1553029 h 3063309"/>
              <a:gd name="connsiteX5" fmla="*/ 1839133 w 3885646"/>
              <a:gd name="connsiteY5" fmla="*/ 1016000 h 3063309"/>
              <a:gd name="connsiteX6" fmla="*/ 2013304 w 3885646"/>
              <a:gd name="connsiteY6" fmla="*/ 0 h 3063309"/>
              <a:gd name="connsiteX0" fmla="*/ 3885646 w 3885646"/>
              <a:gd name="connsiteY0" fmla="*/ 2757715 h 3062740"/>
              <a:gd name="connsiteX1" fmla="*/ 2085875 w 3885646"/>
              <a:gd name="connsiteY1" fmla="*/ 3062514 h 3062740"/>
              <a:gd name="connsiteX2" fmla="*/ 1418218 w 3885646"/>
              <a:gd name="connsiteY2" fmla="*/ 2656115 h 3062740"/>
              <a:gd name="connsiteX3" fmla="*/ 126446 w 3885646"/>
              <a:gd name="connsiteY3" fmla="*/ 2510972 h 3062740"/>
              <a:gd name="connsiteX4" fmla="*/ 242562 w 3885646"/>
              <a:gd name="connsiteY4" fmla="*/ 1553029 h 3062740"/>
              <a:gd name="connsiteX5" fmla="*/ 1839133 w 3885646"/>
              <a:gd name="connsiteY5" fmla="*/ 1016000 h 3062740"/>
              <a:gd name="connsiteX6" fmla="*/ 2013304 w 3885646"/>
              <a:gd name="connsiteY6" fmla="*/ 0 h 3062740"/>
              <a:gd name="connsiteX0" fmla="*/ 3885646 w 3885646"/>
              <a:gd name="connsiteY0" fmla="*/ 2757715 h 2961167"/>
              <a:gd name="connsiteX1" fmla="*/ 2289075 w 3885646"/>
              <a:gd name="connsiteY1" fmla="*/ 2960914 h 2961167"/>
              <a:gd name="connsiteX2" fmla="*/ 1418218 w 3885646"/>
              <a:gd name="connsiteY2" fmla="*/ 2656115 h 2961167"/>
              <a:gd name="connsiteX3" fmla="*/ 126446 w 3885646"/>
              <a:gd name="connsiteY3" fmla="*/ 2510972 h 2961167"/>
              <a:gd name="connsiteX4" fmla="*/ 242562 w 3885646"/>
              <a:gd name="connsiteY4" fmla="*/ 1553029 h 2961167"/>
              <a:gd name="connsiteX5" fmla="*/ 1839133 w 3885646"/>
              <a:gd name="connsiteY5" fmla="*/ 1016000 h 2961167"/>
              <a:gd name="connsiteX6" fmla="*/ 2013304 w 3885646"/>
              <a:gd name="connsiteY6" fmla="*/ 0 h 2961167"/>
              <a:gd name="connsiteX0" fmla="*/ 3887685 w 3887685"/>
              <a:gd name="connsiteY0" fmla="*/ 2757715 h 2962512"/>
              <a:gd name="connsiteX1" fmla="*/ 2291114 w 3887685"/>
              <a:gd name="connsiteY1" fmla="*/ 2960914 h 2962512"/>
              <a:gd name="connsiteX2" fmla="*/ 1449285 w 3887685"/>
              <a:gd name="connsiteY2" fmla="*/ 2496458 h 2962512"/>
              <a:gd name="connsiteX3" fmla="*/ 128485 w 3887685"/>
              <a:gd name="connsiteY3" fmla="*/ 2510972 h 2962512"/>
              <a:gd name="connsiteX4" fmla="*/ 244601 w 3887685"/>
              <a:gd name="connsiteY4" fmla="*/ 1553029 h 2962512"/>
              <a:gd name="connsiteX5" fmla="*/ 1841172 w 3887685"/>
              <a:gd name="connsiteY5" fmla="*/ 1016000 h 2962512"/>
              <a:gd name="connsiteX6" fmla="*/ 2015343 w 3887685"/>
              <a:gd name="connsiteY6" fmla="*/ 0 h 2962512"/>
              <a:gd name="connsiteX0" fmla="*/ 3887685 w 3887685"/>
              <a:gd name="connsiteY0" fmla="*/ 2757715 h 2757715"/>
              <a:gd name="connsiteX1" fmla="*/ 2305629 w 3887685"/>
              <a:gd name="connsiteY1" fmla="*/ 2728685 h 2757715"/>
              <a:gd name="connsiteX2" fmla="*/ 1449285 w 3887685"/>
              <a:gd name="connsiteY2" fmla="*/ 2496458 h 2757715"/>
              <a:gd name="connsiteX3" fmla="*/ 128485 w 3887685"/>
              <a:gd name="connsiteY3" fmla="*/ 2510972 h 2757715"/>
              <a:gd name="connsiteX4" fmla="*/ 244601 w 3887685"/>
              <a:gd name="connsiteY4" fmla="*/ 1553029 h 2757715"/>
              <a:gd name="connsiteX5" fmla="*/ 1841172 w 3887685"/>
              <a:gd name="connsiteY5" fmla="*/ 1016000 h 2757715"/>
              <a:gd name="connsiteX6" fmla="*/ 2015343 w 3887685"/>
              <a:gd name="connsiteY6" fmla="*/ 0 h 2757715"/>
              <a:gd name="connsiteX0" fmla="*/ 3887685 w 3887685"/>
              <a:gd name="connsiteY0" fmla="*/ 2583544 h 2728885"/>
              <a:gd name="connsiteX1" fmla="*/ 2305629 w 3887685"/>
              <a:gd name="connsiteY1" fmla="*/ 2728685 h 2728885"/>
              <a:gd name="connsiteX2" fmla="*/ 1449285 w 3887685"/>
              <a:gd name="connsiteY2" fmla="*/ 2496458 h 2728885"/>
              <a:gd name="connsiteX3" fmla="*/ 128485 w 3887685"/>
              <a:gd name="connsiteY3" fmla="*/ 2510972 h 2728885"/>
              <a:gd name="connsiteX4" fmla="*/ 244601 w 3887685"/>
              <a:gd name="connsiteY4" fmla="*/ 1553029 h 2728885"/>
              <a:gd name="connsiteX5" fmla="*/ 1841172 w 3887685"/>
              <a:gd name="connsiteY5" fmla="*/ 1016000 h 2728885"/>
              <a:gd name="connsiteX6" fmla="*/ 2015343 w 3887685"/>
              <a:gd name="connsiteY6" fmla="*/ 0 h 2728885"/>
              <a:gd name="connsiteX0" fmla="*/ 3887685 w 3887685"/>
              <a:gd name="connsiteY0" fmla="*/ 2496458 h 2728685"/>
              <a:gd name="connsiteX1" fmla="*/ 2305629 w 3887685"/>
              <a:gd name="connsiteY1" fmla="*/ 2728685 h 2728685"/>
              <a:gd name="connsiteX2" fmla="*/ 1449285 w 3887685"/>
              <a:gd name="connsiteY2" fmla="*/ 2496458 h 2728685"/>
              <a:gd name="connsiteX3" fmla="*/ 128485 w 3887685"/>
              <a:gd name="connsiteY3" fmla="*/ 2510972 h 2728685"/>
              <a:gd name="connsiteX4" fmla="*/ 244601 w 3887685"/>
              <a:gd name="connsiteY4" fmla="*/ 1553029 h 2728685"/>
              <a:gd name="connsiteX5" fmla="*/ 1841172 w 3887685"/>
              <a:gd name="connsiteY5" fmla="*/ 1016000 h 2728685"/>
              <a:gd name="connsiteX6" fmla="*/ 2015343 w 3887685"/>
              <a:gd name="connsiteY6" fmla="*/ 0 h 2728685"/>
              <a:gd name="connsiteX0" fmla="*/ 3887685 w 3887685"/>
              <a:gd name="connsiteY0" fmla="*/ 2496458 h 2728685"/>
              <a:gd name="connsiteX1" fmla="*/ 2305629 w 3887685"/>
              <a:gd name="connsiteY1" fmla="*/ 2728685 h 2728685"/>
              <a:gd name="connsiteX2" fmla="*/ 1449285 w 3887685"/>
              <a:gd name="connsiteY2" fmla="*/ 2496458 h 2728685"/>
              <a:gd name="connsiteX3" fmla="*/ 128485 w 3887685"/>
              <a:gd name="connsiteY3" fmla="*/ 2510972 h 2728685"/>
              <a:gd name="connsiteX4" fmla="*/ 244601 w 3887685"/>
              <a:gd name="connsiteY4" fmla="*/ 1553029 h 2728685"/>
              <a:gd name="connsiteX5" fmla="*/ 1841172 w 3887685"/>
              <a:gd name="connsiteY5" fmla="*/ 1016000 h 2728685"/>
              <a:gd name="connsiteX6" fmla="*/ 2015343 w 3887685"/>
              <a:gd name="connsiteY6" fmla="*/ 0 h 2728685"/>
              <a:gd name="connsiteX0" fmla="*/ 3890752 w 3890752"/>
              <a:gd name="connsiteY0" fmla="*/ 2496458 h 2729543"/>
              <a:gd name="connsiteX1" fmla="*/ 2308696 w 3890752"/>
              <a:gd name="connsiteY1" fmla="*/ 2728685 h 2729543"/>
              <a:gd name="connsiteX2" fmla="*/ 1495895 w 3890752"/>
              <a:gd name="connsiteY2" fmla="*/ 2322287 h 2729543"/>
              <a:gd name="connsiteX3" fmla="*/ 131552 w 3890752"/>
              <a:gd name="connsiteY3" fmla="*/ 2510972 h 2729543"/>
              <a:gd name="connsiteX4" fmla="*/ 247668 w 3890752"/>
              <a:gd name="connsiteY4" fmla="*/ 1553029 h 2729543"/>
              <a:gd name="connsiteX5" fmla="*/ 1844239 w 3890752"/>
              <a:gd name="connsiteY5" fmla="*/ 1016000 h 2729543"/>
              <a:gd name="connsiteX6" fmla="*/ 2018410 w 3890752"/>
              <a:gd name="connsiteY6" fmla="*/ 0 h 2729543"/>
              <a:gd name="connsiteX0" fmla="*/ 3759260 w 3759260"/>
              <a:gd name="connsiteY0" fmla="*/ 2496458 h 2729543"/>
              <a:gd name="connsiteX1" fmla="*/ 2177204 w 3759260"/>
              <a:gd name="connsiteY1" fmla="*/ 2728685 h 2729543"/>
              <a:gd name="connsiteX2" fmla="*/ 1364403 w 3759260"/>
              <a:gd name="connsiteY2" fmla="*/ 2322287 h 2729543"/>
              <a:gd name="connsiteX3" fmla="*/ 261317 w 3759260"/>
              <a:gd name="connsiteY3" fmla="*/ 2452915 h 2729543"/>
              <a:gd name="connsiteX4" fmla="*/ 116176 w 3759260"/>
              <a:gd name="connsiteY4" fmla="*/ 1553029 h 2729543"/>
              <a:gd name="connsiteX5" fmla="*/ 1712747 w 3759260"/>
              <a:gd name="connsiteY5" fmla="*/ 1016000 h 2729543"/>
              <a:gd name="connsiteX6" fmla="*/ 1886918 w 3759260"/>
              <a:gd name="connsiteY6" fmla="*/ 0 h 2729543"/>
              <a:gd name="connsiteX0" fmla="*/ 3862794 w 3862794"/>
              <a:gd name="connsiteY0" fmla="*/ 2496458 h 2729543"/>
              <a:gd name="connsiteX1" fmla="*/ 2280738 w 3862794"/>
              <a:gd name="connsiteY1" fmla="*/ 2728685 h 2729543"/>
              <a:gd name="connsiteX2" fmla="*/ 1467937 w 3862794"/>
              <a:gd name="connsiteY2" fmla="*/ 2322287 h 2729543"/>
              <a:gd name="connsiteX3" fmla="*/ 147137 w 3862794"/>
              <a:gd name="connsiteY3" fmla="*/ 2467430 h 2729543"/>
              <a:gd name="connsiteX4" fmla="*/ 219710 w 3862794"/>
              <a:gd name="connsiteY4" fmla="*/ 1553029 h 2729543"/>
              <a:gd name="connsiteX5" fmla="*/ 1816281 w 3862794"/>
              <a:gd name="connsiteY5" fmla="*/ 1016000 h 2729543"/>
              <a:gd name="connsiteX6" fmla="*/ 1990452 w 3862794"/>
              <a:gd name="connsiteY6" fmla="*/ 0 h 2729543"/>
              <a:gd name="connsiteX0" fmla="*/ 3841906 w 3841906"/>
              <a:gd name="connsiteY0" fmla="*/ 2496458 h 2729543"/>
              <a:gd name="connsiteX1" fmla="*/ 2259850 w 3841906"/>
              <a:gd name="connsiteY1" fmla="*/ 2728685 h 2729543"/>
              <a:gd name="connsiteX2" fmla="*/ 1447049 w 3841906"/>
              <a:gd name="connsiteY2" fmla="*/ 2322287 h 2729543"/>
              <a:gd name="connsiteX3" fmla="*/ 126249 w 3841906"/>
              <a:gd name="connsiteY3" fmla="*/ 2467430 h 2729543"/>
              <a:gd name="connsiteX4" fmla="*/ 242364 w 3841906"/>
              <a:gd name="connsiteY4" fmla="*/ 1509486 h 2729543"/>
              <a:gd name="connsiteX5" fmla="*/ 1795393 w 3841906"/>
              <a:gd name="connsiteY5" fmla="*/ 1016000 h 2729543"/>
              <a:gd name="connsiteX6" fmla="*/ 1969564 w 3841906"/>
              <a:gd name="connsiteY6" fmla="*/ 0 h 2729543"/>
              <a:gd name="connsiteX0" fmla="*/ 3841906 w 3841906"/>
              <a:gd name="connsiteY0" fmla="*/ 2496458 h 2715046"/>
              <a:gd name="connsiteX1" fmla="*/ 2317907 w 3841906"/>
              <a:gd name="connsiteY1" fmla="*/ 2714171 h 2715046"/>
              <a:gd name="connsiteX2" fmla="*/ 1447049 w 3841906"/>
              <a:gd name="connsiteY2" fmla="*/ 2322287 h 2715046"/>
              <a:gd name="connsiteX3" fmla="*/ 126249 w 3841906"/>
              <a:gd name="connsiteY3" fmla="*/ 2467430 h 2715046"/>
              <a:gd name="connsiteX4" fmla="*/ 242364 w 3841906"/>
              <a:gd name="connsiteY4" fmla="*/ 1509486 h 2715046"/>
              <a:gd name="connsiteX5" fmla="*/ 1795393 w 3841906"/>
              <a:gd name="connsiteY5" fmla="*/ 1016000 h 2715046"/>
              <a:gd name="connsiteX6" fmla="*/ 1969564 w 3841906"/>
              <a:gd name="connsiteY6" fmla="*/ 0 h 2715046"/>
              <a:gd name="connsiteX0" fmla="*/ 3841906 w 3841906"/>
              <a:gd name="connsiteY0" fmla="*/ 2409373 h 2714371"/>
              <a:gd name="connsiteX1" fmla="*/ 2317907 w 3841906"/>
              <a:gd name="connsiteY1" fmla="*/ 2714171 h 2714371"/>
              <a:gd name="connsiteX2" fmla="*/ 1447049 w 3841906"/>
              <a:gd name="connsiteY2" fmla="*/ 2322287 h 2714371"/>
              <a:gd name="connsiteX3" fmla="*/ 126249 w 3841906"/>
              <a:gd name="connsiteY3" fmla="*/ 2467430 h 2714371"/>
              <a:gd name="connsiteX4" fmla="*/ 242364 w 3841906"/>
              <a:gd name="connsiteY4" fmla="*/ 1509486 h 2714371"/>
              <a:gd name="connsiteX5" fmla="*/ 1795393 w 3841906"/>
              <a:gd name="connsiteY5" fmla="*/ 1016000 h 2714371"/>
              <a:gd name="connsiteX6" fmla="*/ 1969564 w 3841906"/>
              <a:gd name="connsiteY6" fmla="*/ 0 h 2714371"/>
              <a:gd name="connsiteX0" fmla="*/ 3821570 w 3821570"/>
              <a:gd name="connsiteY0" fmla="*/ 2409373 h 2714371"/>
              <a:gd name="connsiteX1" fmla="*/ 2297571 w 3821570"/>
              <a:gd name="connsiteY1" fmla="*/ 2714171 h 2714371"/>
              <a:gd name="connsiteX2" fmla="*/ 1426713 w 3821570"/>
              <a:gd name="connsiteY2" fmla="*/ 2322287 h 2714371"/>
              <a:gd name="connsiteX3" fmla="*/ 105913 w 3821570"/>
              <a:gd name="connsiteY3" fmla="*/ 2467430 h 2714371"/>
              <a:gd name="connsiteX4" fmla="*/ 222028 w 3821570"/>
              <a:gd name="connsiteY4" fmla="*/ 1509486 h 2714371"/>
              <a:gd name="connsiteX5" fmla="*/ 1343791 w 3821570"/>
              <a:gd name="connsiteY5" fmla="*/ 1004172 h 2714371"/>
              <a:gd name="connsiteX6" fmla="*/ 1949228 w 3821570"/>
              <a:gd name="connsiteY6" fmla="*/ 0 h 2714371"/>
              <a:gd name="connsiteX0" fmla="*/ 3821570 w 3821570"/>
              <a:gd name="connsiteY0" fmla="*/ 2515825 h 2820823"/>
              <a:gd name="connsiteX1" fmla="*/ 2297571 w 3821570"/>
              <a:gd name="connsiteY1" fmla="*/ 2820623 h 2820823"/>
              <a:gd name="connsiteX2" fmla="*/ 1426713 w 3821570"/>
              <a:gd name="connsiteY2" fmla="*/ 2428739 h 2820823"/>
              <a:gd name="connsiteX3" fmla="*/ 105913 w 3821570"/>
              <a:gd name="connsiteY3" fmla="*/ 2573882 h 2820823"/>
              <a:gd name="connsiteX4" fmla="*/ 222028 w 3821570"/>
              <a:gd name="connsiteY4" fmla="*/ 1615938 h 2820823"/>
              <a:gd name="connsiteX5" fmla="*/ 1343791 w 3821570"/>
              <a:gd name="connsiteY5" fmla="*/ 1110624 h 2820823"/>
              <a:gd name="connsiteX6" fmla="*/ 1666674 w 3821570"/>
              <a:gd name="connsiteY6" fmla="*/ 0 h 2820823"/>
              <a:gd name="connsiteX0" fmla="*/ 4689955 w 4689955"/>
              <a:gd name="connsiteY0" fmla="*/ 2515825 h 2820823"/>
              <a:gd name="connsiteX1" fmla="*/ 3165956 w 4689955"/>
              <a:gd name="connsiteY1" fmla="*/ 2820623 h 2820823"/>
              <a:gd name="connsiteX2" fmla="*/ 2295098 w 4689955"/>
              <a:gd name="connsiteY2" fmla="*/ 2428739 h 2820823"/>
              <a:gd name="connsiteX3" fmla="*/ 974298 w 4689955"/>
              <a:gd name="connsiteY3" fmla="*/ 2573882 h 2820823"/>
              <a:gd name="connsiteX4" fmla="*/ 34551 w 4689955"/>
              <a:gd name="connsiteY4" fmla="*/ 1698733 h 2820823"/>
              <a:gd name="connsiteX5" fmla="*/ 2212176 w 4689955"/>
              <a:gd name="connsiteY5" fmla="*/ 1110624 h 2820823"/>
              <a:gd name="connsiteX6" fmla="*/ 2535059 w 4689955"/>
              <a:gd name="connsiteY6" fmla="*/ 0 h 2820823"/>
              <a:gd name="connsiteX0" fmla="*/ 4788044 w 4788044"/>
              <a:gd name="connsiteY0" fmla="*/ 2515825 h 2820823"/>
              <a:gd name="connsiteX1" fmla="*/ 3264045 w 4788044"/>
              <a:gd name="connsiteY1" fmla="*/ 2820623 h 2820823"/>
              <a:gd name="connsiteX2" fmla="*/ 2393187 w 4788044"/>
              <a:gd name="connsiteY2" fmla="*/ 2428739 h 2820823"/>
              <a:gd name="connsiteX3" fmla="*/ 1072387 w 4788044"/>
              <a:gd name="connsiteY3" fmla="*/ 2573882 h 2820823"/>
              <a:gd name="connsiteX4" fmla="*/ 132640 w 4788044"/>
              <a:gd name="connsiteY4" fmla="*/ 1698733 h 2820823"/>
              <a:gd name="connsiteX5" fmla="*/ 2310265 w 4788044"/>
              <a:gd name="connsiteY5" fmla="*/ 1110624 h 2820823"/>
              <a:gd name="connsiteX6" fmla="*/ 2633148 w 4788044"/>
              <a:gd name="connsiteY6" fmla="*/ 0 h 2820823"/>
              <a:gd name="connsiteX0" fmla="*/ 4729201 w 4729201"/>
              <a:gd name="connsiteY0" fmla="*/ 2515825 h 2820823"/>
              <a:gd name="connsiteX1" fmla="*/ 3205202 w 4729201"/>
              <a:gd name="connsiteY1" fmla="*/ 2820623 h 2820823"/>
              <a:gd name="connsiteX2" fmla="*/ 2334344 w 4729201"/>
              <a:gd name="connsiteY2" fmla="*/ 2428739 h 2820823"/>
              <a:gd name="connsiteX3" fmla="*/ 1013544 w 4729201"/>
              <a:gd name="connsiteY3" fmla="*/ 2573882 h 2820823"/>
              <a:gd name="connsiteX4" fmla="*/ 73797 w 4729201"/>
              <a:gd name="connsiteY4" fmla="*/ 1698733 h 2820823"/>
              <a:gd name="connsiteX5" fmla="*/ 2251422 w 4729201"/>
              <a:gd name="connsiteY5" fmla="*/ 1110624 h 2820823"/>
              <a:gd name="connsiteX6" fmla="*/ 2574305 w 4729201"/>
              <a:gd name="connsiteY6" fmla="*/ 0 h 2820823"/>
              <a:gd name="connsiteX0" fmla="*/ 4729201 w 4729201"/>
              <a:gd name="connsiteY0" fmla="*/ 2515825 h 2820823"/>
              <a:gd name="connsiteX1" fmla="*/ 3205202 w 4729201"/>
              <a:gd name="connsiteY1" fmla="*/ 2820623 h 2820823"/>
              <a:gd name="connsiteX2" fmla="*/ 2334344 w 4729201"/>
              <a:gd name="connsiteY2" fmla="*/ 2428739 h 2820823"/>
              <a:gd name="connsiteX3" fmla="*/ 1013544 w 4729201"/>
              <a:gd name="connsiteY3" fmla="*/ 2573882 h 2820823"/>
              <a:gd name="connsiteX4" fmla="*/ 73797 w 4729201"/>
              <a:gd name="connsiteY4" fmla="*/ 1698733 h 2820823"/>
              <a:gd name="connsiteX5" fmla="*/ 2251422 w 4729201"/>
              <a:gd name="connsiteY5" fmla="*/ 1110624 h 2820823"/>
              <a:gd name="connsiteX6" fmla="*/ 2574305 w 4729201"/>
              <a:gd name="connsiteY6" fmla="*/ 0 h 2820823"/>
              <a:gd name="connsiteX0" fmla="*/ 4787143 w 4787143"/>
              <a:gd name="connsiteY0" fmla="*/ 2515825 h 2820823"/>
              <a:gd name="connsiteX1" fmla="*/ 3263144 w 4787143"/>
              <a:gd name="connsiteY1" fmla="*/ 2820623 h 2820823"/>
              <a:gd name="connsiteX2" fmla="*/ 2392286 w 4787143"/>
              <a:gd name="connsiteY2" fmla="*/ 2428739 h 2820823"/>
              <a:gd name="connsiteX3" fmla="*/ 1071486 w 4787143"/>
              <a:gd name="connsiteY3" fmla="*/ 2573882 h 2820823"/>
              <a:gd name="connsiteX4" fmla="*/ 72254 w 4787143"/>
              <a:gd name="connsiteY4" fmla="*/ 1852496 h 2820823"/>
              <a:gd name="connsiteX5" fmla="*/ 2309364 w 4787143"/>
              <a:gd name="connsiteY5" fmla="*/ 1110624 h 2820823"/>
              <a:gd name="connsiteX6" fmla="*/ 2632247 w 4787143"/>
              <a:gd name="connsiteY6" fmla="*/ 0 h 2820823"/>
              <a:gd name="connsiteX0" fmla="*/ 4787143 w 4787143"/>
              <a:gd name="connsiteY0" fmla="*/ 2515825 h 2820823"/>
              <a:gd name="connsiteX1" fmla="*/ 3263144 w 4787143"/>
              <a:gd name="connsiteY1" fmla="*/ 2820623 h 2820823"/>
              <a:gd name="connsiteX2" fmla="*/ 2392286 w 4787143"/>
              <a:gd name="connsiteY2" fmla="*/ 2428739 h 2820823"/>
              <a:gd name="connsiteX3" fmla="*/ 1071486 w 4787143"/>
              <a:gd name="connsiteY3" fmla="*/ 2573882 h 2820823"/>
              <a:gd name="connsiteX4" fmla="*/ 72254 w 4787143"/>
              <a:gd name="connsiteY4" fmla="*/ 1852496 h 2820823"/>
              <a:gd name="connsiteX5" fmla="*/ 2309364 w 4787143"/>
              <a:gd name="connsiteY5" fmla="*/ 1110624 h 2820823"/>
              <a:gd name="connsiteX6" fmla="*/ 2632247 w 4787143"/>
              <a:gd name="connsiteY6" fmla="*/ 0 h 2820823"/>
              <a:gd name="connsiteX0" fmla="*/ 4787143 w 4787143"/>
              <a:gd name="connsiteY0" fmla="*/ 2515825 h 2820823"/>
              <a:gd name="connsiteX1" fmla="*/ 3263144 w 4787143"/>
              <a:gd name="connsiteY1" fmla="*/ 2820623 h 2820823"/>
              <a:gd name="connsiteX2" fmla="*/ 2392286 w 4787143"/>
              <a:gd name="connsiteY2" fmla="*/ 2428739 h 2820823"/>
              <a:gd name="connsiteX3" fmla="*/ 1071486 w 4787143"/>
              <a:gd name="connsiteY3" fmla="*/ 2573882 h 2820823"/>
              <a:gd name="connsiteX4" fmla="*/ 72254 w 4787143"/>
              <a:gd name="connsiteY4" fmla="*/ 1852496 h 2820823"/>
              <a:gd name="connsiteX5" fmla="*/ 2309364 w 4787143"/>
              <a:gd name="connsiteY5" fmla="*/ 1110624 h 2820823"/>
              <a:gd name="connsiteX6" fmla="*/ 2632247 w 4787143"/>
              <a:gd name="connsiteY6" fmla="*/ 0 h 2820823"/>
              <a:gd name="connsiteX0" fmla="*/ 4787143 w 4787143"/>
              <a:gd name="connsiteY0" fmla="*/ 2515825 h 2820823"/>
              <a:gd name="connsiteX1" fmla="*/ 3263144 w 4787143"/>
              <a:gd name="connsiteY1" fmla="*/ 2820623 h 2820823"/>
              <a:gd name="connsiteX2" fmla="*/ 2392286 w 4787143"/>
              <a:gd name="connsiteY2" fmla="*/ 2428739 h 2820823"/>
              <a:gd name="connsiteX3" fmla="*/ 1071486 w 4787143"/>
              <a:gd name="connsiteY3" fmla="*/ 2573882 h 2820823"/>
              <a:gd name="connsiteX4" fmla="*/ 72254 w 4787143"/>
              <a:gd name="connsiteY4" fmla="*/ 1852496 h 2820823"/>
              <a:gd name="connsiteX5" fmla="*/ 2309364 w 4787143"/>
              <a:gd name="connsiteY5" fmla="*/ 1110624 h 2820823"/>
              <a:gd name="connsiteX6" fmla="*/ 2632247 w 4787143"/>
              <a:gd name="connsiteY6" fmla="*/ 0 h 2820823"/>
              <a:gd name="connsiteX0" fmla="*/ 4787143 w 4787143"/>
              <a:gd name="connsiteY0" fmla="*/ 2515825 h 2830025"/>
              <a:gd name="connsiteX1" fmla="*/ 3263144 w 4787143"/>
              <a:gd name="connsiteY1" fmla="*/ 2820623 h 2830025"/>
              <a:gd name="connsiteX2" fmla="*/ 1931276 w 4787143"/>
              <a:gd name="connsiteY2" fmla="*/ 2736266 h 2830025"/>
              <a:gd name="connsiteX3" fmla="*/ 1071486 w 4787143"/>
              <a:gd name="connsiteY3" fmla="*/ 2573882 h 2830025"/>
              <a:gd name="connsiteX4" fmla="*/ 72254 w 4787143"/>
              <a:gd name="connsiteY4" fmla="*/ 1852496 h 2830025"/>
              <a:gd name="connsiteX5" fmla="*/ 2309364 w 4787143"/>
              <a:gd name="connsiteY5" fmla="*/ 1110624 h 2830025"/>
              <a:gd name="connsiteX6" fmla="*/ 2632247 w 4787143"/>
              <a:gd name="connsiteY6" fmla="*/ 0 h 2830025"/>
              <a:gd name="connsiteX0" fmla="*/ 4787143 w 4787143"/>
              <a:gd name="connsiteY0" fmla="*/ 2515825 h 2830025"/>
              <a:gd name="connsiteX1" fmla="*/ 3263144 w 4787143"/>
              <a:gd name="connsiteY1" fmla="*/ 2820623 h 2830025"/>
              <a:gd name="connsiteX2" fmla="*/ 1931276 w 4787143"/>
              <a:gd name="connsiteY2" fmla="*/ 2736266 h 2830025"/>
              <a:gd name="connsiteX3" fmla="*/ 1071486 w 4787143"/>
              <a:gd name="connsiteY3" fmla="*/ 2573882 h 2830025"/>
              <a:gd name="connsiteX4" fmla="*/ 72254 w 4787143"/>
              <a:gd name="connsiteY4" fmla="*/ 1852496 h 2830025"/>
              <a:gd name="connsiteX5" fmla="*/ 2309364 w 4787143"/>
              <a:gd name="connsiteY5" fmla="*/ 1110624 h 2830025"/>
              <a:gd name="connsiteX6" fmla="*/ 2632247 w 4787143"/>
              <a:gd name="connsiteY6" fmla="*/ 0 h 2830025"/>
              <a:gd name="connsiteX0" fmla="*/ 4787143 w 4787143"/>
              <a:gd name="connsiteY0" fmla="*/ 2515825 h 2821297"/>
              <a:gd name="connsiteX1" fmla="*/ 3263144 w 4787143"/>
              <a:gd name="connsiteY1" fmla="*/ 2820623 h 2821297"/>
              <a:gd name="connsiteX2" fmla="*/ 1071486 w 4787143"/>
              <a:gd name="connsiteY2" fmla="*/ 2573882 h 2821297"/>
              <a:gd name="connsiteX3" fmla="*/ 72254 w 4787143"/>
              <a:gd name="connsiteY3" fmla="*/ 1852496 h 2821297"/>
              <a:gd name="connsiteX4" fmla="*/ 2309364 w 4787143"/>
              <a:gd name="connsiteY4" fmla="*/ 1110624 h 2821297"/>
              <a:gd name="connsiteX5" fmla="*/ 2632247 w 4787143"/>
              <a:gd name="connsiteY5" fmla="*/ 0 h 2821297"/>
              <a:gd name="connsiteX0" fmla="*/ 4787143 w 4787143"/>
              <a:gd name="connsiteY0" fmla="*/ 2515825 h 2820830"/>
              <a:gd name="connsiteX1" fmla="*/ 3263144 w 4787143"/>
              <a:gd name="connsiteY1" fmla="*/ 2820623 h 2820830"/>
              <a:gd name="connsiteX2" fmla="*/ 1071486 w 4787143"/>
              <a:gd name="connsiteY2" fmla="*/ 2573882 h 2820830"/>
              <a:gd name="connsiteX3" fmla="*/ 72254 w 4787143"/>
              <a:gd name="connsiteY3" fmla="*/ 1852496 h 2820830"/>
              <a:gd name="connsiteX4" fmla="*/ 2309364 w 4787143"/>
              <a:gd name="connsiteY4" fmla="*/ 1110624 h 2820830"/>
              <a:gd name="connsiteX5" fmla="*/ 2632247 w 4787143"/>
              <a:gd name="connsiteY5" fmla="*/ 0 h 2820830"/>
              <a:gd name="connsiteX0" fmla="*/ 4776979 w 4776979"/>
              <a:gd name="connsiteY0" fmla="*/ 2515825 h 2820830"/>
              <a:gd name="connsiteX1" fmla="*/ 3252980 w 4776979"/>
              <a:gd name="connsiteY1" fmla="*/ 2820623 h 2820830"/>
              <a:gd name="connsiteX2" fmla="*/ 1061322 w 4776979"/>
              <a:gd name="connsiteY2" fmla="*/ 2573882 h 2820830"/>
              <a:gd name="connsiteX3" fmla="*/ 62090 w 4776979"/>
              <a:gd name="connsiteY3" fmla="*/ 1852496 h 2820830"/>
              <a:gd name="connsiteX4" fmla="*/ 2254586 w 4776979"/>
              <a:gd name="connsiteY4" fmla="*/ 945033 h 2820830"/>
              <a:gd name="connsiteX5" fmla="*/ 2622083 w 4776979"/>
              <a:gd name="connsiteY5" fmla="*/ 0 h 2820830"/>
              <a:gd name="connsiteX0" fmla="*/ 4766677 w 4766677"/>
              <a:gd name="connsiteY0" fmla="*/ 2515825 h 2820830"/>
              <a:gd name="connsiteX1" fmla="*/ 3242678 w 4766677"/>
              <a:gd name="connsiteY1" fmla="*/ 2820623 h 2820830"/>
              <a:gd name="connsiteX2" fmla="*/ 1051020 w 4766677"/>
              <a:gd name="connsiteY2" fmla="*/ 2573882 h 2820830"/>
              <a:gd name="connsiteX3" fmla="*/ 51788 w 4766677"/>
              <a:gd name="connsiteY3" fmla="*/ 1852496 h 2820830"/>
              <a:gd name="connsiteX4" fmla="*/ 2244284 w 4766677"/>
              <a:gd name="connsiteY4" fmla="*/ 945033 h 2820830"/>
              <a:gd name="connsiteX5" fmla="*/ 2611781 w 4766677"/>
              <a:gd name="connsiteY5" fmla="*/ 0 h 2820830"/>
              <a:gd name="connsiteX0" fmla="*/ 4766489 w 4766489"/>
              <a:gd name="connsiteY0" fmla="*/ 2515825 h 2820830"/>
              <a:gd name="connsiteX1" fmla="*/ 3242490 w 4766489"/>
              <a:gd name="connsiteY1" fmla="*/ 2820623 h 2820830"/>
              <a:gd name="connsiteX2" fmla="*/ 1050832 w 4766489"/>
              <a:gd name="connsiteY2" fmla="*/ 2573882 h 2820830"/>
              <a:gd name="connsiteX3" fmla="*/ 51600 w 4766489"/>
              <a:gd name="connsiteY3" fmla="*/ 1852496 h 2820830"/>
              <a:gd name="connsiteX4" fmla="*/ 2080513 w 4766489"/>
              <a:gd name="connsiteY4" fmla="*/ 1122452 h 2820830"/>
              <a:gd name="connsiteX5" fmla="*/ 2611593 w 4766489"/>
              <a:gd name="connsiteY5" fmla="*/ 0 h 2820830"/>
              <a:gd name="connsiteX0" fmla="*/ 4743042 w 4743042"/>
              <a:gd name="connsiteY0" fmla="*/ 2515825 h 2820830"/>
              <a:gd name="connsiteX1" fmla="*/ 3219043 w 4743042"/>
              <a:gd name="connsiteY1" fmla="*/ 2820623 h 2820830"/>
              <a:gd name="connsiteX2" fmla="*/ 1027385 w 4743042"/>
              <a:gd name="connsiteY2" fmla="*/ 2573882 h 2820830"/>
              <a:gd name="connsiteX3" fmla="*/ 28153 w 4743042"/>
              <a:gd name="connsiteY3" fmla="*/ 1852496 h 2820830"/>
              <a:gd name="connsiteX4" fmla="*/ 2057066 w 4743042"/>
              <a:gd name="connsiteY4" fmla="*/ 1122452 h 2820830"/>
              <a:gd name="connsiteX5" fmla="*/ 2588146 w 4743042"/>
              <a:gd name="connsiteY5" fmla="*/ 0 h 2820830"/>
              <a:gd name="connsiteX0" fmla="*/ 4743600 w 4743600"/>
              <a:gd name="connsiteY0" fmla="*/ 2515825 h 2820830"/>
              <a:gd name="connsiteX1" fmla="*/ 3219601 w 4743600"/>
              <a:gd name="connsiteY1" fmla="*/ 2820623 h 2820830"/>
              <a:gd name="connsiteX2" fmla="*/ 1027943 w 4743600"/>
              <a:gd name="connsiteY2" fmla="*/ 2573882 h 2820830"/>
              <a:gd name="connsiteX3" fmla="*/ 28711 w 4743600"/>
              <a:gd name="connsiteY3" fmla="*/ 1852496 h 2820830"/>
              <a:gd name="connsiteX4" fmla="*/ 2057624 w 4743600"/>
              <a:gd name="connsiteY4" fmla="*/ 1122452 h 2820830"/>
              <a:gd name="connsiteX5" fmla="*/ 2588704 w 4743600"/>
              <a:gd name="connsiteY5" fmla="*/ 0 h 2820830"/>
              <a:gd name="connsiteX0" fmla="*/ 4655589 w 4655589"/>
              <a:gd name="connsiteY0" fmla="*/ 2515825 h 2821193"/>
              <a:gd name="connsiteX1" fmla="*/ 3131590 w 4655589"/>
              <a:gd name="connsiteY1" fmla="*/ 2820623 h 2821193"/>
              <a:gd name="connsiteX2" fmla="*/ 939932 w 4655589"/>
              <a:gd name="connsiteY2" fmla="*/ 2573882 h 2821193"/>
              <a:gd name="connsiteX3" fmla="*/ 29927 w 4655589"/>
              <a:gd name="connsiteY3" fmla="*/ 1970775 h 2821193"/>
              <a:gd name="connsiteX4" fmla="*/ 1969613 w 4655589"/>
              <a:gd name="connsiteY4" fmla="*/ 1122452 h 2821193"/>
              <a:gd name="connsiteX5" fmla="*/ 2500693 w 4655589"/>
              <a:gd name="connsiteY5" fmla="*/ 0 h 2821193"/>
              <a:gd name="connsiteX0" fmla="*/ 4636168 w 4636168"/>
              <a:gd name="connsiteY0" fmla="*/ 2515825 h 2839745"/>
              <a:gd name="connsiteX1" fmla="*/ 3112169 w 4636168"/>
              <a:gd name="connsiteY1" fmla="*/ 2820623 h 2839745"/>
              <a:gd name="connsiteX2" fmla="*/ 1262549 w 4636168"/>
              <a:gd name="connsiteY2" fmla="*/ 2715817 h 2839745"/>
              <a:gd name="connsiteX3" fmla="*/ 10506 w 4636168"/>
              <a:gd name="connsiteY3" fmla="*/ 1970775 h 2839745"/>
              <a:gd name="connsiteX4" fmla="*/ 1950192 w 4636168"/>
              <a:gd name="connsiteY4" fmla="*/ 1122452 h 2839745"/>
              <a:gd name="connsiteX5" fmla="*/ 2481272 w 4636168"/>
              <a:gd name="connsiteY5" fmla="*/ 0 h 2839745"/>
              <a:gd name="connsiteX0" fmla="*/ 4636168 w 4636168"/>
              <a:gd name="connsiteY0" fmla="*/ 2515825 h 2839745"/>
              <a:gd name="connsiteX1" fmla="*/ 3112169 w 4636168"/>
              <a:gd name="connsiteY1" fmla="*/ 2820623 h 2839745"/>
              <a:gd name="connsiteX2" fmla="*/ 1262549 w 4636168"/>
              <a:gd name="connsiteY2" fmla="*/ 2715817 h 2839745"/>
              <a:gd name="connsiteX3" fmla="*/ 10506 w 4636168"/>
              <a:gd name="connsiteY3" fmla="*/ 1970775 h 2839745"/>
              <a:gd name="connsiteX4" fmla="*/ 1950192 w 4636168"/>
              <a:gd name="connsiteY4" fmla="*/ 1122452 h 2839745"/>
              <a:gd name="connsiteX5" fmla="*/ 2481272 w 4636168"/>
              <a:gd name="connsiteY5" fmla="*/ 0 h 2839745"/>
              <a:gd name="connsiteX0" fmla="*/ 4636168 w 4636168"/>
              <a:gd name="connsiteY0" fmla="*/ 2515825 h 2839745"/>
              <a:gd name="connsiteX1" fmla="*/ 3112169 w 4636168"/>
              <a:gd name="connsiteY1" fmla="*/ 2820623 h 2839745"/>
              <a:gd name="connsiteX2" fmla="*/ 1262549 w 4636168"/>
              <a:gd name="connsiteY2" fmla="*/ 2715817 h 2839745"/>
              <a:gd name="connsiteX3" fmla="*/ 10506 w 4636168"/>
              <a:gd name="connsiteY3" fmla="*/ 1970775 h 2839745"/>
              <a:gd name="connsiteX4" fmla="*/ 1950192 w 4636168"/>
              <a:gd name="connsiteY4" fmla="*/ 1122452 h 2839745"/>
              <a:gd name="connsiteX5" fmla="*/ 2481272 w 4636168"/>
              <a:gd name="connsiteY5" fmla="*/ 0 h 2839745"/>
              <a:gd name="connsiteX0" fmla="*/ 4629132 w 4629132"/>
              <a:gd name="connsiteY0" fmla="*/ 2515825 h 2839745"/>
              <a:gd name="connsiteX1" fmla="*/ 3105133 w 4629132"/>
              <a:gd name="connsiteY1" fmla="*/ 2820623 h 2839745"/>
              <a:gd name="connsiteX2" fmla="*/ 1255513 w 4629132"/>
              <a:gd name="connsiteY2" fmla="*/ 2715817 h 2839745"/>
              <a:gd name="connsiteX3" fmla="*/ 3470 w 4629132"/>
              <a:gd name="connsiteY3" fmla="*/ 1970775 h 2839745"/>
              <a:gd name="connsiteX4" fmla="*/ 1630859 w 4629132"/>
              <a:gd name="connsiteY4" fmla="*/ 1181592 h 2839745"/>
              <a:gd name="connsiteX5" fmla="*/ 2474236 w 4629132"/>
              <a:gd name="connsiteY5" fmla="*/ 0 h 2839745"/>
              <a:gd name="connsiteX0" fmla="*/ 4662609 w 4662609"/>
              <a:gd name="connsiteY0" fmla="*/ 2515825 h 2839745"/>
              <a:gd name="connsiteX1" fmla="*/ 3138610 w 4662609"/>
              <a:gd name="connsiteY1" fmla="*/ 2820623 h 2839745"/>
              <a:gd name="connsiteX2" fmla="*/ 1288990 w 4662609"/>
              <a:gd name="connsiteY2" fmla="*/ 2715817 h 2839745"/>
              <a:gd name="connsiteX3" fmla="*/ 36947 w 4662609"/>
              <a:gd name="connsiteY3" fmla="*/ 1970775 h 2839745"/>
              <a:gd name="connsiteX4" fmla="*/ 1664336 w 4662609"/>
              <a:gd name="connsiteY4" fmla="*/ 1181592 h 2839745"/>
              <a:gd name="connsiteX5" fmla="*/ 2507713 w 4662609"/>
              <a:gd name="connsiteY5" fmla="*/ 0 h 2839745"/>
              <a:gd name="connsiteX0" fmla="*/ 4662609 w 4662609"/>
              <a:gd name="connsiteY0" fmla="*/ 2515825 h 2823200"/>
              <a:gd name="connsiteX1" fmla="*/ 3138610 w 4662609"/>
              <a:gd name="connsiteY1" fmla="*/ 2820623 h 2823200"/>
              <a:gd name="connsiteX2" fmla="*/ 1288990 w 4662609"/>
              <a:gd name="connsiteY2" fmla="*/ 2715817 h 2823200"/>
              <a:gd name="connsiteX3" fmla="*/ 36947 w 4662609"/>
              <a:gd name="connsiteY3" fmla="*/ 1970775 h 2823200"/>
              <a:gd name="connsiteX4" fmla="*/ 1664336 w 4662609"/>
              <a:gd name="connsiteY4" fmla="*/ 1181592 h 2823200"/>
              <a:gd name="connsiteX5" fmla="*/ 2507713 w 4662609"/>
              <a:gd name="connsiteY5" fmla="*/ 0 h 2823200"/>
              <a:gd name="connsiteX0" fmla="*/ 4960035 w 4960035"/>
              <a:gd name="connsiteY0" fmla="*/ 1794319 h 2854751"/>
              <a:gd name="connsiteX1" fmla="*/ 3138610 w 4960035"/>
              <a:gd name="connsiteY1" fmla="*/ 2820623 h 2854751"/>
              <a:gd name="connsiteX2" fmla="*/ 1288990 w 4960035"/>
              <a:gd name="connsiteY2" fmla="*/ 2715817 h 2854751"/>
              <a:gd name="connsiteX3" fmla="*/ 36947 w 4960035"/>
              <a:gd name="connsiteY3" fmla="*/ 1970775 h 2854751"/>
              <a:gd name="connsiteX4" fmla="*/ 1664336 w 4960035"/>
              <a:gd name="connsiteY4" fmla="*/ 1181592 h 2854751"/>
              <a:gd name="connsiteX5" fmla="*/ 2507713 w 4960035"/>
              <a:gd name="connsiteY5" fmla="*/ 0 h 2854751"/>
              <a:gd name="connsiteX0" fmla="*/ 4930969 w 4930969"/>
              <a:gd name="connsiteY0" fmla="*/ 1794319 h 2831163"/>
              <a:gd name="connsiteX1" fmla="*/ 3109544 w 4930969"/>
              <a:gd name="connsiteY1" fmla="*/ 2820623 h 2831163"/>
              <a:gd name="connsiteX2" fmla="*/ 1334280 w 4930969"/>
              <a:gd name="connsiteY2" fmla="*/ 2408290 h 2831163"/>
              <a:gd name="connsiteX3" fmla="*/ 7881 w 4930969"/>
              <a:gd name="connsiteY3" fmla="*/ 1970775 h 2831163"/>
              <a:gd name="connsiteX4" fmla="*/ 1635270 w 4930969"/>
              <a:gd name="connsiteY4" fmla="*/ 1181592 h 2831163"/>
              <a:gd name="connsiteX5" fmla="*/ 2478647 w 4930969"/>
              <a:gd name="connsiteY5" fmla="*/ 0 h 2831163"/>
              <a:gd name="connsiteX0" fmla="*/ 4925351 w 4925351"/>
              <a:gd name="connsiteY0" fmla="*/ 1794319 h 2826715"/>
              <a:gd name="connsiteX1" fmla="*/ 3490579 w 4925351"/>
              <a:gd name="connsiteY1" fmla="*/ 2808795 h 2826715"/>
              <a:gd name="connsiteX2" fmla="*/ 1328662 w 4925351"/>
              <a:gd name="connsiteY2" fmla="*/ 2408290 h 2826715"/>
              <a:gd name="connsiteX3" fmla="*/ 2263 w 4925351"/>
              <a:gd name="connsiteY3" fmla="*/ 1970775 h 2826715"/>
              <a:gd name="connsiteX4" fmla="*/ 1629652 w 4925351"/>
              <a:gd name="connsiteY4" fmla="*/ 1181592 h 2826715"/>
              <a:gd name="connsiteX5" fmla="*/ 2473029 w 4925351"/>
              <a:gd name="connsiteY5" fmla="*/ 0 h 2826715"/>
              <a:gd name="connsiteX0" fmla="*/ 5371489 w 5371489"/>
              <a:gd name="connsiteY0" fmla="*/ 1510448 h 2841129"/>
              <a:gd name="connsiteX1" fmla="*/ 3490578 w 5371489"/>
              <a:gd name="connsiteY1" fmla="*/ 2808795 h 2841129"/>
              <a:gd name="connsiteX2" fmla="*/ 1328661 w 5371489"/>
              <a:gd name="connsiteY2" fmla="*/ 2408290 h 2841129"/>
              <a:gd name="connsiteX3" fmla="*/ 2262 w 5371489"/>
              <a:gd name="connsiteY3" fmla="*/ 1970775 h 2841129"/>
              <a:gd name="connsiteX4" fmla="*/ 1629651 w 5371489"/>
              <a:gd name="connsiteY4" fmla="*/ 1181592 h 2841129"/>
              <a:gd name="connsiteX5" fmla="*/ 2473028 w 5371489"/>
              <a:gd name="connsiteY5" fmla="*/ 0 h 2841129"/>
              <a:gd name="connsiteX0" fmla="*/ 5370614 w 5370614"/>
              <a:gd name="connsiteY0" fmla="*/ 1510448 h 2842520"/>
              <a:gd name="connsiteX1" fmla="*/ 3489703 w 5370614"/>
              <a:gd name="connsiteY1" fmla="*/ 2808795 h 2842520"/>
              <a:gd name="connsiteX2" fmla="*/ 1387271 w 5370614"/>
              <a:gd name="connsiteY2" fmla="*/ 2420117 h 2842520"/>
              <a:gd name="connsiteX3" fmla="*/ 1387 w 5370614"/>
              <a:gd name="connsiteY3" fmla="*/ 1970775 h 2842520"/>
              <a:gd name="connsiteX4" fmla="*/ 1628776 w 5370614"/>
              <a:gd name="connsiteY4" fmla="*/ 1181592 h 2842520"/>
              <a:gd name="connsiteX5" fmla="*/ 2472153 w 5370614"/>
              <a:gd name="connsiteY5" fmla="*/ 0 h 2842520"/>
              <a:gd name="connsiteX0" fmla="*/ 5372494 w 5372494"/>
              <a:gd name="connsiteY0" fmla="*/ 1510448 h 2831876"/>
              <a:gd name="connsiteX1" fmla="*/ 3491583 w 5372494"/>
              <a:gd name="connsiteY1" fmla="*/ 2808795 h 2831876"/>
              <a:gd name="connsiteX2" fmla="*/ 1389151 w 5372494"/>
              <a:gd name="connsiteY2" fmla="*/ 2420117 h 2831876"/>
              <a:gd name="connsiteX3" fmla="*/ 3267 w 5372494"/>
              <a:gd name="connsiteY3" fmla="*/ 1970775 h 2831876"/>
              <a:gd name="connsiteX4" fmla="*/ 1630656 w 5372494"/>
              <a:gd name="connsiteY4" fmla="*/ 1181592 h 2831876"/>
              <a:gd name="connsiteX5" fmla="*/ 2474033 w 5372494"/>
              <a:gd name="connsiteY5" fmla="*/ 0 h 2831876"/>
              <a:gd name="connsiteX0" fmla="*/ 5408006 w 5408006"/>
              <a:gd name="connsiteY0" fmla="*/ 1510448 h 2831876"/>
              <a:gd name="connsiteX1" fmla="*/ 3527095 w 5408006"/>
              <a:gd name="connsiteY1" fmla="*/ 2808795 h 2831876"/>
              <a:gd name="connsiteX2" fmla="*/ 1424663 w 5408006"/>
              <a:gd name="connsiteY2" fmla="*/ 2420117 h 2831876"/>
              <a:gd name="connsiteX3" fmla="*/ 38779 w 5408006"/>
              <a:gd name="connsiteY3" fmla="*/ 1970775 h 2831876"/>
              <a:gd name="connsiteX4" fmla="*/ 1666168 w 5408006"/>
              <a:gd name="connsiteY4" fmla="*/ 1181592 h 2831876"/>
              <a:gd name="connsiteX5" fmla="*/ 2509545 w 5408006"/>
              <a:gd name="connsiteY5" fmla="*/ 0 h 2831876"/>
              <a:gd name="connsiteX0" fmla="*/ 5463356 w 5463356"/>
              <a:gd name="connsiteY0" fmla="*/ 1510448 h 2831876"/>
              <a:gd name="connsiteX1" fmla="*/ 3582445 w 5463356"/>
              <a:gd name="connsiteY1" fmla="*/ 2808795 h 2831876"/>
              <a:gd name="connsiteX2" fmla="*/ 1480013 w 5463356"/>
              <a:gd name="connsiteY2" fmla="*/ 2420117 h 2831876"/>
              <a:gd name="connsiteX3" fmla="*/ 94129 w 5463356"/>
              <a:gd name="connsiteY3" fmla="*/ 1970775 h 2831876"/>
              <a:gd name="connsiteX4" fmla="*/ 1721518 w 5463356"/>
              <a:gd name="connsiteY4" fmla="*/ 1181592 h 2831876"/>
              <a:gd name="connsiteX5" fmla="*/ 2564895 w 5463356"/>
              <a:gd name="connsiteY5" fmla="*/ 0 h 2831876"/>
              <a:gd name="connsiteX0" fmla="*/ 5463356 w 5463356"/>
              <a:gd name="connsiteY0" fmla="*/ 328856 h 1650284"/>
              <a:gd name="connsiteX1" fmla="*/ 3582445 w 5463356"/>
              <a:gd name="connsiteY1" fmla="*/ 1627203 h 1650284"/>
              <a:gd name="connsiteX2" fmla="*/ 1480013 w 5463356"/>
              <a:gd name="connsiteY2" fmla="*/ 1238525 h 1650284"/>
              <a:gd name="connsiteX3" fmla="*/ 94129 w 5463356"/>
              <a:gd name="connsiteY3" fmla="*/ 789183 h 1650284"/>
              <a:gd name="connsiteX4" fmla="*/ 1721518 w 5463356"/>
              <a:gd name="connsiteY4" fmla="*/ 0 h 1650284"/>
              <a:gd name="connsiteX0" fmla="*/ 5369232 w 5369232"/>
              <a:gd name="connsiteY0" fmla="*/ 813803 h 2135231"/>
              <a:gd name="connsiteX1" fmla="*/ 3488321 w 5369232"/>
              <a:gd name="connsiteY1" fmla="*/ 2112150 h 2135231"/>
              <a:gd name="connsiteX2" fmla="*/ 1385889 w 5369232"/>
              <a:gd name="connsiteY2" fmla="*/ 1723472 h 2135231"/>
              <a:gd name="connsiteX3" fmla="*/ 5 w 5369232"/>
              <a:gd name="connsiteY3" fmla="*/ 1274130 h 2135231"/>
              <a:gd name="connsiteX4" fmla="*/ 1374581 w 5369232"/>
              <a:gd name="connsiteY4" fmla="*/ 0 h 2135231"/>
              <a:gd name="connsiteX0" fmla="*/ 5384102 w 5384102"/>
              <a:gd name="connsiteY0" fmla="*/ 813803 h 2147373"/>
              <a:gd name="connsiteX1" fmla="*/ 3503191 w 5384102"/>
              <a:gd name="connsiteY1" fmla="*/ 2112150 h 2147373"/>
              <a:gd name="connsiteX2" fmla="*/ 1400759 w 5384102"/>
              <a:gd name="connsiteY2" fmla="*/ 1723472 h 2147373"/>
              <a:gd name="connsiteX3" fmla="*/ 3 w 5384102"/>
              <a:gd name="connsiteY3" fmla="*/ 1132194 h 2147373"/>
              <a:gd name="connsiteX4" fmla="*/ 1389451 w 5384102"/>
              <a:gd name="connsiteY4" fmla="*/ 0 h 2147373"/>
              <a:gd name="connsiteX0" fmla="*/ 5413845 w 5413845"/>
              <a:gd name="connsiteY0" fmla="*/ 813803 h 2148854"/>
              <a:gd name="connsiteX1" fmla="*/ 3532934 w 5413845"/>
              <a:gd name="connsiteY1" fmla="*/ 2112150 h 2148854"/>
              <a:gd name="connsiteX2" fmla="*/ 1430502 w 5413845"/>
              <a:gd name="connsiteY2" fmla="*/ 1723472 h 2148854"/>
              <a:gd name="connsiteX3" fmla="*/ 3 w 5413845"/>
              <a:gd name="connsiteY3" fmla="*/ 1002086 h 2148854"/>
              <a:gd name="connsiteX4" fmla="*/ 1419194 w 5413845"/>
              <a:gd name="connsiteY4" fmla="*/ 0 h 2148854"/>
              <a:gd name="connsiteX0" fmla="*/ 5413846 w 5413846"/>
              <a:gd name="connsiteY0" fmla="*/ 813803 h 1723472"/>
              <a:gd name="connsiteX1" fmla="*/ 1430503 w 5413846"/>
              <a:gd name="connsiteY1" fmla="*/ 1723472 h 1723472"/>
              <a:gd name="connsiteX2" fmla="*/ 4 w 5413846"/>
              <a:gd name="connsiteY2" fmla="*/ 1002086 h 1723472"/>
              <a:gd name="connsiteX3" fmla="*/ 1419195 w 5413846"/>
              <a:gd name="connsiteY3" fmla="*/ 0 h 1723472"/>
              <a:gd name="connsiteX0" fmla="*/ 1430503 w 1430504"/>
              <a:gd name="connsiteY0" fmla="*/ 1723472 h 1723472"/>
              <a:gd name="connsiteX1" fmla="*/ 4 w 1430504"/>
              <a:gd name="connsiteY1" fmla="*/ 1002086 h 1723472"/>
              <a:gd name="connsiteX2" fmla="*/ 1419195 w 1430504"/>
              <a:gd name="connsiteY2" fmla="*/ 0 h 1723472"/>
              <a:gd name="connsiteX0" fmla="*/ 2050238 w 2050238"/>
              <a:gd name="connsiteY0" fmla="*/ 1486913 h 1486913"/>
              <a:gd name="connsiteX1" fmla="*/ 10017 w 2050238"/>
              <a:gd name="connsiteY1" fmla="*/ 1002086 h 1486913"/>
              <a:gd name="connsiteX2" fmla="*/ 1429208 w 2050238"/>
              <a:gd name="connsiteY2" fmla="*/ 0 h 1486913"/>
              <a:gd name="connsiteX0" fmla="*/ 2034948 w 2034947"/>
              <a:gd name="connsiteY0" fmla="*/ 1155729 h 1155729"/>
              <a:gd name="connsiteX1" fmla="*/ 9597 w 2034947"/>
              <a:gd name="connsiteY1" fmla="*/ 1002086 h 1155729"/>
              <a:gd name="connsiteX2" fmla="*/ 1428788 w 2034947"/>
              <a:gd name="connsiteY2" fmla="*/ 0 h 1155729"/>
              <a:gd name="connsiteX0" fmla="*/ 2108502 w 2108502"/>
              <a:gd name="connsiteY0" fmla="*/ 1155729 h 1155729"/>
              <a:gd name="connsiteX1" fmla="*/ 8794 w 2108502"/>
              <a:gd name="connsiteY1" fmla="*/ 907462 h 1155729"/>
              <a:gd name="connsiteX2" fmla="*/ 1502342 w 2108502"/>
              <a:gd name="connsiteY2" fmla="*/ 0 h 1155729"/>
              <a:gd name="connsiteX0" fmla="*/ 2536881 w 2536881"/>
              <a:gd name="connsiteY0" fmla="*/ 1155729 h 1155729"/>
              <a:gd name="connsiteX1" fmla="*/ 5906 w 2536881"/>
              <a:gd name="connsiteY1" fmla="*/ 966602 h 1155729"/>
              <a:gd name="connsiteX2" fmla="*/ 1930721 w 2536881"/>
              <a:gd name="connsiteY2" fmla="*/ 0 h 1155729"/>
              <a:gd name="connsiteX0" fmla="*/ 2544871 w 2544871"/>
              <a:gd name="connsiteY0" fmla="*/ 1155729 h 1155729"/>
              <a:gd name="connsiteX1" fmla="*/ 1146144 w 2544871"/>
              <a:gd name="connsiteY1" fmla="*/ 908398 h 1155729"/>
              <a:gd name="connsiteX2" fmla="*/ 13896 w 2544871"/>
              <a:gd name="connsiteY2" fmla="*/ 966602 h 1155729"/>
              <a:gd name="connsiteX3" fmla="*/ 1938711 w 2544871"/>
              <a:gd name="connsiteY3" fmla="*/ 0 h 1155729"/>
              <a:gd name="connsiteX0" fmla="*/ 2547874 w 2547874"/>
              <a:gd name="connsiteY0" fmla="*/ 1356804 h 1356804"/>
              <a:gd name="connsiteX1" fmla="*/ 1149147 w 2547874"/>
              <a:gd name="connsiteY1" fmla="*/ 1109473 h 1356804"/>
              <a:gd name="connsiteX2" fmla="*/ 16899 w 2547874"/>
              <a:gd name="connsiteY2" fmla="*/ 1167677 h 1356804"/>
              <a:gd name="connsiteX3" fmla="*/ 811497 w 2547874"/>
              <a:gd name="connsiteY3" fmla="*/ 0 h 1356804"/>
              <a:gd name="connsiteX0" fmla="*/ 2708785 w 2708785"/>
              <a:gd name="connsiteY0" fmla="*/ 1356804 h 1356804"/>
              <a:gd name="connsiteX1" fmla="*/ 1310058 w 2708785"/>
              <a:gd name="connsiteY1" fmla="*/ 1109473 h 1356804"/>
              <a:gd name="connsiteX2" fmla="*/ 177810 w 2708785"/>
              <a:gd name="connsiteY2" fmla="*/ 1167677 h 1356804"/>
              <a:gd name="connsiteX3" fmla="*/ 972408 w 2708785"/>
              <a:gd name="connsiteY3" fmla="*/ 0 h 1356804"/>
              <a:gd name="connsiteX0" fmla="*/ 2554268 w 2554268"/>
              <a:gd name="connsiteY0" fmla="*/ 1356804 h 1491750"/>
              <a:gd name="connsiteX1" fmla="*/ 1259640 w 2554268"/>
              <a:gd name="connsiteY1" fmla="*/ 1487969 h 1491750"/>
              <a:gd name="connsiteX2" fmla="*/ 23293 w 2554268"/>
              <a:gd name="connsiteY2" fmla="*/ 1167677 h 1491750"/>
              <a:gd name="connsiteX3" fmla="*/ 817891 w 2554268"/>
              <a:gd name="connsiteY3" fmla="*/ 0 h 1491750"/>
              <a:gd name="connsiteX0" fmla="*/ 2531130 w 2531130"/>
              <a:gd name="connsiteY0" fmla="*/ 1226697 h 1361643"/>
              <a:gd name="connsiteX1" fmla="*/ 1236502 w 2531130"/>
              <a:gd name="connsiteY1" fmla="*/ 1357862 h 1361643"/>
              <a:gd name="connsiteX2" fmla="*/ 155 w 2531130"/>
              <a:gd name="connsiteY2" fmla="*/ 1037570 h 1361643"/>
              <a:gd name="connsiteX3" fmla="*/ 1315247 w 2531130"/>
              <a:gd name="connsiteY3" fmla="*/ 0 h 1361643"/>
              <a:gd name="connsiteX0" fmla="*/ 2484407 w 2484407"/>
              <a:gd name="connsiteY0" fmla="*/ 1226697 h 1514539"/>
              <a:gd name="connsiteX1" fmla="*/ 1189779 w 2484407"/>
              <a:gd name="connsiteY1" fmla="*/ 1357862 h 1514539"/>
              <a:gd name="connsiteX2" fmla="*/ 164 w 2484407"/>
              <a:gd name="connsiteY2" fmla="*/ 1435621 h 1514539"/>
              <a:gd name="connsiteX3" fmla="*/ 1268524 w 2484407"/>
              <a:gd name="connsiteY3" fmla="*/ 0 h 1514539"/>
              <a:gd name="connsiteX0" fmla="*/ 2731953 w 2731953"/>
              <a:gd name="connsiteY0" fmla="*/ 1226697 h 1637600"/>
              <a:gd name="connsiteX1" fmla="*/ 1437325 w 2731953"/>
              <a:gd name="connsiteY1" fmla="*/ 1357862 h 1637600"/>
              <a:gd name="connsiteX2" fmla="*/ 247710 w 2731953"/>
              <a:gd name="connsiteY2" fmla="*/ 1435621 h 1637600"/>
              <a:gd name="connsiteX3" fmla="*/ 1516070 w 2731953"/>
              <a:gd name="connsiteY3" fmla="*/ 0 h 1637600"/>
              <a:gd name="connsiteX0" fmla="*/ 2731953 w 2731953"/>
              <a:gd name="connsiteY0" fmla="*/ 1226697 h 1496802"/>
              <a:gd name="connsiteX1" fmla="*/ 247710 w 2731953"/>
              <a:gd name="connsiteY1" fmla="*/ 1435621 h 1496802"/>
              <a:gd name="connsiteX2" fmla="*/ 1516070 w 2731953"/>
              <a:gd name="connsiteY2" fmla="*/ 0 h 1496802"/>
              <a:gd name="connsiteX0" fmla="*/ 2081944 w 2081945"/>
              <a:gd name="connsiteY0" fmla="*/ 1690780 h 1708903"/>
              <a:gd name="connsiteX1" fmla="*/ 18570 w 2081945"/>
              <a:gd name="connsiteY1" fmla="*/ 1435621 h 1708903"/>
              <a:gd name="connsiteX2" fmla="*/ 1286930 w 2081945"/>
              <a:gd name="connsiteY2" fmla="*/ 0 h 1708903"/>
              <a:gd name="connsiteX0" fmla="*/ 2081944 w 2081944"/>
              <a:gd name="connsiteY0" fmla="*/ 1690780 h 1690780"/>
              <a:gd name="connsiteX1" fmla="*/ 18570 w 2081944"/>
              <a:gd name="connsiteY1" fmla="*/ 1435621 h 1690780"/>
              <a:gd name="connsiteX2" fmla="*/ 1286930 w 2081944"/>
              <a:gd name="connsiteY2" fmla="*/ 0 h 1690780"/>
              <a:gd name="connsiteX0" fmla="*/ 2119219 w 2119219"/>
              <a:gd name="connsiteY0" fmla="*/ 1690780 h 1690780"/>
              <a:gd name="connsiteX1" fmla="*/ 17657 w 2119219"/>
              <a:gd name="connsiteY1" fmla="*/ 1399872 h 1690780"/>
              <a:gd name="connsiteX2" fmla="*/ 1324205 w 2119219"/>
              <a:gd name="connsiteY2" fmla="*/ 0 h 1690780"/>
              <a:gd name="connsiteX0" fmla="*/ 2219047 w 2219047"/>
              <a:gd name="connsiteY0" fmla="*/ 1690780 h 1690780"/>
              <a:gd name="connsiteX1" fmla="*/ 117485 w 2219047"/>
              <a:gd name="connsiteY1" fmla="*/ 1399872 h 1690780"/>
              <a:gd name="connsiteX2" fmla="*/ 1424033 w 2219047"/>
              <a:gd name="connsiteY2" fmla="*/ 0 h 1690780"/>
              <a:gd name="connsiteX0" fmla="*/ 2214800 w 2214800"/>
              <a:gd name="connsiteY0" fmla="*/ 1690780 h 1690780"/>
              <a:gd name="connsiteX1" fmla="*/ 113238 w 2214800"/>
              <a:gd name="connsiteY1" fmla="*/ 1399872 h 1690780"/>
              <a:gd name="connsiteX2" fmla="*/ 1419786 w 2214800"/>
              <a:gd name="connsiteY2" fmla="*/ 0 h 1690780"/>
              <a:gd name="connsiteX0" fmla="*/ 2183358 w 2183358"/>
              <a:gd name="connsiteY0" fmla="*/ 1690780 h 1801802"/>
              <a:gd name="connsiteX1" fmla="*/ 116161 w 2183358"/>
              <a:gd name="connsiteY1" fmla="*/ 1570442 h 1801802"/>
              <a:gd name="connsiteX2" fmla="*/ 1388344 w 2183358"/>
              <a:gd name="connsiteY2" fmla="*/ 0 h 1801802"/>
              <a:gd name="connsiteX0" fmla="*/ 2198906 w 2198906"/>
              <a:gd name="connsiteY0" fmla="*/ 1690780 h 1804502"/>
              <a:gd name="connsiteX1" fmla="*/ 131709 w 2198906"/>
              <a:gd name="connsiteY1" fmla="*/ 1570442 h 1804502"/>
              <a:gd name="connsiteX2" fmla="*/ 1403892 w 2198906"/>
              <a:gd name="connsiteY2" fmla="*/ 0 h 1804502"/>
              <a:gd name="connsiteX0" fmla="*/ 2052677 w 2052677"/>
              <a:gd name="connsiteY0" fmla="*/ 1926756 h 1926757"/>
              <a:gd name="connsiteX1" fmla="*/ 17262 w 2052677"/>
              <a:gd name="connsiteY1" fmla="*/ 1570442 h 1926757"/>
              <a:gd name="connsiteX2" fmla="*/ 1289445 w 2052677"/>
              <a:gd name="connsiteY2" fmla="*/ 0 h 1926757"/>
              <a:gd name="connsiteX0" fmla="*/ 2209285 w 2209285"/>
              <a:gd name="connsiteY0" fmla="*/ 1926756 h 1926756"/>
              <a:gd name="connsiteX1" fmla="*/ 173870 w 2209285"/>
              <a:gd name="connsiteY1" fmla="*/ 1570442 h 1926756"/>
              <a:gd name="connsiteX2" fmla="*/ 1446053 w 2209285"/>
              <a:gd name="connsiteY2" fmla="*/ 0 h 1926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09285" h="1926756">
                <a:moveTo>
                  <a:pt x="2209285" y="1926756"/>
                </a:moveTo>
                <a:cubicBezTo>
                  <a:pt x="1668988" y="1500572"/>
                  <a:pt x="768973" y="2036184"/>
                  <a:pt x="173870" y="1570442"/>
                </a:cubicBezTo>
                <a:cubicBezTo>
                  <a:pt x="-421233" y="1104700"/>
                  <a:pt x="637691" y="204269"/>
                  <a:pt x="1446053" y="0"/>
                </a:cubicBezTo>
              </a:path>
            </a:pathLst>
          </a:custGeom>
          <a:noFill/>
          <a:ln w="190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8" name="รูปแบบอิสระ: รูปร่าง 6">
            <a:extLst>
              <a:ext uri="{FF2B5EF4-FFF2-40B4-BE49-F238E27FC236}">
                <a16:creationId xmlns:a16="http://schemas.microsoft.com/office/drawing/2014/main" id="{05BA5399-24B1-8557-814B-823E3B7A0A46}"/>
              </a:ext>
            </a:extLst>
          </p:cNvPr>
          <p:cNvSpPr/>
          <p:nvPr/>
        </p:nvSpPr>
        <p:spPr>
          <a:xfrm>
            <a:off x="-284995" y="4484178"/>
            <a:ext cx="12865507" cy="2616102"/>
          </a:xfrm>
          <a:custGeom>
            <a:avLst/>
            <a:gdLst>
              <a:gd name="connsiteX0" fmla="*/ 7039429 w 7039429"/>
              <a:gd name="connsiteY0" fmla="*/ 1109051 h 1109051"/>
              <a:gd name="connsiteX1" fmla="*/ 6183086 w 7039429"/>
              <a:gd name="connsiteY1" fmla="*/ 252708 h 1109051"/>
              <a:gd name="connsiteX2" fmla="*/ 3062515 w 7039429"/>
              <a:gd name="connsiteY2" fmla="*/ 1094536 h 1109051"/>
              <a:gd name="connsiteX3" fmla="*/ 1364343 w 7039429"/>
              <a:gd name="connsiteY3" fmla="*/ 5965 h 1109051"/>
              <a:gd name="connsiteX4" fmla="*/ 0 w 7039429"/>
              <a:gd name="connsiteY4" fmla="*/ 630079 h 1109051"/>
              <a:gd name="connsiteX5" fmla="*/ 0 w 7039429"/>
              <a:gd name="connsiteY5" fmla="*/ 630079 h 1109051"/>
              <a:gd name="connsiteX0" fmla="*/ 7039429 w 7039429"/>
              <a:gd name="connsiteY0" fmla="*/ 1109051 h 1109051"/>
              <a:gd name="connsiteX1" fmla="*/ 5776686 w 7039429"/>
              <a:gd name="connsiteY1" fmla="*/ 383337 h 1109051"/>
              <a:gd name="connsiteX2" fmla="*/ 3062515 w 7039429"/>
              <a:gd name="connsiteY2" fmla="*/ 1094536 h 1109051"/>
              <a:gd name="connsiteX3" fmla="*/ 1364343 w 7039429"/>
              <a:gd name="connsiteY3" fmla="*/ 5965 h 1109051"/>
              <a:gd name="connsiteX4" fmla="*/ 0 w 7039429"/>
              <a:gd name="connsiteY4" fmla="*/ 630079 h 1109051"/>
              <a:gd name="connsiteX5" fmla="*/ 0 w 7039429"/>
              <a:gd name="connsiteY5" fmla="*/ 630079 h 1109051"/>
              <a:gd name="connsiteX0" fmla="*/ 7039429 w 7039429"/>
              <a:gd name="connsiteY0" fmla="*/ 1109051 h 1109051"/>
              <a:gd name="connsiteX1" fmla="*/ 5776686 w 7039429"/>
              <a:gd name="connsiteY1" fmla="*/ 383337 h 1109051"/>
              <a:gd name="connsiteX2" fmla="*/ 3062515 w 7039429"/>
              <a:gd name="connsiteY2" fmla="*/ 1094536 h 1109051"/>
              <a:gd name="connsiteX3" fmla="*/ 1364343 w 7039429"/>
              <a:gd name="connsiteY3" fmla="*/ 5965 h 1109051"/>
              <a:gd name="connsiteX4" fmla="*/ 0 w 7039429"/>
              <a:gd name="connsiteY4" fmla="*/ 630079 h 1109051"/>
              <a:gd name="connsiteX5" fmla="*/ 0 w 7039429"/>
              <a:gd name="connsiteY5" fmla="*/ 630079 h 1109051"/>
              <a:gd name="connsiteX0" fmla="*/ 7402286 w 7402286"/>
              <a:gd name="connsiteY0" fmla="*/ 1036479 h 1098214"/>
              <a:gd name="connsiteX1" fmla="*/ 5776686 w 7402286"/>
              <a:gd name="connsiteY1" fmla="*/ 383337 h 1098214"/>
              <a:gd name="connsiteX2" fmla="*/ 3062515 w 7402286"/>
              <a:gd name="connsiteY2" fmla="*/ 1094536 h 1098214"/>
              <a:gd name="connsiteX3" fmla="*/ 1364343 w 7402286"/>
              <a:gd name="connsiteY3" fmla="*/ 5965 h 1098214"/>
              <a:gd name="connsiteX4" fmla="*/ 0 w 7402286"/>
              <a:gd name="connsiteY4" fmla="*/ 630079 h 1098214"/>
              <a:gd name="connsiteX5" fmla="*/ 0 w 7402286"/>
              <a:gd name="connsiteY5" fmla="*/ 630079 h 1098214"/>
              <a:gd name="connsiteX0" fmla="*/ 7402286 w 7402286"/>
              <a:gd name="connsiteY0" fmla="*/ 1036479 h 1095768"/>
              <a:gd name="connsiteX1" fmla="*/ 5762172 w 7402286"/>
              <a:gd name="connsiteY1" fmla="*/ 238194 h 1095768"/>
              <a:gd name="connsiteX2" fmla="*/ 3062515 w 7402286"/>
              <a:gd name="connsiteY2" fmla="*/ 1094536 h 1095768"/>
              <a:gd name="connsiteX3" fmla="*/ 1364343 w 7402286"/>
              <a:gd name="connsiteY3" fmla="*/ 5965 h 1095768"/>
              <a:gd name="connsiteX4" fmla="*/ 0 w 7402286"/>
              <a:gd name="connsiteY4" fmla="*/ 630079 h 1095768"/>
              <a:gd name="connsiteX5" fmla="*/ 0 w 7402286"/>
              <a:gd name="connsiteY5" fmla="*/ 630079 h 1095768"/>
              <a:gd name="connsiteX0" fmla="*/ 7170058 w 7170058"/>
              <a:gd name="connsiteY0" fmla="*/ 1050993 h 1095765"/>
              <a:gd name="connsiteX1" fmla="*/ 5762172 w 7170058"/>
              <a:gd name="connsiteY1" fmla="*/ 238194 h 1095765"/>
              <a:gd name="connsiteX2" fmla="*/ 3062515 w 7170058"/>
              <a:gd name="connsiteY2" fmla="*/ 1094536 h 1095765"/>
              <a:gd name="connsiteX3" fmla="*/ 1364343 w 7170058"/>
              <a:gd name="connsiteY3" fmla="*/ 5965 h 1095765"/>
              <a:gd name="connsiteX4" fmla="*/ 0 w 7170058"/>
              <a:gd name="connsiteY4" fmla="*/ 630079 h 1095765"/>
              <a:gd name="connsiteX5" fmla="*/ 0 w 7170058"/>
              <a:gd name="connsiteY5" fmla="*/ 630079 h 1095765"/>
              <a:gd name="connsiteX0" fmla="*/ 7170058 w 7170058"/>
              <a:gd name="connsiteY0" fmla="*/ 1050993 h 1095765"/>
              <a:gd name="connsiteX1" fmla="*/ 5762172 w 7170058"/>
              <a:gd name="connsiteY1" fmla="*/ 238194 h 1095765"/>
              <a:gd name="connsiteX2" fmla="*/ 2685143 w 7170058"/>
              <a:gd name="connsiteY2" fmla="*/ 1094536 h 1095765"/>
              <a:gd name="connsiteX3" fmla="*/ 1364343 w 7170058"/>
              <a:gd name="connsiteY3" fmla="*/ 5965 h 1095765"/>
              <a:gd name="connsiteX4" fmla="*/ 0 w 7170058"/>
              <a:gd name="connsiteY4" fmla="*/ 630079 h 1095765"/>
              <a:gd name="connsiteX5" fmla="*/ 0 w 7170058"/>
              <a:gd name="connsiteY5" fmla="*/ 630079 h 1095765"/>
              <a:gd name="connsiteX0" fmla="*/ 7170058 w 7170058"/>
              <a:gd name="connsiteY0" fmla="*/ 1050993 h 1094749"/>
              <a:gd name="connsiteX1" fmla="*/ 5428344 w 7170058"/>
              <a:gd name="connsiteY1" fmla="*/ 107565 h 1094749"/>
              <a:gd name="connsiteX2" fmla="*/ 2685143 w 7170058"/>
              <a:gd name="connsiteY2" fmla="*/ 1094536 h 1094749"/>
              <a:gd name="connsiteX3" fmla="*/ 1364343 w 7170058"/>
              <a:gd name="connsiteY3" fmla="*/ 5965 h 1094749"/>
              <a:gd name="connsiteX4" fmla="*/ 0 w 7170058"/>
              <a:gd name="connsiteY4" fmla="*/ 630079 h 1094749"/>
              <a:gd name="connsiteX5" fmla="*/ 0 w 7170058"/>
              <a:gd name="connsiteY5" fmla="*/ 630079 h 1094749"/>
              <a:gd name="connsiteX0" fmla="*/ 7170058 w 7170058"/>
              <a:gd name="connsiteY0" fmla="*/ 1050008 h 1050229"/>
              <a:gd name="connsiteX1" fmla="*/ 5428344 w 7170058"/>
              <a:gd name="connsiteY1" fmla="*/ 106580 h 1050229"/>
              <a:gd name="connsiteX2" fmla="*/ 2830285 w 7170058"/>
              <a:gd name="connsiteY2" fmla="*/ 1050008 h 1050229"/>
              <a:gd name="connsiteX3" fmla="*/ 1364343 w 7170058"/>
              <a:gd name="connsiteY3" fmla="*/ 4980 h 1050229"/>
              <a:gd name="connsiteX4" fmla="*/ 0 w 7170058"/>
              <a:gd name="connsiteY4" fmla="*/ 629094 h 1050229"/>
              <a:gd name="connsiteX5" fmla="*/ 0 w 7170058"/>
              <a:gd name="connsiteY5" fmla="*/ 629094 h 1050229"/>
              <a:gd name="connsiteX0" fmla="*/ 7170058 w 7170058"/>
              <a:gd name="connsiteY0" fmla="*/ 1021182 h 1021295"/>
              <a:gd name="connsiteX1" fmla="*/ 5428344 w 7170058"/>
              <a:gd name="connsiteY1" fmla="*/ 77754 h 1021295"/>
              <a:gd name="connsiteX2" fmla="*/ 2830285 w 7170058"/>
              <a:gd name="connsiteY2" fmla="*/ 1021182 h 1021295"/>
              <a:gd name="connsiteX3" fmla="*/ 1306286 w 7170058"/>
              <a:gd name="connsiteY3" fmla="*/ 5183 h 1021295"/>
              <a:gd name="connsiteX4" fmla="*/ 0 w 7170058"/>
              <a:gd name="connsiteY4" fmla="*/ 600268 h 1021295"/>
              <a:gd name="connsiteX5" fmla="*/ 0 w 7170058"/>
              <a:gd name="connsiteY5" fmla="*/ 600268 h 1021295"/>
              <a:gd name="connsiteX0" fmla="*/ 7170058 w 7170058"/>
              <a:gd name="connsiteY0" fmla="*/ 1349828 h 1352061"/>
              <a:gd name="connsiteX1" fmla="*/ 4804229 w 7170058"/>
              <a:gd name="connsiteY1" fmla="*/ 0 h 1352061"/>
              <a:gd name="connsiteX2" fmla="*/ 2830285 w 7170058"/>
              <a:gd name="connsiteY2" fmla="*/ 1349828 h 1352061"/>
              <a:gd name="connsiteX3" fmla="*/ 1306286 w 7170058"/>
              <a:gd name="connsiteY3" fmla="*/ 333829 h 1352061"/>
              <a:gd name="connsiteX4" fmla="*/ 0 w 7170058"/>
              <a:gd name="connsiteY4" fmla="*/ 928914 h 1352061"/>
              <a:gd name="connsiteX5" fmla="*/ 0 w 7170058"/>
              <a:gd name="connsiteY5" fmla="*/ 928914 h 1352061"/>
              <a:gd name="connsiteX0" fmla="*/ 7170058 w 7170058"/>
              <a:gd name="connsiteY0" fmla="*/ 1352483 h 1352483"/>
              <a:gd name="connsiteX1" fmla="*/ 4804229 w 7170058"/>
              <a:gd name="connsiteY1" fmla="*/ 2655 h 1352483"/>
              <a:gd name="connsiteX2" fmla="*/ 3164113 w 7170058"/>
              <a:gd name="connsiteY2" fmla="*/ 989625 h 1352483"/>
              <a:gd name="connsiteX3" fmla="*/ 1306286 w 7170058"/>
              <a:gd name="connsiteY3" fmla="*/ 336484 h 1352483"/>
              <a:gd name="connsiteX4" fmla="*/ 0 w 7170058"/>
              <a:gd name="connsiteY4" fmla="*/ 931569 h 1352483"/>
              <a:gd name="connsiteX5" fmla="*/ 0 w 7170058"/>
              <a:gd name="connsiteY5" fmla="*/ 931569 h 1352483"/>
              <a:gd name="connsiteX0" fmla="*/ 7300687 w 7300687"/>
              <a:gd name="connsiteY0" fmla="*/ 1323065 h 1323065"/>
              <a:gd name="connsiteX1" fmla="*/ 4804229 w 7300687"/>
              <a:gd name="connsiteY1" fmla="*/ 2266 h 1323065"/>
              <a:gd name="connsiteX2" fmla="*/ 3164113 w 7300687"/>
              <a:gd name="connsiteY2" fmla="*/ 989236 h 1323065"/>
              <a:gd name="connsiteX3" fmla="*/ 1306286 w 7300687"/>
              <a:gd name="connsiteY3" fmla="*/ 336095 h 1323065"/>
              <a:gd name="connsiteX4" fmla="*/ 0 w 7300687"/>
              <a:gd name="connsiteY4" fmla="*/ 931180 h 1323065"/>
              <a:gd name="connsiteX5" fmla="*/ 0 w 7300687"/>
              <a:gd name="connsiteY5" fmla="*/ 931180 h 1323065"/>
              <a:gd name="connsiteX0" fmla="*/ 7300687 w 7300687"/>
              <a:gd name="connsiteY0" fmla="*/ 1323065 h 1346397"/>
              <a:gd name="connsiteX1" fmla="*/ 4804229 w 7300687"/>
              <a:gd name="connsiteY1" fmla="*/ 2266 h 1346397"/>
              <a:gd name="connsiteX2" fmla="*/ 3164113 w 7300687"/>
              <a:gd name="connsiteY2" fmla="*/ 989236 h 1346397"/>
              <a:gd name="connsiteX3" fmla="*/ 1306286 w 7300687"/>
              <a:gd name="connsiteY3" fmla="*/ 336095 h 1346397"/>
              <a:gd name="connsiteX4" fmla="*/ 0 w 7300687"/>
              <a:gd name="connsiteY4" fmla="*/ 931180 h 1346397"/>
              <a:gd name="connsiteX5" fmla="*/ 0 w 7300687"/>
              <a:gd name="connsiteY5" fmla="*/ 931180 h 1346397"/>
              <a:gd name="connsiteX0" fmla="*/ 7300687 w 7300687"/>
              <a:gd name="connsiteY0" fmla="*/ 1453474 h 1475091"/>
              <a:gd name="connsiteX1" fmla="*/ 5094515 w 7300687"/>
              <a:gd name="connsiteY1" fmla="*/ 2047 h 1475091"/>
              <a:gd name="connsiteX2" fmla="*/ 3164113 w 7300687"/>
              <a:gd name="connsiteY2" fmla="*/ 1119645 h 1475091"/>
              <a:gd name="connsiteX3" fmla="*/ 1306286 w 7300687"/>
              <a:gd name="connsiteY3" fmla="*/ 466504 h 1475091"/>
              <a:gd name="connsiteX4" fmla="*/ 0 w 7300687"/>
              <a:gd name="connsiteY4" fmla="*/ 1061589 h 1475091"/>
              <a:gd name="connsiteX5" fmla="*/ 0 w 7300687"/>
              <a:gd name="connsiteY5" fmla="*/ 1061589 h 1475091"/>
              <a:gd name="connsiteX0" fmla="*/ 7300687 w 7300687"/>
              <a:gd name="connsiteY0" fmla="*/ 1381019 h 1403557"/>
              <a:gd name="connsiteX1" fmla="*/ 4934858 w 7300687"/>
              <a:gd name="connsiteY1" fmla="*/ 2164 h 1403557"/>
              <a:gd name="connsiteX2" fmla="*/ 3164113 w 7300687"/>
              <a:gd name="connsiteY2" fmla="*/ 1047190 h 1403557"/>
              <a:gd name="connsiteX3" fmla="*/ 1306286 w 7300687"/>
              <a:gd name="connsiteY3" fmla="*/ 394049 h 1403557"/>
              <a:gd name="connsiteX4" fmla="*/ 0 w 7300687"/>
              <a:gd name="connsiteY4" fmla="*/ 989134 h 1403557"/>
              <a:gd name="connsiteX5" fmla="*/ 0 w 7300687"/>
              <a:gd name="connsiteY5" fmla="*/ 989134 h 1403557"/>
              <a:gd name="connsiteX0" fmla="*/ 11504198 w 11504198"/>
              <a:gd name="connsiteY0" fmla="*/ 1408664 h 1430904"/>
              <a:gd name="connsiteX1" fmla="*/ 4934858 w 11504198"/>
              <a:gd name="connsiteY1" fmla="*/ 2513 h 1430904"/>
              <a:gd name="connsiteX2" fmla="*/ 3164113 w 11504198"/>
              <a:gd name="connsiteY2" fmla="*/ 1047539 h 1430904"/>
              <a:gd name="connsiteX3" fmla="*/ 1306286 w 11504198"/>
              <a:gd name="connsiteY3" fmla="*/ 394398 h 1430904"/>
              <a:gd name="connsiteX4" fmla="*/ 0 w 11504198"/>
              <a:gd name="connsiteY4" fmla="*/ 989483 h 1430904"/>
              <a:gd name="connsiteX5" fmla="*/ 0 w 11504198"/>
              <a:gd name="connsiteY5" fmla="*/ 989483 h 1430904"/>
              <a:gd name="connsiteX0" fmla="*/ 11504198 w 11504198"/>
              <a:gd name="connsiteY0" fmla="*/ 1414278 h 1414278"/>
              <a:gd name="connsiteX1" fmla="*/ 9457030 w 11504198"/>
              <a:gd name="connsiteY1" fmla="*/ 612095 h 1414278"/>
              <a:gd name="connsiteX2" fmla="*/ 4934858 w 11504198"/>
              <a:gd name="connsiteY2" fmla="*/ 8127 h 1414278"/>
              <a:gd name="connsiteX3" fmla="*/ 3164113 w 11504198"/>
              <a:gd name="connsiteY3" fmla="*/ 1053153 h 1414278"/>
              <a:gd name="connsiteX4" fmla="*/ 1306286 w 11504198"/>
              <a:gd name="connsiteY4" fmla="*/ 400012 h 1414278"/>
              <a:gd name="connsiteX5" fmla="*/ 0 w 11504198"/>
              <a:gd name="connsiteY5" fmla="*/ 995097 h 1414278"/>
              <a:gd name="connsiteX6" fmla="*/ 0 w 11504198"/>
              <a:gd name="connsiteY6" fmla="*/ 995097 h 1414278"/>
              <a:gd name="connsiteX0" fmla="*/ 11504198 w 11504198"/>
              <a:gd name="connsiteY0" fmla="*/ 1406390 h 1406390"/>
              <a:gd name="connsiteX1" fmla="*/ 9457030 w 11504198"/>
              <a:gd name="connsiteY1" fmla="*/ 604207 h 1406390"/>
              <a:gd name="connsiteX2" fmla="*/ 7300684 w 11504198"/>
              <a:gd name="connsiteY2" fmla="*/ 945401 h 1406390"/>
              <a:gd name="connsiteX3" fmla="*/ 4934858 w 11504198"/>
              <a:gd name="connsiteY3" fmla="*/ 239 h 1406390"/>
              <a:gd name="connsiteX4" fmla="*/ 3164113 w 11504198"/>
              <a:gd name="connsiteY4" fmla="*/ 1045265 h 1406390"/>
              <a:gd name="connsiteX5" fmla="*/ 1306286 w 11504198"/>
              <a:gd name="connsiteY5" fmla="*/ 392124 h 1406390"/>
              <a:gd name="connsiteX6" fmla="*/ 0 w 11504198"/>
              <a:gd name="connsiteY6" fmla="*/ 987209 h 1406390"/>
              <a:gd name="connsiteX7" fmla="*/ 0 w 11504198"/>
              <a:gd name="connsiteY7" fmla="*/ 987209 h 1406390"/>
              <a:gd name="connsiteX0" fmla="*/ 11504198 w 11504198"/>
              <a:gd name="connsiteY0" fmla="*/ 1351814 h 1351814"/>
              <a:gd name="connsiteX1" fmla="*/ 9457030 w 11504198"/>
              <a:gd name="connsiteY1" fmla="*/ 549631 h 1351814"/>
              <a:gd name="connsiteX2" fmla="*/ 7300684 w 11504198"/>
              <a:gd name="connsiteY2" fmla="*/ 890825 h 1351814"/>
              <a:gd name="connsiteX3" fmla="*/ 5139574 w 11504198"/>
              <a:gd name="connsiteY3" fmla="*/ 254 h 1351814"/>
              <a:gd name="connsiteX4" fmla="*/ 3164113 w 11504198"/>
              <a:gd name="connsiteY4" fmla="*/ 990689 h 1351814"/>
              <a:gd name="connsiteX5" fmla="*/ 1306286 w 11504198"/>
              <a:gd name="connsiteY5" fmla="*/ 337548 h 1351814"/>
              <a:gd name="connsiteX6" fmla="*/ 0 w 11504198"/>
              <a:gd name="connsiteY6" fmla="*/ 932633 h 1351814"/>
              <a:gd name="connsiteX7" fmla="*/ 0 w 11504198"/>
              <a:gd name="connsiteY7" fmla="*/ 932633 h 1351814"/>
              <a:gd name="connsiteX0" fmla="*/ 11504198 w 11504198"/>
              <a:gd name="connsiteY0" fmla="*/ 1351562 h 1351562"/>
              <a:gd name="connsiteX1" fmla="*/ 9457030 w 11504198"/>
              <a:gd name="connsiteY1" fmla="*/ 549379 h 1351562"/>
              <a:gd name="connsiteX2" fmla="*/ 7355275 w 11504198"/>
              <a:gd name="connsiteY2" fmla="*/ 999756 h 1351562"/>
              <a:gd name="connsiteX3" fmla="*/ 5139574 w 11504198"/>
              <a:gd name="connsiteY3" fmla="*/ 2 h 1351562"/>
              <a:gd name="connsiteX4" fmla="*/ 3164113 w 11504198"/>
              <a:gd name="connsiteY4" fmla="*/ 990437 h 1351562"/>
              <a:gd name="connsiteX5" fmla="*/ 1306286 w 11504198"/>
              <a:gd name="connsiteY5" fmla="*/ 337296 h 1351562"/>
              <a:gd name="connsiteX6" fmla="*/ 0 w 11504198"/>
              <a:gd name="connsiteY6" fmla="*/ 932381 h 1351562"/>
              <a:gd name="connsiteX7" fmla="*/ 0 w 11504198"/>
              <a:gd name="connsiteY7" fmla="*/ 932381 h 1351562"/>
              <a:gd name="connsiteX0" fmla="*/ 11504198 w 11504198"/>
              <a:gd name="connsiteY0" fmla="*/ 1351562 h 1351562"/>
              <a:gd name="connsiteX1" fmla="*/ 9593507 w 11504198"/>
              <a:gd name="connsiteY1" fmla="*/ 672209 h 1351562"/>
              <a:gd name="connsiteX2" fmla="*/ 7355275 w 11504198"/>
              <a:gd name="connsiteY2" fmla="*/ 999756 h 1351562"/>
              <a:gd name="connsiteX3" fmla="*/ 5139574 w 11504198"/>
              <a:gd name="connsiteY3" fmla="*/ 2 h 1351562"/>
              <a:gd name="connsiteX4" fmla="*/ 3164113 w 11504198"/>
              <a:gd name="connsiteY4" fmla="*/ 990437 h 1351562"/>
              <a:gd name="connsiteX5" fmla="*/ 1306286 w 11504198"/>
              <a:gd name="connsiteY5" fmla="*/ 337296 h 1351562"/>
              <a:gd name="connsiteX6" fmla="*/ 0 w 11504198"/>
              <a:gd name="connsiteY6" fmla="*/ 932381 h 1351562"/>
              <a:gd name="connsiteX7" fmla="*/ 0 w 11504198"/>
              <a:gd name="connsiteY7" fmla="*/ 932381 h 1351562"/>
              <a:gd name="connsiteX0" fmla="*/ 11504198 w 11504198"/>
              <a:gd name="connsiteY0" fmla="*/ 1351562 h 1389681"/>
              <a:gd name="connsiteX1" fmla="*/ 9593507 w 11504198"/>
              <a:gd name="connsiteY1" fmla="*/ 672209 h 1389681"/>
              <a:gd name="connsiteX2" fmla="*/ 7355275 w 11504198"/>
              <a:gd name="connsiteY2" fmla="*/ 999756 h 1389681"/>
              <a:gd name="connsiteX3" fmla="*/ 5139574 w 11504198"/>
              <a:gd name="connsiteY3" fmla="*/ 2 h 1389681"/>
              <a:gd name="connsiteX4" fmla="*/ 3164113 w 11504198"/>
              <a:gd name="connsiteY4" fmla="*/ 990437 h 1389681"/>
              <a:gd name="connsiteX5" fmla="*/ 1306286 w 11504198"/>
              <a:gd name="connsiteY5" fmla="*/ 337296 h 1389681"/>
              <a:gd name="connsiteX6" fmla="*/ 0 w 11504198"/>
              <a:gd name="connsiteY6" fmla="*/ 932381 h 1389681"/>
              <a:gd name="connsiteX7" fmla="*/ 0 w 11504198"/>
              <a:gd name="connsiteY7" fmla="*/ 932381 h 1389681"/>
              <a:gd name="connsiteX0" fmla="*/ 11504198 w 11504198"/>
              <a:gd name="connsiteY0" fmla="*/ 1351562 h 1389681"/>
              <a:gd name="connsiteX1" fmla="*/ 9593507 w 11504198"/>
              <a:gd name="connsiteY1" fmla="*/ 672209 h 1389681"/>
              <a:gd name="connsiteX2" fmla="*/ 7355275 w 11504198"/>
              <a:gd name="connsiteY2" fmla="*/ 999756 h 1389681"/>
              <a:gd name="connsiteX3" fmla="*/ 5139574 w 11504198"/>
              <a:gd name="connsiteY3" fmla="*/ 2 h 1389681"/>
              <a:gd name="connsiteX4" fmla="*/ 3164113 w 11504198"/>
              <a:gd name="connsiteY4" fmla="*/ 990437 h 1389681"/>
              <a:gd name="connsiteX5" fmla="*/ 1306286 w 11504198"/>
              <a:gd name="connsiteY5" fmla="*/ 337296 h 1389681"/>
              <a:gd name="connsiteX6" fmla="*/ 0 w 11504198"/>
              <a:gd name="connsiteY6" fmla="*/ 932381 h 1389681"/>
              <a:gd name="connsiteX7" fmla="*/ 0 w 11504198"/>
              <a:gd name="connsiteY7" fmla="*/ 932381 h 1389681"/>
              <a:gd name="connsiteX0" fmla="*/ 11504198 w 11504198"/>
              <a:gd name="connsiteY0" fmla="*/ 1351562 h 1389681"/>
              <a:gd name="connsiteX1" fmla="*/ 9593507 w 11504198"/>
              <a:gd name="connsiteY1" fmla="*/ 672209 h 1389681"/>
              <a:gd name="connsiteX2" fmla="*/ 7355275 w 11504198"/>
              <a:gd name="connsiteY2" fmla="*/ 999756 h 1389681"/>
              <a:gd name="connsiteX3" fmla="*/ 5139574 w 11504198"/>
              <a:gd name="connsiteY3" fmla="*/ 2 h 1389681"/>
              <a:gd name="connsiteX4" fmla="*/ 3164113 w 11504198"/>
              <a:gd name="connsiteY4" fmla="*/ 990437 h 1389681"/>
              <a:gd name="connsiteX5" fmla="*/ 1306286 w 11504198"/>
              <a:gd name="connsiteY5" fmla="*/ 337296 h 1389681"/>
              <a:gd name="connsiteX6" fmla="*/ 0 w 11504198"/>
              <a:gd name="connsiteY6" fmla="*/ 932381 h 1389681"/>
              <a:gd name="connsiteX7" fmla="*/ 0 w 11504198"/>
              <a:gd name="connsiteY7" fmla="*/ 932381 h 1389681"/>
              <a:gd name="connsiteX0" fmla="*/ 11504198 w 11504198"/>
              <a:gd name="connsiteY0" fmla="*/ 1351562 h 1387365"/>
              <a:gd name="connsiteX1" fmla="*/ 9593507 w 11504198"/>
              <a:gd name="connsiteY1" fmla="*/ 672209 h 1387365"/>
              <a:gd name="connsiteX2" fmla="*/ 7355275 w 11504198"/>
              <a:gd name="connsiteY2" fmla="*/ 999756 h 1387365"/>
              <a:gd name="connsiteX3" fmla="*/ 5139574 w 11504198"/>
              <a:gd name="connsiteY3" fmla="*/ 2 h 1387365"/>
              <a:gd name="connsiteX4" fmla="*/ 3164113 w 11504198"/>
              <a:gd name="connsiteY4" fmla="*/ 990437 h 1387365"/>
              <a:gd name="connsiteX5" fmla="*/ 1306286 w 11504198"/>
              <a:gd name="connsiteY5" fmla="*/ 337296 h 1387365"/>
              <a:gd name="connsiteX6" fmla="*/ 0 w 11504198"/>
              <a:gd name="connsiteY6" fmla="*/ 932381 h 1387365"/>
              <a:gd name="connsiteX7" fmla="*/ 0 w 11504198"/>
              <a:gd name="connsiteY7" fmla="*/ 932381 h 1387365"/>
              <a:gd name="connsiteX0" fmla="*/ 11504198 w 11504198"/>
              <a:gd name="connsiteY0" fmla="*/ 1351562 h 1390469"/>
              <a:gd name="connsiteX1" fmla="*/ 9661746 w 11504198"/>
              <a:gd name="connsiteY1" fmla="*/ 740448 h 1390469"/>
              <a:gd name="connsiteX2" fmla="*/ 7355275 w 11504198"/>
              <a:gd name="connsiteY2" fmla="*/ 999756 h 1390469"/>
              <a:gd name="connsiteX3" fmla="*/ 5139574 w 11504198"/>
              <a:gd name="connsiteY3" fmla="*/ 2 h 1390469"/>
              <a:gd name="connsiteX4" fmla="*/ 3164113 w 11504198"/>
              <a:gd name="connsiteY4" fmla="*/ 990437 h 1390469"/>
              <a:gd name="connsiteX5" fmla="*/ 1306286 w 11504198"/>
              <a:gd name="connsiteY5" fmla="*/ 337296 h 1390469"/>
              <a:gd name="connsiteX6" fmla="*/ 0 w 11504198"/>
              <a:gd name="connsiteY6" fmla="*/ 932381 h 1390469"/>
              <a:gd name="connsiteX7" fmla="*/ 0 w 11504198"/>
              <a:gd name="connsiteY7" fmla="*/ 932381 h 1390469"/>
              <a:gd name="connsiteX0" fmla="*/ 11504198 w 11504198"/>
              <a:gd name="connsiteY0" fmla="*/ 1352404 h 1391311"/>
              <a:gd name="connsiteX1" fmla="*/ 9661746 w 11504198"/>
              <a:gd name="connsiteY1" fmla="*/ 741290 h 1391311"/>
              <a:gd name="connsiteX2" fmla="*/ 7368923 w 11504198"/>
              <a:gd name="connsiteY2" fmla="*/ 1191667 h 1391311"/>
              <a:gd name="connsiteX3" fmla="*/ 5139574 w 11504198"/>
              <a:gd name="connsiteY3" fmla="*/ 844 h 1391311"/>
              <a:gd name="connsiteX4" fmla="*/ 3164113 w 11504198"/>
              <a:gd name="connsiteY4" fmla="*/ 991279 h 1391311"/>
              <a:gd name="connsiteX5" fmla="*/ 1306286 w 11504198"/>
              <a:gd name="connsiteY5" fmla="*/ 338138 h 1391311"/>
              <a:gd name="connsiteX6" fmla="*/ 0 w 11504198"/>
              <a:gd name="connsiteY6" fmla="*/ 933223 h 1391311"/>
              <a:gd name="connsiteX7" fmla="*/ 0 w 11504198"/>
              <a:gd name="connsiteY7" fmla="*/ 933223 h 1391311"/>
              <a:gd name="connsiteX0" fmla="*/ 11504198 w 11504198"/>
              <a:gd name="connsiteY0" fmla="*/ 1352404 h 1392705"/>
              <a:gd name="connsiteX1" fmla="*/ 9661746 w 11504198"/>
              <a:gd name="connsiteY1" fmla="*/ 768585 h 1392705"/>
              <a:gd name="connsiteX2" fmla="*/ 7368923 w 11504198"/>
              <a:gd name="connsiteY2" fmla="*/ 1191667 h 1392705"/>
              <a:gd name="connsiteX3" fmla="*/ 5139574 w 11504198"/>
              <a:gd name="connsiteY3" fmla="*/ 844 h 1392705"/>
              <a:gd name="connsiteX4" fmla="*/ 3164113 w 11504198"/>
              <a:gd name="connsiteY4" fmla="*/ 991279 h 1392705"/>
              <a:gd name="connsiteX5" fmla="*/ 1306286 w 11504198"/>
              <a:gd name="connsiteY5" fmla="*/ 338138 h 1392705"/>
              <a:gd name="connsiteX6" fmla="*/ 0 w 11504198"/>
              <a:gd name="connsiteY6" fmla="*/ 933223 h 1392705"/>
              <a:gd name="connsiteX7" fmla="*/ 0 w 11504198"/>
              <a:gd name="connsiteY7" fmla="*/ 933223 h 1392705"/>
              <a:gd name="connsiteX0" fmla="*/ 11828289 w 11828289"/>
              <a:gd name="connsiteY0" fmla="*/ 1352404 h 1392705"/>
              <a:gd name="connsiteX1" fmla="*/ 9985837 w 11828289"/>
              <a:gd name="connsiteY1" fmla="*/ 768585 h 1392705"/>
              <a:gd name="connsiteX2" fmla="*/ 7693014 w 11828289"/>
              <a:gd name="connsiteY2" fmla="*/ 1191667 h 1392705"/>
              <a:gd name="connsiteX3" fmla="*/ 5463665 w 11828289"/>
              <a:gd name="connsiteY3" fmla="*/ 844 h 1392705"/>
              <a:gd name="connsiteX4" fmla="*/ 3488204 w 11828289"/>
              <a:gd name="connsiteY4" fmla="*/ 991279 h 1392705"/>
              <a:gd name="connsiteX5" fmla="*/ 1630377 w 11828289"/>
              <a:gd name="connsiteY5" fmla="*/ 338138 h 1392705"/>
              <a:gd name="connsiteX6" fmla="*/ 324091 w 11828289"/>
              <a:gd name="connsiteY6" fmla="*/ 933223 h 1392705"/>
              <a:gd name="connsiteX7" fmla="*/ 0 w 11828289"/>
              <a:gd name="connsiteY7" fmla="*/ 933223 h 1392705"/>
              <a:gd name="connsiteX0" fmla="*/ 11504198 w 11504198"/>
              <a:gd name="connsiteY0" fmla="*/ 1352404 h 1392705"/>
              <a:gd name="connsiteX1" fmla="*/ 9661746 w 11504198"/>
              <a:gd name="connsiteY1" fmla="*/ 768585 h 1392705"/>
              <a:gd name="connsiteX2" fmla="*/ 7368923 w 11504198"/>
              <a:gd name="connsiteY2" fmla="*/ 1191667 h 1392705"/>
              <a:gd name="connsiteX3" fmla="*/ 5139574 w 11504198"/>
              <a:gd name="connsiteY3" fmla="*/ 844 h 1392705"/>
              <a:gd name="connsiteX4" fmla="*/ 3164113 w 11504198"/>
              <a:gd name="connsiteY4" fmla="*/ 991279 h 1392705"/>
              <a:gd name="connsiteX5" fmla="*/ 1306286 w 11504198"/>
              <a:gd name="connsiteY5" fmla="*/ 338138 h 1392705"/>
              <a:gd name="connsiteX6" fmla="*/ 0 w 11504198"/>
              <a:gd name="connsiteY6" fmla="*/ 933223 h 1392705"/>
              <a:gd name="connsiteX0" fmla="*/ 11828289 w 11828289"/>
              <a:gd name="connsiteY0" fmla="*/ 1352404 h 1392705"/>
              <a:gd name="connsiteX1" fmla="*/ 9985837 w 11828289"/>
              <a:gd name="connsiteY1" fmla="*/ 768585 h 1392705"/>
              <a:gd name="connsiteX2" fmla="*/ 7693014 w 11828289"/>
              <a:gd name="connsiteY2" fmla="*/ 1191667 h 1392705"/>
              <a:gd name="connsiteX3" fmla="*/ 5463665 w 11828289"/>
              <a:gd name="connsiteY3" fmla="*/ 844 h 1392705"/>
              <a:gd name="connsiteX4" fmla="*/ 3488204 w 11828289"/>
              <a:gd name="connsiteY4" fmla="*/ 991279 h 1392705"/>
              <a:gd name="connsiteX5" fmla="*/ 1630377 w 11828289"/>
              <a:gd name="connsiteY5" fmla="*/ 338138 h 1392705"/>
              <a:gd name="connsiteX6" fmla="*/ 0 w 11828289"/>
              <a:gd name="connsiteY6" fmla="*/ 829051 h 1392705"/>
              <a:gd name="connsiteX0" fmla="*/ 11828289 w 11828289"/>
              <a:gd name="connsiteY0" fmla="*/ 1352375 h 1392676"/>
              <a:gd name="connsiteX1" fmla="*/ 9985837 w 11828289"/>
              <a:gd name="connsiteY1" fmla="*/ 768556 h 1392676"/>
              <a:gd name="connsiteX2" fmla="*/ 7693014 w 11828289"/>
              <a:gd name="connsiteY2" fmla="*/ 1191638 h 1392676"/>
              <a:gd name="connsiteX3" fmla="*/ 5463665 w 11828289"/>
              <a:gd name="connsiteY3" fmla="*/ 815 h 1392676"/>
              <a:gd name="connsiteX4" fmla="*/ 3488204 w 11828289"/>
              <a:gd name="connsiteY4" fmla="*/ 991250 h 1392676"/>
              <a:gd name="connsiteX5" fmla="*/ 1989192 w 11828289"/>
              <a:gd name="connsiteY5" fmla="*/ 118190 h 1392676"/>
              <a:gd name="connsiteX6" fmla="*/ 0 w 11828289"/>
              <a:gd name="connsiteY6" fmla="*/ 829022 h 1392676"/>
              <a:gd name="connsiteX0" fmla="*/ 11828289 w 11828289"/>
              <a:gd name="connsiteY0" fmla="*/ 1352836 h 1393137"/>
              <a:gd name="connsiteX1" fmla="*/ 9985837 w 11828289"/>
              <a:gd name="connsiteY1" fmla="*/ 769017 h 1393137"/>
              <a:gd name="connsiteX2" fmla="*/ 7693014 w 11828289"/>
              <a:gd name="connsiteY2" fmla="*/ 1192099 h 1393137"/>
              <a:gd name="connsiteX3" fmla="*/ 5463665 w 11828289"/>
              <a:gd name="connsiteY3" fmla="*/ 1276 h 1393137"/>
              <a:gd name="connsiteX4" fmla="*/ 3835445 w 11828289"/>
              <a:gd name="connsiteY4" fmla="*/ 945412 h 1393137"/>
              <a:gd name="connsiteX5" fmla="*/ 1989192 w 11828289"/>
              <a:gd name="connsiteY5" fmla="*/ 118651 h 1393137"/>
              <a:gd name="connsiteX6" fmla="*/ 0 w 11828289"/>
              <a:gd name="connsiteY6" fmla="*/ 829483 h 1393137"/>
              <a:gd name="connsiteX0" fmla="*/ 11828289 w 11828289"/>
              <a:gd name="connsiteY0" fmla="*/ 1422213 h 1462514"/>
              <a:gd name="connsiteX1" fmla="*/ 9985837 w 11828289"/>
              <a:gd name="connsiteY1" fmla="*/ 838394 h 1462514"/>
              <a:gd name="connsiteX2" fmla="*/ 7693014 w 11828289"/>
              <a:gd name="connsiteY2" fmla="*/ 1261476 h 1462514"/>
              <a:gd name="connsiteX3" fmla="*/ 5579412 w 11828289"/>
              <a:gd name="connsiteY3" fmla="*/ 1205 h 1462514"/>
              <a:gd name="connsiteX4" fmla="*/ 3835445 w 11828289"/>
              <a:gd name="connsiteY4" fmla="*/ 1014789 h 1462514"/>
              <a:gd name="connsiteX5" fmla="*/ 1989192 w 11828289"/>
              <a:gd name="connsiteY5" fmla="*/ 188028 h 1462514"/>
              <a:gd name="connsiteX6" fmla="*/ 0 w 11828289"/>
              <a:gd name="connsiteY6" fmla="*/ 898860 h 1462514"/>
              <a:gd name="connsiteX0" fmla="*/ 11828289 w 11828289"/>
              <a:gd name="connsiteY0" fmla="*/ 1422363 h 1462664"/>
              <a:gd name="connsiteX1" fmla="*/ 9985837 w 11828289"/>
              <a:gd name="connsiteY1" fmla="*/ 838544 h 1462664"/>
              <a:gd name="connsiteX2" fmla="*/ 7739313 w 11828289"/>
              <a:gd name="connsiteY2" fmla="*/ 798639 h 1462664"/>
              <a:gd name="connsiteX3" fmla="*/ 5579412 w 11828289"/>
              <a:gd name="connsiteY3" fmla="*/ 1355 h 1462664"/>
              <a:gd name="connsiteX4" fmla="*/ 3835445 w 11828289"/>
              <a:gd name="connsiteY4" fmla="*/ 1014939 h 1462664"/>
              <a:gd name="connsiteX5" fmla="*/ 1989192 w 11828289"/>
              <a:gd name="connsiteY5" fmla="*/ 188178 h 1462664"/>
              <a:gd name="connsiteX6" fmla="*/ 0 w 11828289"/>
              <a:gd name="connsiteY6" fmla="*/ 899010 h 1462664"/>
              <a:gd name="connsiteX0" fmla="*/ 11828289 w 11828289"/>
              <a:gd name="connsiteY0" fmla="*/ 1422208 h 1445236"/>
              <a:gd name="connsiteX1" fmla="*/ 10032136 w 11828289"/>
              <a:gd name="connsiteY1" fmla="*/ 271230 h 1445236"/>
              <a:gd name="connsiteX2" fmla="*/ 7739313 w 11828289"/>
              <a:gd name="connsiteY2" fmla="*/ 798484 h 1445236"/>
              <a:gd name="connsiteX3" fmla="*/ 5579412 w 11828289"/>
              <a:gd name="connsiteY3" fmla="*/ 1200 h 1445236"/>
              <a:gd name="connsiteX4" fmla="*/ 3835445 w 11828289"/>
              <a:gd name="connsiteY4" fmla="*/ 1014784 h 1445236"/>
              <a:gd name="connsiteX5" fmla="*/ 1989192 w 11828289"/>
              <a:gd name="connsiteY5" fmla="*/ 188023 h 1445236"/>
              <a:gd name="connsiteX6" fmla="*/ 0 w 11828289"/>
              <a:gd name="connsiteY6" fmla="*/ 898855 h 1445236"/>
              <a:gd name="connsiteX0" fmla="*/ 11828289 w 11828289"/>
              <a:gd name="connsiteY0" fmla="*/ 1426303 h 1449331"/>
              <a:gd name="connsiteX1" fmla="*/ 10032136 w 11828289"/>
              <a:gd name="connsiteY1" fmla="*/ 275325 h 1449331"/>
              <a:gd name="connsiteX2" fmla="*/ 7820335 w 11828289"/>
              <a:gd name="connsiteY2" fmla="*/ 605809 h 1449331"/>
              <a:gd name="connsiteX3" fmla="*/ 5579412 w 11828289"/>
              <a:gd name="connsiteY3" fmla="*/ 5295 h 1449331"/>
              <a:gd name="connsiteX4" fmla="*/ 3835445 w 11828289"/>
              <a:gd name="connsiteY4" fmla="*/ 1018879 h 1449331"/>
              <a:gd name="connsiteX5" fmla="*/ 1989192 w 11828289"/>
              <a:gd name="connsiteY5" fmla="*/ 192118 h 1449331"/>
              <a:gd name="connsiteX6" fmla="*/ 0 w 11828289"/>
              <a:gd name="connsiteY6" fmla="*/ 902950 h 1449331"/>
              <a:gd name="connsiteX0" fmla="*/ 12904735 w 12904735"/>
              <a:gd name="connsiteY0" fmla="*/ 1495751 h 1517626"/>
              <a:gd name="connsiteX1" fmla="*/ 10032136 w 12904735"/>
              <a:gd name="connsiteY1" fmla="*/ 275325 h 1517626"/>
              <a:gd name="connsiteX2" fmla="*/ 7820335 w 12904735"/>
              <a:gd name="connsiteY2" fmla="*/ 605809 h 1517626"/>
              <a:gd name="connsiteX3" fmla="*/ 5579412 w 12904735"/>
              <a:gd name="connsiteY3" fmla="*/ 5295 h 1517626"/>
              <a:gd name="connsiteX4" fmla="*/ 3835445 w 12904735"/>
              <a:gd name="connsiteY4" fmla="*/ 1018879 h 1517626"/>
              <a:gd name="connsiteX5" fmla="*/ 1989192 w 12904735"/>
              <a:gd name="connsiteY5" fmla="*/ 192118 h 1517626"/>
              <a:gd name="connsiteX6" fmla="*/ 0 w 12904735"/>
              <a:gd name="connsiteY6" fmla="*/ 902950 h 1517626"/>
              <a:gd name="connsiteX0" fmla="*/ 12904735 w 12904735"/>
              <a:gd name="connsiteY0" fmla="*/ 1495751 h 1531590"/>
              <a:gd name="connsiteX1" fmla="*/ 10032136 w 12904735"/>
              <a:gd name="connsiteY1" fmla="*/ 275325 h 1531590"/>
              <a:gd name="connsiteX2" fmla="*/ 7820335 w 12904735"/>
              <a:gd name="connsiteY2" fmla="*/ 605809 h 1531590"/>
              <a:gd name="connsiteX3" fmla="*/ 5579412 w 12904735"/>
              <a:gd name="connsiteY3" fmla="*/ 5295 h 1531590"/>
              <a:gd name="connsiteX4" fmla="*/ 3835445 w 12904735"/>
              <a:gd name="connsiteY4" fmla="*/ 1018879 h 1531590"/>
              <a:gd name="connsiteX5" fmla="*/ 1989192 w 12904735"/>
              <a:gd name="connsiteY5" fmla="*/ 192118 h 1531590"/>
              <a:gd name="connsiteX6" fmla="*/ 0 w 12904735"/>
              <a:gd name="connsiteY6" fmla="*/ 902950 h 1531590"/>
              <a:gd name="connsiteX0" fmla="*/ 12904735 w 12904735"/>
              <a:gd name="connsiteY0" fmla="*/ 1495751 h 1517273"/>
              <a:gd name="connsiteX1" fmla="*/ 10032136 w 12904735"/>
              <a:gd name="connsiteY1" fmla="*/ 275325 h 1517273"/>
              <a:gd name="connsiteX2" fmla="*/ 7820335 w 12904735"/>
              <a:gd name="connsiteY2" fmla="*/ 605809 h 1517273"/>
              <a:gd name="connsiteX3" fmla="*/ 5579412 w 12904735"/>
              <a:gd name="connsiteY3" fmla="*/ 5295 h 1517273"/>
              <a:gd name="connsiteX4" fmla="*/ 3835445 w 12904735"/>
              <a:gd name="connsiteY4" fmla="*/ 1018879 h 1517273"/>
              <a:gd name="connsiteX5" fmla="*/ 1989192 w 12904735"/>
              <a:gd name="connsiteY5" fmla="*/ 192118 h 1517273"/>
              <a:gd name="connsiteX6" fmla="*/ 0 w 12904735"/>
              <a:gd name="connsiteY6" fmla="*/ 902950 h 1517273"/>
              <a:gd name="connsiteX0" fmla="*/ 12904735 w 12904735"/>
              <a:gd name="connsiteY0" fmla="*/ 1495751 h 1523700"/>
              <a:gd name="connsiteX1" fmla="*/ 10032136 w 12904735"/>
              <a:gd name="connsiteY1" fmla="*/ 275325 h 1523700"/>
              <a:gd name="connsiteX2" fmla="*/ 7820335 w 12904735"/>
              <a:gd name="connsiteY2" fmla="*/ 605809 h 1523700"/>
              <a:gd name="connsiteX3" fmla="*/ 5579412 w 12904735"/>
              <a:gd name="connsiteY3" fmla="*/ 5295 h 1523700"/>
              <a:gd name="connsiteX4" fmla="*/ 3835445 w 12904735"/>
              <a:gd name="connsiteY4" fmla="*/ 1018879 h 1523700"/>
              <a:gd name="connsiteX5" fmla="*/ 1989192 w 12904735"/>
              <a:gd name="connsiteY5" fmla="*/ 192118 h 1523700"/>
              <a:gd name="connsiteX6" fmla="*/ 0 w 12904735"/>
              <a:gd name="connsiteY6" fmla="*/ 902950 h 1523700"/>
              <a:gd name="connsiteX0" fmla="*/ 12904735 w 12904735"/>
              <a:gd name="connsiteY0" fmla="*/ 1496017 h 1530023"/>
              <a:gd name="connsiteX1" fmla="*/ 10124733 w 12904735"/>
              <a:gd name="connsiteY1" fmla="*/ 472361 h 1530023"/>
              <a:gd name="connsiteX2" fmla="*/ 7820335 w 12904735"/>
              <a:gd name="connsiteY2" fmla="*/ 606075 h 1530023"/>
              <a:gd name="connsiteX3" fmla="*/ 5579412 w 12904735"/>
              <a:gd name="connsiteY3" fmla="*/ 5561 h 1530023"/>
              <a:gd name="connsiteX4" fmla="*/ 3835445 w 12904735"/>
              <a:gd name="connsiteY4" fmla="*/ 1019145 h 1530023"/>
              <a:gd name="connsiteX5" fmla="*/ 1989192 w 12904735"/>
              <a:gd name="connsiteY5" fmla="*/ 192384 h 1530023"/>
              <a:gd name="connsiteX6" fmla="*/ 0 w 12904735"/>
              <a:gd name="connsiteY6" fmla="*/ 903216 h 1530023"/>
              <a:gd name="connsiteX0" fmla="*/ 12904735 w 12904735"/>
              <a:gd name="connsiteY0" fmla="*/ 1500325 h 1525525"/>
              <a:gd name="connsiteX1" fmla="*/ 10124733 w 12904735"/>
              <a:gd name="connsiteY1" fmla="*/ 476669 h 1525525"/>
              <a:gd name="connsiteX2" fmla="*/ 7415221 w 12904735"/>
              <a:gd name="connsiteY2" fmla="*/ 506211 h 1525525"/>
              <a:gd name="connsiteX3" fmla="*/ 5579412 w 12904735"/>
              <a:gd name="connsiteY3" fmla="*/ 9869 h 1525525"/>
              <a:gd name="connsiteX4" fmla="*/ 3835445 w 12904735"/>
              <a:gd name="connsiteY4" fmla="*/ 1023453 h 1525525"/>
              <a:gd name="connsiteX5" fmla="*/ 1989192 w 12904735"/>
              <a:gd name="connsiteY5" fmla="*/ 196692 h 1525525"/>
              <a:gd name="connsiteX6" fmla="*/ 0 w 12904735"/>
              <a:gd name="connsiteY6" fmla="*/ 907524 h 1525525"/>
              <a:gd name="connsiteX0" fmla="*/ 12904735 w 12904735"/>
              <a:gd name="connsiteY0" fmla="*/ 1499771 h 1521254"/>
              <a:gd name="connsiteX1" fmla="*/ 9360804 w 12904735"/>
              <a:gd name="connsiteY1" fmla="*/ 267770 h 1521254"/>
              <a:gd name="connsiteX2" fmla="*/ 7415221 w 12904735"/>
              <a:gd name="connsiteY2" fmla="*/ 505657 h 1521254"/>
              <a:gd name="connsiteX3" fmla="*/ 5579412 w 12904735"/>
              <a:gd name="connsiteY3" fmla="*/ 9315 h 1521254"/>
              <a:gd name="connsiteX4" fmla="*/ 3835445 w 12904735"/>
              <a:gd name="connsiteY4" fmla="*/ 1022899 h 1521254"/>
              <a:gd name="connsiteX5" fmla="*/ 1989192 w 12904735"/>
              <a:gd name="connsiteY5" fmla="*/ 196138 h 1521254"/>
              <a:gd name="connsiteX6" fmla="*/ 0 w 12904735"/>
              <a:gd name="connsiteY6" fmla="*/ 906970 h 1521254"/>
              <a:gd name="connsiteX0" fmla="*/ 12904735 w 12904735"/>
              <a:gd name="connsiteY0" fmla="*/ 1499771 h 1499771"/>
              <a:gd name="connsiteX1" fmla="*/ 10956860 w 12904735"/>
              <a:gd name="connsiteY1" fmla="*/ 1101336 h 1499771"/>
              <a:gd name="connsiteX2" fmla="*/ 9360804 w 12904735"/>
              <a:gd name="connsiteY2" fmla="*/ 267770 h 1499771"/>
              <a:gd name="connsiteX3" fmla="*/ 7415221 w 12904735"/>
              <a:gd name="connsiteY3" fmla="*/ 505657 h 1499771"/>
              <a:gd name="connsiteX4" fmla="*/ 5579412 w 12904735"/>
              <a:gd name="connsiteY4" fmla="*/ 9315 h 1499771"/>
              <a:gd name="connsiteX5" fmla="*/ 3835445 w 12904735"/>
              <a:gd name="connsiteY5" fmla="*/ 1022899 h 1499771"/>
              <a:gd name="connsiteX6" fmla="*/ 1989192 w 12904735"/>
              <a:gd name="connsiteY6" fmla="*/ 196138 h 1499771"/>
              <a:gd name="connsiteX7" fmla="*/ 0 w 12904735"/>
              <a:gd name="connsiteY7" fmla="*/ 906970 h 1499771"/>
              <a:gd name="connsiteX0" fmla="*/ 12904735 w 12904735"/>
              <a:gd name="connsiteY0" fmla="*/ 1499379 h 1499379"/>
              <a:gd name="connsiteX1" fmla="*/ 10956860 w 12904735"/>
              <a:gd name="connsiteY1" fmla="*/ 1100944 h 1499379"/>
              <a:gd name="connsiteX2" fmla="*/ 9071437 w 12904735"/>
              <a:gd name="connsiteY2" fmla="*/ 105333 h 1499379"/>
              <a:gd name="connsiteX3" fmla="*/ 7415221 w 12904735"/>
              <a:gd name="connsiteY3" fmla="*/ 505265 h 1499379"/>
              <a:gd name="connsiteX4" fmla="*/ 5579412 w 12904735"/>
              <a:gd name="connsiteY4" fmla="*/ 8923 h 1499379"/>
              <a:gd name="connsiteX5" fmla="*/ 3835445 w 12904735"/>
              <a:gd name="connsiteY5" fmla="*/ 1022507 h 1499379"/>
              <a:gd name="connsiteX6" fmla="*/ 1989192 w 12904735"/>
              <a:gd name="connsiteY6" fmla="*/ 195746 h 1499379"/>
              <a:gd name="connsiteX7" fmla="*/ 0 w 12904735"/>
              <a:gd name="connsiteY7" fmla="*/ 906578 h 1499379"/>
              <a:gd name="connsiteX0" fmla="*/ 12904735 w 12904735"/>
              <a:gd name="connsiteY0" fmla="*/ 1513537 h 1513537"/>
              <a:gd name="connsiteX1" fmla="*/ 10956860 w 12904735"/>
              <a:gd name="connsiteY1" fmla="*/ 1115102 h 1513537"/>
              <a:gd name="connsiteX2" fmla="*/ 9071437 w 12904735"/>
              <a:gd name="connsiteY2" fmla="*/ 119491 h 1513537"/>
              <a:gd name="connsiteX3" fmla="*/ 7322623 w 12904735"/>
              <a:gd name="connsiteY3" fmla="*/ 311079 h 1513537"/>
              <a:gd name="connsiteX4" fmla="*/ 5579412 w 12904735"/>
              <a:gd name="connsiteY4" fmla="*/ 23081 h 1513537"/>
              <a:gd name="connsiteX5" fmla="*/ 3835445 w 12904735"/>
              <a:gd name="connsiteY5" fmla="*/ 1036665 h 1513537"/>
              <a:gd name="connsiteX6" fmla="*/ 1989192 w 12904735"/>
              <a:gd name="connsiteY6" fmla="*/ 209904 h 1513537"/>
              <a:gd name="connsiteX7" fmla="*/ 0 w 12904735"/>
              <a:gd name="connsiteY7" fmla="*/ 920736 h 1513537"/>
              <a:gd name="connsiteX0" fmla="*/ 12904735 w 12904735"/>
              <a:gd name="connsiteY0" fmla="*/ 1513806 h 1513806"/>
              <a:gd name="connsiteX1" fmla="*/ 10956860 w 12904735"/>
              <a:gd name="connsiteY1" fmla="*/ 1115371 h 1513806"/>
              <a:gd name="connsiteX2" fmla="*/ 9025138 w 12904735"/>
              <a:gd name="connsiteY2" fmla="*/ 154484 h 1513806"/>
              <a:gd name="connsiteX3" fmla="*/ 7322623 w 12904735"/>
              <a:gd name="connsiteY3" fmla="*/ 311348 h 1513806"/>
              <a:gd name="connsiteX4" fmla="*/ 5579412 w 12904735"/>
              <a:gd name="connsiteY4" fmla="*/ 23350 h 1513806"/>
              <a:gd name="connsiteX5" fmla="*/ 3835445 w 12904735"/>
              <a:gd name="connsiteY5" fmla="*/ 1036934 h 1513806"/>
              <a:gd name="connsiteX6" fmla="*/ 1989192 w 12904735"/>
              <a:gd name="connsiteY6" fmla="*/ 210173 h 1513806"/>
              <a:gd name="connsiteX7" fmla="*/ 0 w 12904735"/>
              <a:gd name="connsiteY7" fmla="*/ 921005 h 1513806"/>
              <a:gd name="connsiteX0" fmla="*/ 12904735 w 12904735"/>
              <a:gd name="connsiteY0" fmla="*/ 1513806 h 1513806"/>
              <a:gd name="connsiteX1" fmla="*/ 10956860 w 12904735"/>
              <a:gd name="connsiteY1" fmla="*/ 1115371 h 1513806"/>
              <a:gd name="connsiteX2" fmla="*/ 9025138 w 12904735"/>
              <a:gd name="connsiteY2" fmla="*/ 154484 h 1513806"/>
              <a:gd name="connsiteX3" fmla="*/ 7322623 w 12904735"/>
              <a:gd name="connsiteY3" fmla="*/ 311348 h 1513806"/>
              <a:gd name="connsiteX4" fmla="*/ 5579412 w 12904735"/>
              <a:gd name="connsiteY4" fmla="*/ 23350 h 1513806"/>
              <a:gd name="connsiteX5" fmla="*/ 3835445 w 12904735"/>
              <a:gd name="connsiteY5" fmla="*/ 1036934 h 1513806"/>
              <a:gd name="connsiteX6" fmla="*/ 1989192 w 12904735"/>
              <a:gd name="connsiteY6" fmla="*/ 210173 h 1513806"/>
              <a:gd name="connsiteX7" fmla="*/ 0 w 12904735"/>
              <a:gd name="connsiteY7" fmla="*/ 921005 h 1513806"/>
              <a:gd name="connsiteX0" fmla="*/ 12904735 w 12904735"/>
              <a:gd name="connsiteY0" fmla="*/ 1513806 h 1513806"/>
              <a:gd name="connsiteX1" fmla="*/ 10956860 w 12904735"/>
              <a:gd name="connsiteY1" fmla="*/ 1115371 h 1513806"/>
              <a:gd name="connsiteX2" fmla="*/ 9025138 w 12904735"/>
              <a:gd name="connsiteY2" fmla="*/ 154484 h 1513806"/>
              <a:gd name="connsiteX3" fmla="*/ 7322623 w 12904735"/>
              <a:gd name="connsiteY3" fmla="*/ 311348 h 1513806"/>
              <a:gd name="connsiteX4" fmla="*/ 5579412 w 12904735"/>
              <a:gd name="connsiteY4" fmla="*/ 23350 h 1513806"/>
              <a:gd name="connsiteX5" fmla="*/ 3835445 w 12904735"/>
              <a:gd name="connsiteY5" fmla="*/ 1036934 h 1513806"/>
              <a:gd name="connsiteX6" fmla="*/ 1989192 w 12904735"/>
              <a:gd name="connsiteY6" fmla="*/ 210173 h 1513806"/>
              <a:gd name="connsiteX7" fmla="*/ 0 w 12904735"/>
              <a:gd name="connsiteY7" fmla="*/ 921005 h 1513806"/>
              <a:gd name="connsiteX0" fmla="*/ 12904735 w 12904735"/>
              <a:gd name="connsiteY0" fmla="*/ 1513806 h 1513806"/>
              <a:gd name="connsiteX1" fmla="*/ 10852688 w 12904735"/>
              <a:gd name="connsiteY1" fmla="*/ 1300566 h 1513806"/>
              <a:gd name="connsiteX2" fmla="*/ 9025138 w 12904735"/>
              <a:gd name="connsiteY2" fmla="*/ 154484 h 1513806"/>
              <a:gd name="connsiteX3" fmla="*/ 7322623 w 12904735"/>
              <a:gd name="connsiteY3" fmla="*/ 311348 h 1513806"/>
              <a:gd name="connsiteX4" fmla="*/ 5579412 w 12904735"/>
              <a:gd name="connsiteY4" fmla="*/ 23350 h 1513806"/>
              <a:gd name="connsiteX5" fmla="*/ 3835445 w 12904735"/>
              <a:gd name="connsiteY5" fmla="*/ 1036934 h 1513806"/>
              <a:gd name="connsiteX6" fmla="*/ 1989192 w 12904735"/>
              <a:gd name="connsiteY6" fmla="*/ 210173 h 1513806"/>
              <a:gd name="connsiteX7" fmla="*/ 0 w 12904735"/>
              <a:gd name="connsiteY7" fmla="*/ 921005 h 1513806"/>
              <a:gd name="connsiteX0" fmla="*/ 12904735 w 12904735"/>
              <a:gd name="connsiteY0" fmla="*/ 2219861 h 2219861"/>
              <a:gd name="connsiteX1" fmla="*/ 10852688 w 12904735"/>
              <a:gd name="connsiteY1" fmla="*/ 1300566 h 2219861"/>
              <a:gd name="connsiteX2" fmla="*/ 9025138 w 12904735"/>
              <a:gd name="connsiteY2" fmla="*/ 154484 h 2219861"/>
              <a:gd name="connsiteX3" fmla="*/ 7322623 w 12904735"/>
              <a:gd name="connsiteY3" fmla="*/ 311348 h 2219861"/>
              <a:gd name="connsiteX4" fmla="*/ 5579412 w 12904735"/>
              <a:gd name="connsiteY4" fmla="*/ 23350 h 2219861"/>
              <a:gd name="connsiteX5" fmla="*/ 3835445 w 12904735"/>
              <a:gd name="connsiteY5" fmla="*/ 1036934 h 2219861"/>
              <a:gd name="connsiteX6" fmla="*/ 1989192 w 12904735"/>
              <a:gd name="connsiteY6" fmla="*/ 210173 h 2219861"/>
              <a:gd name="connsiteX7" fmla="*/ 0 w 12904735"/>
              <a:gd name="connsiteY7" fmla="*/ 921005 h 2219861"/>
              <a:gd name="connsiteX0" fmla="*/ 12904735 w 12904735"/>
              <a:gd name="connsiteY0" fmla="*/ 2219861 h 2219861"/>
              <a:gd name="connsiteX1" fmla="*/ 10852688 w 12904735"/>
              <a:gd name="connsiteY1" fmla="*/ 1300566 h 2219861"/>
              <a:gd name="connsiteX2" fmla="*/ 9025138 w 12904735"/>
              <a:gd name="connsiteY2" fmla="*/ 154484 h 2219861"/>
              <a:gd name="connsiteX3" fmla="*/ 7322623 w 12904735"/>
              <a:gd name="connsiteY3" fmla="*/ 311348 h 2219861"/>
              <a:gd name="connsiteX4" fmla="*/ 5579412 w 12904735"/>
              <a:gd name="connsiteY4" fmla="*/ 23350 h 2219861"/>
              <a:gd name="connsiteX5" fmla="*/ 3835445 w 12904735"/>
              <a:gd name="connsiteY5" fmla="*/ 1036934 h 2219861"/>
              <a:gd name="connsiteX6" fmla="*/ 1989192 w 12904735"/>
              <a:gd name="connsiteY6" fmla="*/ 210173 h 2219861"/>
              <a:gd name="connsiteX7" fmla="*/ 0 w 12904735"/>
              <a:gd name="connsiteY7" fmla="*/ 921005 h 2219861"/>
              <a:gd name="connsiteX0" fmla="*/ 12904735 w 12904735"/>
              <a:gd name="connsiteY0" fmla="*/ 2208594 h 2208594"/>
              <a:gd name="connsiteX1" fmla="*/ 10852688 w 12904735"/>
              <a:gd name="connsiteY1" fmla="*/ 1289299 h 2208594"/>
              <a:gd name="connsiteX2" fmla="*/ 9025138 w 12904735"/>
              <a:gd name="connsiteY2" fmla="*/ 143217 h 2208594"/>
              <a:gd name="connsiteX3" fmla="*/ 7322623 w 12904735"/>
              <a:gd name="connsiteY3" fmla="*/ 300081 h 2208594"/>
              <a:gd name="connsiteX4" fmla="*/ 5579412 w 12904735"/>
              <a:gd name="connsiteY4" fmla="*/ 12083 h 2208594"/>
              <a:gd name="connsiteX5" fmla="*/ 3546078 w 12904735"/>
              <a:gd name="connsiteY5" fmla="*/ 782599 h 2208594"/>
              <a:gd name="connsiteX6" fmla="*/ 1989192 w 12904735"/>
              <a:gd name="connsiteY6" fmla="*/ 198906 h 2208594"/>
              <a:gd name="connsiteX7" fmla="*/ 0 w 12904735"/>
              <a:gd name="connsiteY7" fmla="*/ 909738 h 2208594"/>
              <a:gd name="connsiteX0" fmla="*/ 12904735 w 12904735"/>
              <a:gd name="connsiteY0" fmla="*/ 2321993 h 2321993"/>
              <a:gd name="connsiteX1" fmla="*/ 10852688 w 12904735"/>
              <a:gd name="connsiteY1" fmla="*/ 1402698 h 2321993"/>
              <a:gd name="connsiteX2" fmla="*/ 9025138 w 12904735"/>
              <a:gd name="connsiteY2" fmla="*/ 256616 h 2321993"/>
              <a:gd name="connsiteX3" fmla="*/ 7322623 w 12904735"/>
              <a:gd name="connsiteY3" fmla="*/ 413480 h 2321993"/>
              <a:gd name="connsiteX4" fmla="*/ 5440516 w 12904735"/>
              <a:gd name="connsiteY4" fmla="*/ 9735 h 2321993"/>
              <a:gd name="connsiteX5" fmla="*/ 3546078 w 12904735"/>
              <a:gd name="connsiteY5" fmla="*/ 895998 h 2321993"/>
              <a:gd name="connsiteX6" fmla="*/ 1989192 w 12904735"/>
              <a:gd name="connsiteY6" fmla="*/ 312305 h 2321993"/>
              <a:gd name="connsiteX7" fmla="*/ 0 w 12904735"/>
              <a:gd name="connsiteY7" fmla="*/ 1023137 h 2321993"/>
              <a:gd name="connsiteX0" fmla="*/ 12904735 w 12904735"/>
              <a:gd name="connsiteY0" fmla="*/ 2319284 h 2319284"/>
              <a:gd name="connsiteX1" fmla="*/ 10852688 w 12904735"/>
              <a:gd name="connsiteY1" fmla="*/ 1399989 h 2319284"/>
              <a:gd name="connsiteX2" fmla="*/ 9025138 w 12904735"/>
              <a:gd name="connsiteY2" fmla="*/ 253907 h 2319284"/>
              <a:gd name="connsiteX3" fmla="*/ 7322623 w 12904735"/>
              <a:gd name="connsiteY3" fmla="*/ 410771 h 2319284"/>
              <a:gd name="connsiteX4" fmla="*/ 5440516 w 12904735"/>
              <a:gd name="connsiteY4" fmla="*/ 7026 h 2319284"/>
              <a:gd name="connsiteX5" fmla="*/ 3546078 w 12904735"/>
              <a:gd name="connsiteY5" fmla="*/ 893289 h 2319284"/>
              <a:gd name="connsiteX6" fmla="*/ 1989192 w 12904735"/>
              <a:gd name="connsiteY6" fmla="*/ 309596 h 2319284"/>
              <a:gd name="connsiteX7" fmla="*/ 0 w 12904735"/>
              <a:gd name="connsiteY7" fmla="*/ 1020428 h 2319284"/>
              <a:gd name="connsiteX0" fmla="*/ 12904735 w 12904735"/>
              <a:gd name="connsiteY0" fmla="*/ 2318870 h 2318870"/>
              <a:gd name="connsiteX1" fmla="*/ 10852688 w 12904735"/>
              <a:gd name="connsiteY1" fmla="*/ 1399575 h 2318870"/>
              <a:gd name="connsiteX2" fmla="*/ 9025138 w 12904735"/>
              <a:gd name="connsiteY2" fmla="*/ 253493 h 2318870"/>
              <a:gd name="connsiteX3" fmla="*/ 7473094 w 12904735"/>
              <a:gd name="connsiteY3" fmla="*/ 421932 h 2318870"/>
              <a:gd name="connsiteX4" fmla="*/ 5440516 w 12904735"/>
              <a:gd name="connsiteY4" fmla="*/ 6612 h 2318870"/>
              <a:gd name="connsiteX5" fmla="*/ 3546078 w 12904735"/>
              <a:gd name="connsiteY5" fmla="*/ 892875 h 2318870"/>
              <a:gd name="connsiteX6" fmla="*/ 1989192 w 12904735"/>
              <a:gd name="connsiteY6" fmla="*/ 309182 h 2318870"/>
              <a:gd name="connsiteX7" fmla="*/ 0 w 12904735"/>
              <a:gd name="connsiteY7" fmla="*/ 1020014 h 2318870"/>
              <a:gd name="connsiteX0" fmla="*/ 12904735 w 12904735"/>
              <a:gd name="connsiteY0" fmla="*/ 2318870 h 2318870"/>
              <a:gd name="connsiteX1" fmla="*/ 10852688 w 12904735"/>
              <a:gd name="connsiteY1" fmla="*/ 1399575 h 2318870"/>
              <a:gd name="connsiteX2" fmla="*/ 9025138 w 12904735"/>
              <a:gd name="connsiteY2" fmla="*/ 253493 h 2318870"/>
              <a:gd name="connsiteX3" fmla="*/ 7473094 w 12904735"/>
              <a:gd name="connsiteY3" fmla="*/ 421932 h 2318870"/>
              <a:gd name="connsiteX4" fmla="*/ 5440516 w 12904735"/>
              <a:gd name="connsiteY4" fmla="*/ 6612 h 2318870"/>
              <a:gd name="connsiteX5" fmla="*/ 3546078 w 12904735"/>
              <a:gd name="connsiteY5" fmla="*/ 892875 h 2318870"/>
              <a:gd name="connsiteX6" fmla="*/ 1989192 w 12904735"/>
              <a:gd name="connsiteY6" fmla="*/ 309182 h 2318870"/>
              <a:gd name="connsiteX7" fmla="*/ 0 w 12904735"/>
              <a:gd name="connsiteY7" fmla="*/ 1020014 h 2318870"/>
              <a:gd name="connsiteX0" fmla="*/ 12869335 w 12869335"/>
              <a:gd name="connsiteY0" fmla="*/ 2318870 h 2318870"/>
              <a:gd name="connsiteX1" fmla="*/ 10817288 w 12869335"/>
              <a:gd name="connsiteY1" fmla="*/ 1399575 h 2318870"/>
              <a:gd name="connsiteX2" fmla="*/ 8989738 w 12869335"/>
              <a:gd name="connsiteY2" fmla="*/ 253493 h 2318870"/>
              <a:gd name="connsiteX3" fmla="*/ 7437694 w 12869335"/>
              <a:gd name="connsiteY3" fmla="*/ 421932 h 2318870"/>
              <a:gd name="connsiteX4" fmla="*/ 5405116 w 12869335"/>
              <a:gd name="connsiteY4" fmla="*/ 6612 h 2318870"/>
              <a:gd name="connsiteX5" fmla="*/ 3510678 w 12869335"/>
              <a:gd name="connsiteY5" fmla="*/ 892875 h 2318870"/>
              <a:gd name="connsiteX6" fmla="*/ 1953792 w 12869335"/>
              <a:gd name="connsiteY6" fmla="*/ 309182 h 2318870"/>
              <a:gd name="connsiteX7" fmla="*/ 0 w 12869335"/>
              <a:gd name="connsiteY7" fmla="*/ 1043164 h 2318870"/>
              <a:gd name="connsiteX0" fmla="*/ 12727736 w 12727736"/>
              <a:gd name="connsiteY0" fmla="*/ 2318870 h 2318870"/>
              <a:gd name="connsiteX1" fmla="*/ 10675689 w 12727736"/>
              <a:gd name="connsiteY1" fmla="*/ 1399575 h 2318870"/>
              <a:gd name="connsiteX2" fmla="*/ 8848139 w 12727736"/>
              <a:gd name="connsiteY2" fmla="*/ 253493 h 2318870"/>
              <a:gd name="connsiteX3" fmla="*/ 7296095 w 12727736"/>
              <a:gd name="connsiteY3" fmla="*/ 421932 h 2318870"/>
              <a:gd name="connsiteX4" fmla="*/ 5263517 w 12727736"/>
              <a:gd name="connsiteY4" fmla="*/ 6612 h 2318870"/>
              <a:gd name="connsiteX5" fmla="*/ 3369079 w 12727736"/>
              <a:gd name="connsiteY5" fmla="*/ 892875 h 2318870"/>
              <a:gd name="connsiteX6" fmla="*/ 1812193 w 12727736"/>
              <a:gd name="connsiteY6" fmla="*/ 309182 h 2318870"/>
              <a:gd name="connsiteX7" fmla="*/ 0 w 12727736"/>
              <a:gd name="connsiteY7" fmla="*/ 1135761 h 2318870"/>
              <a:gd name="connsiteX0" fmla="*/ 12727736 w 12727736"/>
              <a:gd name="connsiteY0" fmla="*/ 2320090 h 2320090"/>
              <a:gd name="connsiteX1" fmla="*/ 10675689 w 12727736"/>
              <a:gd name="connsiteY1" fmla="*/ 1400795 h 2320090"/>
              <a:gd name="connsiteX2" fmla="*/ 8848139 w 12727736"/>
              <a:gd name="connsiteY2" fmla="*/ 254713 h 2320090"/>
              <a:gd name="connsiteX3" fmla="*/ 7296095 w 12727736"/>
              <a:gd name="connsiteY3" fmla="*/ 423152 h 2320090"/>
              <a:gd name="connsiteX4" fmla="*/ 5263517 w 12727736"/>
              <a:gd name="connsiteY4" fmla="*/ 7832 h 2320090"/>
              <a:gd name="connsiteX5" fmla="*/ 3227480 w 12727736"/>
              <a:gd name="connsiteY5" fmla="*/ 940394 h 2320090"/>
              <a:gd name="connsiteX6" fmla="*/ 1812193 w 12727736"/>
              <a:gd name="connsiteY6" fmla="*/ 310402 h 2320090"/>
              <a:gd name="connsiteX7" fmla="*/ 0 w 12727736"/>
              <a:gd name="connsiteY7" fmla="*/ 1136981 h 2320090"/>
              <a:gd name="connsiteX0" fmla="*/ 12727736 w 12727736"/>
              <a:gd name="connsiteY0" fmla="*/ 2111109 h 2111109"/>
              <a:gd name="connsiteX1" fmla="*/ 10675689 w 12727736"/>
              <a:gd name="connsiteY1" fmla="*/ 1191814 h 2111109"/>
              <a:gd name="connsiteX2" fmla="*/ 8848139 w 12727736"/>
              <a:gd name="connsiteY2" fmla="*/ 45732 h 2111109"/>
              <a:gd name="connsiteX3" fmla="*/ 7296095 w 12727736"/>
              <a:gd name="connsiteY3" fmla="*/ 214171 h 2111109"/>
              <a:gd name="connsiteX4" fmla="*/ 4661719 w 12727736"/>
              <a:gd name="connsiteY4" fmla="*/ 88218 h 2111109"/>
              <a:gd name="connsiteX5" fmla="*/ 3227480 w 12727736"/>
              <a:gd name="connsiteY5" fmla="*/ 731413 h 2111109"/>
              <a:gd name="connsiteX6" fmla="*/ 1812193 w 12727736"/>
              <a:gd name="connsiteY6" fmla="*/ 101421 h 2111109"/>
              <a:gd name="connsiteX7" fmla="*/ 0 w 12727736"/>
              <a:gd name="connsiteY7" fmla="*/ 928000 h 2111109"/>
              <a:gd name="connsiteX0" fmla="*/ 12727736 w 12727736"/>
              <a:gd name="connsiteY0" fmla="*/ 2125283 h 2125283"/>
              <a:gd name="connsiteX1" fmla="*/ 10675689 w 12727736"/>
              <a:gd name="connsiteY1" fmla="*/ 1205988 h 2125283"/>
              <a:gd name="connsiteX2" fmla="*/ 8848139 w 12727736"/>
              <a:gd name="connsiteY2" fmla="*/ 59906 h 2125283"/>
              <a:gd name="connsiteX3" fmla="*/ 7296095 w 12727736"/>
              <a:gd name="connsiteY3" fmla="*/ 228345 h 2125283"/>
              <a:gd name="connsiteX4" fmla="*/ 5742492 w 12727736"/>
              <a:gd name="connsiteY4" fmla="*/ 801408 h 2125283"/>
              <a:gd name="connsiteX5" fmla="*/ 4661719 w 12727736"/>
              <a:gd name="connsiteY5" fmla="*/ 102392 h 2125283"/>
              <a:gd name="connsiteX6" fmla="*/ 3227480 w 12727736"/>
              <a:gd name="connsiteY6" fmla="*/ 745587 h 2125283"/>
              <a:gd name="connsiteX7" fmla="*/ 1812193 w 12727736"/>
              <a:gd name="connsiteY7" fmla="*/ 115595 h 2125283"/>
              <a:gd name="connsiteX8" fmla="*/ 0 w 12727736"/>
              <a:gd name="connsiteY8" fmla="*/ 942174 h 2125283"/>
              <a:gd name="connsiteX0" fmla="*/ 12727736 w 12727736"/>
              <a:gd name="connsiteY0" fmla="*/ 2022990 h 2022990"/>
              <a:gd name="connsiteX1" fmla="*/ 10675689 w 12727736"/>
              <a:gd name="connsiteY1" fmla="*/ 1103695 h 2022990"/>
              <a:gd name="connsiteX2" fmla="*/ 8883539 w 12727736"/>
              <a:gd name="connsiteY2" fmla="*/ 189107 h 2022990"/>
              <a:gd name="connsiteX3" fmla="*/ 7296095 w 12727736"/>
              <a:gd name="connsiteY3" fmla="*/ 126052 h 2022990"/>
              <a:gd name="connsiteX4" fmla="*/ 5742492 w 12727736"/>
              <a:gd name="connsiteY4" fmla="*/ 699115 h 2022990"/>
              <a:gd name="connsiteX5" fmla="*/ 4661719 w 12727736"/>
              <a:gd name="connsiteY5" fmla="*/ 99 h 2022990"/>
              <a:gd name="connsiteX6" fmla="*/ 3227480 w 12727736"/>
              <a:gd name="connsiteY6" fmla="*/ 643294 h 2022990"/>
              <a:gd name="connsiteX7" fmla="*/ 1812193 w 12727736"/>
              <a:gd name="connsiteY7" fmla="*/ 13302 h 2022990"/>
              <a:gd name="connsiteX8" fmla="*/ 0 w 12727736"/>
              <a:gd name="connsiteY8" fmla="*/ 839881 h 2022990"/>
              <a:gd name="connsiteX0" fmla="*/ 12727736 w 12727736"/>
              <a:gd name="connsiteY0" fmla="*/ 2022990 h 2022990"/>
              <a:gd name="connsiteX1" fmla="*/ 10675689 w 12727736"/>
              <a:gd name="connsiteY1" fmla="*/ 1103695 h 2022990"/>
              <a:gd name="connsiteX2" fmla="*/ 8883539 w 12727736"/>
              <a:gd name="connsiteY2" fmla="*/ 189107 h 2022990"/>
              <a:gd name="connsiteX3" fmla="*/ 7248895 w 12727736"/>
              <a:gd name="connsiteY3" fmla="*/ 253373 h 2022990"/>
              <a:gd name="connsiteX4" fmla="*/ 5742492 w 12727736"/>
              <a:gd name="connsiteY4" fmla="*/ 699115 h 2022990"/>
              <a:gd name="connsiteX5" fmla="*/ 4661719 w 12727736"/>
              <a:gd name="connsiteY5" fmla="*/ 99 h 2022990"/>
              <a:gd name="connsiteX6" fmla="*/ 3227480 w 12727736"/>
              <a:gd name="connsiteY6" fmla="*/ 643294 h 2022990"/>
              <a:gd name="connsiteX7" fmla="*/ 1812193 w 12727736"/>
              <a:gd name="connsiteY7" fmla="*/ 13302 h 2022990"/>
              <a:gd name="connsiteX8" fmla="*/ 0 w 12727736"/>
              <a:gd name="connsiteY8" fmla="*/ 839881 h 2022990"/>
              <a:gd name="connsiteX0" fmla="*/ 12727736 w 12727736"/>
              <a:gd name="connsiteY0" fmla="*/ 2022990 h 2022990"/>
              <a:gd name="connsiteX1" fmla="*/ 10675689 w 12727736"/>
              <a:gd name="connsiteY1" fmla="*/ 1103695 h 2022990"/>
              <a:gd name="connsiteX2" fmla="*/ 8387941 w 12727736"/>
              <a:gd name="connsiteY2" fmla="*/ 605796 h 2022990"/>
              <a:gd name="connsiteX3" fmla="*/ 7248895 w 12727736"/>
              <a:gd name="connsiteY3" fmla="*/ 253373 h 2022990"/>
              <a:gd name="connsiteX4" fmla="*/ 5742492 w 12727736"/>
              <a:gd name="connsiteY4" fmla="*/ 699115 h 2022990"/>
              <a:gd name="connsiteX5" fmla="*/ 4661719 w 12727736"/>
              <a:gd name="connsiteY5" fmla="*/ 99 h 2022990"/>
              <a:gd name="connsiteX6" fmla="*/ 3227480 w 12727736"/>
              <a:gd name="connsiteY6" fmla="*/ 643294 h 2022990"/>
              <a:gd name="connsiteX7" fmla="*/ 1812193 w 12727736"/>
              <a:gd name="connsiteY7" fmla="*/ 13302 h 2022990"/>
              <a:gd name="connsiteX8" fmla="*/ 0 w 12727736"/>
              <a:gd name="connsiteY8" fmla="*/ 839881 h 2022990"/>
              <a:gd name="connsiteX0" fmla="*/ 12727736 w 12727736"/>
              <a:gd name="connsiteY0" fmla="*/ 2022990 h 2022990"/>
              <a:gd name="connsiteX1" fmla="*/ 10675689 w 12727736"/>
              <a:gd name="connsiteY1" fmla="*/ 1103695 h 2022990"/>
              <a:gd name="connsiteX2" fmla="*/ 9884276 w 12727736"/>
              <a:gd name="connsiteY2" fmla="*/ 351874 h 2022990"/>
              <a:gd name="connsiteX3" fmla="*/ 8387941 w 12727736"/>
              <a:gd name="connsiteY3" fmla="*/ 605796 h 2022990"/>
              <a:gd name="connsiteX4" fmla="*/ 7248895 w 12727736"/>
              <a:gd name="connsiteY4" fmla="*/ 253373 h 2022990"/>
              <a:gd name="connsiteX5" fmla="*/ 5742492 w 12727736"/>
              <a:gd name="connsiteY5" fmla="*/ 699115 h 2022990"/>
              <a:gd name="connsiteX6" fmla="*/ 4661719 w 12727736"/>
              <a:gd name="connsiteY6" fmla="*/ 99 h 2022990"/>
              <a:gd name="connsiteX7" fmla="*/ 3227480 w 12727736"/>
              <a:gd name="connsiteY7" fmla="*/ 643294 h 2022990"/>
              <a:gd name="connsiteX8" fmla="*/ 1812193 w 12727736"/>
              <a:gd name="connsiteY8" fmla="*/ 13302 h 2022990"/>
              <a:gd name="connsiteX9" fmla="*/ 0 w 12727736"/>
              <a:gd name="connsiteY9" fmla="*/ 839881 h 2022990"/>
              <a:gd name="connsiteX0" fmla="*/ 12727736 w 12727736"/>
              <a:gd name="connsiteY0" fmla="*/ 2022990 h 2022990"/>
              <a:gd name="connsiteX1" fmla="*/ 10675689 w 12727736"/>
              <a:gd name="connsiteY1" fmla="*/ 1103695 h 2022990"/>
              <a:gd name="connsiteX2" fmla="*/ 9919676 w 12727736"/>
              <a:gd name="connsiteY2" fmla="*/ 236127 h 2022990"/>
              <a:gd name="connsiteX3" fmla="*/ 8387941 w 12727736"/>
              <a:gd name="connsiteY3" fmla="*/ 605796 h 2022990"/>
              <a:gd name="connsiteX4" fmla="*/ 7248895 w 12727736"/>
              <a:gd name="connsiteY4" fmla="*/ 253373 h 2022990"/>
              <a:gd name="connsiteX5" fmla="*/ 5742492 w 12727736"/>
              <a:gd name="connsiteY5" fmla="*/ 699115 h 2022990"/>
              <a:gd name="connsiteX6" fmla="*/ 4661719 w 12727736"/>
              <a:gd name="connsiteY6" fmla="*/ 99 h 2022990"/>
              <a:gd name="connsiteX7" fmla="*/ 3227480 w 12727736"/>
              <a:gd name="connsiteY7" fmla="*/ 643294 h 2022990"/>
              <a:gd name="connsiteX8" fmla="*/ 1812193 w 12727736"/>
              <a:gd name="connsiteY8" fmla="*/ 13302 h 2022990"/>
              <a:gd name="connsiteX9" fmla="*/ 0 w 12727736"/>
              <a:gd name="connsiteY9" fmla="*/ 839881 h 2022990"/>
              <a:gd name="connsiteX0" fmla="*/ 12727736 w 12727736"/>
              <a:gd name="connsiteY0" fmla="*/ 2022990 h 2022990"/>
              <a:gd name="connsiteX1" fmla="*/ 10675689 w 12727736"/>
              <a:gd name="connsiteY1" fmla="*/ 1103695 h 2022990"/>
              <a:gd name="connsiteX2" fmla="*/ 9919676 w 12727736"/>
              <a:gd name="connsiteY2" fmla="*/ 236127 h 2022990"/>
              <a:gd name="connsiteX3" fmla="*/ 8600341 w 12727736"/>
              <a:gd name="connsiteY3" fmla="*/ 420601 h 2022990"/>
              <a:gd name="connsiteX4" fmla="*/ 7248895 w 12727736"/>
              <a:gd name="connsiteY4" fmla="*/ 253373 h 2022990"/>
              <a:gd name="connsiteX5" fmla="*/ 5742492 w 12727736"/>
              <a:gd name="connsiteY5" fmla="*/ 699115 h 2022990"/>
              <a:gd name="connsiteX6" fmla="*/ 4661719 w 12727736"/>
              <a:gd name="connsiteY6" fmla="*/ 99 h 2022990"/>
              <a:gd name="connsiteX7" fmla="*/ 3227480 w 12727736"/>
              <a:gd name="connsiteY7" fmla="*/ 643294 h 2022990"/>
              <a:gd name="connsiteX8" fmla="*/ 1812193 w 12727736"/>
              <a:gd name="connsiteY8" fmla="*/ 13302 h 2022990"/>
              <a:gd name="connsiteX9" fmla="*/ 0 w 12727736"/>
              <a:gd name="connsiteY9" fmla="*/ 839881 h 2022990"/>
              <a:gd name="connsiteX0" fmla="*/ 12727736 w 12727736"/>
              <a:gd name="connsiteY0" fmla="*/ 2022990 h 2022990"/>
              <a:gd name="connsiteX1" fmla="*/ 10675689 w 12727736"/>
              <a:gd name="connsiteY1" fmla="*/ 1103695 h 2022990"/>
              <a:gd name="connsiteX2" fmla="*/ 10002276 w 12727736"/>
              <a:gd name="connsiteY2" fmla="*/ 27782 h 2022990"/>
              <a:gd name="connsiteX3" fmla="*/ 8600341 w 12727736"/>
              <a:gd name="connsiteY3" fmla="*/ 420601 h 2022990"/>
              <a:gd name="connsiteX4" fmla="*/ 7248895 w 12727736"/>
              <a:gd name="connsiteY4" fmla="*/ 253373 h 2022990"/>
              <a:gd name="connsiteX5" fmla="*/ 5742492 w 12727736"/>
              <a:gd name="connsiteY5" fmla="*/ 699115 h 2022990"/>
              <a:gd name="connsiteX6" fmla="*/ 4661719 w 12727736"/>
              <a:gd name="connsiteY6" fmla="*/ 99 h 2022990"/>
              <a:gd name="connsiteX7" fmla="*/ 3227480 w 12727736"/>
              <a:gd name="connsiteY7" fmla="*/ 643294 h 2022990"/>
              <a:gd name="connsiteX8" fmla="*/ 1812193 w 12727736"/>
              <a:gd name="connsiteY8" fmla="*/ 13302 h 2022990"/>
              <a:gd name="connsiteX9" fmla="*/ 0 w 12727736"/>
              <a:gd name="connsiteY9" fmla="*/ 839881 h 2022990"/>
              <a:gd name="connsiteX0" fmla="*/ 13187935 w 13187935"/>
              <a:gd name="connsiteY0" fmla="*/ 390959 h 1106721"/>
              <a:gd name="connsiteX1" fmla="*/ 10675689 w 13187935"/>
              <a:gd name="connsiteY1" fmla="*/ 1103695 h 1106721"/>
              <a:gd name="connsiteX2" fmla="*/ 10002276 w 13187935"/>
              <a:gd name="connsiteY2" fmla="*/ 27782 h 1106721"/>
              <a:gd name="connsiteX3" fmla="*/ 8600341 w 13187935"/>
              <a:gd name="connsiteY3" fmla="*/ 420601 h 1106721"/>
              <a:gd name="connsiteX4" fmla="*/ 7248895 w 13187935"/>
              <a:gd name="connsiteY4" fmla="*/ 253373 h 1106721"/>
              <a:gd name="connsiteX5" fmla="*/ 5742492 w 13187935"/>
              <a:gd name="connsiteY5" fmla="*/ 699115 h 1106721"/>
              <a:gd name="connsiteX6" fmla="*/ 4661719 w 13187935"/>
              <a:gd name="connsiteY6" fmla="*/ 99 h 1106721"/>
              <a:gd name="connsiteX7" fmla="*/ 3227480 w 13187935"/>
              <a:gd name="connsiteY7" fmla="*/ 643294 h 1106721"/>
              <a:gd name="connsiteX8" fmla="*/ 1812193 w 13187935"/>
              <a:gd name="connsiteY8" fmla="*/ 13302 h 1106721"/>
              <a:gd name="connsiteX9" fmla="*/ 0 w 13187935"/>
              <a:gd name="connsiteY9" fmla="*/ 839881 h 1106721"/>
              <a:gd name="connsiteX0" fmla="*/ 13187935 w 13187935"/>
              <a:gd name="connsiteY0" fmla="*/ 390959 h 1002942"/>
              <a:gd name="connsiteX1" fmla="*/ 11112288 w 13187935"/>
              <a:gd name="connsiteY1" fmla="*/ 999523 h 1002942"/>
              <a:gd name="connsiteX2" fmla="*/ 10002276 w 13187935"/>
              <a:gd name="connsiteY2" fmla="*/ 27782 h 1002942"/>
              <a:gd name="connsiteX3" fmla="*/ 8600341 w 13187935"/>
              <a:gd name="connsiteY3" fmla="*/ 420601 h 1002942"/>
              <a:gd name="connsiteX4" fmla="*/ 7248895 w 13187935"/>
              <a:gd name="connsiteY4" fmla="*/ 253373 h 1002942"/>
              <a:gd name="connsiteX5" fmla="*/ 5742492 w 13187935"/>
              <a:gd name="connsiteY5" fmla="*/ 699115 h 1002942"/>
              <a:gd name="connsiteX6" fmla="*/ 4661719 w 13187935"/>
              <a:gd name="connsiteY6" fmla="*/ 99 h 1002942"/>
              <a:gd name="connsiteX7" fmla="*/ 3227480 w 13187935"/>
              <a:gd name="connsiteY7" fmla="*/ 643294 h 1002942"/>
              <a:gd name="connsiteX8" fmla="*/ 1812193 w 13187935"/>
              <a:gd name="connsiteY8" fmla="*/ 13302 h 1002942"/>
              <a:gd name="connsiteX9" fmla="*/ 0 w 13187935"/>
              <a:gd name="connsiteY9" fmla="*/ 839881 h 1002942"/>
              <a:gd name="connsiteX0" fmla="*/ 13211536 w 13211536"/>
              <a:gd name="connsiteY0" fmla="*/ 738200 h 1018608"/>
              <a:gd name="connsiteX1" fmla="*/ 11112288 w 13211536"/>
              <a:gd name="connsiteY1" fmla="*/ 999523 h 1018608"/>
              <a:gd name="connsiteX2" fmla="*/ 10002276 w 13211536"/>
              <a:gd name="connsiteY2" fmla="*/ 27782 h 1018608"/>
              <a:gd name="connsiteX3" fmla="*/ 8600341 w 13211536"/>
              <a:gd name="connsiteY3" fmla="*/ 420601 h 1018608"/>
              <a:gd name="connsiteX4" fmla="*/ 7248895 w 13211536"/>
              <a:gd name="connsiteY4" fmla="*/ 253373 h 1018608"/>
              <a:gd name="connsiteX5" fmla="*/ 5742492 w 13211536"/>
              <a:gd name="connsiteY5" fmla="*/ 699115 h 1018608"/>
              <a:gd name="connsiteX6" fmla="*/ 4661719 w 13211536"/>
              <a:gd name="connsiteY6" fmla="*/ 99 h 1018608"/>
              <a:gd name="connsiteX7" fmla="*/ 3227480 w 13211536"/>
              <a:gd name="connsiteY7" fmla="*/ 643294 h 1018608"/>
              <a:gd name="connsiteX8" fmla="*/ 1812193 w 13211536"/>
              <a:gd name="connsiteY8" fmla="*/ 13302 h 1018608"/>
              <a:gd name="connsiteX9" fmla="*/ 0 w 13211536"/>
              <a:gd name="connsiteY9" fmla="*/ 839881 h 1018608"/>
              <a:gd name="connsiteX0" fmla="*/ 13211536 w 13211536"/>
              <a:gd name="connsiteY0" fmla="*/ 738200 h 1010221"/>
              <a:gd name="connsiteX1" fmla="*/ 11112288 w 13211536"/>
              <a:gd name="connsiteY1" fmla="*/ 999523 h 1010221"/>
              <a:gd name="connsiteX2" fmla="*/ 10002276 w 13211536"/>
              <a:gd name="connsiteY2" fmla="*/ 27782 h 1010221"/>
              <a:gd name="connsiteX3" fmla="*/ 8600341 w 13211536"/>
              <a:gd name="connsiteY3" fmla="*/ 420601 h 1010221"/>
              <a:gd name="connsiteX4" fmla="*/ 7248895 w 13211536"/>
              <a:gd name="connsiteY4" fmla="*/ 253373 h 1010221"/>
              <a:gd name="connsiteX5" fmla="*/ 5742492 w 13211536"/>
              <a:gd name="connsiteY5" fmla="*/ 699115 h 1010221"/>
              <a:gd name="connsiteX6" fmla="*/ 4661719 w 13211536"/>
              <a:gd name="connsiteY6" fmla="*/ 99 h 1010221"/>
              <a:gd name="connsiteX7" fmla="*/ 3227480 w 13211536"/>
              <a:gd name="connsiteY7" fmla="*/ 643294 h 1010221"/>
              <a:gd name="connsiteX8" fmla="*/ 1812193 w 13211536"/>
              <a:gd name="connsiteY8" fmla="*/ 13302 h 1010221"/>
              <a:gd name="connsiteX9" fmla="*/ 0 w 13211536"/>
              <a:gd name="connsiteY9" fmla="*/ 839881 h 1010221"/>
              <a:gd name="connsiteX0" fmla="*/ 13211536 w 13211536"/>
              <a:gd name="connsiteY0" fmla="*/ 777794 h 1051437"/>
              <a:gd name="connsiteX1" fmla="*/ 11112288 w 13211536"/>
              <a:gd name="connsiteY1" fmla="*/ 1039117 h 1051437"/>
              <a:gd name="connsiteX2" fmla="*/ 9848877 w 13211536"/>
              <a:gd name="connsiteY2" fmla="*/ 9503 h 1051437"/>
              <a:gd name="connsiteX3" fmla="*/ 8600341 w 13211536"/>
              <a:gd name="connsiteY3" fmla="*/ 460195 h 1051437"/>
              <a:gd name="connsiteX4" fmla="*/ 7248895 w 13211536"/>
              <a:gd name="connsiteY4" fmla="*/ 292967 h 1051437"/>
              <a:gd name="connsiteX5" fmla="*/ 5742492 w 13211536"/>
              <a:gd name="connsiteY5" fmla="*/ 738709 h 1051437"/>
              <a:gd name="connsiteX6" fmla="*/ 4661719 w 13211536"/>
              <a:gd name="connsiteY6" fmla="*/ 39693 h 1051437"/>
              <a:gd name="connsiteX7" fmla="*/ 3227480 w 13211536"/>
              <a:gd name="connsiteY7" fmla="*/ 682888 h 1051437"/>
              <a:gd name="connsiteX8" fmla="*/ 1812193 w 13211536"/>
              <a:gd name="connsiteY8" fmla="*/ 52896 h 1051437"/>
              <a:gd name="connsiteX9" fmla="*/ 0 w 13211536"/>
              <a:gd name="connsiteY9" fmla="*/ 879475 h 1051437"/>
              <a:gd name="connsiteX0" fmla="*/ 13211536 w 13211536"/>
              <a:gd name="connsiteY0" fmla="*/ 780037 h 1053680"/>
              <a:gd name="connsiteX1" fmla="*/ 11112288 w 13211536"/>
              <a:gd name="connsiteY1" fmla="*/ 1041360 h 1053680"/>
              <a:gd name="connsiteX2" fmla="*/ 9848877 w 13211536"/>
              <a:gd name="connsiteY2" fmla="*/ 11746 h 1053680"/>
              <a:gd name="connsiteX3" fmla="*/ 8600341 w 13211536"/>
              <a:gd name="connsiteY3" fmla="*/ 358266 h 1053680"/>
              <a:gd name="connsiteX4" fmla="*/ 7248895 w 13211536"/>
              <a:gd name="connsiteY4" fmla="*/ 295210 h 1053680"/>
              <a:gd name="connsiteX5" fmla="*/ 5742492 w 13211536"/>
              <a:gd name="connsiteY5" fmla="*/ 740952 h 1053680"/>
              <a:gd name="connsiteX6" fmla="*/ 4661719 w 13211536"/>
              <a:gd name="connsiteY6" fmla="*/ 41936 h 1053680"/>
              <a:gd name="connsiteX7" fmla="*/ 3227480 w 13211536"/>
              <a:gd name="connsiteY7" fmla="*/ 685131 h 1053680"/>
              <a:gd name="connsiteX8" fmla="*/ 1812193 w 13211536"/>
              <a:gd name="connsiteY8" fmla="*/ 55139 h 1053680"/>
              <a:gd name="connsiteX9" fmla="*/ 0 w 13211536"/>
              <a:gd name="connsiteY9" fmla="*/ 881718 h 1053680"/>
              <a:gd name="connsiteX0" fmla="*/ 13211536 w 13211536"/>
              <a:gd name="connsiteY0" fmla="*/ 780037 h 894068"/>
              <a:gd name="connsiteX1" fmla="*/ 11076889 w 13211536"/>
              <a:gd name="connsiteY1" fmla="*/ 879315 h 894068"/>
              <a:gd name="connsiteX2" fmla="*/ 9848877 w 13211536"/>
              <a:gd name="connsiteY2" fmla="*/ 11746 h 894068"/>
              <a:gd name="connsiteX3" fmla="*/ 8600341 w 13211536"/>
              <a:gd name="connsiteY3" fmla="*/ 358266 h 894068"/>
              <a:gd name="connsiteX4" fmla="*/ 7248895 w 13211536"/>
              <a:gd name="connsiteY4" fmla="*/ 295210 h 894068"/>
              <a:gd name="connsiteX5" fmla="*/ 5742492 w 13211536"/>
              <a:gd name="connsiteY5" fmla="*/ 740952 h 894068"/>
              <a:gd name="connsiteX6" fmla="*/ 4661719 w 13211536"/>
              <a:gd name="connsiteY6" fmla="*/ 41936 h 894068"/>
              <a:gd name="connsiteX7" fmla="*/ 3227480 w 13211536"/>
              <a:gd name="connsiteY7" fmla="*/ 685131 h 894068"/>
              <a:gd name="connsiteX8" fmla="*/ 1812193 w 13211536"/>
              <a:gd name="connsiteY8" fmla="*/ 55139 h 894068"/>
              <a:gd name="connsiteX9" fmla="*/ 0 w 13211536"/>
              <a:gd name="connsiteY9" fmla="*/ 881718 h 894068"/>
              <a:gd name="connsiteX0" fmla="*/ 13211536 w 13211536"/>
              <a:gd name="connsiteY0" fmla="*/ 780037 h 889852"/>
              <a:gd name="connsiteX1" fmla="*/ 11076889 w 13211536"/>
              <a:gd name="connsiteY1" fmla="*/ 879315 h 889852"/>
              <a:gd name="connsiteX2" fmla="*/ 9848877 w 13211536"/>
              <a:gd name="connsiteY2" fmla="*/ 11746 h 889852"/>
              <a:gd name="connsiteX3" fmla="*/ 8600341 w 13211536"/>
              <a:gd name="connsiteY3" fmla="*/ 358266 h 889852"/>
              <a:gd name="connsiteX4" fmla="*/ 7248895 w 13211536"/>
              <a:gd name="connsiteY4" fmla="*/ 295210 h 889852"/>
              <a:gd name="connsiteX5" fmla="*/ 5742492 w 13211536"/>
              <a:gd name="connsiteY5" fmla="*/ 740952 h 889852"/>
              <a:gd name="connsiteX6" fmla="*/ 4661719 w 13211536"/>
              <a:gd name="connsiteY6" fmla="*/ 41936 h 889852"/>
              <a:gd name="connsiteX7" fmla="*/ 3227480 w 13211536"/>
              <a:gd name="connsiteY7" fmla="*/ 685131 h 889852"/>
              <a:gd name="connsiteX8" fmla="*/ 1812193 w 13211536"/>
              <a:gd name="connsiteY8" fmla="*/ 55139 h 889852"/>
              <a:gd name="connsiteX9" fmla="*/ 0 w 13211536"/>
              <a:gd name="connsiteY9" fmla="*/ 881718 h 889852"/>
              <a:gd name="connsiteX0" fmla="*/ 13211536 w 13211536"/>
              <a:gd name="connsiteY0" fmla="*/ 848117 h 959732"/>
              <a:gd name="connsiteX1" fmla="*/ 11076889 w 13211536"/>
              <a:gd name="connsiteY1" fmla="*/ 947395 h 959732"/>
              <a:gd name="connsiteX2" fmla="*/ 9730877 w 13211536"/>
              <a:gd name="connsiteY2" fmla="*/ 10378 h 959732"/>
              <a:gd name="connsiteX3" fmla="*/ 8600341 w 13211536"/>
              <a:gd name="connsiteY3" fmla="*/ 426346 h 959732"/>
              <a:gd name="connsiteX4" fmla="*/ 7248895 w 13211536"/>
              <a:gd name="connsiteY4" fmla="*/ 363290 h 959732"/>
              <a:gd name="connsiteX5" fmla="*/ 5742492 w 13211536"/>
              <a:gd name="connsiteY5" fmla="*/ 809032 h 959732"/>
              <a:gd name="connsiteX6" fmla="*/ 4661719 w 13211536"/>
              <a:gd name="connsiteY6" fmla="*/ 110016 h 959732"/>
              <a:gd name="connsiteX7" fmla="*/ 3227480 w 13211536"/>
              <a:gd name="connsiteY7" fmla="*/ 753211 h 959732"/>
              <a:gd name="connsiteX8" fmla="*/ 1812193 w 13211536"/>
              <a:gd name="connsiteY8" fmla="*/ 123219 h 959732"/>
              <a:gd name="connsiteX9" fmla="*/ 0 w 13211536"/>
              <a:gd name="connsiteY9" fmla="*/ 949798 h 959732"/>
              <a:gd name="connsiteX0" fmla="*/ 13211536 w 13211536"/>
              <a:gd name="connsiteY0" fmla="*/ 848117 h 1166210"/>
              <a:gd name="connsiteX1" fmla="*/ 11088689 w 13211536"/>
              <a:gd name="connsiteY1" fmla="*/ 1155739 h 1166210"/>
              <a:gd name="connsiteX2" fmla="*/ 9730877 w 13211536"/>
              <a:gd name="connsiteY2" fmla="*/ 10378 h 1166210"/>
              <a:gd name="connsiteX3" fmla="*/ 8600341 w 13211536"/>
              <a:gd name="connsiteY3" fmla="*/ 426346 h 1166210"/>
              <a:gd name="connsiteX4" fmla="*/ 7248895 w 13211536"/>
              <a:gd name="connsiteY4" fmla="*/ 363290 h 1166210"/>
              <a:gd name="connsiteX5" fmla="*/ 5742492 w 13211536"/>
              <a:gd name="connsiteY5" fmla="*/ 809032 h 1166210"/>
              <a:gd name="connsiteX6" fmla="*/ 4661719 w 13211536"/>
              <a:gd name="connsiteY6" fmla="*/ 110016 h 1166210"/>
              <a:gd name="connsiteX7" fmla="*/ 3227480 w 13211536"/>
              <a:gd name="connsiteY7" fmla="*/ 753211 h 1166210"/>
              <a:gd name="connsiteX8" fmla="*/ 1812193 w 13211536"/>
              <a:gd name="connsiteY8" fmla="*/ 123219 h 1166210"/>
              <a:gd name="connsiteX9" fmla="*/ 0 w 13211536"/>
              <a:gd name="connsiteY9" fmla="*/ 949798 h 1166210"/>
              <a:gd name="connsiteX0" fmla="*/ 13294136 w 13294136"/>
              <a:gd name="connsiteY0" fmla="*/ 1693069 h 1693069"/>
              <a:gd name="connsiteX1" fmla="*/ 11088689 w 13294136"/>
              <a:gd name="connsiteY1" fmla="*/ 1155739 h 1693069"/>
              <a:gd name="connsiteX2" fmla="*/ 9730877 w 13294136"/>
              <a:gd name="connsiteY2" fmla="*/ 10378 h 1693069"/>
              <a:gd name="connsiteX3" fmla="*/ 8600341 w 13294136"/>
              <a:gd name="connsiteY3" fmla="*/ 426346 h 1693069"/>
              <a:gd name="connsiteX4" fmla="*/ 7248895 w 13294136"/>
              <a:gd name="connsiteY4" fmla="*/ 363290 h 1693069"/>
              <a:gd name="connsiteX5" fmla="*/ 5742492 w 13294136"/>
              <a:gd name="connsiteY5" fmla="*/ 809032 h 1693069"/>
              <a:gd name="connsiteX6" fmla="*/ 4661719 w 13294136"/>
              <a:gd name="connsiteY6" fmla="*/ 110016 h 1693069"/>
              <a:gd name="connsiteX7" fmla="*/ 3227480 w 13294136"/>
              <a:gd name="connsiteY7" fmla="*/ 753211 h 1693069"/>
              <a:gd name="connsiteX8" fmla="*/ 1812193 w 13294136"/>
              <a:gd name="connsiteY8" fmla="*/ 123219 h 1693069"/>
              <a:gd name="connsiteX9" fmla="*/ 0 w 13294136"/>
              <a:gd name="connsiteY9" fmla="*/ 949798 h 1693069"/>
              <a:gd name="connsiteX0" fmla="*/ 13294136 w 13294136"/>
              <a:gd name="connsiteY0" fmla="*/ 1693069 h 1693069"/>
              <a:gd name="connsiteX1" fmla="*/ 11088689 w 13294136"/>
              <a:gd name="connsiteY1" fmla="*/ 1155739 h 1693069"/>
              <a:gd name="connsiteX2" fmla="*/ 9730877 w 13294136"/>
              <a:gd name="connsiteY2" fmla="*/ 10378 h 1693069"/>
              <a:gd name="connsiteX3" fmla="*/ 8600341 w 13294136"/>
              <a:gd name="connsiteY3" fmla="*/ 426346 h 1693069"/>
              <a:gd name="connsiteX4" fmla="*/ 7248895 w 13294136"/>
              <a:gd name="connsiteY4" fmla="*/ 363290 h 1693069"/>
              <a:gd name="connsiteX5" fmla="*/ 5813292 w 13294136"/>
              <a:gd name="connsiteY5" fmla="*/ 681711 h 1693069"/>
              <a:gd name="connsiteX6" fmla="*/ 4661719 w 13294136"/>
              <a:gd name="connsiteY6" fmla="*/ 110016 h 1693069"/>
              <a:gd name="connsiteX7" fmla="*/ 3227480 w 13294136"/>
              <a:gd name="connsiteY7" fmla="*/ 753211 h 1693069"/>
              <a:gd name="connsiteX8" fmla="*/ 1812193 w 13294136"/>
              <a:gd name="connsiteY8" fmla="*/ 123219 h 1693069"/>
              <a:gd name="connsiteX9" fmla="*/ 0 w 13294136"/>
              <a:gd name="connsiteY9" fmla="*/ 949798 h 1693069"/>
              <a:gd name="connsiteX0" fmla="*/ 13294136 w 13294136"/>
              <a:gd name="connsiteY0" fmla="*/ 1691279 h 1691279"/>
              <a:gd name="connsiteX1" fmla="*/ 11088689 w 13294136"/>
              <a:gd name="connsiteY1" fmla="*/ 1153949 h 1691279"/>
              <a:gd name="connsiteX2" fmla="*/ 9730877 w 13294136"/>
              <a:gd name="connsiteY2" fmla="*/ 8588 h 1691279"/>
              <a:gd name="connsiteX3" fmla="*/ 8612142 w 13294136"/>
              <a:gd name="connsiteY3" fmla="*/ 528728 h 1691279"/>
              <a:gd name="connsiteX4" fmla="*/ 7248895 w 13294136"/>
              <a:gd name="connsiteY4" fmla="*/ 361500 h 1691279"/>
              <a:gd name="connsiteX5" fmla="*/ 5813292 w 13294136"/>
              <a:gd name="connsiteY5" fmla="*/ 679921 h 1691279"/>
              <a:gd name="connsiteX6" fmla="*/ 4661719 w 13294136"/>
              <a:gd name="connsiteY6" fmla="*/ 108226 h 1691279"/>
              <a:gd name="connsiteX7" fmla="*/ 3227480 w 13294136"/>
              <a:gd name="connsiteY7" fmla="*/ 751421 h 1691279"/>
              <a:gd name="connsiteX8" fmla="*/ 1812193 w 13294136"/>
              <a:gd name="connsiteY8" fmla="*/ 121429 h 1691279"/>
              <a:gd name="connsiteX9" fmla="*/ 0 w 13294136"/>
              <a:gd name="connsiteY9" fmla="*/ 948008 h 1691279"/>
              <a:gd name="connsiteX0" fmla="*/ 13294136 w 13294136"/>
              <a:gd name="connsiteY0" fmla="*/ 1583240 h 1583240"/>
              <a:gd name="connsiteX1" fmla="*/ 11088689 w 13294136"/>
              <a:gd name="connsiteY1" fmla="*/ 1045910 h 1583240"/>
              <a:gd name="connsiteX2" fmla="*/ 9719077 w 13294136"/>
              <a:gd name="connsiteY2" fmla="*/ 27870 h 1583240"/>
              <a:gd name="connsiteX3" fmla="*/ 8612142 w 13294136"/>
              <a:gd name="connsiteY3" fmla="*/ 420689 h 1583240"/>
              <a:gd name="connsiteX4" fmla="*/ 7248895 w 13294136"/>
              <a:gd name="connsiteY4" fmla="*/ 253461 h 1583240"/>
              <a:gd name="connsiteX5" fmla="*/ 5813292 w 13294136"/>
              <a:gd name="connsiteY5" fmla="*/ 571882 h 1583240"/>
              <a:gd name="connsiteX6" fmla="*/ 4661719 w 13294136"/>
              <a:gd name="connsiteY6" fmla="*/ 187 h 1583240"/>
              <a:gd name="connsiteX7" fmla="*/ 3227480 w 13294136"/>
              <a:gd name="connsiteY7" fmla="*/ 643382 h 1583240"/>
              <a:gd name="connsiteX8" fmla="*/ 1812193 w 13294136"/>
              <a:gd name="connsiteY8" fmla="*/ 13390 h 1583240"/>
              <a:gd name="connsiteX9" fmla="*/ 0 w 13294136"/>
              <a:gd name="connsiteY9" fmla="*/ 839969 h 1583240"/>
              <a:gd name="connsiteX0" fmla="*/ 13294136 w 13294136"/>
              <a:gd name="connsiteY0" fmla="*/ 1593796 h 1593796"/>
              <a:gd name="connsiteX1" fmla="*/ 11088689 w 13294136"/>
              <a:gd name="connsiteY1" fmla="*/ 1056466 h 1593796"/>
              <a:gd name="connsiteX2" fmla="*/ 9719077 w 13294136"/>
              <a:gd name="connsiteY2" fmla="*/ 38426 h 1593796"/>
              <a:gd name="connsiteX3" fmla="*/ 8612142 w 13294136"/>
              <a:gd name="connsiteY3" fmla="*/ 431245 h 1593796"/>
              <a:gd name="connsiteX4" fmla="*/ 7248895 w 13294136"/>
              <a:gd name="connsiteY4" fmla="*/ 264017 h 1593796"/>
              <a:gd name="connsiteX5" fmla="*/ 4661719 w 13294136"/>
              <a:gd name="connsiteY5" fmla="*/ 10743 h 1593796"/>
              <a:gd name="connsiteX6" fmla="*/ 3227480 w 13294136"/>
              <a:gd name="connsiteY6" fmla="*/ 653938 h 1593796"/>
              <a:gd name="connsiteX7" fmla="*/ 1812193 w 13294136"/>
              <a:gd name="connsiteY7" fmla="*/ 23946 h 1593796"/>
              <a:gd name="connsiteX8" fmla="*/ 0 w 13294136"/>
              <a:gd name="connsiteY8" fmla="*/ 850525 h 1593796"/>
              <a:gd name="connsiteX0" fmla="*/ 13294136 w 13294136"/>
              <a:gd name="connsiteY0" fmla="*/ 1655955 h 1655955"/>
              <a:gd name="connsiteX1" fmla="*/ 11088689 w 13294136"/>
              <a:gd name="connsiteY1" fmla="*/ 1118625 h 1655955"/>
              <a:gd name="connsiteX2" fmla="*/ 9719077 w 13294136"/>
              <a:gd name="connsiteY2" fmla="*/ 100585 h 1655955"/>
              <a:gd name="connsiteX3" fmla="*/ 8612142 w 13294136"/>
              <a:gd name="connsiteY3" fmla="*/ 493404 h 1655955"/>
              <a:gd name="connsiteX4" fmla="*/ 7248895 w 13294136"/>
              <a:gd name="connsiteY4" fmla="*/ 326176 h 1655955"/>
              <a:gd name="connsiteX5" fmla="*/ 5398805 w 13294136"/>
              <a:gd name="connsiteY5" fmla="*/ 9107 h 1655955"/>
              <a:gd name="connsiteX6" fmla="*/ 3227480 w 13294136"/>
              <a:gd name="connsiteY6" fmla="*/ 716097 h 1655955"/>
              <a:gd name="connsiteX7" fmla="*/ 1812193 w 13294136"/>
              <a:gd name="connsiteY7" fmla="*/ 86105 h 1655955"/>
              <a:gd name="connsiteX8" fmla="*/ 0 w 13294136"/>
              <a:gd name="connsiteY8" fmla="*/ 912684 h 1655955"/>
              <a:gd name="connsiteX0" fmla="*/ 13294136 w 13294136"/>
              <a:gd name="connsiteY0" fmla="*/ 1663844 h 1663844"/>
              <a:gd name="connsiteX1" fmla="*/ 11088689 w 13294136"/>
              <a:gd name="connsiteY1" fmla="*/ 1126514 h 1663844"/>
              <a:gd name="connsiteX2" fmla="*/ 9719077 w 13294136"/>
              <a:gd name="connsiteY2" fmla="*/ 108474 h 1663844"/>
              <a:gd name="connsiteX3" fmla="*/ 8612142 w 13294136"/>
              <a:gd name="connsiteY3" fmla="*/ 501293 h 1663844"/>
              <a:gd name="connsiteX4" fmla="*/ 7248895 w 13294136"/>
              <a:gd name="connsiteY4" fmla="*/ 334065 h 1663844"/>
              <a:gd name="connsiteX5" fmla="*/ 5398805 w 13294136"/>
              <a:gd name="connsiteY5" fmla="*/ 16996 h 1663844"/>
              <a:gd name="connsiteX6" fmla="*/ 3574344 w 13294136"/>
              <a:gd name="connsiteY6" fmla="*/ 904739 h 1663844"/>
              <a:gd name="connsiteX7" fmla="*/ 1812193 w 13294136"/>
              <a:gd name="connsiteY7" fmla="*/ 93994 h 1663844"/>
              <a:gd name="connsiteX8" fmla="*/ 0 w 13294136"/>
              <a:gd name="connsiteY8" fmla="*/ 920573 h 1663844"/>
              <a:gd name="connsiteX0" fmla="*/ 13294136 w 13294136"/>
              <a:gd name="connsiteY0" fmla="*/ 1656317 h 1656317"/>
              <a:gd name="connsiteX1" fmla="*/ 11088689 w 13294136"/>
              <a:gd name="connsiteY1" fmla="*/ 1118987 h 1656317"/>
              <a:gd name="connsiteX2" fmla="*/ 9719077 w 13294136"/>
              <a:gd name="connsiteY2" fmla="*/ 100947 h 1656317"/>
              <a:gd name="connsiteX3" fmla="*/ 8612142 w 13294136"/>
              <a:gd name="connsiteY3" fmla="*/ 493766 h 1656317"/>
              <a:gd name="connsiteX4" fmla="*/ 7270574 w 13294136"/>
              <a:gd name="connsiteY4" fmla="*/ 432864 h 1656317"/>
              <a:gd name="connsiteX5" fmla="*/ 5398805 w 13294136"/>
              <a:gd name="connsiteY5" fmla="*/ 9469 h 1656317"/>
              <a:gd name="connsiteX6" fmla="*/ 3574344 w 13294136"/>
              <a:gd name="connsiteY6" fmla="*/ 897212 h 1656317"/>
              <a:gd name="connsiteX7" fmla="*/ 1812193 w 13294136"/>
              <a:gd name="connsiteY7" fmla="*/ 86467 h 1656317"/>
              <a:gd name="connsiteX8" fmla="*/ 0 w 13294136"/>
              <a:gd name="connsiteY8" fmla="*/ 913046 h 1656317"/>
              <a:gd name="connsiteX0" fmla="*/ 13294136 w 13294136"/>
              <a:gd name="connsiteY0" fmla="*/ 1655200 h 1655200"/>
              <a:gd name="connsiteX1" fmla="*/ 11088689 w 13294136"/>
              <a:gd name="connsiteY1" fmla="*/ 1117870 h 1655200"/>
              <a:gd name="connsiteX2" fmla="*/ 9719077 w 13294136"/>
              <a:gd name="connsiteY2" fmla="*/ 99830 h 1655200"/>
              <a:gd name="connsiteX3" fmla="*/ 7270574 w 13294136"/>
              <a:gd name="connsiteY3" fmla="*/ 431747 h 1655200"/>
              <a:gd name="connsiteX4" fmla="*/ 5398805 w 13294136"/>
              <a:gd name="connsiteY4" fmla="*/ 8352 h 1655200"/>
              <a:gd name="connsiteX5" fmla="*/ 3574344 w 13294136"/>
              <a:gd name="connsiteY5" fmla="*/ 896095 h 1655200"/>
              <a:gd name="connsiteX6" fmla="*/ 1812193 w 13294136"/>
              <a:gd name="connsiteY6" fmla="*/ 85350 h 1655200"/>
              <a:gd name="connsiteX7" fmla="*/ 0 w 13294136"/>
              <a:gd name="connsiteY7" fmla="*/ 911929 h 1655200"/>
              <a:gd name="connsiteX0" fmla="*/ 13294136 w 13294136"/>
              <a:gd name="connsiteY0" fmla="*/ 1652204 h 1652204"/>
              <a:gd name="connsiteX1" fmla="*/ 11088689 w 13294136"/>
              <a:gd name="connsiteY1" fmla="*/ 1114874 h 1652204"/>
              <a:gd name="connsiteX2" fmla="*/ 9719077 w 13294136"/>
              <a:gd name="connsiteY2" fmla="*/ 96834 h 1652204"/>
              <a:gd name="connsiteX3" fmla="*/ 7509043 w 13294136"/>
              <a:gd name="connsiteY3" fmla="*/ 503179 h 1652204"/>
              <a:gd name="connsiteX4" fmla="*/ 5398805 w 13294136"/>
              <a:gd name="connsiteY4" fmla="*/ 5356 h 1652204"/>
              <a:gd name="connsiteX5" fmla="*/ 3574344 w 13294136"/>
              <a:gd name="connsiteY5" fmla="*/ 893099 h 1652204"/>
              <a:gd name="connsiteX6" fmla="*/ 1812193 w 13294136"/>
              <a:gd name="connsiteY6" fmla="*/ 82354 h 1652204"/>
              <a:gd name="connsiteX7" fmla="*/ 0 w 13294136"/>
              <a:gd name="connsiteY7" fmla="*/ 908933 h 1652204"/>
              <a:gd name="connsiteX0" fmla="*/ 13294136 w 13294136"/>
              <a:gd name="connsiteY0" fmla="*/ 1652173 h 1652173"/>
              <a:gd name="connsiteX1" fmla="*/ 11088689 w 13294136"/>
              <a:gd name="connsiteY1" fmla="*/ 1114843 h 1652173"/>
              <a:gd name="connsiteX2" fmla="*/ 9437251 w 13294136"/>
              <a:gd name="connsiteY2" fmla="*/ 75538 h 1652173"/>
              <a:gd name="connsiteX3" fmla="*/ 7509043 w 13294136"/>
              <a:gd name="connsiteY3" fmla="*/ 503148 h 1652173"/>
              <a:gd name="connsiteX4" fmla="*/ 5398805 w 13294136"/>
              <a:gd name="connsiteY4" fmla="*/ 5325 h 1652173"/>
              <a:gd name="connsiteX5" fmla="*/ 3574344 w 13294136"/>
              <a:gd name="connsiteY5" fmla="*/ 893068 h 1652173"/>
              <a:gd name="connsiteX6" fmla="*/ 1812193 w 13294136"/>
              <a:gd name="connsiteY6" fmla="*/ 82323 h 1652173"/>
              <a:gd name="connsiteX7" fmla="*/ 0 w 13294136"/>
              <a:gd name="connsiteY7" fmla="*/ 908902 h 1652173"/>
              <a:gd name="connsiteX0" fmla="*/ 13294136 w 13294136"/>
              <a:gd name="connsiteY0" fmla="*/ 1652173 h 1652173"/>
              <a:gd name="connsiteX1" fmla="*/ 10850220 w 13294136"/>
              <a:gd name="connsiteY1" fmla="*/ 1168006 h 1652173"/>
              <a:gd name="connsiteX2" fmla="*/ 9437251 w 13294136"/>
              <a:gd name="connsiteY2" fmla="*/ 75538 h 1652173"/>
              <a:gd name="connsiteX3" fmla="*/ 7509043 w 13294136"/>
              <a:gd name="connsiteY3" fmla="*/ 503148 h 1652173"/>
              <a:gd name="connsiteX4" fmla="*/ 5398805 w 13294136"/>
              <a:gd name="connsiteY4" fmla="*/ 5325 h 1652173"/>
              <a:gd name="connsiteX5" fmla="*/ 3574344 w 13294136"/>
              <a:gd name="connsiteY5" fmla="*/ 893068 h 1652173"/>
              <a:gd name="connsiteX6" fmla="*/ 1812193 w 13294136"/>
              <a:gd name="connsiteY6" fmla="*/ 82323 h 1652173"/>
              <a:gd name="connsiteX7" fmla="*/ 0 w 13294136"/>
              <a:gd name="connsiteY7" fmla="*/ 908902 h 1652173"/>
              <a:gd name="connsiteX0" fmla="*/ 13294136 w 13294136"/>
              <a:gd name="connsiteY0" fmla="*/ 1652173 h 1652173"/>
              <a:gd name="connsiteX1" fmla="*/ 10850220 w 13294136"/>
              <a:gd name="connsiteY1" fmla="*/ 1168006 h 1652173"/>
              <a:gd name="connsiteX2" fmla="*/ 9328855 w 13294136"/>
              <a:gd name="connsiteY2" fmla="*/ 75538 h 1652173"/>
              <a:gd name="connsiteX3" fmla="*/ 7509043 w 13294136"/>
              <a:gd name="connsiteY3" fmla="*/ 503148 h 1652173"/>
              <a:gd name="connsiteX4" fmla="*/ 5398805 w 13294136"/>
              <a:gd name="connsiteY4" fmla="*/ 5325 h 1652173"/>
              <a:gd name="connsiteX5" fmla="*/ 3574344 w 13294136"/>
              <a:gd name="connsiteY5" fmla="*/ 893068 h 1652173"/>
              <a:gd name="connsiteX6" fmla="*/ 1812193 w 13294136"/>
              <a:gd name="connsiteY6" fmla="*/ 82323 h 1652173"/>
              <a:gd name="connsiteX7" fmla="*/ 0 w 13294136"/>
              <a:gd name="connsiteY7" fmla="*/ 908902 h 1652173"/>
              <a:gd name="connsiteX0" fmla="*/ 13294136 w 13294136"/>
              <a:gd name="connsiteY0" fmla="*/ 1652173 h 1652173"/>
              <a:gd name="connsiteX1" fmla="*/ 10633431 w 13294136"/>
              <a:gd name="connsiteY1" fmla="*/ 1316862 h 1652173"/>
              <a:gd name="connsiteX2" fmla="*/ 9328855 w 13294136"/>
              <a:gd name="connsiteY2" fmla="*/ 75538 h 1652173"/>
              <a:gd name="connsiteX3" fmla="*/ 7509043 w 13294136"/>
              <a:gd name="connsiteY3" fmla="*/ 503148 h 1652173"/>
              <a:gd name="connsiteX4" fmla="*/ 5398805 w 13294136"/>
              <a:gd name="connsiteY4" fmla="*/ 5325 h 1652173"/>
              <a:gd name="connsiteX5" fmla="*/ 3574344 w 13294136"/>
              <a:gd name="connsiteY5" fmla="*/ 893068 h 1652173"/>
              <a:gd name="connsiteX6" fmla="*/ 1812193 w 13294136"/>
              <a:gd name="connsiteY6" fmla="*/ 82323 h 1652173"/>
              <a:gd name="connsiteX7" fmla="*/ 0 w 13294136"/>
              <a:gd name="connsiteY7" fmla="*/ 908902 h 1652173"/>
              <a:gd name="connsiteX0" fmla="*/ 13174901 w 13174901"/>
              <a:gd name="connsiteY0" fmla="*/ 2268862 h 2268862"/>
              <a:gd name="connsiteX1" fmla="*/ 10633431 w 13174901"/>
              <a:gd name="connsiteY1" fmla="*/ 1316862 h 2268862"/>
              <a:gd name="connsiteX2" fmla="*/ 9328855 w 13174901"/>
              <a:gd name="connsiteY2" fmla="*/ 75538 h 2268862"/>
              <a:gd name="connsiteX3" fmla="*/ 7509043 w 13174901"/>
              <a:gd name="connsiteY3" fmla="*/ 503148 h 2268862"/>
              <a:gd name="connsiteX4" fmla="*/ 5398805 w 13174901"/>
              <a:gd name="connsiteY4" fmla="*/ 5325 h 2268862"/>
              <a:gd name="connsiteX5" fmla="*/ 3574344 w 13174901"/>
              <a:gd name="connsiteY5" fmla="*/ 893068 h 2268862"/>
              <a:gd name="connsiteX6" fmla="*/ 1812193 w 13174901"/>
              <a:gd name="connsiteY6" fmla="*/ 82323 h 2268862"/>
              <a:gd name="connsiteX7" fmla="*/ 0 w 13174901"/>
              <a:gd name="connsiteY7" fmla="*/ 908902 h 2268862"/>
              <a:gd name="connsiteX0" fmla="*/ 13174901 w 13174901"/>
              <a:gd name="connsiteY0" fmla="*/ 2268862 h 2268862"/>
              <a:gd name="connsiteX1" fmla="*/ 10600913 w 13174901"/>
              <a:gd name="connsiteY1" fmla="*/ 1316862 h 2268862"/>
              <a:gd name="connsiteX2" fmla="*/ 9328855 w 13174901"/>
              <a:gd name="connsiteY2" fmla="*/ 75538 h 2268862"/>
              <a:gd name="connsiteX3" fmla="*/ 7509043 w 13174901"/>
              <a:gd name="connsiteY3" fmla="*/ 503148 h 2268862"/>
              <a:gd name="connsiteX4" fmla="*/ 5398805 w 13174901"/>
              <a:gd name="connsiteY4" fmla="*/ 5325 h 2268862"/>
              <a:gd name="connsiteX5" fmla="*/ 3574344 w 13174901"/>
              <a:gd name="connsiteY5" fmla="*/ 893068 h 2268862"/>
              <a:gd name="connsiteX6" fmla="*/ 1812193 w 13174901"/>
              <a:gd name="connsiteY6" fmla="*/ 82323 h 2268862"/>
              <a:gd name="connsiteX7" fmla="*/ 0 w 13174901"/>
              <a:gd name="connsiteY7" fmla="*/ 908902 h 2268862"/>
              <a:gd name="connsiteX0" fmla="*/ 13174901 w 13174901"/>
              <a:gd name="connsiteY0" fmla="*/ 2268862 h 2268862"/>
              <a:gd name="connsiteX1" fmla="*/ 10590073 w 13174901"/>
              <a:gd name="connsiteY1" fmla="*/ 1401922 h 2268862"/>
              <a:gd name="connsiteX2" fmla="*/ 9328855 w 13174901"/>
              <a:gd name="connsiteY2" fmla="*/ 75538 h 2268862"/>
              <a:gd name="connsiteX3" fmla="*/ 7509043 w 13174901"/>
              <a:gd name="connsiteY3" fmla="*/ 503148 h 2268862"/>
              <a:gd name="connsiteX4" fmla="*/ 5398805 w 13174901"/>
              <a:gd name="connsiteY4" fmla="*/ 5325 h 2268862"/>
              <a:gd name="connsiteX5" fmla="*/ 3574344 w 13174901"/>
              <a:gd name="connsiteY5" fmla="*/ 893068 h 2268862"/>
              <a:gd name="connsiteX6" fmla="*/ 1812193 w 13174901"/>
              <a:gd name="connsiteY6" fmla="*/ 82323 h 2268862"/>
              <a:gd name="connsiteX7" fmla="*/ 0 w 13174901"/>
              <a:gd name="connsiteY7" fmla="*/ 908902 h 2268862"/>
              <a:gd name="connsiteX0" fmla="*/ 13174901 w 13174901"/>
              <a:gd name="connsiteY0" fmla="*/ 2268862 h 2268862"/>
              <a:gd name="connsiteX1" fmla="*/ 10578273 w 13174901"/>
              <a:gd name="connsiteY1" fmla="*/ 1587117 h 2268862"/>
              <a:gd name="connsiteX2" fmla="*/ 9328855 w 13174901"/>
              <a:gd name="connsiteY2" fmla="*/ 75538 h 2268862"/>
              <a:gd name="connsiteX3" fmla="*/ 7509043 w 13174901"/>
              <a:gd name="connsiteY3" fmla="*/ 503148 h 2268862"/>
              <a:gd name="connsiteX4" fmla="*/ 5398805 w 13174901"/>
              <a:gd name="connsiteY4" fmla="*/ 5325 h 2268862"/>
              <a:gd name="connsiteX5" fmla="*/ 3574344 w 13174901"/>
              <a:gd name="connsiteY5" fmla="*/ 893068 h 2268862"/>
              <a:gd name="connsiteX6" fmla="*/ 1812193 w 13174901"/>
              <a:gd name="connsiteY6" fmla="*/ 82323 h 2268862"/>
              <a:gd name="connsiteX7" fmla="*/ 0 w 13174901"/>
              <a:gd name="connsiteY7" fmla="*/ 908902 h 2268862"/>
              <a:gd name="connsiteX0" fmla="*/ 13115902 w 13115902"/>
              <a:gd name="connsiteY0" fmla="*/ 2616102 h 2616102"/>
              <a:gd name="connsiteX1" fmla="*/ 10578273 w 13115902"/>
              <a:gd name="connsiteY1" fmla="*/ 1587117 h 2616102"/>
              <a:gd name="connsiteX2" fmla="*/ 9328855 w 13115902"/>
              <a:gd name="connsiteY2" fmla="*/ 75538 h 2616102"/>
              <a:gd name="connsiteX3" fmla="*/ 7509043 w 13115902"/>
              <a:gd name="connsiteY3" fmla="*/ 503148 h 2616102"/>
              <a:gd name="connsiteX4" fmla="*/ 5398805 w 13115902"/>
              <a:gd name="connsiteY4" fmla="*/ 5325 h 2616102"/>
              <a:gd name="connsiteX5" fmla="*/ 3574344 w 13115902"/>
              <a:gd name="connsiteY5" fmla="*/ 893068 h 2616102"/>
              <a:gd name="connsiteX6" fmla="*/ 1812193 w 13115902"/>
              <a:gd name="connsiteY6" fmla="*/ 82323 h 2616102"/>
              <a:gd name="connsiteX7" fmla="*/ 0 w 13115902"/>
              <a:gd name="connsiteY7" fmla="*/ 908902 h 2616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115902" h="2616102">
                <a:moveTo>
                  <a:pt x="13115902" y="2616102"/>
                </a:moveTo>
                <a:cubicBezTo>
                  <a:pt x="12755857" y="1745257"/>
                  <a:pt x="11209448" y="2010544"/>
                  <a:pt x="10578273" y="1587117"/>
                </a:cubicBezTo>
                <a:cubicBezTo>
                  <a:pt x="9947099" y="1163690"/>
                  <a:pt x="9840393" y="256199"/>
                  <a:pt x="9328855" y="75538"/>
                </a:cubicBezTo>
                <a:cubicBezTo>
                  <a:pt x="8817317" y="-105123"/>
                  <a:pt x="8164051" y="514850"/>
                  <a:pt x="7509043" y="503148"/>
                </a:cubicBezTo>
                <a:cubicBezTo>
                  <a:pt x="6854035" y="491446"/>
                  <a:pt x="6054588" y="-59662"/>
                  <a:pt x="5398805" y="5325"/>
                </a:cubicBezTo>
                <a:cubicBezTo>
                  <a:pt x="4743022" y="70312"/>
                  <a:pt x="4172113" y="880235"/>
                  <a:pt x="3574344" y="893068"/>
                </a:cubicBezTo>
                <a:cubicBezTo>
                  <a:pt x="2976575" y="905901"/>
                  <a:pt x="2350106" y="49559"/>
                  <a:pt x="1812193" y="82323"/>
                </a:cubicBezTo>
                <a:cubicBezTo>
                  <a:pt x="1274280" y="115087"/>
                  <a:pt x="0" y="908902"/>
                  <a:pt x="0" y="908902"/>
                </a:cubicBezTo>
              </a:path>
            </a:pathLst>
          </a:custGeom>
          <a:noFill/>
          <a:ln w="190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9" name="รูปแบบอิสระ: รูปร่าง 6">
            <a:extLst>
              <a:ext uri="{FF2B5EF4-FFF2-40B4-BE49-F238E27FC236}">
                <a16:creationId xmlns:a16="http://schemas.microsoft.com/office/drawing/2014/main" id="{1BE362E4-BFD8-9AEA-4A48-2EBA147B273D}"/>
              </a:ext>
            </a:extLst>
          </p:cNvPr>
          <p:cNvSpPr/>
          <p:nvPr/>
        </p:nvSpPr>
        <p:spPr>
          <a:xfrm>
            <a:off x="-266944" y="5237529"/>
            <a:ext cx="12296995" cy="2502778"/>
          </a:xfrm>
          <a:custGeom>
            <a:avLst/>
            <a:gdLst>
              <a:gd name="connsiteX0" fmla="*/ 7039429 w 7039429"/>
              <a:gd name="connsiteY0" fmla="*/ 1109051 h 1109051"/>
              <a:gd name="connsiteX1" fmla="*/ 6183086 w 7039429"/>
              <a:gd name="connsiteY1" fmla="*/ 252708 h 1109051"/>
              <a:gd name="connsiteX2" fmla="*/ 3062515 w 7039429"/>
              <a:gd name="connsiteY2" fmla="*/ 1094536 h 1109051"/>
              <a:gd name="connsiteX3" fmla="*/ 1364343 w 7039429"/>
              <a:gd name="connsiteY3" fmla="*/ 5965 h 1109051"/>
              <a:gd name="connsiteX4" fmla="*/ 0 w 7039429"/>
              <a:gd name="connsiteY4" fmla="*/ 630079 h 1109051"/>
              <a:gd name="connsiteX5" fmla="*/ 0 w 7039429"/>
              <a:gd name="connsiteY5" fmla="*/ 630079 h 1109051"/>
              <a:gd name="connsiteX0" fmla="*/ 7039429 w 7039429"/>
              <a:gd name="connsiteY0" fmla="*/ 1109051 h 1109051"/>
              <a:gd name="connsiteX1" fmla="*/ 5776686 w 7039429"/>
              <a:gd name="connsiteY1" fmla="*/ 383337 h 1109051"/>
              <a:gd name="connsiteX2" fmla="*/ 3062515 w 7039429"/>
              <a:gd name="connsiteY2" fmla="*/ 1094536 h 1109051"/>
              <a:gd name="connsiteX3" fmla="*/ 1364343 w 7039429"/>
              <a:gd name="connsiteY3" fmla="*/ 5965 h 1109051"/>
              <a:gd name="connsiteX4" fmla="*/ 0 w 7039429"/>
              <a:gd name="connsiteY4" fmla="*/ 630079 h 1109051"/>
              <a:gd name="connsiteX5" fmla="*/ 0 w 7039429"/>
              <a:gd name="connsiteY5" fmla="*/ 630079 h 1109051"/>
              <a:gd name="connsiteX0" fmla="*/ 7039429 w 7039429"/>
              <a:gd name="connsiteY0" fmla="*/ 1109051 h 1109051"/>
              <a:gd name="connsiteX1" fmla="*/ 5776686 w 7039429"/>
              <a:gd name="connsiteY1" fmla="*/ 383337 h 1109051"/>
              <a:gd name="connsiteX2" fmla="*/ 3062515 w 7039429"/>
              <a:gd name="connsiteY2" fmla="*/ 1094536 h 1109051"/>
              <a:gd name="connsiteX3" fmla="*/ 1364343 w 7039429"/>
              <a:gd name="connsiteY3" fmla="*/ 5965 h 1109051"/>
              <a:gd name="connsiteX4" fmla="*/ 0 w 7039429"/>
              <a:gd name="connsiteY4" fmla="*/ 630079 h 1109051"/>
              <a:gd name="connsiteX5" fmla="*/ 0 w 7039429"/>
              <a:gd name="connsiteY5" fmla="*/ 630079 h 1109051"/>
              <a:gd name="connsiteX0" fmla="*/ 7402286 w 7402286"/>
              <a:gd name="connsiteY0" fmla="*/ 1036479 h 1098214"/>
              <a:gd name="connsiteX1" fmla="*/ 5776686 w 7402286"/>
              <a:gd name="connsiteY1" fmla="*/ 383337 h 1098214"/>
              <a:gd name="connsiteX2" fmla="*/ 3062515 w 7402286"/>
              <a:gd name="connsiteY2" fmla="*/ 1094536 h 1098214"/>
              <a:gd name="connsiteX3" fmla="*/ 1364343 w 7402286"/>
              <a:gd name="connsiteY3" fmla="*/ 5965 h 1098214"/>
              <a:gd name="connsiteX4" fmla="*/ 0 w 7402286"/>
              <a:gd name="connsiteY4" fmla="*/ 630079 h 1098214"/>
              <a:gd name="connsiteX5" fmla="*/ 0 w 7402286"/>
              <a:gd name="connsiteY5" fmla="*/ 630079 h 1098214"/>
              <a:gd name="connsiteX0" fmla="*/ 7402286 w 7402286"/>
              <a:gd name="connsiteY0" fmla="*/ 1036479 h 1095768"/>
              <a:gd name="connsiteX1" fmla="*/ 5762172 w 7402286"/>
              <a:gd name="connsiteY1" fmla="*/ 238194 h 1095768"/>
              <a:gd name="connsiteX2" fmla="*/ 3062515 w 7402286"/>
              <a:gd name="connsiteY2" fmla="*/ 1094536 h 1095768"/>
              <a:gd name="connsiteX3" fmla="*/ 1364343 w 7402286"/>
              <a:gd name="connsiteY3" fmla="*/ 5965 h 1095768"/>
              <a:gd name="connsiteX4" fmla="*/ 0 w 7402286"/>
              <a:gd name="connsiteY4" fmla="*/ 630079 h 1095768"/>
              <a:gd name="connsiteX5" fmla="*/ 0 w 7402286"/>
              <a:gd name="connsiteY5" fmla="*/ 630079 h 1095768"/>
              <a:gd name="connsiteX0" fmla="*/ 7170058 w 7170058"/>
              <a:gd name="connsiteY0" fmla="*/ 1050993 h 1095765"/>
              <a:gd name="connsiteX1" fmla="*/ 5762172 w 7170058"/>
              <a:gd name="connsiteY1" fmla="*/ 238194 h 1095765"/>
              <a:gd name="connsiteX2" fmla="*/ 3062515 w 7170058"/>
              <a:gd name="connsiteY2" fmla="*/ 1094536 h 1095765"/>
              <a:gd name="connsiteX3" fmla="*/ 1364343 w 7170058"/>
              <a:gd name="connsiteY3" fmla="*/ 5965 h 1095765"/>
              <a:gd name="connsiteX4" fmla="*/ 0 w 7170058"/>
              <a:gd name="connsiteY4" fmla="*/ 630079 h 1095765"/>
              <a:gd name="connsiteX5" fmla="*/ 0 w 7170058"/>
              <a:gd name="connsiteY5" fmla="*/ 630079 h 1095765"/>
              <a:gd name="connsiteX0" fmla="*/ 7170058 w 7170058"/>
              <a:gd name="connsiteY0" fmla="*/ 1050993 h 1095765"/>
              <a:gd name="connsiteX1" fmla="*/ 5762172 w 7170058"/>
              <a:gd name="connsiteY1" fmla="*/ 238194 h 1095765"/>
              <a:gd name="connsiteX2" fmla="*/ 2685143 w 7170058"/>
              <a:gd name="connsiteY2" fmla="*/ 1094536 h 1095765"/>
              <a:gd name="connsiteX3" fmla="*/ 1364343 w 7170058"/>
              <a:gd name="connsiteY3" fmla="*/ 5965 h 1095765"/>
              <a:gd name="connsiteX4" fmla="*/ 0 w 7170058"/>
              <a:gd name="connsiteY4" fmla="*/ 630079 h 1095765"/>
              <a:gd name="connsiteX5" fmla="*/ 0 w 7170058"/>
              <a:gd name="connsiteY5" fmla="*/ 630079 h 1095765"/>
              <a:gd name="connsiteX0" fmla="*/ 7170058 w 7170058"/>
              <a:gd name="connsiteY0" fmla="*/ 1050993 h 1094749"/>
              <a:gd name="connsiteX1" fmla="*/ 5428344 w 7170058"/>
              <a:gd name="connsiteY1" fmla="*/ 107565 h 1094749"/>
              <a:gd name="connsiteX2" fmla="*/ 2685143 w 7170058"/>
              <a:gd name="connsiteY2" fmla="*/ 1094536 h 1094749"/>
              <a:gd name="connsiteX3" fmla="*/ 1364343 w 7170058"/>
              <a:gd name="connsiteY3" fmla="*/ 5965 h 1094749"/>
              <a:gd name="connsiteX4" fmla="*/ 0 w 7170058"/>
              <a:gd name="connsiteY4" fmla="*/ 630079 h 1094749"/>
              <a:gd name="connsiteX5" fmla="*/ 0 w 7170058"/>
              <a:gd name="connsiteY5" fmla="*/ 630079 h 1094749"/>
              <a:gd name="connsiteX0" fmla="*/ 7170058 w 7170058"/>
              <a:gd name="connsiteY0" fmla="*/ 1050008 h 1050229"/>
              <a:gd name="connsiteX1" fmla="*/ 5428344 w 7170058"/>
              <a:gd name="connsiteY1" fmla="*/ 106580 h 1050229"/>
              <a:gd name="connsiteX2" fmla="*/ 2830285 w 7170058"/>
              <a:gd name="connsiteY2" fmla="*/ 1050008 h 1050229"/>
              <a:gd name="connsiteX3" fmla="*/ 1364343 w 7170058"/>
              <a:gd name="connsiteY3" fmla="*/ 4980 h 1050229"/>
              <a:gd name="connsiteX4" fmla="*/ 0 w 7170058"/>
              <a:gd name="connsiteY4" fmla="*/ 629094 h 1050229"/>
              <a:gd name="connsiteX5" fmla="*/ 0 w 7170058"/>
              <a:gd name="connsiteY5" fmla="*/ 629094 h 1050229"/>
              <a:gd name="connsiteX0" fmla="*/ 7170058 w 7170058"/>
              <a:gd name="connsiteY0" fmla="*/ 1021182 h 1021295"/>
              <a:gd name="connsiteX1" fmla="*/ 5428344 w 7170058"/>
              <a:gd name="connsiteY1" fmla="*/ 77754 h 1021295"/>
              <a:gd name="connsiteX2" fmla="*/ 2830285 w 7170058"/>
              <a:gd name="connsiteY2" fmla="*/ 1021182 h 1021295"/>
              <a:gd name="connsiteX3" fmla="*/ 1306286 w 7170058"/>
              <a:gd name="connsiteY3" fmla="*/ 5183 h 1021295"/>
              <a:gd name="connsiteX4" fmla="*/ 0 w 7170058"/>
              <a:gd name="connsiteY4" fmla="*/ 600268 h 1021295"/>
              <a:gd name="connsiteX5" fmla="*/ 0 w 7170058"/>
              <a:gd name="connsiteY5" fmla="*/ 600268 h 1021295"/>
              <a:gd name="connsiteX0" fmla="*/ 7170058 w 7170058"/>
              <a:gd name="connsiteY0" fmla="*/ 1349828 h 1352061"/>
              <a:gd name="connsiteX1" fmla="*/ 4804229 w 7170058"/>
              <a:gd name="connsiteY1" fmla="*/ 0 h 1352061"/>
              <a:gd name="connsiteX2" fmla="*/ 2830285 w 7170058"/>
              <a:gd name="connsiteY2" fmla="*/ 1349828 h 1352061"/>
              <a:gd name="connsiteX3" fmla="*/ 1306286 w 7170058"/>
              <a:gd name="connsiteY3" fmla="*/ 333829 h 1352061"/>
              <a:gd name="connsiteX4" fmla="*/ 0 w 7170058"/>
              <a:gd name="connsiteY4" fmla="*/ 928914 h 1352061"/>
              <a:gd name="connsiteX5" fmla="*/ 0 w 7170058"/>
              <a:gd name="connsiteY5" fmla="*/ 928914 h 1352061"/>
              <a:gd name="connsiteX0" fmla="*/ 7170058 w 7170058"/>
              <a:gd name="connsiteY0" fmla="*/ 1352483 h 1352483"/>
              <a:gd name="connsiteX1" fmla="*/ 4804229 w 7170058"/>
              <a:gd name="connsiteY1" fmla="*/ 2655 h 1352483"/>
              <a:gd name="connsiteX2" fmla="*/ 3164113 w 7170058"/>
              <a:gd name="connsiteY2" fmla="*/ 989625 h 1352483"/>
              <a:gd name="connsiteX3" fmla="*/ 1306286 w 7170058"/>
              <a:gd name="connsiteY3" fmla="*/ 336484 h 1352483"/>
              <a:gd name="connsiteX4" fmla="*/ 0 w 7170058"/>
              <a:gd name="connsiteY4" fmla="*/ 931569 h 1352483"/>
              <a:gd name="connsiteX5" fmla="*/ 0 w 7170058"/>
              <a:gd name="connsiteY5" fmla="*/ 931569 h 1352483"/>
              <a:gd name="connsiteX0" fmla="*/ 7300687 w 7300687"/>
              <a:gd name="connsiteY0" fmla="*/ 1323065 h 1323065"/>
              <a:gd name="connsiteX1" fmla="*/ 4804229 w 7300687"/>
              <a:gd name="connsiteY1" fmla="*/ 2266 h 1323065"/>
              <a:gd name="connsiteX2" fmla="*/ 3164113 w 7300687"/>
              <a:gd name="connsiteY2" fmla="*/ 989236 h 1323065"/>
              <a:gd name="connsiteX3" fmla="*/ 1306286 w 7300687"/>
              <a:gd name="connsiteY3" fmla="*/ 336095 h 1323065"/>
              <a:gd name="connsiteX4" fmla="*/ 0 w 7300687"/>
              <a:gd name="connsiteY4" fmla="*/ 931180 h 1323065"/>
              <a:gd name="connsiteX5" fmla="*/ 0 w 7300687"/>
              <a:gd name="connsiteY5" fmla="*/ 931180 h 1323065"/>
              <a:gd name="connsiteX0" fmla="*/ 7300687 w 7300687"/>
              <a:gd name="connsiteY0" fmla="*/ 1323065 h 1346397"/>
              <a:gd name="connsiteX1" fmla="*/ 4804229 w 7300687"/>
              <a:gd name="connsiteY1" fmla="*/ 2266 h 1346397"/>
              <a:gd name="connsiteX2" fmla="*/ 3164113 w 7300687"/>
              <a:gd name="connsiteY2" fmla="*/ 989236 h 1346397"/>
              <a:gd name="connsiteX3" fmla="*/ 1306286 w 7300687"/>
              <a:gd name="connsiteY3" fmla="*/ 336095 h 1346397"/>
              <a:gd name="connsiteX4" fmla="*/ 0 w 7300687"/>
              <a:gd name="connsiteY4" fmla="*/ 931180 h 1346397"/>
              <a:gd name="connsiteX5" fmla="*/ 0 w 7300687"/>
              <a:gd name="connsiteY5" fmla="*/ 931180 h 1346397"/>
              <a:gd name="connsiteX0" fmla="*/ 7300687 w 7300687"/>
              <a:gd name="connsiteY0" fmla="*/ 1453474 h 1475091"/>
              <a:gd name="connsiteX1" fmla="*/ 5094515 w 7300687"/>
              <a:gd name="connsiteY1" fmla="*/ 2047 h 1475091"/>
              <a:gd name="connsiteX2" fmla="*/ 3164113 w 7300687"/>
              <a:gd name="connsiteY2" fmla="*/ 1119645 h 1475091"/>
              <a:gd name="connsiteX3" fmla="*/ 1306286 w 7300687"/>
              <a:gd name="connsiteY3" fmla="*/ 466504 h 1475091"/>
              <a:gd name="connsiteX4" fmla="*/ 0 w 7300687"/>
              <a:gd name="connsiteY4" fmla="*/ 1061589 h 1475091"/>
              <a:gd name="connsiteX5" fmla="*/ 0 w 7300687"/>
              <a:gd name="connsiteY5" fmla="*/ 1061589 h 1475091"/>
              <a:gd name="connsiteX0" fmla="*/ 7300687 w 7300687"/>
              <a:gd name="connsiteY0" fmla="*/ 1381019 h 1403557"/>
              <a:gd name="connsiteX1" fmla="*/ 4934858 w 7300687"/>
              <a:gd name="connsiteY1" fmla="*/ 2164 h 1403557"/>
              <a:gd name="connsiteX2" fmla="*/ 3164113 w 7300687"/>
              <a:gd name="connsiteY2" fmla="*/ 1047190 h 1403557"/>
              <a:gd name="connsiteX3" fmla="*/ 1306286 w 7300687"/>
              <a:gd name="connsiteY3" fmla="*/ 394049 h 1403557"/>
              <a:gd name="connsiteX4" fmla="*/ 0 w 7300687"/>
              <a:gd name="connsiteY4" fmla="*/ 989134 h 1403557"/>
              <a:gd name="connsiteX5" fmla="*/ 0 w 7300687"/>
              <a:gd name="connsiteY5" fmla="*/ 989134 h 1403557"/>
              <a:gd name="connsiteX0" fmla="*/ 11504198 w 11504198"/>
              <a:gd name="connsiteY0" fmla="*/ 1408664 h 1430904"/>
              <a:gd name="connsiteX1" fmla="*/ 4934858 w 11504198"/>
              <a:gd name="connsiteY1" fmla="*/ 2513 h 1430904"/>
              <a:gd name="connsiteX2" fmla="*/ 3164113 w 11504198"/>
              <a:gd name="connsiteY2" fmla="*/ 1047539 h 1430904"/>
              <a:gd name="connsiteX3" fmla="*/ 1306286 w 11504198"/>
              <a:gd name="connsiteY3" fmla="*/ 394398 h 1430904"/>
              <a:gd name="connsiteX4" fmla="*/ 0 w 11504198"/>
              <a:gd name="connsiteY4" fmla="*/ 989483 h 1430904"/>
              <a:gd name="connsiteX5" fmla="*/ 0 w 11504198"/>
              <a:gd name="connsiteY5" fmla="*/ 989483 h 1430904"/>
              <a:gd name="connsiteX0" fmla="*/ 11504198 w 11504198"/>
              <a:gd name="connsiteY0" fmla="*/ 1414278 h 1414278"/>
              <a:gd name="connsiteX1" fmla="*/ 9457030 w 11504198"/>
              <a:gd name="connsiteY1" fmla="*/ 612095 h 1414278"/>
              <a:gd name="connsiteX2" fmla="*/ 4934858 w 11504198"/>
              <a:gd name="connsiteY2" fmla="*/ 8127 h 1414278"/>
              <a:gd name="connsiteX3" fmla="*/ 3164113 w 11504198"/>
              <a:gd name="connsiteY3" fmla="*/ 1053153 h 1414278"/>
              <a:gd name="connsiteX4" fmla="*/ 1306286 w 11504198"/>
              <a:gd name="connsiteY4" fmla="*/ 400012 h 1414278"/>
              <a:gd name="connsiteX5" fmla="*/ 0 w 11504198"/>
              <a:gd name="connsiteY5" fmla="*/ 995097 h 1414278"/>
              <a:gd name="connsiteX6" fmla="*/ 0 w 11504198"/>
              <a:gd name="connsiteY6" fmla="*/ 995097 h 1414278"/>
              <a:gd name="connsiteX0" fmla="*/ 11504198 w 11504198"/>
              <a:gd name="connsiteY0" fmla="*/ 1406390 h 1406390"/>
              <a:gd name="connsiteX1" fmla="*/ 9457030 w 11504198"/>
              <a:gd name="connsiteY1" fmla="*/ 604207 h 1406390"/>
              <a:gd name="connsiteX2" fmla="*/ 7300684 w 11504198"/>
              <a:gd name="connsiteY2" fmla="*/ 945401 h 1406390"/>
              <a:gd name="connsiteX3" fmla="*/ 4934858 w 11504198"/>
              <a:gd name="connsiteY3" fmla="*/ 239 h 1406390"/>
              <a:gd name="connsiteX4" fmla="*/ 3164113 w 11504198"/>
              <a:gd name="connsiteY4" fmla="*/ 1045265 h 1406390"/>
              <a:gd name="connsiteX5" fmla="*/ 1306286 w 11504198"/>
              <a:gd name="connsiteY5" fmla="*/ 392124 h 1406390"/>
              <a:gd name="connsiteX6" fmla="*/ 0 w 11504198"/>
              <a:gd name="connsiteY6" fmla="*/ 987209 h 1406390"/>
              <a:gd name="connsiteX7" fmla="*/ 0 w 11504198"/>
              <a:gd name="connsiteY7" fmla="*/ 987209 h 1406390"/>
              <a:gd name="connsiteX0" fmla="*/ 11504198 w 11504198"/>
              <a:gd name="connsiteY0" fmla="*/ 1351814 h 1351814"/>
              <a:gd name="connsiteX1" fmla="*/ 9457030 w 11504198"/>
              <a:gd name="connsiteY1" fmla="*/ 549631 h 1351814"/>
              <a:gd name="connsiteX2" fmla="*/ 7300684 w 11504198"/>
              <a:gd name="connsiteY2" fmla="*/ 890825 h 1351814"/>
              <a:gd name="connsiteX3" fmla="*/ 5139574 w 11504198"/>
              <a:gd name="connsiteY3" fmla="*/ 254 h 1351814"/>
              <a:gd name="connsiteX4" fmla="*/ 3164113 w 11504198"/>
              <a:gd name="connsiteY4" fmla="*/ 990689 h 1351814"/>
              <a:gd name="connsiteX5" fmla="*/ 1306286 w 11504198"/>
              <a:gd name="connsiteY5" fmla="*/ 337548 h 1351814"/>
              <a:gd name="connsiteX6" fmla="*/ 0 w 11504198"/>
              <a:gd name="connsiteY6" fmla="*/ 932633 h 1351814"/>
              <a:gd name="connsiteX7" fmla="*/ 0 w 11504198"/>
              <a:gd name="connsiteY7" fmla="*/ 932633 h 1351814"/>
              <a:gd name="connsiteX0" fmla="*/ 11504198 w 11504198"/>
              <a:gd name="connsiteY0" fmla="*/ 1351562 h 1351562"/>
              <a:gd name="connsiteX1" fmla="*/ 9457030 w 11504198"/>
              <a:gd name="connsiteY1" fmla="*/ 549379 h 1351562"/>
              <a:gd name="connsiteX2" fmla="*/ 7355275 w 11504198"/>
              <a:gd name="connsiteY2" fmla="*/ 999756 h 1351562"/>
              <a:gd name="connsiteX3" fmla="*/ 5139574 w 11504198"/>
              <a:gd name="connsiteY3" fmla="*/ 2 h 1351562"/>
              <a:gd name="connsiteX4" fmla="*/ 3164113 w 11504198"/>
              <a:gd name="connsiteY4" fmla="*/ 990437 h 1351562"/>
              <a:gd name="connsiteX5" fmla="*/ 1306286 w 11504198"/>
              <a:gd name="connsiteY5" fmla="*/ 337296 h 1351562"/>
              <a:gd name="connsiteX6" fmla="*/ 0 w 11504198"/>
              <a:gd name="connsiteY6" fmla="*/ 932381 h 1351562"/>
              <a:gd name="connsiteX7" fmla="*/ 0 w 11504198"/>
              <a:gd name="connsiteY7" fmla="*/ 932381 h 1351562"/>
              <a:gd name="connsiteX0" fmla="*/ 11504198 w 11504198"/>
              <a:gd name="connsiteY0" fmla="*/ 1351562 h 1351562"/>
              <a:gd name="connsiteX1" fmla="*/ 9593507 w 11504198"/>
              <a:gd name="connsiteY1" fmla="*/ 672209 h 1351562"/>
              <a:gd name="connsiteX2" fmla="*/ 7355275 w 11504198"/>
              <a:gd name="connsiteY2" fmla="*/ 999756 h 1351562"/>
              <a:gd name="connsiteX3" fmla="*/ 5139574 w 11504198"/>
              <a:gd name="connsiteY3" fmla="*/ 2 h 1351562"/>
              <a:gd name="connsiteX4" fmla="*/ 3164113 w 11504198"/>
              <a:gd name="connsiteY4" fmla="*/ 990437 h 1351562"/>
              <a:gd name="connsiteX5" fmla="*/ 1306286 w 11504198"/>
              <a:gd name="connsiteY5" fmla="*/ 337296 h 1351562"/>
              <a:gd name="connsiteX6" fmla="*/ 0 w 11504198"/>
              <a:gd name="connsiteY6" fmla="*/ 932381 h 1351562"/>
              <a:gd name="connsiteX7" fmla="*/ 0 w 11504198"/>
              <a:gd name="connsiteY7" fmla="*/ 932381 h 1351562"/>
              <a:gd name="connsiteX0" fmla="*/ 11504198 w 11504198"/>
              <a:gd name="connsiteY0" fmla="*/ 1351562 h 1389681"/>
              <a:gd name="connsiteX1" fmla="*/ 9593507 w 11504198"/>
              <a:gd name="connsiteY1" fmla="*/ 672209 h 1389681"/>
              <a:gd name="connsiteX2" fmla="*/ 7355275 w 11504198"/>
              <a:gd name="connsiteY2" fmla="*/ 999756 h 1389681"/>
              <a:gd name="connsiteX3" fmla="*/ 5139574 w 11504198"/>
              <a:gd name="connsiteY3" fmla="*/ 2 h 1389681"/>
              <a:gd name="connsiteX4" fmla="*/ 3164113 w 11504198"/>
              <a:gd name="connsiteY4" fmla="*/ 990437 h 1389681"/>
              <a:gd name="connsiteX5" fmla="*/ 1306286 w 11504198"/>
              <a:gd name="connsiteY5" fmla="*/ 337296 h 1389681"/>
              <a:gd name="connsiteX6" fmla="*/ 0 w 11504198"/>
              <a:gd name="connsiteY6" fmla="*/ 932381 h 1389681"/>
              <a:gd name="connsiteX7" fmla="*/ 0 w 11504198"/>
              <a:gd name="connsiteY7" fmla="*/ 932381 h 1389681"/>
              <a:gd name="connsiteX0" fmla="*/ 11504198 w 11504198"/>
              <a:gd name="connsiteY0" fmla="*/ 1351562 h 1389681"/>
              <a:gd name="connsiteX1" fmla="*/ 9593507 w 11504198"/>
              <a:gd name="connsiteY1" fmla="*/ 672209 h 1389681"/>
              <a:gd name="connsiteX2" fmla="*/ 7355275 w 11504198"/>
              <a:gd name="connsiteY2" fmla="*/ 999756 h 1389681"/>
              <a:gd name="connsiteX3" fmla="*/ 5139574 w 11504198"/>
              <a:gd name="connsiteY3" fmla="*/ 2 h 1389681"/>
              <a:gd name="connsiteX4" fmla="*/ 3164113 w 11504198"/>
              <a:gd name="connsiteY4" fmla="*/ 990437 h 1389681"/>
              <a:gd name="connsiteX5" fmla="*/ 1306286 w 11504198"/>
              <a:gd name="connsiteY5" fmla="*/ 337296 h 1389681"/>
              <a:gd name="connsiteX6" fmla="*/ 0 w 11504198"/>
              <a:gd name="connsiteY6" fmla="*/ 932381 h 1389681"/>
              <a:gd name="connsiteX7" fmla="*/ 0 w 11504198"/>
              <a:gd name="connsiteY7" fmla="*/ 932381 h 1389681"/>
              <a:gd name="connsiteX0" fmla="*/ 11504198 w 11504198"/>
              <a:gd name="connsiteY0" fmla="*/ 1351562 h 1389681"/>
              <a:gd name="connsiteX1" fmla="*/ 9593507 w 11504198"/>
              <a:gd name="connsiteY1" fmla="*/ 672209 h 1389681"/>
              <a:gd name="connsiteX2" fmla="*/ 7355275 w 11504198"/>
              <a:gd name="connsiteY2" fmla="*/ 999756 h 1389681"/>
              <a:gd name="connsiteX3" fmla="*/ 5139574 w 11504198"/>
              <a:gd name="connsiteY3" fmla="*/ 2 h 1389681"/>
              <a:gd name="connsiteX4" fmla="*/ 3164113 w 11504198"/>
              <a:gd name="connsiteY4" fmla="*/ 990437 h 1389681"/>
              <a:gd name="connsiteX5" fmla="*/ 1306286 w 11504198"/>
              <a:gd name="connsiteY5" fmla="*/ 337296 h 1389681"/>
              <a:gd name="connsiteX6" fmla="*/ 0 w 11504198"/>
              <a:gd name="connsiteY6" fmla="*/ 932381 h 1389681"/>
              <a:gd name="connsiteX7" fmla="*/ 0 w 11504198"/>
              <a:gd name="connsiteY7" fmla="*/ 932381 h 1389681"/>
              <a:gd name="connsiteX0" fmla="*/ 11504198 w 11504198"/>
              <a:gd name="connsiteY0" fmla="*/ 1351562 h 1387365"/>
              <a:gd name="connsiteX1" fmla="*/ 9593507 w 11504198"/>
              <a:gd name="connsiteY1" fmla="*/ 672209 h 1387365"/>
              <a:gd name="connsiteX2" fmla="*/ 7355275 w 11504198"/>
              <a:gd name="connsiteY2" fmla="*/ 999756 h 1387365"/>
              <a:gd name="connsiteX3" fmla="*/ 5139574 w 11504198"/>
              <a:gd name="connsiteY3" fmla="*/ 2 h 1387365"/>
              <a:gd name="connsiteX4" fmla="*/ 3164113 w 11504198"/>
              <a:gd name="connsiteY4" fmla="*/ 990437 h 1387365"/>
              <a:gd name="connsiteX5" fmla="*/ 1306286 w 11504198"/>
              <a:gd name="connsiteY5" fmla="*/ 337296 h 1387365"/>
              <a:gd name="connsiteX6" fmla="*/ 0 w 11504198"/>
              <a:gd name="connsiteY6" fmla="*/ 932381 h 1387365"/>
              <a:gd name="connsiteX7" fmla="*/ 0 w 11504198"/>
              <a:gd name="connsiteY7" fmla="*/ 932381 h 1387365"/>
              <a:gd name="connsiteX0" fmla="*/ 11504198 w 11504198"/>
              <a:gd name="connsiteY0" fmla="*/ 1351562 h 1390469"/>
              <a:gd name="connsiteX1" fmla="*/ 9661746 w 11504198"/>
              <a:gd name="connsiteY1" fmla="*/ 740448 h 1390469"/>
              <a:gd name="connsiteX2" fmla="*/ 7355275 w 11504198"/>
              <a:gd name="connsiteY2" fmla="*/ 999756 h 1390469"/>
              <a:gd name="connsiteX3" fmla="*/ 5139574 w 11504198"/>
              <a:gd name="connsiteY3" fmla="*/ 2 h 1390469"/>
              <a:gd name="connsiteX4" fmla="*/ 3164113 w 11504198"/>
              <a:gd name="connsiteY4" fmla="*/ 990437 h 1390469"/>
              <a:gd name="connsiteX5" fmla="*/ 1306286 w 11504198"/>
              <a:gd name="connsiteY5" fmla="*/ 337296 h 1390469"/>
              <a:gd name="connsiteX6" fmla="*/ 0 w 11504198"/>
              <a:gd name="connsiteY6" fmla="*/ 932381 h 1390469"/>
              <a:gd name="connsiteX7" fmla="*/ 0 w 11504198"/>
              <a:gd name="connsiteY7" fmla="*/ 932381 h 1390469"/>
              <a:gd name="connsiteX0" fmla="*/ 11504198 w 11504198"/>
              <a:gd name="connsiteY0" fmla="*/ 1352404 h 1391311"/>
              <a:gd name="connsiteX1" fmla="*/ 9661746 w 11504198"/>
              <a:gd name="connsiteY1" fmla="*/ 741290 h 1391311"/>
              <a:gd name="connsiteX2" fmla="*/ 7368923 w 11504198"/>
              <a:gd name="connsiteY2" fmla="*/ 1191667 h 1391311"/>
              <a:gd name="connsiteX3" fmla="*/ 5139574 w 11504198"/>
              <a:gd name="connsiteY3" fmla="*/ 844 h 1391311"/>
              <a:gd name="connsiteX4" fmla="*/ 3164113 w 11504198"/>
              <a:gd name="connsiteY4" fmla="*/ 991279 h 1391311"/>
              <a:gd name="connsiteX5" fmla="*/ 1306286 w 11504198"/>
              <a:gd name="connsiteY5" fmla="*/ 338138 h 1391311"/>
              <a:gd name="connsiteX6" fmla="*/ 0 w 11504198"/>
              <a:gd name="connsiteY6" fmla="*/ 933223 h 1391311"/>
              <a:gd name="connsiteX7" fmla="*/ 0 w 11504198"/>
              <a:gd name="connsiteY7" fmla="*/ 933223 h 1391311"/>
              <a:gd name="connsiteX0" fmla="*/ 11504198 w 11504198"/>
              <a:gd name="connsiteY0" fmla="*/ 1352404 h 1392705"/>
              <a:gd name="connsiteX1" fmla="*/ 9661746 w 11504198"/>
              <a:gd name="connsiteY1" fmla="*/ 768585 h 1392705"/>
              <a:gd name="connsiteX2" fmla="*/ 7368923 w 11504198"/>
              <a:gd name="connsiteY2" fmla="*/ 1191667 h 1392705"/>
              <a:gd name="connsiteX3" fmla="*/ 5139574 w 11504198"/>
              <a:gd name="connsiteY3" fmla="*/ 844 h 1392705"/>
              <a:gd name="connsiteX4" fmla="*/ 3164113 w 11504198"/>
              <a:gd name="connsiteY4" fmla="*/ 991279 h 1392705"/>
              <a:gd name="connsiteX5" fmla="*/ 1306286 w 11504198"/>
              <a:gd name="connsiteY5" fmla="*/ 338138 h 1392705"/>
              <a:gd name="connsiteX6" fmla="*/ 0 w 11504198"/>
              <a:gd name="connsiteY6" fmla="*/ 933223 h 1392705"/>
              <a:gd name="connsiteX7" fmla="*/ 0 w 11504198"/>
              <a:gd name="connsiteY7" fmla="*/ 933223 h 1392705"/>
              <a:gd name="connsiteX0" fmla="*/ 11828289 w 11828289"/>
              <a:gd name="connsiteY0" fmla="*/ 1352404 h 1392705"/>
              <a:gd name="connsiteX1" fmla="*/ 9985837 w 11828289"/>
              <a:gd name="connsiteY1" fmla="*/ 768585 h 1392705"/>
              <a:gd name="connsiteX2" fmla="*/ 7693014 w 11828289"/>
              <a:gd name="connsiteY2" fmla="*/ 1191667 h 1392705"/>
              <a:gd name="connsiteX3" fmla="*/ 5463665 w 11828289"/>
              <a:gd name="connsiteY3" fmla="*/ 844 h 1392705"/>
              <a:gd name="connsiteX4" fmla="*/ 3488204 w 11828289"/>
              <a:gd name="connsiteY4" fmla="*/ 991279 h 1392705"/>
              <a:gd name="connsiteX5" fmla="*/ 1630377 w 11828289"/>
              <a:gd name="connsiteY5" fmla="*/ 338138 h 1392705"/>
              <a:gd name="connsiteX6" fmla="*/ 324091 w 11828289"/>
              <a:gd name="connsiteY6" fmla="*/ 933223 h 1392705"/>
              <a:gd name="connsiteX7" fmla="*/ 0 w 11828289"/>
              <a:gd name="connsiteY7" fmla="*/ 933223 h 1392705"/>
              <a:gd name="connsiteX0" fmla="*/ 11504198 w 11504198"/>
              <a:gd name="connsiteY0" fmla="*/ 1352404 h 1392705"/>
              <a:gd name="connsiteX1" fmla="*/ 9661746 w 11504198"/>
              <a:gd name="connsiteY1" fmla="*/ 768585 h 1392705"/>
              <a:gd name="connsiteX2" fmla="*/ 7368923 w 11504198"/>
              <a:gd name="connsiteY2" fmla="*/ 1191667 h 1392705"/>
              <a:gd name="connsiteX3" fmla="*/ 5139574 w 11504198"/>
              <a:gd name="connsiteY3" fmla="*/ 844 h 1392705"/>
              <a:gd name="connsiteX4" fmla="*/ 3164113 w 11504198"/>
              <a:gd name="connsiteY4" fmla="*/ 991279 h 1392705"/>
              <a:gd name="connsiteX5" fmla="*/ 1306286 w 11504198"/>
              <a:gd name="connsiteY5" fmla="*/ 338138 h 1392705"/>
              <a:gd name="connsiteX6" fmla="*/ 0 w 11504198"/>
              <a:gd name="connsiteY6" fmla="*/ 933223 h 1392705"/>
              <a:gd name="connsiteX0" fmla="*/ 11828289 w 11828289"/>
              <a:gd name="connsiteY0" fmla="*/ 1352404 h 1392705"/>
              <a:gd name="connsiteX1" fmla="*/ 9985837 w 11828289"/>
              <a:gd name="connsiteY1" fmla="*/ 768585 h 1392705"/>
              <a:gd name="connsiteX2" fmla="*/ 7693014 w 11828289"/>
              <a:gd name="connsiteY2" fmla="*/ 1191667 h 1392705"/>
              <a:gd name="connsiteX3" fmla="*/ 5463665 w 11828289"/>
              <a:gd name="connsiteY3" fmla="*/ 844 h 1392705"/>
              <a:gd name="connsiteX4" fmla="*/ 3488204 w 11828289"/>
              <a:gd name="connsiteY4" fmla="*/ 991279 h 1392705"/>
              <a:gd name="connsiteX5" fmla="*/ 1630377 w 11828289"/>
              <a:gd name="connsiteY5" fmla="*/ 338138 h 1392705"/>
              <a:gd name="connsiteX6" fmla="*/ 0 w 11828289"/>
              <a:gd name="connsiteY6" fmla="*/ 829051 h 1392705"/>
              <a:gd name="connsiteX0" fmla="*/ 11828289 w 11828289"/>
              <a:gd name="connsiteY0" fmla="*/ 1352375 h 1392676"/>
              <a:gd name="connsiteX1" fmla="*/ 9985837 w 11828289"/>
              <a:gd name="connsiteY1" fmla="*/ 768556 h 1392676"/>
              <a:gd name="connsiteX2" fmla="*/ 7693014 w 11828289"/>
              <a:gd name="connsiteY2" fmla="*/ 1191638 h 1392676"/>
              <a:gd name="connsiteX3" fmla="*/ 5463665 w 11828289"/>
              <a:gd name="connsiteY3" fmla="*/ 815 h 1392676"/>
              <a:gd name="connsiteX4" fmla="*/ 3488204 w 11828289"/>
              <a:gd name="connsiteY4" fmla="*/ 991250 h 1392676"/>
              <a:gd name="connsiteX5" fmla="*/ 1989192 w 11828289"/>
              <a:gd name="connsiteY5" fmla="*/ 118190 h 1392676"/>
              <a:gd name="connsiteX6" fmla="*/ 0 w 11828289"/>
              <a:gd name="connsiteY6" fmla="*/ 829022 h 1392676"/>
              <a:gd name="connsiteX0" fmla="*/ 11828289 w 11828289"/>
              <a:gd name="connsiteY0" fmla="*/ 1352836 h 1393137"/>
              <a:gd name="connsiteX1" fmla="*/ 9985837 w 11828289"/>
              <a:gd name="connsiteY1" fmla="*/ 769017 h 1393137"/>
              <a:gd name="connsiteX2" fmla="*/ 7693014 w 11828289"/>
              <a:gd name="connsiteY2" fmla="*/ 1192099 h 1393137"/>
              <a:gd name="connsiteX3" fmla="*/ 5463665 w 11828289"/>
              <a:gd name="connsiteY3" fmla="*/ 1276 h 1393137"/>
              <a:gd name="connsiteX4" fmla="*/ 3835445 w 11828289"/>
              <a:gd name="connsiteY4" fmla="*/ 945412 h 1393137"/>
              <a:gd name="connsiteX5" fmla="*/ 1989192 w 11828289"/>
              <a:gd name="connsiteY5" fmla="*/ 118651 h 1393137"/>
              <a:gd name="connsiteX6" fmla="*/ 0 w 11828289"/>
              <a:gd name="connsiteY6" fmla="*/ 829483 h 1393137"/>
              <a:gd name="connsiteX0" fmla="*/ 11828289 w 11828289"/>
              <a:gd name="connsiteY0" fmla="*/ 1422213 h 1462514"/>
              <a:gd name="connsiteX1" fmla="*/ 9985837 w 11828289"/>
              <a:gd name="connsiteY1" fmla="*/ 838394 h 1462514"/>
              <a:gd name="connsiteX2" fmla="*/ 7693014 w 11828289"/>
              <a:gd name="connsiteY2" fmla="*/ 1261476 h 1462514"/>
              <a:gd name="connsiteX3" fmla="*/ 5579412 w 11828289"/>
              <a:gd name="connsiteY3" fmla="*/ 1205 h 1462514"/>
              <a:gd name="connsiteX4" fmla="*/ 3835445 w 11828289"/>
              <a:gd name="connsiteY4" fmla="*/ 1014789 h 1462514"/>
              <a:gd name="connsiteX5" fmla="*/ 1989192 w 11828289"/>
              <a:gd name="connsiteY5" fmla="*/ 188028 h 1462514"/>
              <a:gd name="connsiteX6" fmla="*/ 0 w 11828289"/>
              <a:gd name="connsiteY6" fmla="*/ 898860 h 1462514"/>
              <a:gd name="connsiteX0" fmla="*/ 11828289 w 11828289"/>
              <a:gd name="connsiteY0" fmla="*/ 1422363 h 1462664"/>
              <a:gd name="connsiteX1" fmla="*/ 9985837 w 11828289"/>
              <a:gd name="connsiteY1" fmla="*/ 838544 h 1462664"/>
              <a:gd name="connsiteX2" fmla="*/ 7739313 w 11828289"/>
              <a:gd name="connsiteY2" fmla="*/ 798639 h 1462664"/>
              <a:gd name="connsiteX3" fmla="*/ 5579412 w 11828289"/>
              <a:gd name="connsiteY3" fmla="*/ 1355 h 1462664"/>
              <a:gd name="connsiteX4" fmla="*/ 3835445 w 11828289"/>
              <a:gd name="connsiteY4" fmla="*/ 1014939 h 1462664"/>
              <a:gd name="connsiteX5" fmla="*/ 1989192 w 11828289"/>
              <a:gd name="connsiteY5" fmla="*/ 188178 h 1462664"/>
              <a:gd name="connsiteX6" fmla="*/ 0 w 11828289"/>
              <a:gd name="connsiteY6" fmla="*/ 899010 h 1462664"/>
              <a:gd name="connsiteX0" fmla="*/ 11828289 w 11828289"/>
              <a:gd name="connsiteY0" fmla="*/ 1422208 h 1445236"/>
              <a:gd name="connsiteX1" fmla="*/ 10032136 w 11828289"/>
              <a:gd name="connsiteY1" fmla="*/ 271230 h 1445236"/>
              <a:gd name="connsiteX2" fmla="*/ 7739313 w 11828289"/>
              <a:gd name="connsiteY2" fmla="*/ 798484 h 1445236"/>
              <a:gd name="connsiteX3" fmla="*/ 5579412 w 11828289"/>
              <a:gd name="connsiteY3" fmla="*/ 1200 h 1445236"/>
              <a:gd name="connsiteX4" fmla="*/ 3835445 w 11828289"/>
              <a:gd name="connsiteY4" fmla="*/ 1014784 h 1445236"/>
              <a:gd name="connsiteX5" fmla="*/ 1989192 w 11828289"/>
              <a:gd name="connsiteY5" fmla="*/ 188023 h 1445236"/>
              <a:gd name="connsiteX6" fmla="*/ 0 w 11828289"/>
              <a:gd name="connsiteY6" fmla="*/ 898855 h 1445236"/>
              <a:gd name="connsiteX0" fmla="*/ 11828289 w 11828289"/>
              <a:gd name="connsiteY0" fmla="*/ 1426303 h 1449331"/>
              <a:gd name="connsiteX1" fmla="*/ 10032136 w 11828289"/>
              <a:gd name="connsiteY1" fmla="*/ 275325 h 1449331"/>
              <a:gd name="connsiteX2" fmla="*/ 7820335 w 11828289"/>
              <a:gd name="connsiteY2" fmla="*/ 605809 h 1449331"/>
              <a:gd name="connsiteX3" fmla="*/ 5579412 w 11828289"/>
              <a:gd name="connsiteY3" fmla="*/ 5295 h 1449331"/>
              <a:gd name="connsiteX4" fmla="*/ 3835445 w 11828289"/>
              <a:gd name="connsiteY4" fmla="*/ 1018879 h 1449331"/>
              <a:gd name="connsiteX5" fmla="*/ 1989192 w 11828289"/>
              <a:gd name="connsiteY5" fmla="*/ 192118 h 1449331"/>
              <a:gd name="connsiteX6" fmla="*/ 0 w 11828289"/>
              <a:gd name="connsiteY6" fmla="*/ 902950 h 1449331"/>
              <a:gd name="connsiteX0" fmla="*/ 12904735 w 12904735"/>
              <a:gd name="connsiteY0" fmla="*/ 1495751 h 1517626"/>
              <a:gd name="connsiteX1" fmla="*/ 10032136 w 12904735"/>
              <a:gd name="connsiteY1" fmla="*/ 275325 h 1517626"/>
              <a:gd name="connsiteX2" fmla="*/ 7820335 w 12904735"/>
              <a:gd name="connsiteY2" fmla="*/ 605809 h 1517626"/>
              <a:gd name="connsiteX3" fmla="*/ 5579412 w 12904735"/>
              <a:gd name="connsiteY3" fmla="*/ 5295 h 1517626"/>
              <a:gd name="connsiteX4" fmla="*/ 3835445 w 12904735"/>
              <a:gd name="connsiteY4" fmla="*/ 1018879 h 1517626"/>
              <a:gd name="connsiteX5" fmla="*/ 1989192 w 12904735"/>
              <a:gd name="connsiteY5" fmla="*/ 192118 h 1517626"/>
              <a:gd name="connsiteX6" fmla="*/ 0 w 12904735"/>
              <a:gd name="connsiteY6" fmla="*/ 902950 h 1517626"/>
              <a:gd name="connsiteX0" fmla="*/ 12904735 w 12904735"/>
              <a:gd name="connsiteY0" fmla="*/ 1495751 h 1531590"/>
              <a:gd name="connsiteX1" fmla="*/ 10032136 w 12904735"/>
              <a:gd name="connsiteY1" fmla="*/ 275325 h 1531590"/>
              <a:gd name="connsiteX2" fmla="*/ 7820335 w 12904735"/>
              <a:gd name="connsiteY2" fmla="*/ 605809 h 1531590"/>
              <a:gd name="connsiteX3" fmla="*/ 5579412 w 12904735"/>
              <a:gd name="connsiteY3" fmla="*/ 5295 h 1531590"/>
              <a:gd name="connsiteX4" fmla="*/ 3835445 w 12904735"/>
              <a:gd name="connsiteY4" fmla="*/ 1018879 h 1531590"/>
              <a:gd name="connsiteX5" fmla="*/ 1989192 w 12904735"/>
              <a:gd name="connsiteY5" fmla="*/ 192118 h 1531590"/>
              <a:gd name="connsiteX6" fmla="*/ 0 w 12904735"/>
              <a:gd name="connsiteY6" fmla="*/ 902950 h 1531590"/>
              <a:gd name="connsiteX0" fmla="*/ 12904735 w 12904735"/>
              <a:gd name="connsiteY0" fmla="*/ 1495751 h 1517273"/>
              <a:gd name="connsiteX1" fmla="*/ 10032136 w 12904735"/>
              <a:gd name="connsiteY1" fmla="*/ 275325 h 1517273"/>
              <a:gd name="connsiteX2" fmla="*/ 7820335 w 12904735"/>
              <a:gd name="connsiteY2" fmla="*/ 605809 h 1517273"/>
              <a:gd name="connsiteX3" fmla="*/ 5579412 w 12904735"/>
              <a:gd name="connsiteY3" fmla="*/ 5295 h 1517273"/>
              <a:gd name="connsiteX4" fmla="*/ 3835445 w 12904735"/>
              <a:gd name="connsiteY4" fmla="*/ 1018879 h 1517273"/>
              <a:gd name="connsiteX5" fmla="*/ 1989192 w 12904735"/>
              <a:gd name="connsiteY5" fmla="*/ 192118 h 1517273"/>
              <a:gd name="connsiteX6" fmla="*/ 0 w 12904735"/>
              <a:gd name="connsiteY6" fmla="*/ 902950 h 1517273"/>
              <a:gd name="connsiteX0" fmla="*/ 12904735 w 12904735"/>
              <a:gd name="connsiteY0" fmla="*/ 1495751 h 1523700"/>
              <a:gd name="connsiteX1" fmla="*/ 10032136 w 12904735"/>
              <a:gd name="connsiteY1" fmla="*/ 275325 h 1523700"/>
              <a:gd name="connsiteX2" fmla="*/ 7820335 w 12904735"/>
              <a:gd name="connsiteY2" fmla="*/ 605809 h 1523700"/>
              <a:gd name="connsiteX3" fmla="*/ 5579412 w 12904735"/>
              <a:gd name="connsiteY3" fmla="*/ 5295 h 1523700"/>
              <a:gd name="connsiteX4" fmla="*/ 3835445 w 12904735"/>
              <a:gd name="connsiteY4" fmla="*/ 1018879 h 1523700"/>
              <a:gd name="connsiteX5" fmla="*/ 1989192 w 12904735"/>
              <a:gd name="connsiteY5" fmla="*/ 192118 h 1523700"/>
              <a:gd name="connsiteX6" fmla="*/ 0 w 12904735"/>
              <a:gd name="connsiteY6" fmla="*/ 902950 h 1523700"/>
              <a:gd name="connsiteX0" fmla="*/ 12904735 w 12904735"/>
              <a:gd name="connsiteY0" fmla="*/ 1496017 h 1530023"/>
              <a:gd name="connsiteX1" fmla="*/ 10124733 w 12904735"/>
              <a:gd name="connsiteY1" fmla="*/ 472361 h 1530023"/>
              <a:gd name="connsiteX2" fmla="*/ 7820335 w 12904735"/>
              <a:gd name="connsiteY2" fmla="*/ 606075 h 1530023"/>
              <a:gd name="connsiteX3" fmla="*/ 5579412 w 12904735"/>
              <a:gd name="connsiteY3" fmla="*/ 5561 h 1530023"/>
              <a:gd name="connsiteX4" fmla="*/ 3835445 w 12904735"/>
              <a:gd name="connsiteY4" fmla="*/ 1019145 h 1530023"/>
              <a:gd name="connsiteX5" fmla="*/ 1989192 w 12904735"/>
              <a:gd name="connsiteY5" fmla="*/ 192384 h 1530023"/>
              <a:gd name="connsiteX6" fmla="*/ 0 w 12904735"/>
              <a:gd name="connsiteY6" fmla="*/ 903216 h 1530023"/>
              <a:gd name="connsiteX0" fmla="*/ 12904735 w 12904735"/>
              <a:gd name="connsiteY0" fmla="*/ 1500325 h 1525525"/>
              <a:gd name="connsiteX1" fmla="*/ 10124733 w 12904735"/>
              <a:gd name="connsiteY1" fmla="*/ 476669 h 1525525"/>
              <a:gd name="connsiteX2" fmla="*/ 7415221 w 12904735"/>
              <a:gd name="connsiteY2" fmla="*/ 506211 h 1525525"/>
              <a:gd name="connsiteX3" fmla="*/ 5579412 w 12904735"/>
              <a:gd name="connsiteY3" fmla="*/ 9869 h 1525525"/>
              <a:gd name="connsiteX4" fmla="*/ 3835445 w 12904735"/>
              <a:gd name="connsiteY4" fmla="*/ 1023453 h 1525525"/>
              <a:gd name="connsiteX5" fmla="*/ 1989192 w 12904735"/>
              <a:gd name="connsiteY5" fmla="*/ 196692 h 1525525"/>
              <a:gd name="connsiteX6" fmla="*/ 0 w 12904735"/>
              <a:gd name="connsiteY6" fmla="*/ 907524 h 1525525"/>
              <a:gd name="connsiteX0" fmla="*/ 12904735 w 12904735"/>
              <a:gd name="connsiteY0" fmla="*/ 1499771 h 1521254"/>
              <a:gd name="connsiteX1" fmla="*/ 9360804 w 12904735"/>
              <a:gd name="connsiteY1" fmla="*/ 267770 h 1521254"/>
              <a:gd name="connsiteX2" fmla="*/ 7415221 w 12904735"/>
              <a:gd name="connsiteY2" fmla="*/ 505657 h 1521254"/>
              <a:gd name="connsiteX3" fmla="*/ 5579412 w 12904735"/>
              <a:gd name="connsiteY3" fmla="*/ 9315 h 1521254"/>
              <a:gd name="connsiteX4" fmla="*/ 3835445 w 12904735"/>
              <a:gd name="connsiteY4" fmla="*/ 1022899 h 1521254"/>
              <a:gd name="connsiteX5" fmla="*/ 1989192 w 12904735"/>
              <a:gd name="connsiteY5" fmla="*/ 196138 h 1521254"/>
              <a:gd name="connsiteX6" fmla="*/ 0 w 12904735"/>
              <a:gd name="connsiteY6" fmla="*/ 906970 h 1521254"/>
              <a:gd name="connsiteX0" fmla="*/ 12904735 w 12904735"/>
              <a:gd name="connsiteY0" fmla="*/ 1499771 h 1499771"/>
              <a:gd name="connsiteX1" fmla="*/ 10956860 w 12904735"/>
              <a:gd name="connsiteY1" fmla="*/ 1101336 h 1499771"/>
              <a:gd name="connsiteX2" fmla="*/ 9360804 w 12904735"/>
              <a:gd name="connsiteY2" fmla="*/ 267770 h 1499771"/>
              <a:gd name="connsiteX3" fmla="*/ 7415221 w 12904735"/>
              <a:gd name="connsiteY3" fmla="*/ 505657 h 1499771"/>
              <a:gd name="connsiteX4" fmla="*/ 5579412 w 12904735"/>
              <a:gd name="connsiteY4" fmla="*/ 9315 h 1499771"/>
              <a:gd name="connsiteX5" fmla="*/ 3835445 w 12904735"/>
              <a:gd name="connsiteY5" fmla="*/ 1022899 h 1499771"/>
              <a:gd name="connsiteX6" fmla="*/ 1989192 w 12904735"/>
              <a:gd name="connsiteY6" fmla="*/ 196138 h 1499771"/>
              <a:gd name="connsiteX7" fmla="*/ 0 w 12904735"/>
              <a:gd name="connsiteY7" fmla="*/ 906970 h 1499771"/>
              <a:gd name="connsiteX0" fmla="*/ 12904735 w 12904735"/>
              <a:gd name="connsiteY0" fmla="*/ 1499379 h 1499379"/>
              <a:gd name="connsiteX1" fmla="*/ 10956860 w 12904735"/>
              <a:gd name="connsiteY1" fmla="*/ 1100944 h 1499379"/>
              <a:gd name="connsiteX2" fmla="*/ 9071437 w 12904735"/>
              <a:gd name="connsiteY2" fmla="*/ 105333 h 1499379"/>
              <a:gd name="connsiteX3" fmla="*/ 7415221 w 12904735"/>
              <a:gd name="connsiteY3" fmla="*/ 505265 h 1499379"/>
              <a:gd name="connsiteX4" fmla="*/ 5579412 w 12904735"/>
              <a:gd name="connsiteY4" fmla="*/ 8923 h 1499379"/>
              <a:gd name="connsiteX5" fmla="*/ 3835445 w 12904735"/>
              <a:gd name="connsiteY5" fmla="*/ 1022507 h 1499379"/>
              <a:gd name="connsiteX6" fmla="*/ 1989192 w 12904735"/>
              <a:gd name="connsiteY6" fmla="*/ 195746 h 1499379"/>
              <a:gd name="connsiteX7" fmla="*/ 0 w 12904735"/>
              <a:gd name="connsiteY7" fmla="*/ 906578 h 1499379"/>
              <a:gd name="connsiteX0" fmla="*/ 12904735 w 12904735"/>
              <a:gd name="connsiteY0" fmla="*/ 1513537 h 1513537"/>
              <a:gd name="connsiteX1" fmla="*/ 10956860 w 12904735"/>
              <a:gd name="connsiteY1" fmla="*/ 1115102 h 1513537"/>
              <a:gd name="connsiteX2" fmla="*/ 9071437 w 12904735"/>
              <a:gd name="connsiteY2" fmla="*/ 119491 h 1513537"/>
              <a:gd name="connsiteX3" fmla="*/ 7322623 w 12904735"/>
              <a:gd name="connsiteY3" fmla="*/ 311079 h 1513537"/>
              <a:gd name="connsiteX4" fmla="*/ 5579412 w 12904735"/>
              <a:gd name="connsiteY4" fmla="*/ 23081 h 1513537"/>
              <a:gd name="connsiteX5" fmla="*/ 3835445 w 12904735"/>
              <a:gd name="connsiteY5" fmla="*/ 1036665 h 1513537"/>
              <a:gd name="connsiteX6" fmla="*/ 1989192 w 12904735"/>
              <a:gd name="connsiteY6" fmla="*/ 209904 h 1513537"/>
              <a:gd name="connsiteX7" fmla="*/ 0 w 12904735"/>
              <a:gd name="connsiteY7" fmla="*/ 920736 h 1513537"/>
              <a:gd name="connsiteX0" fmla="*/ 12904735 w 12904735"/>
              <a:gd name="connsiteY0" fmla="*/ 1513806 h 1513806"/>
              <a:gd name="connsiteX1" fmla="*/ 10956860 w 12904735"/>
              <a:gd name="connsiteY1" fmla="*/ 1115371 h 1513806"/>
              <a:gd name="connsiteX2" fmla="*/ 9025138 w 12904735"/>
              <a:gd name="connsiteY2" fmla="*/ 154484 h 1513806"/>
              <a:gd name="connsiteX3" fmla="*/ 7322623 w 12904735"/>
              <a:gd name="connsiteY3" fmla="*/ 311348 h 1513806"/>
              <a:gd name="connsiteX4" fmla="*/ 5579412 w 12904735"/>
              <a:gd name="connsiteY4" fmla="*/ 23350 h 1513806"/>
              <a:gd name="connsiteX5" fmla="*/ 3835445 w 12904735"/>
              <a:gd name="connsiteY5" fmla="*/ 1036934 h 1513806"/>
              <a:gd name="connsiteX6" fmla="*/ 1989192 w 12904735"/>
              <a:gd name="connsiteY6" fmla="*/ 210173 h 1513806"/>
              <a:gd name="connsiteX7" fmla="*/ 0 w 12904735"/>
              <a:gd name="connsiteY7" fmla="*/ 921005 h 1513806"/>
              <a:gd name="connsiteX0" fmla="*/ 12904735 w 12904735"/>
              <a:gd name="connsiteY0" fmla="*/ 1513806 h 1513806"/>
              <a:gd name="connsiteX1" fmla="*/ 10956860 w 12904735"/>
              <a:gd name="connsiteY1" fmla="*/ 1115371 h 1513806"/>
              <a:gd name="connsiteX2" fmla="*/ 9025138 w 12904735"/>
              <a:gd name="connsiteY2" fmla="*/ 154484 h 1513806"/>
              <a:gd name="connsiteX3" fmla="*/ 7322623 w 12904735"/>
              <a:gd name="connsiteY3" fmla="*/ 311348 h 1513806"/>
              <a:gd name="connsiteX4" fmla="*/ 5579412 w 12904735"/>
              <a:gd name="connsiteY4" fmla="*/ 23350 h 1513806"/>
              <a:gd name="connsiteX5" fmla="*/ 3835445 w 12904735"/>
              <a:gd name="connsiteY5" fmla="*/ 1036934 h 1513806"/>
              <a:gd name="connsiteX6" fmla="*/ 1989192 w 12904735"/>
              <a:gd name="connsiteY6" fmla="*/ 210173 h 1513806"/>
              <a:gd name="connsiteX7" fmla="*/ 0 w 12904735"/>
              <a:gd name="connsiteY7" fmla="*/ 921005 h 1513806"/>
              <a:gd name="connsiteX0" fmla="*/ 12904735 w 12904735"/>
              <a:gd name="connsiteY0" fmla="*/ 1513806 h 1513806"/>
              <a:gd name="connsiteX1" fmla="*/ 10956860 w 12904735"/>
              <a:gd name="connsiteY1" fmla="*/ 1115371 h 1513806"/>
              <a:gd name="connsiteX2" fmla="*/ 9025138 w 12904735"/>
              <a:gd name="connsiteY2" fmla="*/ 154484 h 1513806"/>
              <a:gd name="connsiteX3" fmla="*/ 7322623 w 12904735"/>
              <a:gd name="connsiteY3" fmla="*/ 311348 h 1513806"/>
              <a:gd name="connsiteX4" fmla="*/ 5579412 w 12904735"/>
              <a:gd name="connsiteY4" fmla="*/ 23350 h 1513806"/>
              <a:gd name="connsiteX5" fmla="*/ 3835445 w 12904735"/>
              <a:gd name="connsiteY5" fmla="*/ 1036934 h 1513806"/>
              <a:gd name="connsiteX6" fmla="*/ 1989192 w 12904735"/>
              <a:gd name="connsiteY6" fmla="*/ 210173 h 1513806"/>
              <a:gd name="connsiteX7" fmla="*/ 0 w 12904735"/>
              <a:gd name="connsiteY7" fmla="*/ 921005 h 1513806"/>
              <a:gd name="connsiteX0" fmla="*/ 12904735 w 12904735"/>
              <a:gd name="connsiteY0" fmla="*/ 1513806 h 1513806"/>
              <a:gd name="connsiteX1" fmla="*/ 10852688 w 12904735"/>
              <a:gd name="connsiteY1" fmla="*/ 1300566 h 1513806"/>
              <a:gd name="connsiteX2" fmla="*/ 9025138 w 12904735"/>
              <a:gd name="connsiteY2" fmla="*/ 154484 h 1513806"/>
              <a:gd name="connsiteX3" fmla="*/ 7322623 w 12904735"/>
              <a:gd name="connsiteY3" fmla="*/ 311348 h 1513806"/>
              <a:gd name="connsiteX4" fmla="*/ 5579412 w 12904735"/>
              <a:gd name="connsiteY4" fmla="*/ 23350 h 1513806"/>
              <a:gd name="connsiteX5" fmla="*/ 3835445 w 12904735"/>
              <a:gd name="connsiteY5" fmla="*/ 1036934 h 1513806"/>
              <a:gd name="connsiteX6" fmla="*/ 1989192 w 12904735"/>
              <a:gd name="connsiteY6" fmla="*/ 210173 h 1513806"/>
              <a:gd name="connsiteX7" fmla="*/ 0 w 12904735"/>
              <a:gd name="connsiteY7" fmla="*/ 921005 h 1513806"/>
              <a:gd name="connsiteX0" fmla="*/ 12904735 w 12904735"/>
              <a:gd name="connsiteY0" fmla="*/ 2219861 h 2219861"/>
              <a:gd name="connsiteX1" fmla="*/ 10852688 w 12904735"/>
              <a:gd name="connsiteY1" fmla="*/ 1300566 h 2219861"/>
              <a:gd name="connsiteX2" fmla="*/ 9025138 w 12904735"/>
              <a:gd name="connsiteY2" fmla="*/ 154484 h 2219861"/>
              <a:gd name="connsiteX3" fmla="*/ 7322623 w 12904735"/>
              <a:gd name="connsiteY3" fmla="*/ 311348 h 2219861"/>
              <a:gd name="connsiteX4" fmla="*/ 5579412 w 12904735"/>
              <a:gd name="connsiteY4" fmla="*/ 23350 h 2219861"/>
              <a:gd name="connsiteX5" fmla="*/ 3835445 w 12904735"/>
              <a:gd name="connsiteY5" fmla="*/ 1036934 h 2219861"/>
              <a:gd name="connsiteX6" fmla="*/ 1989192 w 12904735"/>
              <a:gd name="connsiteY6" fmla="*/ 210173 h 2219861"/>
              <a:gd name="connsiteX7" fmla="*/ 0 w 12904735"/>
              <a:gd name="connsiteY7" fmla="*/ 921005 h 2219861"/>
              <a:gd name="connsiteX0" fmla="*/ 12904735 w 12904735"/>
              <a:gd name="connsiteY0" fmla="*/ 2219861 h 2219861"/>
              <a:gd name="connsiteX1" fmla="*/ 10852688 w 12904735"/>
              <a:gd name="connsiteY1" fmla="*/ 1300566 h 2219861"/>
              <a:gd name="connsiteX2" fmla="*/ 9025138 w 12904735"/>
              <a:gd name="connsiteY2" fmla="*/ 154484 h 2219861"/>
              <a:gd name="connsiteX3" fmla="*/ 7322623 w 12904735"/>
              <a:gd name="connsiteY3" fmla="*/ 311348 h 2219861"/>
              <a:gd name="connsiteX4" fmla="*/ 5579412 w 12904735"/>
              <a:gd name="connsiteY4" fmla="*/ 23350 h 2219861"/>
              <a:gd name="connsiteX5" fmla="*/ 3835445 w 12904735"/>
              <a:gd name="connsiteY5" fmla="*/ 1036934 h 2219861"/>
              <a:gd name="connsiteX6" fmla="*/ 1989192 w 12904735"/>
              <a:gd name="connsiteY6" fmla="*/ 210173 h 2219861"/>
              <a:gd name="connsiteX7" fmla="*/ 0 w 12904735"/>
              <a:gd name="connsiteY7" fmla="*/ 921005 h 2219861"/>
              <a:gd name="connsiteX0" fmla="*/ 12904735 w 12904735"/>
              <a:gd name="connsiteY0" fmla="*/ 2208594 h 2208594"/>
              <a:gd name="connsiteX1" fmla="*/ 10852688 w 12904735"/>
              <a:gd name="connsiteY1" fmla="*/ 1289299 h 2208594"/>
              <a:gd name="connsiteX2" fmla="*/ 9025138 w 12904735"/>
              <a:gd name="connsiteY2" fmla="*/ 143217 h 2208594"/>
              <a:gd name="connsiteX3" fmla="*/ 7322623 w 12904735"/>
              <a:gd name="connsiteY3" fmla="*/ 300081 h 2208594"/>
              <a:gd name="connsiteX4" fmla="*/ 5579412 w 12904735"/>
              <a:gd name="connsiteY4" fmla="*/ 12083 h 2208594"/>
              <a:gd name="connsiteX5" fmla="*/ 3546078 w 12904735"/>
              <a:gd name="connsiteY5" fmla="*/ 782599 h 2208594"/>
              <a:gd name="connsiteX6" fmla="*/ 1989192 w 12904735"/>
              <a:gd name="connsiteY6" fmla="*/ 198906 h 2208594"/>
              <a:gd name="connsiteX7" fmla="*/ 0 w 12904735"/>
              <a:gd name="connsiteY7" fmla="*/ 909738 h 2208594"/>
              <a:gd name="connsiteX0" fmla="*/ 12904735 w 12904735"/>
              <a:gd name="connsiteY0" fmla="*/ 2321993 h 2321993"/>
              <a:gd name="connsiteX1" fmla="*/ 10852688 w 12904735"/>
              <a:gd name="connsiteY1" fmla="*/ 1402698 h 2321993"/>
              <a:gd name="connsiteX2" fmla="*/ 9025138 w 12904735"/>
              <a:gd name="connsiteY2" fmla="*/ 256616 h 2321993"/>
              <a:gd name="connsiteX3" fmla="*/ 7322623 w 12904735"/>
              <a:gd name="connsiteY3" fmla="*/ 413480 h 2321993"/>
              <a:gd name="connsiteX4" fmla="*/ 5440516 w 12904735"/>
              <a:gd name="connsiteY4" fmla="*/ 9735 h 2321993"/>
              <a:gd name="connsiteX5" fmla="*/ 3546078 w 12904735"/>
              <a:gd name="connsiteY5" fmla="*/ 895998 h 2321993"/>
              <a:gd name="connsiteX6" fmla="*/ 1989192 w 12904735"/>
              <a:gd name="connsiteY6" fmla="*/ 312305 h 2321993"/>
              <a:gd name="connsiteX7" fmla="*/ 0 w 12904735"/>
              <a:gd name="connsiteY7" fmla="*/ 1023137 h 2321993"/>
              <a:gd name="connsiteX0" fmla="*/ 12904735 w 12904735"/>
              <a:gd name="connsiteY0" fmla="*/ 2319284 h 2319284"/>
              <a:gd name="connsiteX1" fmla="*/ 10852688 w 12904735"/>
              <a:gd name="connsiteY1" fmla="*/ 1399989 h 2319284"/>
              <a:gd name="connsiteX2" fmla="*/ 9025138 w 12904735"/>
              <a:gd name="connsiteY2" fmla="*/ 253907 h 2319284"/>
              <a:gd name="connsiteX3" fmla="*/ 7322623 w 12904735"/>
              <a:gd name="connsiteY3" fmla="*/ 410771 h 2319284"/>
              <a:gd name="connsiteX4" fmla="*/ 5440516 w 12904735"/>
              <a:gd name="connsiteY4" fmla="*/ 7026 h 2319284"/>
              <a:gd name="connsiteX5" fmla="*/ 3546078 w 12904735"/>
              <a:gd name="connsiteY5" fmla="*/ 893289 h 2319284"/>
              <a:gd name="connsiteX6" fmla="*/ 1989192 w 12904735"/>
              <a:gd name="connsiteY6" fmla="*/ 309596 h 2319284"/>
              <a:gd name="connsiteX7" fmla="*/ 0 w 12904735"/>
              <a:gd name="connsiteY7" fmla="*/ 1020428 h 2319284"/>
              <a:gd name="connsiteX0" fmla="*/ 12904735 w 12904735"/>
              <a:gd name="connsiteY0" fmla="*/ 2318870 h 2318870"/>
              <a:gd name="connsiteX1" fmla="*/ 10852688 w 12904735"/>
              <a:gd name="connsiteY1" fmla="*/ 1399575 h 2318870"/>
              <a:gd name="connsiteX2" fmla="*/ 9025138 w 12904735"/>
              <a:gd name="connsiteY2" fmla="*/ 253493 h 2318870"/>
              <a:gd name="connsiteX3" fmla="*/ 7473094 w 12904735"/>
              <a:gd name="connsiteY3" fmla="*/ 421932 h 2318870"/>
              <a:gd name="connsiteX4" fmla="*/ 5440516 w 12904735"/>
              <a:gd name="connsiteY4" fmla="*/ 6612 h 2318870"/>
              <a:gd name="connsiteX5" fmla="*/ 3546078 w 12904735"/>
              <a:gd name="connsiteY5" fmla="*/ 892875 h 2318870"/>
              <a:gd name="connsiteX6" fmla="*/ 1989192 w 12904735"/>
              <a:gd name="connsiteY6" fmla="*/ 309182 h 2318870"/>
              <a:gd name="connsiteX7" fmla="*/ 0 w 12904735"/>
              <a:gd name="connsiteY7" fmla="*/ 1020014 h 2318870"/>
              <a:gd name="connsiteX0" fmla="*/ 12904735 w 12904735"/>
              <a:gd name="connsiteY0" fmla="*/ 2318870 h 2318870"/>
              <a:gd name="connsiteX1" fmla="*/ 10852688 w 12904735"/>
              <a:gd name="connsiteY1" fmla="*/ 1399575 h 2318870"/>
              <a:gd name="connsiteX2" fmla="*/ 9025138 w 12904735"/>
              <a:gd name="connsiteY2" fmla="*/ 253493 h 2318870"/>
              <a:gd name="connsiteX3" fmla="*/ 7473094 w 12904735"/>
              <a:gd name="connsiteY3" fmla="*/ 421932 h 2318870"/>
              <a:gd name="connsiteX4" fmla="*/ 5440516 w 12904735"/>
              <a:gd name="connsiteY4" fmla="*/ 6612 h 2318870"/>
              <a:gd name="connsiteX5" fmla="*/ 3546078 w 12904735"/>
              <a:gd name="connsiteY5" fmla="*/ 892875 h 2318870"/>
              <a:gd name="connsiteX6" fmla="*/ 1989192 w 12904735"/>
              <a:gd name="connsiteY6" fmla="*/ 309182 h 2318870"/>
              <a:gd name="connsiteX7" fmla="*/ 0 w 12904735"/>
              <a:gd name="connsiteY7" fmla="*/ 1020014 h 2318870"/>
              <a:gd name="connsiteX0" fmla="*/ 12869335 w 12869335"/>
              <a:gd name="connsiteY0" fmla="*/ 2318870 h 2318870"/>
              <a:gd name="connsiteX1" fmla="*/ 10817288 w 12869335"/>
              <a:gd name="connsiteY1" fmla="*/ 1399575 h 2318870"/>
              <a:gd name="connsiteX2" fmla="*/ 8989738 w 12869335"/>
              <a:gd name="connsiteY2" fmla="*/ 253493 h 2318870"/>
              <a:gd name="connsiteX3" fmla="*/ 7437694 w 12869335"/>
              <a:gd name="connsiteY3" fmla="*/ 421932 h 2318870"/>
              <a:gd name="connsiteX4" fmla="*/ 5405116 w 12869335"/>
              <a:gd name="connsiteY4" fmla="*/ 6612 h 2318870"/>
              <a:gd name="connsiteX5" fmla="*/ 3510678 w 12869335"/>
              <a:gd name="connsiteY5" fmla="*/ 892875 h 2318870"/>
              <a:gd name="connsiteX6" fmla="*/ 1953792 w 12869335"/>
              <a:gd name="connsiteY6" fmla="*/ 309182 h 2318870"/>
              <a:gd name="connsiteX7" fmla="*/ 0 w 12869335"/>
              <a:gd name="connsiteY7" fmla="*/ 1043164 h 2318870"/>
              <a:gd name="connsiteX0" fmla="*/ 12727736 w 12727736"/>
              <a:gd name="connsiteY0" fmla="*/ 2318870 h 2318870"/>
              <a:gd name="connsiteX1" fmla="*/ 10675689 w 12727736"/>
              <a:gd name="connsiteY1" fmla="*/ 1399575 h 2318870"/>
              <a:gd name="connsiteX2" fmla="*/ 8848139 w 12727736"/>
              <a:gd name="connsiteY2" fmla="*/ 253493 h 2318870"/>
              <a:gd name="connsiteX3" fmla="*/ 7296095 w 12727736"/>
              <a:gd name="connsiteY3" fmla="*/ 421932 h 2318870"/>
              <a:gd name="connsiteX4" fmla="*/ 5263517 w 12727736"/>
              <a:gd name="connsiteY4" fmla="*/ 6612 h 2318870"/>
              <a:gd name="connsiteX5" fmla="*/ 3369079 w 12727736"/>
              <a:gd name="connsiteY5" fmla="*/ 892875 h 2318870"/>
              <a:gd name="connsiteX6" fmla="*/ 1812193 w 12727736"/>
              <a:gd name="connsiteY6" fmla="*/ 309182 h 2318870"/>
              <a:gd name="connsiteX7" fmla="*/ 0 w 12727736"/>
              <a:gd name="connsiteY7" fmla="*/ 1135761 h 2318870"/>
              <a:gd name="connsiteX0" fmla="*/ 12727736 w 12727736"/>
              <a:gd name="connsiteY0" fmla="*/ 2320090 h 2320090"/>
              <a:gd name="connsiteX1" fmla="*/ 10675689 w 12727736"/>
              <a:gd name="connsiteY1" fmla="*/ 1400795 h 2320090"/>
              <a:gd name="connsiteX2" fmla="*/ 8848139 w 12727736"/>
              <a:gd name="connsiteY2" fmla="*/ 254713 h 2320090"/>
              <a:gd name="connsiteX3" fmla="*/ 7296095 w 12727736"/>
              <a:gd name="connsiteY3" fmla="*/ 423152 h 2320090"/>
              <a:gd name="connsiteX4" fmla="*/ 5263517 w 12727736"/>
              <a:gd name="connsiteY4" fmla="*/ 7832 h 2320090"/>
              <a:gd name="connsiteX5" fmla="*/ 3227480 w 12727736"/>
              <a:gd name="connsiteY5" fmla="*/ 940394 h 2320090"/>
              <a:gd name="connsiteX6" fmla="*/ 1812193 w 12727736"/>
              <a:gd name="connsiteY6" fmla="*/ 310402 h 2320090"/>
              <a:gd name="connsiteX7" fmla="*/ 0 w 12727736"/>
              <a:gd name="connsiteY7" fmla="*/ 1136981 h 2320090"/>
              <a:gd name="connsiteX0" fmla="*/ 12727736 w 12727736"/>
              <a:gd name="connsiteY0" fmla="*/ 2111109 h 2111109"/>
              <a:gd name="connsiteX1" fmla="*/ 10675689 w 12727736"/>
              <a:gd name="connsiteY1" fmla="*/ 1191814 h 2111109"/>
              <a:gd name="connsiteX2" fmla="*/ 8848139 w 12727736"/>
              <a:gd name="connsiteY2" fmla="*/ 45732 h 2111109"/>
              <a:gd name="connsiteX3" fmla="*/ 7296095 w 12727736"/>
              <a:gd name="connsiteY3" fmla="*/ 214171 h 2111109"/>
              <a:gd name="connsiteX4" fmla="*/ 4661719 w 12727736"/>
              <a:gd name="connsiteY4" fmla="*/ 88218 h 2111109"/>
              <a:gd name="connsiteX5" fmla="*/ 3227480 w 12727736"/>
              <a:gd name="connsiteY5" fmla="*/ 731413 h 2111109"/>
              <a:gd name="connsiteX6" fmla="*/ 1812193 w 12727736"/>
              <a:gd name="connsiteY6" fmla="*/ 101421 h 2111109"/>
              <a:gd name="connsiteX7" fmla="*/ 0 w 12727736"/>
              <a:gd name="connsiteY7" fmla="*/ 928000 h 2111109"/>
              <a:gd name="connsiteX0" fmla="*/ 12727736 w 12727736"/>
              <a:gd name="connsiteY0" fmla="*/ 2125283 h 2125283"/>
              <a:gd name="connsiteX1" fmla="*/ 10675689 w 12727736"/>
              <a:gd name="connsiteY1" fmla="*/ 1205988 h 2125283"/>
              <a:gd name="connsiteX2" fmla="*/ 8848139 w 12727736"/>
              <a:gd name="connsiteY2" fmla="*/ 59906 h 2125283"/>
              <a:gd name="connsiteX3" fmla="*/ 7296095 w 12727736"/>
              <a:gd name="connsiteY3" fmla="*/ 228345 h 2125283"/>
              <a:gd name="connsiteX4" fmla="*/ 5742492 w 12727736"/>
              <a:gd name="connsiteY4" fmla="*/ 801408 h 2125283"/>
              <a:gd name="connsiteX5" fmla="*/ 4661719 w 12727736"/>
              <a:gd name="connsiteY5" fmla="*/ 102392 h 2125283"/>
              <a:gd name="connsiteX6" fmla="*/ 3227480 w 12727736"/>
              <a:gd name="connsiteY6" fmla="*/ 745587 h 2125283"/>
              <a:gd name="connsiteX7" fmla="*/ 1812193 w 12727736"/>
              <a:gd name="connsiteY7" fmla="*/ 115595 h 2125283"/>
              <a:gd name="connsiteX8" fmla="*/ 0 w 12727736"/>
              <a:gd name="connsiteY8" fmla="*/ 942174 h 2125283"/>
              <a:gd name="connsiteX0" fmla="*/ 12727736 w 12727736"/>
              <a:gd name="connsiteY0" fmla="*/ 2022990 h 2022990"/>
              <a:gd name="connsiteX1" fmla="*/ 10675689 w 12727736"/>
              <a:gd name="connsiteY1" fmla="*/ 1103695 h 2022990"/>
              <a:gd name="connsiteX2" fmla="*/ 8883539 w 12727736"/>
              <a:gd name="connsiteY2" fmla="*/ 189107 h 2022990"/>
              <a:gd name="connsiteX3" fmla="*/ 7296095 w 12727736"/>
              <a:gd name="connsiteY3" fmla="*/ 126052 h 2022990"/>
              <a:gd name="connsiteX4" fmla="*/ 5742492 w 12727736"/>
              <a:gd name="connsiteY4" fmla="*/ 699115 h 2022990"/>
              <a:gd name="connsiteX5" fmla="*/ 4661719 w 12727736"/>
              <a:gd name="connsiteY5" fmla="*/ 99 h 2022990"/>
              <a:gd name="connsiteX6" fmla="*/ 3227480 w 12727736"/>
              <a:gd name="connsiteY6" fmla="*/ 643294 h 2022990"/>
              <a:gd name="connsiteX7" fmla="*/ 1812193 w 12727736"/>
              <a:gd name="connsiteY7" fmla="*/ 13302 h 2022990"/>
              <a:gd name="connsiteX8" fmla="*/ 0 w 12727736"/>
              <a:gd name="connsiteY8" fmla="*/ 839881 h 2022990"/>
              <a:gd name="connsiteX0" fmla="*/ 12727736 w 12727736"/>
              <a:gd name="connsiteY0" fmla="*/ 2022990 h 2022990"/>
              <a:gd name="connsiteX1" fmla="*/ 10675689 w 12727736"/>
              <a:gd name="connsiteY1" fmla="*/ 1103695 h 2022990"/>
              <a:gd name="connsiteX2" fmla="*/ 8883539 w 12727736"/>
              <a:gd name="connsiteY2" fmla="*/ 189107 h 2022990"/>
              <a:gd name="connsiteX3" fmla="*/ 7248895 w 12727736"/>
              <a:gd name="connsiteY3" fmla="*/ 253373 h 2022990"/>
              <a:gd name="connsiteX4" fmla="*/ 5742492 w 12727736"/>
              <a:gd name="connsiteY4" fmla="*/ 699115 h 2022990"/>
              <a:gd name="connsiteX5" fmla="*/ 4661719 w 12727736"/>
              <a:gd name="connsiteY5" fmla="*/ 99 h 2022990"/>
              <a:gd name="connsiteX6" fmla="*/ 3227480 w 12727736"/>
              <a:gd name="connsiteY6" fmla="*/ 643294 h 2022990"/>
              <a:gd name="connsiteX7" fmla="*/ 1812193 w 12727736"/>
              <a:gd name="connsiteY7" fmla="*/ 13302 h 2022990"/>
              <a:gd name="connsiteX8" fmla="*/ 0 w 12727736"/>
              <a:gd name="connsiteY8" fmla="*/ 839881 h 2022990"/>
              <a:gd name="connsiteX0" fmla="*/ 12727736 w 12727736"/>
              <a:gd name="connsiteY0" fmla="*/ 2022990 h 2022990"/>
              <a:gd name="connsiteX1" fmla="*/ 10675689 w 12727736"/>
              <a:gd name="connsiteY1" fmla="*/ 1103695 h 2022990"/>
              <a:gd name="connsiteX2" fmla="*/ 8387941 w 12727736"/>
              <a:gd name="connsiteY2" fmla="*/ 605796 h 2022990"/>
              <a:gd name="connsiteX3" fmla="*/ 7248895 w 12727736"/>
              <a:gd name="connsiteY3" fmla="*/ 253373 h 2022990"/>
              <a:gd name="connsiteX4" fmla="*/ 5742492 w 12727736"/>
              <a:gd name="connsiteY4" fmla="*/ 699115 h 2022990"/>
              <a:gd name="connsiteX5" fmla="*/ 4661719 w 12727736"/>
              <a:gd name="connsiteY5" fmla="*/ 99 h 2022990"/>
              <a:gd name="connsiteX6" fmla="*/ 3227480 w 12727736"/>
              <a:gd name="connsiteY6" fmla="*/ 643294 h 2022990"/>
              <a:gd name="connsiteX7" fmla="*/ 1812193 w 12727736"/>
              <a:gd name="connsiteY7" fmla="*/ 13302 h 2022990"/>
              <a:gd name="connsiteX8" fmla="*/ 0 w 12727736"/>
              <a:gd name="connsiteY8" fmla="*/ 839881 h 2022990"/>
              <a:gd name="connsiteX0" fmla="*/ 12727736 w 12727736"/>
              <a:gd name="connsiteY0" fmla="*/ 2022990 h 2022990"/>
              <a:gd name="connsiteX1" fmla="*/ 10675689 w 12727736"/>
              <a:gd name="connsiteY1" fmla="*/ 1103695 h 2022990"/>
              <a:gd name="connsiteX2" fmla="*/ 9884276 w 12727736"/>
              <a:gd name="connsiteY2" fmla="*/ 351874 h 2022990"/>
              <a:gd name="connsiteX3" fmla="*/ 8387941 w 12727736"/>
              <a:gd name="connsiteY3" fmla="*/ 605796 h 2022990"/>
              <a:gd name="connsiteX4" fmla="*/ 7248895 w 12727736"/>
              <a:gd name="connsiteY4" fmla="*/ 253373 h 2022990"/>
              <a:gd name="connsiteX5" fmla="*/ 5742492 w 12727736"/>
              <a:gd name="connsiteY5" fmla="*/ 699115 h 2022990"/>
              <a:gd name="connsiteX6" fmla="*/ 4661719 w 12727736"/>
              <a:gd name="connsiteY6" fmla="*/ 99 h 2022990"/>
              <a:gd name="connsiteX7" fmla="*/ 3227480 w 12727736"/>
              <a:gd name="connsiteY7" fmla="*/ 643294 h 2022990"/>
              <a:gd name="connsiteX8" fmla="*/ 1812193 w 12727736"/>
              <a:gd name="connsiteY8" fmla="*/ 13302 h 2022990"/>
              <a:gd name="connsiteX9" fmla="*/ 0 w 12727736"/>
              <a:gd name="connsiteY9" fmla="*/ 839881 h 2022990"/>
              <a:gd name="connsiteX0" fmla="*/ 12727736 w 12727736"/>
              <a:gd name="connsiteY0" fmla="*/ 2022990 h 2022990"/>
              <a:gd name="connsiteX1" fmla="*/ 10675689 w 12727736"/>
              <a:gd name="connsiteY1" fmla="*/ 1103695 h 2022990"/>
              <a:gd name="connsiteX2" fmla="*/ 9919676 w 12727736"/>
              <a:gd name="connsiteY2" fmla="*/ 236127 h 2022990"/>
              <a:gd name="connsiteX3" fmla="*/ 8387941 w 12727736"/>
              <a:gd name="connsiteY3" fmla="*/ 605796 h 2022990"/>
              <a:gd name="connsiteX4" fmla="*/ 7248895 w 12727736"/>
              <a:gd name="connsiteY4" fmla="*/ 253373 h 2022990"/>
              <a:gd name="connsiteX5" fmla="*/ 5742492 w 12727736"/>
              <a:gd name="connsiteY5" fmla="*/ 699115 h 2022990"/>
              <a:gd name="connsiteX6" fmla="*/ 4661719 w 12727736"/>
              <a:gd name="connsiteY6" fmla="*/ 99 h 2022990"/>
              <a:gd name="connsiteX7" fmla="*/ 3227480 w 12727736"/>
              <a:gd name="connsiteY7" fmla="*/ 643294 h 2022990"/>
              <a:gd name="connsiteX8" fmla="*/ 1812193 w 12727736"/>
              <a:gd name="connsiteY8" fmla="*/ 13302 h 2022990"/>
              <a:gd name="connsiteX9" fmla="*/ 0 w 12727736"/>
              <a:gd name="connsiteY9" fmla="*/ 839881 h 2022990"/>
              <a:gd name="connsiteX0" fmla="*/ 12727736 w 12727736"/>
              <a:gd name="connsiteY0" fmla="*/ 2022990 h 2022990"/>
              <a:gd name="connsiteX1" fmla="*/ 10675689 w 12727736"/>
              <a:gd name="connsiteY1" fmla="*/ 1103695 h 2022990"/>
              <a:gd name="connsiteX2" fmla="*/ 9919676 w 12727736"/>
              <a:gd name="connsiteY2" fmla="*/ 236127 h 2022990"/>
              <a:gd name="connsiteX3" fmla="*/ 8600341 w 12727736"/>
              <a:gd name="connsiteY3" fmla="*/ 420601 h 2022990"/>
              <a:gd name="connsiteX4" fmla="*/ 7248895 w 12727736"/>
              <a:gd name="connsiteY4" fmla="*/ 253373 h 2022990"/>
              <a:gd name="connsiteX5" fmla="*/ 5742492 w 12727736"/>
              <a:gd name="connsiteY5" fmla="*/ 699115 h 2022990"/>
              <a:gd name="connsiteX6" fmla="*/ 4661719 w 12727736"/>
              <a:gd name="connsiteY6" fmla="*/ 99 h 2022990"/>
              <a:gd name="connsiteX7" fmla="*/ 3227480 w 12727736"/>
              <a:gd name="connsiteY7" fmla="*/ 643294 h 2022990"/>
              <a:gd name="connsiteX8" fmla="*/ 1812193 w 12727736"/>
              <a:gd name="connsiteY8" fmla="*/ 13302 h 2022990"/>
              <a:gd name="connsiteX9" fmla="*/ 0 w 12727736"/>
              <a:gd name="connsiteY9" fmla="*/ 839881 h 2022990"/>
              <a:gd name="connsiteX0" fmla="*/ 12727736 w 12727736"/>
              <a:gd name="connsiteY0" fmla="*/ 2022990 h 2022990"/>
              <a:gd name="connsiteX1" fmla="*/ 10675689 w 12727736"/>
              <a:gd name="connsiteY1" fmla="*/ 1103695 h 2022990"/>
              <a:gd name="connsiteX2" fmla="*/ 10002276 w 12727736"/>
              <a:gd name="connsiteY2" fmla="*/ 27782 h 2022990"/>
              <a:gd name="connsiteX3" fmla="*/ 8600341 w 12727736"/>
              <a:gd name="connsiteY3" fmla="*/ 420601 h 2022990"/>
              <a:gd name="connsiteX4" fmla="*/ 7248895 w 12727736"/>
              <a:gd name="connsiteY4" fmla="*/ 253373 h 2022990"/>
              <a:gd name="connsiteX5" fmla="*/ 5742492 w 12727736"/>
              <a:gd name="connsiteY5" fmla="*/ 699115 h 2022990"/>
              <a:gd name="connsiteX6" fmla="*/ 4661719 w 12727736"/>
              <a:gd name="connsiteY6" fmla="*/ 99 h 2022990"/>
              <a:gd name="connsiteX7" fmla="*/ 3227480 w 12727736"/>
              <a:gd name="connsiteY7" fmla="*/ 643294 h 2022990"/>
              <a:gd name="connsiteX8" fmla="*/ 1812193 w 12727736"/>
              <a:gd name="connsiteY8" fmla="*/ 13302 h 2022990"/>
              <a:gd name="connsiteX9" fmla="*/ 0 w 12727736"/>
              <a:gd name="connsiteY9" fmla="*/ 839881 h 2022990"/>
              <a:gd name="connsiteX0" fmla="*/ 13187935 w 13187935"/>
              <a:gd name="connsiteY0" fmla="*/ 390959 h 1106721"/>
              <a:gd name="connsiteX1" fmla="*/ 10675689 w 13187935"/>
              <a:gd name="connsiteY1" fmla="*/ 1103695 h 1106721"/>
              <a:gd name="connsiteX2" fmla="*/ 10002276 w 13187935"/>
              <a:gd name="connsiteY2" fmla="*/ 27782 h 1106721"/>
              <a:gd name="connsiteX3" fmla="*/ 8600341 w 13187935"/>
              <a:gd name="connsiteY3" fmla="*/ 420601 h 1106721"/>
              <a:gd name="connsiteX4" fmla="*/ 7248895 w 13187935"/>
              <a:gd name="connsiteY4" fmla="*/ 253373 h 1106721"/>
              <a:gd name="connsiteX5" fmla="*/ 5742492 w 13187935"/>
              <a:gd name="connsiteY5" fmla="*/ 699115 h 1106721"/>
              <a:gd name="connsiteX6" fmla="*/ 4661719 w 13187935"/>
              <a:gd name="connsiteY6" fmla="*/ 99 h 1106721"/>
              <a:gd name="connsiteX7" fmla="*/ 3227480 w 13187935"/>
              <a:gd name="connsiteY7" fmla="*/ 643294 h 1106721"/>
              <a:gd name="connsiteX8" fmla="*/ 1812193 w 13187935"/>
              <a:gd name="connsiteY8" fmla="*/ 13302 h 1106721"/>
              <a:gd name="connsiteX9" fmla="*/ 0 w 13187935"/>
              <a:gd name="connsiteY9" fmla="*/ 839881 h 1106721"/>
              <a:gd name="connsiteX0" fmla="*/ 13187935 w 13187935"/>
              <a:gd name="connsiteY0" fmla="*/ 390959 h 1002942"/>
              <a:gd name="connsiteX1" fmla="*/ 11112288 w 13187935"/>
              <a:gd name="connsiteY1" fmla="*/ 999523 h 1002942"/>
              <a:gd name="connsiteX2" fmla="*/ 10002276 w 13187935"/>
              <a:gd name="connsiteY2" fmla="*/ 27782 h 1002942"/>
              <a:gd name="connsiteX3" fmla="*/ 8600341 w 13187935"/>
              <a:gd name="connsiteY3" fmla="*/ 420601 h 1002942"/>
              <a:gd name="connsiteX4" fmla="*/ 7248895 w 13187935"/>
              <a:gd name="connsiteY4" fmla="*/ 253373 h 1002942"/>
              <a:gd name="connsiteX5" fmla="*/ 5742492 w 13187935"/>
              <a:gd name="connsiteY5" fmla="*/ 699115 h 1002942"/>
              <a:gd name="connsiteX6" fmla="*/ 4661719 w 13187935"/>
              <a:gd name="connsiteY6" fmla="*/ 99 h 1002942"/>
              <a:gd name="connsiteX7" fmla="*/ 3227480 w 13187935"/>
              <a:gd name="connsiteY7" fmla="*/ 643294 h 1002942"/>
              <a:gd name="connsiteX8" fmla="*/ 1812193 w 13187935"/>
              <a:gd name="connsiteY8" fmla="*/ 13302 h 1002942"/>
              <a:gd name="connsiteX9" fmla="*/ 0 w 13187935"/>
              <a:gd name="connsiteY9" fmla="*/ 839881 h 1002942"/>
              <a:gd name="connsiteX0" fmla="*/ 13211536 w 13211536"/>
              <a:gd name="connsiteY0" fmla="*/ 738200 h 1018608"/>
              <a:gd name="connsiteX1" fmla="*/ 11112288 w 13211536"/>
              <a:gd name="connsiteY1" fmla="*/ 999523 h 1018608"/>
              <a:gd name="connsiteX2" fmla="*/ 10002276 w 13211536"/>
              <a:gd name="connsiteY2" fmla="*/ 27782 h 1018608"/>
              <a:gd name="connsiteX3" fmla="*/ 8600341 w 13211536"/>
              <a:gd name="connsiteY3" fmla="*/ 420601 h 1018608"/>
              <a:gd name="connsiteX4" fmla="*/ 7248895 w 13211536"/>
              <a:gd name="connsiteY4" fmla="*/ 253373 h 1018608"/>
              <a:gd name="connsiteX5" fmla="*/ 5742492 w 13211536"/>
              <a:gd name="connsiteY5" fmla="*/ 699115 h 1018608"/>
              <a:gd name="connsiteX6" fmla="*/ 4661719 w 13211536"/>
              <a:gd name="connsiteY6" fmla="*/ 99 h 1018608"/>
              <a:gd name="connsiteX7" fmla="*/ 3227480 w 13211536"/>
              <a:gd name="connsiteY7" fmla="*/ 643294 h 1018608"/>
              <a:gd name="connsiteX8" fmla="*/ 1812193 w 13211536"/>
              <a:gd name="connsiteY8" fmla="*/ 13302 h 1018608"/>
              <a:gd name="connsiteX9" fmla="*/ 0 w 13211536"/>
              <a:gd name="connsiteY9" fmla="*/ 839881 h 1018608"/>
              <a:gd name="connsiteX0" fmla="*/ 13211536 w 13211536"/>
              <a:gd name="connsiteY0" fmla="*/ 738200 h 1010221"/>
              <a:gd name="connsiteX1" fmla="*/ 11112288 w 13211536"/>
              <a:gd name="connsiteY1" fmla="*/ 999523 h 1010221"/>
              <a:gd name="connsiteX2" fmla="*/ 10002276 w 13211536"/>
              <a:gd name="connsiteY2" fmla="*/ 27782 h 1010221"/>
              <a:gd name="connsiteX3" fmla="*/ 8600341 w 13211536"/>
              <a:gd name="connsiteY3" fmla="*/ 420601 h 1010221"/>
              <a:gd name="connsiteX4" fmla="*/ 7248895 w 13211536"/>
              <a:gd name="connsiteY4" fmla="*/ 253373 h 1010221"/>
              <a:gd name="connsiteX5" fmla="*/ 5742492 w 13211536"/>
              <a:gd name="connsiteY5" fmla="*/ 699115 h 1010221"/>
              <a:gd name="connsiteX6" fmla="*/ 4661719 w 13211536"/>
              <a:gd name="connsiteY6" fmla="*/ 99 h 1010221"/>
              <a:gd name="connsiteX7" fmla="*/ 3227480 w 13211536"/>
              <a:gd name="connsiteY7" fmla="*/ 643294 h 1010221"/>
              <a:gd name="connsiteX8" fmla="*/ 1812193 w 13211536"/>
              <a:gd name="connsiteY8" fmla="*/ 13302 h 1010221"/>
              <a:gd name="connsiteX9" fmla="*/ 0 w 13211536"/>
              <a:gd name="connsiteY9" fmla="*/ 839881 h 1010221"/>
              <a:gd name="connsiteX0" fmla="*/ 13211536 w 13211536"/>
              <a:gd name="connsiteY0" fmla="*/ 777794 h 1051437"/>
              <a:gd name="connsiteX1" fmla="*/ 11112288 w 13211536"/>
              <a:gd name="connsiteY1" fmla="*/ 1039117 h 1051437"/>
              <a:gd name="connsiteX2" fmla="*/ 9848877 w 13211536"/>
              <a:gd name="connsiteY2" fmla="*/ 9503 h 1051437"/>
              <a:gd name="connsiteX3" fmla="*/ 8600341 w 13211536"/>
              <a:gd name="connsiteY3" fmla="*/ 460195 h 1051437"/>
              <a:gd name="connsiteX4" fmla="*/ 7248895 w 13211536"/>
              <a:gd name="connsiteY4" fmla="*/ 292967 h 1051437"/>
              <a:gd name="connsiteX5" fmla="*/ 5742492 w 13211536"/>
              <a:gd name="connsiteY5" fmla="*/ 738709 h 1051437"/>
              <a:gd name="connsiteX6" fmla="*/ 4661719 w 13211536"/>
              <a:gd name="connsiteY6" fmla="*/ 39693 h 1051437"/>
              <a:gd name="connsiteX7" fmla="*/ 3227480 w 13211536"/>
              <a:gd name="connsiteY7" fmla="*/ 682888 h 1051437"/>
              <a:gd name="connsiteX8" fmla="*/ 1812193 w 13211536"/>
              <a:gd name="connsiteY8" fmla="*/ 52896 h 1051437"/>
              <a:gd name="connsiteX9" fmla="*/ 0 w 13211536"/>
              <a:gd name="connsiteY9" fmla="*/ 879475 h 1051437"/>
              <a:gd name="connsiteX0" fmla="*/ 13211536 w 13211536"/>
              <a:gd name="connsiteY0" fmla="*/ 780037 h 1053680"/>
              <a:gd name="connsiteX1" fmla="*/ 11112288 w 13211536"/>
              <a:gd name="connsiteY1" fmla="*/ 1041360 h 1053680"/>
              <a:gd name="connsiteX2" fmla="*/ 9848877 w 13211536"/>
              <a:gd name="connsiteY2" fmla="*/ 11746 h 1053680"/>
              <a:gd name="connsiteX3" fmla="*/ 8600341 w 13211536"/>
              <a:gd name="connsiteY3" fmla="*/ 358266 h 1053680"/>
              <a:gd name="connsiteX4" fmla="*/ 7248895 w 13211536"/>
              <a:gd name="connsiteY4" fmla="*/ 295210 h 1053680"/>
              <a:gd name="connsiteX5" fmla="*/ 5742492 w 13211536"/>
              <a:gd name="connsiteY5" fmla="*/ 740952 h 1053680"/>
              <a:gd name="connsiteX6" fmla="*/ 4661719 w 13211536"/>
              <a:gd name="connsiteY6" fmla="*/ 41936 h 1053680"/>
              <a:gd name="connsiteX7" fmla="*/ 3227480 w 13211536"/>
              <a:gd name="connsiteY7" fmla="*/ 685131 h 1053680"/>
              <a:gd name="connsiteX8" fmla="*/ 1812193 w 13211536"/>
              <a:gd name="connsiteY8" fmla="*/ 55139 h 1053680"/>
              <a:gd name="connsiteX9" fmla="*/ 0 w 13211536"/>
              <a:gd name="connsiteY9" fmla="*/ 881718 h 1053680"/>
              <a:gd name="connsiteX0" fmla="*/ 13211536 w 13211536"/>
              <a:gd name="connsiteY0" fmla="*/ 780037 h 894068"/>
              <a:gd name="connsiteX1" fmla="*/ 11076889 w 13211536"/>
              <a:gd name="connsiteY1" fmla="*/ 879315 h 894068"/>
              <a:gd name="connsiteX2" fmla="*/ 9848877 w 13211536"/>
              <a:gd name="connsiteY2" fmla="*/ 11746 h 894068"/>
              <a:gd name="connsiteX3" fmla="*/ 8600341 w 13211536"/>
              <a:gd name="connsiteY3" fmla="*/ 358266 h 894068"/>
              <a:gd name="connsiteX4" fmla="*/ 7248895 w 13211536"/>
              <a:gd name="connsiteY4" fmla="*/ 295210 h 894068"/>
              <a:gd name="connsiteX5" fmla="*/ 5742492 w 13211536"/>
              <a:gd name="connsiteY5" fmla="*/ 740952 h 894068"/>
              <a:gd name="connsiteX6" fmla="*/ 4661719 w 13211536"/>
              <a:gd name="connsiteY6" fmla="*/ 41936 h 894068"/>
              <a:gd name="connsiteX7" fmla="*/ 3227480 w 13211536"/>
              <a:gd name="connsiteY7" fmla="*/ 685131 h 894068"/>
              <a:gd name="connsiteX8" fmla="*/ 1812193 w 13211536"/>
              <a:gd name="connsiteY8" fmla="*/ 55139 h 894068"/>
              <a:gd name="connsiteX9" fmla="*/ 0 w 13211536"/>
              <a:gd name="connsiteY9" fmla="*/ 881718 h 894068"/>
              <a:gd name="connsiteX0" fmla="*/ 13211536 w 13211536"/>
              <a:gd name="connsiteY0" fmla="*/ 780037 h 889852"/>
              <a:gd name="connsiteX1" fmla="*/ 11076889 w 13211536"/>
              <a:gd name="connsiteY1" fmla="*/ 879315 h 889852"/>
              <a:gd name="connsiteX2" fmla="*/ 9848877 w 13211536"/>
              <a:gd name="connsiteY2" fmla="*/ 11746 h 889852"/>
              <a:gd name="connsiteX3" fmla="*/ 8600341 w 13211536"/>
              <a:gd name="connsiteY3" fmla="*/ 358266 h 889852"/>
              <a:gd name="connsiteX4" fmla="*/ 7248895 w 13211536"/>
              <a:gd name="connsiteY4" fmla="*/ 295210 h 889852"/>
              <a:gd name="connsiteX5" fmla="*/ 5742492 w 13211536"/>
              <a:gd name="connsiteY5" fmla="*/ 740952 h 889852"/>
              <a:gd name="connsiteX6" fmla="*/ 4661719 w 13211536"/>
              <a:gd name="connsiteY6" fmla="*/ 41936 h 889852"/>
              <a:gd name="connsiteX7" fmla="*/ 3227480 w 13211536"/>
              <a:gd name="connsiteY7" fmla="*/ 685131 h 889852"/>
              <a:gd name="connsiteX8" fmla="*/ 1812193 w 13211536"/>
              <a:gd name="connsiteY8" fmla="*/ 55139 h 889852"/>
              <a:gd name="connsiteX9" fmla="*/ 0 w 13211536"/>
              <a:gd name="connsiteY9" fmla="*/ 881718 h 889852"/>
              <a:gd name="connsiteX0" fmla="*/ 13211536 w 13211536"/>
              <a:gd name="connsiteY0" fmla="*/ 848117 h 959732"/>
              <a:gd name="connsiteX1" fmla="*/ 11076889 w 13211536"/>
              <a:gd name="connsiteY1" fmla="*/ 947395 h 959732"/>
              <a:gd name="connsiteX2" fmla="*/ 9730877 w 13211536"/>
              <a:gd name="connsiteY2" fmla="*/ 10378 h 959732"/>
              <a:gd name="connsiteX3" fmla="*/ 8600341 w 13211536"/>
              <a:gd name="connsiteY3" fmla="*/ 426346 h 959732"/>
              <a:gd name="connsiteX4" fmla="*/ 7248895 w 13211536"/>
              <a:gd name="connsiteY4" fmla="*/ 363290 h 959732"/>
              <a:gd name="connsiteX5" fmla="*/ 5742492 w 13211536"/>
              <a:gd name="connsiteY5" fmla="*/ 809032 h 959732"/>
              <a:gd name="connsiteX6" fmla="*/ 4661719 w 13211536"/>
              <a:gd name="connsiteY6" fmla="*/ 110016 h 959732"/>
              <a:gd name="connsiteX7" fmla="*/ 3227480 w 13211536"/>
              <a:gd name="connsiteY7" fmla="*/ 753211 h 959732"/>
              <a:gd name="connsiteX8" fmla="*/ 1812193 w 13211536"/>
              <a:gd name="connsiteY8" fmla="*/ 123219 h 959732"/>
              <a:gd name="connsiteX9" fmla="*/ 0 w 13211536"/>
              <a:gd name="connsiteY9" fmla="*/ 949798 h 959732"/>
              <a:gd name="connsiteX0" fmla="*/ 13211536 w 13211536"/>
              <a:gd name="connsiteY0" fmla="*/ 848117 h 1166210"/>
              <a:gd name="connsiteX1" fmla="*/ 11088689 w 13211536"/>
              <a:gd name="connsiteY1" fmla="*/ 1155739 h 1166210"/>
              <a:gd name="connsiteX2" fmla="*/ 9730877 w 13211536"/>
              <a:gd name="connsiteY2" fmla="*/ 10378 h 1166210"/>
              <a:gd name="connsiteX3" fmla="*/ 8600341 w 13211536"/>
              <a:gd name="connsiteY3" fmla="*/ 426346 h 1166210"/>
              <a:gd name="connsiteX4" fmla="*/ 7248895 w 13211536"/>
              <a:gd name="connsiteY4" fmla="*/ 363290 h 1166210"/>
              <a:gd name="connsiteX5" fmla="*/ 5742492 w 13211536"/>
              <a:gd name="connsiteY5" fmla="*/ 809032 h 1166210"/>
              <a:gd name="connsiteX6" fmla="*/ 4661719 w 13211536"/>
              <a:gd name="connsiteY6" fmla="*/ 110016 h 1166210"/>
              <a:gd name="connsiteX7" fmla="*/ 3227480 w 13211536"/>
              <a:gd name="connsiteY7" fmla="*/ 753211 h 1166210"/>
              <a:gd name="connsiteX8" fmla="*/ 1812193 w 13211536"/>
              <a:gd name="connsiteY8" fmla="*/ 123219 h 1166210"/>
              <a:gd name="connsiteX9" fmla="*/ 0 w 13211536"/>
              <a:gd name="connsiteY9" fmla="*/ 949798 h 1166210"/>
              <a:gd name="connsiteX0" fmla="*/ 13294136 w 13294136"/>
              <a:gd name="connsiteY0" fmla="*/ 1693069 h 1693069"/>
              <a:gd name="connsiteX1" fmla="*/ 11088689 w 13294136"/>
              <a:gd name="connsiteY1" fmla="*/ 1155739 h 1693069"/>
              <a:gd name="connsiteX2" fmla="*/ 9730877 w 13294136"/>
              <a:gd name="connsiteY2" fmla="*/ 10378 h 1693069"/>
              <a:gd name="connsiteX3" fmla="*/ 8600341 w 13294136"/>
              <a:gd name="connsiteY3" fmla="*/ 426346 h 1693069"/>
              <a:gd name="connsiteX4" fmla="*/ 7248895 w 13294136"/>
              <a:gd name="connsiteY4" fmla="*/ 363290 h 1693069"/>
              <a:gd name="connsiteX5" fmla="*/ 5742492 w 13294136"/>
              <a:gd name="connsiteY5" fmla="*/ 809032 h 1693069"/>
              <a:gd name="connsiteX6" fmla="*/ 4661719 w 13294136"/>
              <a:gd name="connsiteY6" fmla="*/ 110016 h 1693069"/>
              <a:gd name="connsiteX7" fmla="*/ 3227480 w 13294136"/>
              <a:gd name="connsiteY7" fmla="*/ 753211 h 1693069"/>
              <a:gd name="connsiteX8" fmla="*/ 1812193 w 13294136"/>
              <a:gd name="connsiteY8" fmla="*/ 123219 h 1693069"/>
              <a:gd name="connsiteX9" fmla="*/ 0 w 13294136"/>
              <a:gd name="connsiteY9" fmla="*/ 949798 h 1693069"/>
              <a:gd name="connsiteX0" fmla="*/ 13294136 w 13294136"/>
              <a:gd name="connsiteY0" fmla="*/ 1693069 h 1693069"/>
              <a:gd name="connsiteX1" fmla="*/ 11088689 w 13294136"/>
              <a:gd name="connsiteY1" fmla="*/ 1155739 h 1693069"/>
              <a:gd name="connsiteX2" fmla="*/ 9730877 w 13294136"/>
              <a:gd name="connsiteY2" fmla="*/ 10378 h 1693069"/>
              <a:gd name="connsiteX3" fmla="*/ 8600341 w 13294136"/>
              <a:gd name="connsiteY3" fmla="*/ 426346 h 1693069"/>
              <a:gd name="connsiteX4" fmla="*/ 7248895 w 13294136"/>
              <a:gd name="connsiteY4" fmla="*/ 363290 h 1693069"/>
              <a:gd name="connsiteX5" fmla="*/ 5813292 w 13294136"/>
              <a:gd name="connsiteY5" fmla="*/ 681711 h 1693069"/>
              <a:gd name="connsiteX6" fmla="*/ 4661719 w 13294136"/>
              <a:gd name="connsiteY6" fmla="*/ 110016 h 1693069"/>
              <a:gd name="connsiteX7" fmla="*/ 3227480 w 13294136"/>
              <a:gd name="connsiteY7" fmla="*/ 753211 h 1693069"/>
              <a:gd name="connsiteX8" fmla="*/ 1812193 w 13294136"/>
              <a:gd name="connsiteY8" fmla="*/ 123219 h 1693069"/>
              <a:gd name="connsiteX9" fmla="*/ 0 w 13294136"/>
              <a:gd name="connsiteY9" fmla="*/ 949798 h 1693069"/>
              <a:gd name="connsiteX0" fmla="*/ 13294136 w 13294136"/>
              <a:gd name="connsiteY0" fmla="*/ 1691279 h 1691279"/>
              <a:gd name="connsiteX1" fmla="*/ 11088689 w 13294136"/>
              <a:gd name="connsiteY1" fmla="*/ 1153949 h 1691279"/>
              <a:gd name="connsiteX2" fmla="*/ 9730877 w 13294136"/>
              <a:gd name="connsiteY2" fmla="*/ 8588 h 1691279"/>
              <a:gd name="connsiteX3" fmla="*/ 8612142 w 13294136"/>
              <a:gd name="connsiteY3" fmla="*/ 528728 h 1691279"/>
              <a:gd name="connsiteX4" fmla="*/ 7248895 w 13294136"/>
              <a:gd name="connsiteY4" fmla="*/ 361500 h 1691279"/>
              <a:gd name="connsiteX5" fmla="*/ 5813292 w 13294136"/>
              <a:gd name="connsiteY5" fmla="*/ 679921 h 1691279"/>
              <a:gd name="connsiteX6" fmla="*/ 4661719 w 13294136"/>
              <a:gd name="connsiteY6" fmla="*/ 108226 h 1691279"/>
              <a:gd name="connsiteX7" fmla="*/ 3227480 w 13294136"/>
              <a:gd name="connsiteY7" fmla="*/ 751421 h 1691279"/>
              <a:gd name="connsiteX8" fmla="*/ 1812193 w 13294136"/>
              <a:gd name="connsiteY8" fmla="*/ 121429 h 1691279"/>
              <a:gd name="connsiteX9" fmla="*/ 0 w 13294136"/>
              <a:gd name="connsiteY9" fmla="*/ 948008 h 1691279"/>
              <a:gd name="connsiteX0" fmla="*/ 13294136 w 13294136"/>
              <a:gd name="connsiteY0" fmla="*/ 1583240 h 1583240"/>
              <a:gd name="connsiteX1" fmla="*/ 11088689 w 13294136"/>
              <a:gd name="connsiteY1" fmla="*/ 1045910 h 1583240"/>
              <a:gd name="connsiteX2" fmla="*/ 9719077 w 13294136"/>
              <a:gd name="connsiteY2" fmla="*/ 27870 h 1583240"/>
              <a:gd name="connsiteX3" fmla="*/ 8612142 w 13294136"/>
              <a:gd name="connsiteY3" fmla="*/ 420689 h 1583240"/>
              <a:gd name="connsiteX4" fmla="*/ 7248895 w 13294136"/>
              <a:gd name="connsiteY4" fmla="*/ 253461 h 1583240"/>
              <a:gd name="connsiteX5" fmla="*/ 5813292 w 13294136"/>
              <a:gd name="connsiteY5" fmla="*/ 571882 h 1583240"/>
              <a:gd name="connsiteX6" fmla="*/ 4661719 w 13294136"/>
              <a:gd name="connsiteY6" fmla="*/ 187 h 1583240"/>
              <a:gd name="connsiteX7" fmla="*/ 3227480 w 13294136"/>
              <a:gd name="connsiteY7" fmla="*/ 643382 h 1583240"/>
              <a:gd name="connsiteX8" fmla="*/ 1812193 w 13294136"/>
              <a:gd name="connsiteY8" fmla="*/ 13390 h 1583240"/>
              <a:gd name="connsiteX9" fmla="*/ 0 w 13294136"/>
              <a:gd name="connsiteY9" fmla="*/ 839969 h 1583240"/>
              <a:gd name="connsiteX0" fmla="*/ 13294136 w 13294136"/>
              <a:gd name="connsiteY0" fmla="*/ 1593796 h 1593796"/>
              <a:gd name="connsiteX1" fmla="*/ 11088689 w 13294136"/>
              <a:gd name="connsiteY1" fmla="*/ 1056466 h 1593796"/>
              <a:gd name="connsiteX2" fmla="*/ 9719077 w 13294136"/>
              <a:gd name="connsiteY2" fmla="*/ 38426 h 1593796"/>
              <a:gd name="connsiteX3" fmla="*/ 8612142 w 13294136"/>
              <a:gd name="connsiteY3" fmla="*/ 431245 h 1593796"/>
              <a:gd name="connsiteX4" fmla="*/ 7248895 w 13294136"/>
              <a:gd name="connsiteY4" fmla="*/ 264017 h 1593796"/>
              <a:gd name="connsiteX5" fmla="*/ 4661719 w 13294136"/>
              <a:gd name="connsiteY5" fmla="*/ 10743 h 1593796"/>
              <a:gd name="connsiteX6" fmla="*/ 3227480 w 13294136"/>
              <a:gd name="connsiteY6" fmla="*/ 653938 h 1593796"/>
              <a:gd name="connsiteX7" fmla="*/ 1812193 w 13294136"/>
              <a:gd name="connsiteY7" fmla="*/ 23946 h 1593796"/>
              <a:gd name="connsiteX8" fmla="*/ 0 w 13294136"/>
              <a:gd name="connsiteY8" fmla="*/ 850525 h 1593796"/>
              <a:gd name="connsiteX0" fmla="*/ 13294136 w 13294136"/>
              <a:gd name="connsiteY0" fmla="*/ 1655955 h 1655955"/>
              <a:gd name="connsiteX1" fmla="*/ 11088689 w 13294136"/>
              <a:gd name="connsiteY1" fmla="*/ 1118625 h 1655955"/>
              <a:gd name="connsiteX2" fmla="*/ 9719077 w 13294136"/>
              <a:gd name="connsiteY2" fmla="*/ 100585 h 1655955"/>
              <a:gd name="connsiteX3" fmla="*/ 8612142 w 13294136"/>
              <a:gd name="connsiteY3" fmla="*/ 493404 h 1655955"/>
              <a:gd name="connsiteX4" fmla="*/ 7248895 w 13294136"/>
              <a:gd name="connsiteY4" fmla="*/ 326176 h 1655955"/>
              <a:gd name="connsiteX5" fmla="*/ 5398805 w 13294136"/>
              <a:gd name="connsiteY5" fmla="*/ 9107 h 1655955"/>
              <a:gd name="connsiteX6" fmla="*/ 3227480 w 13294136"/>
              <a:gd name="connsiteY6" fmla="*/ 716097 h 1655955"/>
              <a:gd name="connsiteX7" fmla="*/ 1812193 w 13294136"/>
              <a:gd name="connsiteY7" fmla="*/ 86105 h 1655955"/>
              <a:gd name="connsiteX8" fmla="*/ 0 w 13294136"/>
              <a:gd name="connsiteY8" fmla="*/ 912684 h 1655955"/>
              <a:gd name="connsiteX0" fmla="*/ 13294136 w 13294136"/>
              <a:gd name="connsiteY0" fmla="*/ 1663844 h 1663844"/>
              <a:gd name="connsiteX1" fmla="*/ 11088689 w 13294136"/>
              <a:gd name="connsiteY1" fmla="*/ 1126514 h 1663844"/>
              <a:gd name="connsiteX2" fmla="*/ 9719077 w 13294136"/>
              <a:gd name="connsiteY2" fmla="*/ 108474 h 1663844"/>
              <a:gd name="connsiteX3" fmla="*/ 8612142 w 13294136"/>
              <a:gd name="connsiteY3" fmla="*/ 501293 h 1663844"/>
              <a:gd name="connsiteX4" fmla="*/ 7248895 w 13294136"/>
              <a:gd name="connsiteY4" fmla="*/ 334065 h 1663844"/>
              <a:gd name="connsiteX5" fmla="*/ 5398805 w 13294136"/>
              <a:gd name="connsiteY5" fmla="*/ 16996 h 1663844"/>
              <a:gd name="connsiteX6" fmla="*/ 3574344 w 13294136"/>
              <a:gd name="connsiteY6" fmla="*/ 904739 h 1663844"/>
              <a:gd name="connsiteX7" fmla="*/ 1812193 w 13294136"/>
              <a:gd name="connsiteY7" fmla="*/ 93994 h 1663844"/>
              <a:gd name="connsiteX8" fmla="*/ 0 w 13294136"/>
              <a:gd name="connsiteY8" fmla="*/ 920573 h 1663844"/>
              <a:gd name="connsiteX0" fmla="*/ 13294136 w 13294136"/>
              <a:gd name="connsiteY0" fmla="*/ 1656317 h 1656317"/>
              <a:gd name="connsiteX1" fmla="*/ 11088689 w 13294136"/>
              <a:gd name="connsiteY1" fmla="*/ 1118987 h 1656317"/>
              <a:gd name="connsiteX2" fmla="*/ 9719077 w 13294136"/>
              <a:gd name="connsiteY2" fmla="*/ 100947 h 1656317"/>
              <a:gd name="connsiteX3" fmla="*/ 8612142 w 13294136"/>
              <a:gd name="connsiteY3" fmla="*/ 493766 h 1656317"/>
              <a:gd name="connsiteX4" fmla="*/ 7270574 w 13294136"/>
              <a:gd name="connsiteY4" fmla="*/ 432864 h 1656317"/>
              <a:gd name="connsiteX5" fmla="*/ 5398805 w 13294136"/>
              <a:gd name="connsiteY5" fmla="*/ 9469 h 1656317"/>
              <a:gd name="connsiteX6" fmla="*/ 3574344 w 13294136"/>
              <a:gd name="connsiteY6" fmla="*/ 897212 h 1656317"/>
              <a:gd name="connsiteX7" fmla="*/ 1812193 w 13294136"/>
              <a:gd name="connsiteY7" fmla="*/ 86467 h 1656317"/>
              <a:gd name="connsiteX8" fmla="*/ 0 w 13294136"/>
              <a:gd name="connsiteY8" fmla="*/ 913046 h 1656317"/>
              <a:gd name="connsiteX0" fmla="*/ 13294136 w 13294136"/>
              <a:gd name="connsiteY0" fmla="*/ 1655200 h 1655200"/>
              <a:gd name="connsiteX1" fmla="*/ 11088689 w 13294136"/>
              <a:gd name="connsiteY1" fmla="*/ 1117870 h 1655200"/>
              <a:gd name="connsiteX2" fmla="*/ 9719077 w 13294136"/>
              <a:gd name="connsiteY2" fmla="*/ 99830 h 1655200"/>
              <a:gd name="connsiteX3" fmla="*/ 7270574 w 13294136"/>
              <a:gd name="connsiteY3" fmla="*/ 431747 h 1655200"/>
              <a:gd name="connsiteX4" fmla="*/ 5398805 w 13294136"/>
              <a:gd name="connsiteY4" fmla="*/ 8352 h 1655200"/>
              <a:gd name="connsiteX5" fmla="*/ 3574344 w 13294136"/>
              <a:gd name="connsiteY5" fmla="*/ 896095 h 1655200"/>
              <a:gd name="connsiteX6" fmla="*/ 1812193 w 13294136"/>
              <a:gd name="connsiteY6" fmla="*/ 85350 h 1655200"/>
              <a:gd name="connsiteX7" fmla="*/ 0 w 13294136"/>
              <a:gd name="connsiteY7" fmla="*/ 911929 h 1655200"/>
              <a:gd name="connsiteX0" fmla="*/ 13294136 w 13294136"/>
              <a:gd name="connsiteY0" fmla="*/ 1652204 h 1652204"/>
              <a:gd name="connsiteX1" fmla="*/ 11088689 w 13294136"/>
              <a:gd name="connsiteY1" fmla="*/ 1114874 h 1652204"/>
              <a:gd name="connsiteX2" fmla="*/ 9719077 w 13294136"/>
              <a:gd name="connsiteY2" fmla="*/ 96834 h 1652204"/>
              <a:gd name="connsiteX3" fmla="*/ 7509043 w 13294136"/>
              <a:gd name="connsiteY3" fmla="*/ 503179 h 1652204"/>
              <a:gd name="connsiteX4" fmla="*/ 5398805 w 13294136"/>
              <a:gd name="connsiteY4" fmla="*/ 5356 h 1652204"/>
              <a:gd name="connsiteX5" fmla="*/ 3574344 w 13294136"/>
              <a:gd name="connsiteY5" fmla="*/ 893099 h 1652204"/>
              <a:gd name="connsiteX6" fmla="*/ 1812193 w 13294136"/>
              <a:gd name="connsiteY6" fmla="*/ 82354 h 1652204"/>
              <a:gd name="connsiteX7" fmla="*/ 0 w 13294136"/>
              <a:gd name="connsiteY7" fmla="*/ 908933 h 1652204"/>
              <a:gd name="connsiteX0" fmla="*/ 13294136 w 13294136"/>
              <a:gd name="connsiteY0" fmla="*/ 1652173 h 1652173"/>
              <a:gd name="connsiteX1" fmla="*/ 11088689 w 13294136"/>
              <a:gd name="connsiteY1" fmla="*/ 1114843 h 1652173"/>
              <a:gd name="connsiteX2" fmla="*/ 9437251 w 13294136"/>
              <a:gd name="connsiteY2" fmla="*/ 75538 h 1652173"/>
              <a:gd name="connsiteX3" fmla="*/ 7509043 w 13294136"/>
              <a:gd name="connsiteY3" fmla="*/ 503148 h 1652173"/>
              <a:gd name="connsiteX4" fmla="*/ 5398805 w 13294136"/>
              <a:gd name="connsiteY4" fmla="*/ 5325 h 1652173"/>
              <a:gd name="connsiteX5" fmla="*/ 3574344 w 13294136"/>
              <a:gd name="connsiteY5" fmla="*/ 893068 h 1652173"/>
              <a:gd name="connsiteX6" fmla="*/ 1812193 w 13294136"/>
              <a:gd name="connsiteY6" fmla="*/ 82323 h 1652173"/>
              <a:gd name="connsiteX7" fmla="*/ 0 w 13294136"/>
              <a:gd name="connsiteY7" fmla="*/ 908902 h 1652173"/>
              <a:gd name="connsiteX0" fmla="*/ 13294136 w 13294136"/>
              <a:gd name="connsiteY0" fmla="*/ 1652173 h 1652173"/>
              <a:gd name="connsiteX1" fmla="*/ 10850220 w 13294136"/>
              <a:gd name="connsiteY1" fmla="*/ 1168006 h 1652173"/>
              <a:gd name="connsiteX2" fmla="*/ 9437251 w 13294136"/>
              <a:gd name="connsiteY2" fmla="*/ 75538 h 1652173"/>
              <a:gd name="connsiteX3" fmla="*/ 7509043 w 13294136"/>
              <a:gd name="connsiteY3" fmla="*/ 503148 h 1652173"/>
              <a:gd name="connsiteX4" fmla="*/ 5398805 w 13294136"/>
              <a:gd name="connsiteY4" fmla="*/ 5325 h 1652173"/>
              <a:gd name="connsiteX5" fmla="*/ 3574344 w 13294136"/>
              <a:gd name="connsiteY5" fmla="*/ 893068 h 1652173"/>
              <a:gd name="connsiteX6" fmla="*/ 1812193 w 13294136"/>
              <a:gd name="connsiteY6" fmla="*/ 82323 h 1652173"/>
              <a:gd name="connsiteX7" fmla="*/ 0 w 13294136"/>
              <a:gd name="connsiteY7" fmla="*/ 908902 h 1652173"/>
              <a:gd name="connsiteX0" fmla="*/ 13294136 w 13294136"/>
              <a:gd name="connsiteY0" fmla="*/ 1652173 h 1652173"/>
              <a:gd name="connsiteX1" fmla="*/ 10850220 w 13294136"/>
              <a:gd name="connsiteY1" fmla="*/ 1168006 h 1652173"/>
              <a:gd name="connsiteX2" fmla="*/ 9328855 w 13294136"/>
              <a:gd name="connsiteY2" fmla="*/ 75538 h 1652173"/>
              <a:gd name="connsiteX3" fmla="*/ 7509043 w 13294136"/>
              <a:gd name="connsiteY3" fmla="*/ 503148 h 1652173"/>
              <a:gd name="connsiteX4" fmla="*/ 5398805 w 13294136"/>
              <a:gd name="connsiteY4" fmla="*/ 5325 h 1652173"/>
              <a:gd name="connsiteX5" fmla="*/ 3574344 w 13294136"/>
              <a:gd name="connsiteY5" fmla="*/ 893068 h 1652173"/>
              <a:gd name="connsiteX6" fmla="*/ 1812193 w 13294136"/>
              <a:gd name="connsiteY6" fmla="*/ 82323 h 1652173"/>
              <a:gd name="connsiteX7" fmla="*/ 0 w 13294136"/>
              <a:gd name="connsiteY7" fmla="*/ 908902 h 1652173"/>
              <a:gd name="connsiteX0" fmla="*/ 13294136 w 13294136"/>
              <a:gd name="connsiteY0" fmla="*/ 1652173 h 1652173"/>
              <a:gd name="connsiteX1" fmla="*/ 10633431 w 13294136"/>
              <a:gd name="connsiteY1" fmla="*/ 1316862 h 1652173"/>
              <a:gd name="connsiteX2" fmla="*/ 9328855 w 13294136"/>
              <a:gd name="connsiteY2" fmla="*/ 75538 h 1652173"/>
              <a:gd name="connsiteX3" fmla="*/ 7509043 w 13294136"/>
              <a:gd name="connsiteY3" fmla="*/ 503148 h 1652173"/>
              <a:gd name="connsiteX4" fmla="*/ 5398805 w 13294136"/>
              <a:gd name="connsiteY4" fmla="*/ 5325 h 1652173"/>
              <a:gd name="connsiteX5" fmla="*/ 3574344 w 13294136"/>
              <a:gd name="connsiteY5" fmla="*/ 893068 h 1652173"/>
              <a:gd name="connsiteX6" fmla="*/ 1812193 w 13294136"/>
              <a:gd name="connsiteY6" fmla="*/ 82323 h 1652173"/>
              <a:gd name="connsiteX7" fmla="*/ 0 w 13294136"/>
              <a:gd name="connsiteY7" fmla="*/ 908902 h 1652173"/>
              <a:gd name="connsiteX0" fmla="*/ 13174901 w 13174901"/>
              <a:gd name="connsiteY0" fmla="*/ 2268862 h 2268862"/>
              <a:gd name="connsiteX1" fmla="*/ 10633431 w 13174901"/>
              <a:gd name="connsiteY1" fmla="*/ 1316862 h 2268862"/>
              <a:gd name="connsiteX2" fmla="*/ 9328855 w 13174901"/>
              <a:gd name="connsiteY2" fmla="*/ 75538 h 2268862"/>
              <a:gd name="connsiteX3" fmla="*/ 7509043 w 13174901"/>
              <a:gd name="connsiteY3" fmla="*/ 503148 h 2268862"/>
              <a:gd name="connsiteX4" fmla="*/ 5398805 w 13174901"/>
              <a:gd name="connsiteY4" fmla="*/ 5325 h 2268862"/>
              <a:gd name="connsiteX5" fmla="*/ 3574344 w 13174901"/>
              <a:gd name="connsiteY5" fmla="*/ 893068 h 2268862"/>
              <a:gd name="connsiteX6" fmla="*/ 1812193 w 13174901"/>
              <a:gd name="connsiteY6" fmla="*/ 82323 h 2268862"/>
              <a:gd name="connsiteX7" fmla="*/ 0 w 13174901"/>
              <a:gd name="connsiteY7" fmla="*/ 908902 h 2268862"/>
              <a:gd name="connsiteX0" fmla="*/ 13174901 w 13174901"/>
              <a:gd name="connsiteY0" fmla="*/ 2268862 h 2268862"/>
              <a:gd name="connsiteX1" fmla="*/ 10600913 w 13174901"/>
              <a:gd name="connsiteY1" fmla="*/ 1316862 h 2268862"/>
              <a:gd name="connsiteX2" fmla="*/ 9328855 w 13174901"/>
              <a:gd name="connsiteY2" fmla="*/ 75538 h 2268862"/>
              <a:gd name="connsiteX3" fmla="*/ 7509043 w 13174901"/>
              <a:gd name="connsiteY3" fmla="*/ 503148 h 2268862"/>
              <a:gd name="connsiteX4" fmla="*/ 5398805 w 13174901"/>
              <a:gd name="connsiteY4" fmla="*/ 5325 h 2268862"/>
              <a:gd name="connsiteX5" fmla="*/ 3574344 w 13174901"/>
              <a:gd name="connsiteY5" fmla="*/ 893068 h 2268862"/>
              <a:gd name="connsiteX6" fmla="*/ 1812193 w 13174901"/>
              <a:gd name="connsiteY6" fmla="*/ 82323 h 2268862"/>
              <a:gd name="connsiteX7" fmla="*/ 0 w 13174901"/>
              <a:gd name="connsiteY7" fmla="*/ 908902 h 2268862"/>
              <a:gd name="connsiteX0" fmla="*/ 13174901 w 13174901"/>
              <a:gd name="connsiteY0" fmla="*/ 2268862 h 2268862"/>
              <a:gd name="connsiteX1" fmla="*/ 10590073 w 13174901"/>
              <a:gd name="connsiteY1" fmla="*/ 1401922 h 2268862"/>
              <a:gd name="connsiteX2" fmla="*/ 9328855 w 13174901"/>
              <a:gd name="connsiteY2" fmla="*/ 75538 h 2268862"/>
              <a:gd name="connsiteX3" fmla="*/ 7509043 w 13174901"/>
              <a:gd name="connsiteY3" fmla="*/ 503148 h 2268862"/>
              <a:gd name="connsiteX4" fmla="*/ 5398805 w 13174901"/>
              <a:gd name="connsiteY4" fmla="*/ 5325 h 2268862"/>
              <a:gd name="connsiteX5" fmla="*/ 3574344 w 13174901"/>
              <a:gd name="connsiteY5" fmla="*/ 893068 h 2268862"/>
              <a:gd name="connsiteX6" fmla="*/ 1812193 w 13174901"/>
              <a:gd name="connsiteY6" fmla="*/ 82323 h 2268862"/>
              <a:gd name="connsiteX7" fmla="*/ 0 w 13174901"/>
              <a:gd name="connsiteY7" fmla="*/ 908902 h 2268862"/>
              <a:gd name="connsiteX0" fmla="*/ 12741322 w 12741322"/>
              <a:gd name="connsiteY0" fmla="*/ 2502778 h 2502778"/>
              <a:gd name="connsiteX1" fmla="*/ 10590073 w 12741322"/>
              <a:gd name="connsiteY1" fmla="*/ 1401922 h 2502778"/>
              <a:gd name="connsiteX2" fmla="*/ 9328855 w 12741322"/>
              <a:gd name="connsiteY2" fmla="*/ 75538 h 2502778"/>
              <a:gd name="connsiteX3" fmla="*/ 7509043 w 12741322"/>
              <a:gd name="connsiteY3" fmla="*/ 503148 h 2502778"/>
              <a:gd name="connsiteX4" fmla="*/ 5398805 w 12741322"/>
              <a:gd name="connsiteY4" fmla="*/ 5325 h 2502778"/>
              <a:gd name="connsiteX5" fmla="*/ 3574344 w 12741322"/>
              <a:gd name="connsiteY5" fmla="*/ 893068 h 2502778"/>
              <a:gd name="connsiteX6" fmla="*/ 1812193 w 12741322"/>
              <a:gd name="connsiteY6" fmla="*/ 82323 h 2502778"/>
              <a:gd name="connsiteX7" fmla="*/ 0 w 12741322"/>
              <a:gd name="connsiteY7" fmla="*/ 908902 h 2502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741322" h="2502778">
                <a:moveTo>
                  <a:pt x="12741322" y="2502778"/>
                </a:moveTo>
                <a:cubicBezTo>
                  <a:pt x="12381277" y="1631933"/>
                  <a:pt x="11158817" y="1806462"/>
                  <a:pt x="10590073" y="1401922"/>
                </a:cubicBezTo>
                <a:cubicBezTo>
                  <a:pt x="10021329" y="997382"/>
                  <a:pt x="9842360" y="225334"/>
                  <a:pt x="9328855" y="75538"/>
                </a:cubicBezTo>
                <a:cubicBezTo>
                  <a:pt x="8815350" y="-74258"/>
                  <a:pt x="8164051" y="514850"/>
                  <a:pt x="7509043" y="503148"/>
                </a:cubicBezTo>
                <a:cubicBezTo>
                  <a:pt x="6854035" y="491446"/>
                  <a:pt x="6054588" y="-59662"/>
                  <a:pt x="5398805" y="5325"/>
                </a:cubicBezTo>
                <a:cubicBezTo>
                  <a:pt x="4743022" y="70312"/>
                  <a:pt x="4172113" y="880235"/>
                  <a:pt x="3574344" y="893068"/>
                </a:cubicBezTo>
                <a:cubicBezTo>
                  <a:pt x="2976575" y="905901"/>
                  <a:pt x="2350106" y="49559"/>
                  <a:pt x="1812193" y="82323"/>
                </a:cubicBezTo>
                <a:cubicBezTo>
                  <a:pt x="1274280" y="115087"/>
                  <a:pt x="0" y="908902"/>
                  <a:pt x="0" y="908902"/>
                </a:cubicBezTo>
              </a:path>
            </a:pathLst>
          </a:custGeom>
          <a:noFill/>
          <a:ln w="190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E33100D2-59F6-519A-F6AD-BB71817E538E}"/>
              </a:ext>
            </a:extLst>
          </p:cNvPr>
          <p:cNvSpPr/>
          <p:nvPr/>
        </p:nvSpPr>
        <p:spPr>
          <a:xfrm>
            <a:off x="9082633" y="466393"/>
            <a:ext cx="3460285" cy="2391276"/>
          </a:xfrm>
          <a:custGeom>
            <a:avLst/>
            <a:gdLst>
              <a:gd name="connsiteX0" fmla="*/ 2650221 w 2650221"/>
              <a:gd name="connsiteY0" fmla="*/ 2296633 h 2296633"/>
              <a:gd name="connsiteX1" fmla="*/ 1395579 w 2650221"/>
              <a:gd name="connsiteY1" fmla="*/ 1701209 h 2296633"/>
              <a:gd name="connsiteX2" fmla="*/ 374854 w 2650221"/>
              <a:gd name="connsiteY2" fmla="*/ 1871330 h 2296633"/>
              <a:gd name="connsiteX3" fmla="*/ 45245 w 2650221"/>
              <a:gd name="connsiteY3" fmla="*/ 946298 h 2296633"/>
              <a:gd name="connsiteX4" fmla="*/ 1278621 w 2650221"/>
              <a:gd name="connsiteY4" fmla="*/ 861237 h 2296633"/>
              <a:gd name="connsiteX5" fmla="*/ 1959105 w 2650221"/>
              <a:gd name="connsiteY5" fmla="*/ 0 h 2296633"/>
              <a:gd name="connsiteX6" fmla="*/ 1959105 w 2650221"/>
              <a:gd name="connsiteY6" fmla="*/ 0 h 2296633"/>
              <a:gd name="connsiteX0" fmla="*/ 2703384 w 2703384"/>
              <a:gd name="connsiteY0" fmla="*/ 2200940 h 2200940"/>
              <a:gd name="connsiteX1" fmla="*/ 1395579 w 2703384"/>
              <a:gd name="connsiteY1" fmla="*/ 1701209 h 2200940"/>
              <a:gd name="connsiteX2" fmla="*/ 374854 w 2703384"/>
              <a:gd name="connsiteY2" fmla="*/ 1871330 h 2200940"/>
              <a:gd name="connsiteX3" fmla="*/ 45245 w 2703384"/>
              <a:gd name="connsiteY3" fmla="*/ 946298 h 2200940"/>
              <a:gd name="connsiteX4" fmla="*/ 1278621 w 2703384"/>
              <a:gd name="connsiteY4" fmla="*/ 861237 h 2200940"/>
              <a:gd name="connsiteX5" fmla="*/ 1959105 w 2703384"/>
              <a:gd name="connsiteY5" fmla="*/ 0 h 2200940"/>
              <a:gd name="connsiteX6" fmla="*/ 1959105 w 2703384"/>
              <a:gd name="connsiteY6" fmla="*/ 0 h 2200940"/>
              <a:gd name="connsiteX0" fmla="*/ 2762311 w 2762311"/>
              <a:gd name="connsiteY0" fmla="*/ 2200940 h 2200940"/>
              <a:gd name="connsiteX1" fmla="*/ 1454506 w 2762311"/>
              <a:gd name="connsiteY1" fmla="*/ 1701209 h 2200940"/>
              <a:gd name="connsiteX2" fmla="*/ 221130 w 2762311"/>
              <a:gd name="connsiteY2" fmla="*/ 1828800 h 2200940"/>
              <a:gd name="connsiteX3" fmla="*/ 104172 w 2762311"/>
              <a:gd name="connsiteY3" fmla="*/ 946298 h 2200940"/>
              <a:gd name="connsiteX4" fmla="*/ 1337548 w 2762311"/>
              <a:gd name="connsiteY4" fmla="*/ 861237 h 2200940"/>
              <a:gd name="connsiteX5" fmla="*/ 2018032 w 2762311"/>
              <a:gd name="connsiteY5" fmla="*/ 0 h 2200940"/>
              <a:gd name="connsiteX6" fmla="*/ 2018032 w 2762311"/>
              <a:gd name="connsiteY6" fmla="*/ 0 h 2200940"/>
              <a:gd name="connsiteX0" fmla="*/ 2759915 w 2759915"/>
              <a:gd name="connsiteY0" fmla="*/ 2200940 h 2200940"/>
              <a:gd name="connsiteX1" fmla="*/ 1398948 w 2759915"/>
              <a:gd name="connsiteY1" fmla="*/ 1626781 h 2200940"/>
              <a:gd name="connsiteX2" fmla="*/ 218734 w 2759915"/>
              <a:gd name="connsiteY2" fmla="*/ 1828800 h 2200940"/>
              <a:gd name="connsiteX3" fmla="*/ 101776 w 2759915"/>
              <a:gd name="connsiteY3" fmla="*/ 946298 h 2200940"/>
              <a:gd name="connsiteX4" fmla="*/ 1335152 w 2759915"/>
              <a:gd name="connsiteY4" fmla="*/ 861237 h 2200940"/>
              <a:gd name="connsiteX5" fmla="*/ 2015636 w 2759915"/>
              <a:gd name="connsiteY5" fmla="*/ 0 h 2200940"/>
              <a:gd name="connsiteX6" fmla="*/ 2015636 w 2759915"/>
              <a:gd name="connsiteY6" fmla="*/ 0 h 2200940"/>
              <a:gd name="connsiteX0" fmla="*/ 2971236 w 2971236"/>
              <a:gd name="connsiteY0" fmla="*/ 2200940 h 2200940"/>
              <a:gd name="connsiteX1" fmla="*/ 1610269 w 2971236"/>
              <a:gd name="connsiteY1" fmla="*/ 1626781 h 2200940"/>
              <a:gd name="connsiteX2" fmla="*/ 430055 w 2971236"/>
              <a:gd name="connsiteY2" fmla="*/ 1828800 h 2200940"/>
              <a:gd name="connsiteX3" fmla="*/ 57916 w 2971236"/>
              <a:gd name="connsiteY3" fmla="*/ 978195 h 2200940"/>
              <a:gd name="connsiteX4" fmla="*/ 1546473 w 2971236"/>
              <a:gd name="connsiteY4" fmla="*/ 861237 h 2200940"/>
              <a:gd name="connsiteX5" fmla="*/ 2226957 w 2971236"/>
              <a:gd name="connsiteY5" fmla="*/ 0 h 2200940"/>
              <a:gd name="connsiteX6" fmla="*/ 2226957 w 2971236"/>
              <a:gd name="connsiteY6" fmla="*/ 0 h 2200940"/>
              <a:gd name="connsiteX0" fmla="*/ 2967010 w 2967010"/>
              <a:gd name="connsiteY0" fmla="*/ 2200940 h 2200940"/>
              <a:gd name="connsiteX1" fmla="*/ 1606043 w 2967010"/>
              <a:gd name="connsiteY1" fmla="*/ 1626781 h 2200940"/>
              <a:gd name="connsiteX2" fmla="*/ 425829 w 2967010"/>
              <a:gd name="connsiteY2" fmla="*/ 1828800 h 2200940"/>
              <a:gd name="connsiteX3" fmla="*/ 53690 w 2967010"/>
              <a:gd name="connsiteY3" fmla="*/ 978195 h 2200940"/>
              <a:gd name="connsiteX4" fmla="*/ 1478451 w 2967010"/>
              <a:gd name="connsiteY4" fmla="*/ 754911 h 2200940"/>
              <a:gd name="connsiteX5" fmla="*/ 2222731 w 2967010"/>
              <a:gd name="connsiteY5" fmla="*/ 0 h 2200940"/>
              <a:gd name="connsiteX6" fmla="*/ 2222731 w 2967010"/>
              <a:gd name="connsiteY6" fmla="*/ 0 h 2200940"/>
              <a:gd name="connsiteX0" fmla="*/ 2967010 w 2967010"/>
              <a:gd name="connsiteY0" fmla="*/ 2286001 h 2286001"/>
              <a:gd name="connsiteX1" fmla="*/ 1606043 w 2967010"/>
              <a:gd name="connsiteY1" fmla="*/ 1711842 h 2286001"/>
              <a:gd name="connsiteX2" fmla="*/ 425829 w 2967010"/>
              <a:gd name="connsiteY2" fmla="*/ 1913861 h 2286001"/>
              <a:gd name="connsiteX3" fmla="*/ 53690 w 2967010"/>
              <a:gd name="connsiteY3" fmla="*/ 1063256 h 2286001"/>
              <a:gd name="connsiteX4" fmla="*/ 1478451 w 2967010"/>
              <a:gd name="connsiteY4" fmla="*/ 839972 h 2286001"/>
              <a:gd name="connsiteX5" fmla="*/ 2222731 w 2967010"/>
              <a:gd name="connsiteY5" fmla="*/ 85061 h 2286001"/>
              <a:gd name="connsiteX6" fmla="*/ 2031345 w 2967010"/>
              <a:gd name="connsiteY6" fmla="*/ 0 h 2286001"/>
              <a:gd name="connsiteX0" fmla="*/ 2967010 w 2967010"/>
              <a:gd name="connsiteY0" fmla="*/ 2200940 h 2200940"/>
              <a:gd name="connsiteX1" fmla="*/ 1606043 w 2967010"/>
              <a:gd name="connsiteY1" fmla="*/ 1626781 h 2200940"/>
              <a:gd name="connsiteX2" fmla="*/ 425829 w 2967010"/>
              <a:gd name="connsiteY2" fmla="*/ 1828800 h 2200940"/>
              <a:gd name="connsiteX3" fmla="*/ 53690 w 2967010"/>
              <a:gd name="connsiteY3" fmla="*/ 978195 h 2200940"/>
              <a:gd name="connsiteX4" fmla="*/ 1478451 w 2967010"/>
              <a:gd name="connsiteY4" fmla="*/ 754911 h 2200940"/>
              <a:gd name="connsiteX5" fmla="*/ 2222731 w 2967010"/>
              <a:gd name="connsiteY5" fmla="*/ 0 h 2200940"/>
              <a:gd name="connsiteX0" fmla="*/ 2967010 w 2967010"/>
              <a:gd name="connsiteY0" fmla="*/ 2307265 h 2307265"/>
              <a:gd name="connsiteX1" fmla="*/ 1606043 w 2967010"/>
              <a:gd name="connsiteY1" fmla="*/ 1733106 h 2307265"/>
              <a:gd name="connsiteX2" fmla="*/ 425829 w 2967010"/>
              <a:gd name="connsiteY2" fmla="*/ 1935125 h 2307265"/>
              <a:gd name="connsiteX3" fmla="*/ 53690 w 2967010"/>
              <a:gd name="connsiteY3" fmla="*/ 1084520 h 2307265"/>
              <a:gd name="connsiteX4" fmla="*/ 1478451 w 2967010"/>
              <a:gd name="connsiteY4" fmla="*/ 861236 h 2307265"/>
              <a:gd name="connsiteX5" fmla="*/ 2148303 w 2967010"/>
              <a:gd name="connsiteY5" fmla="*/ 0 h 2307265"/>
              <a:gd name="connsiteX0" fmla="*/ 2967010 w 2967010"/>
              <a:gd name="connsiteY0" fmla="*/ 2413591 h 2413591"/>
              <a:gd name="connsiteX1" fmla="*/ 1606043 w 2967010"/>
              <a:gd name="connsiteY1" fmla="*/ 1839432 h 2413591"/>
              <a:gd name="connsiteX2" fmla="*/ 425829 w 2967010"/>
              <a:gd name="connsiteY2" fmla="*/ 2041451 h 2413591"/>
              <a:gd name="connsiteX3" fmla="*/ 53690 w 2967010"/>
              <a:gd name="connsiteY3" fmla="*/ 1190846 h 2413591"/>
              <a:gd name="connsiteX4" fmla="*/ 1478451 w 2967010"/>
              <a:gd name="connsiteY4" fmla="*/ 967562 h 2413591"/>
              <a:gd name="connsiteX5" fmla="*/ 2180201 w 2967010"/>
              <a:gd name="connsiteY5" fmla="*/ 0 h 2413591"/>
              <a:gd name="connsiteX0" fmla="*/ 2962126 w 2962126"/>
              <a:gd name="connsiteY0" fmla="*/ 2413591 h 2413591"/>
              <a:gd name="connsiteX1" fmla="*/ 1601159 w 2962126"/>
              <a:gd name="connsiteY1" fmla="*/ 1839432 h 2413591"/>
              <a:gd name="connsiteX2" fmla="*/ 420945 w 2962126"/>
              <a:gd name="connsiteY2" fmla="*/ 2041451 h 2413591"/>
              <a:gd name="connsiteX3" fmla="*/ 48806 w 2962126"/>
              <a:gd name="connsiteY3" fmla="*/ 1190846 h 2413591"/>
              <a:gd name="connsiteX4" fmla="*/ 1399139 w 2962126"/>
              <a:gd name="connsiteY4" fmla="*/ 839971 h 2413591"/>
              <a:gd name="connsiteX5" fmla="*/ 2175317 w 2962126"/>
              <a:gd name="connsiteY5" fmla="*/ 0 h 2413591"/>
              <a:gd name="connsiteX0" fmla="*/ 2962126 w 2962126"/>
              <a:gd name="connsiteY0" fmla="*/ 2413591 h 2413591"/>
              <a:gd name="connsiteX1" fmla="*/ 1601159 w 2962126"/>
              <a:gd name="connsiteY1" fmla="*/ 1839432 h 2413591"/>
              <a:gd name="connsiteX2" fmla="*/ 420945 w 2962126"/>
              <a:gd name="connsiteY2" fmla="*/ 2041451 h 2413591"/>
              <a:gd name="connsiteX3" fmla="*/ 48806 w 2962126"/>
              <a:gd name="connsiteY3" fmla="*/ 1190846 h 2413591"/>
              <a:gd name="connsiteX4" fmla="*/ 1399139 w 2962126"/>
              <a:gd name="connsiteY4" fmla="*/ 839971 h 2413591"/>
              <a:gd name="connsiteX5" fmla="*/ 2237843 w 2962126"/>
              <a:gd name="connsiteY5" fmla="*/ 151078 h 2413591"/>
              <a:gd name="connsiteX6" fmla="*/ 2175317 w 2962126"/>
              <a:gd name="connsiteY6" fmla="*/ 0 h 2413591"/>
              <a:gd name="connsiteX0" fmla="*/ 2962126 w 2962126"/>
              <a:gd name="connsiteY0" fmla="*/ 2262513 h 2262513"/>
              <a:gd name="connsiteX1" fmla="*/ 1601159 w 2962126"/>
              <a:gd name="connsiteY1" fmla="*/ 1688354 h 2262513"/>
              <a:gd name="connsiteX2" fmla="*/ 420945 w 2962126"/>
              <a:gd name="connsiteY2" fmla="*/ 1890373 h 2262513"/>
              <a:gd name="connsiteX3" fmla="*/ 48806 w 2962126"/>
              <a:gd name="connsiteY3" fmla="*/ 1039768 h 2262513"/>
              <a:gd name="connsiteX4" fmla="*/ 1399139 w 2962126"/>
              <a:gd name="connsiteY4" fmla="*/ 688893 h 2262513"/>
              <a:gd name="connsiteX5" fmla="*/ 2237843 w 2962126"/>
              <a:gd name="connsiteY5" fmla="*/ 0 h 2262513"/>
              <a:gd name="connsiteX0" fmla="*/ 2962126 w 2962126"/>
              <a:gd name="connsiteY0" fmla="*/ 2262513 h 2262513"/>
              <a:gd name="connsiteX1" fmla="*/ 1601159 w 2962126"/>
              <a:gd name="connsiteY1" fmla="*/ 1688354 h 2262513"/>
              <a:gd name="connsiteX2" fmla="*/ 420945 w 2962126"/>
              <a:gd name="connsiteY2" fmla="*/ 1890373 h 2262513"/>
              <a:gd name="connsiteX3" fmla="*/ 48806 w 2962126"/>
              <a:gd name="connsiteY3" fmla="*/ 1039768 h 2262513"/>
              <a:gd name="connsiteX4" fmla="*/ 1399139 w 2962126"/>
              <a:gd name="connsiteY4" fmla="*/ 688893 h 2262513"/>
              <a:gd name="connsiteX5" fmla="*/ 2237843 w 2962126"/>
              <a:gd name="connsiteY5" fmla="*/ 0 h 2262513"/>
              <a:gd name="connsiteX0" fmla="*/ 2963910 w 2963910"/>
              <a:gd name="connsiteY0" fmla="*/ 2262513 h 2262513"/>
              <a:gd name="connsiteX1" fmla="*/ 1602943 w 2963910"/>
              <a:gd name="connsiteY1" fmla="*/ 1688354 h 2262513"/>
              <a:gd name="connsiteX2" fmla="*/ 422729 w 2963910"/>
              <a:gd name="connsiteY2" fmla="*/ 1890373 h 2262513"/>
              <a:gd name="connsiteX3" fmla="*/ 50590 w 2963910"/>
              <a:gd name="connsiteY3" fmla="*/ 1039768 h 2262513"/>
              <a:gd name="connsiteX4" fmla="*/ 1428219 w 2963910"/>
              <a:gd name="connsiteY4" fmla="*/ 716189 h 2262513"/>
              <a:gd name="connsiteX5" fmla="*/ 2239627 w 2963910"/>
              <a:gd name="connsiteY5" fmla="*/ 0 h 2262513"/>
              <a:gd name="connsiteX0" fmla="*/ 2963910 w 2963910"/>
              <a:gd name="connsiteY0" fmla="*/ 2303456 h 2303456"/>
              <a:gd name="connsiteX1" fmla="*/ 1602943 w 2963910"/>
              <a:gd name="connsiteY1" fmla="*/ 1729297 h 2303456"/>
              <a:gd name="connsiteX2" fmla="*/ 422729 w 2963910"/>
              <a:gd name="connsiteY2" fmla="*/ 1931316 h 2303456"/>
              <a:gd name="connsiteX3" fmla="*/ 50590 w 2963910"/>
              <a:gd name="connsiteY3" fmla="*/ 1080711 h 2303456"/>
              <a:gd name="connsiteX4" fmla="*/ 1428219 w 2963910"/>
              <a:gd name="connsiteY4" fmla="*/ 757132 h 2303456"/>
              <a:gd name="connsiteX5" fmla="*/ 2198684 w 2963910"/>
              <a:gd name="connsiteY5" fmla="*/ 0 h 2303456"/>
              <a:gd name="connsiteX0" fmla="*/ 3462033 w 3462033"/>
              <a:gd name="connsiteY0" fmla="*/ 2303456 h 2303456"/>
              <a:gd name="connsiteX1" fmla="*/ 2101066 w 3462033"/>
              <a:gd name="connsiteY1" fmla="*/ 1729297 h 2303456"/>
              <a:gd name="connsiteX2" fmla="*/ 920852 w 3462033"/>
              <a:gd name="connsiteY2" fmla="*/ 1931316 h 2303456"/>
              <a:gd name="connsiteX3" fmla="*/ 24990 w 3462033"/>
              <a:gd name="connsiteY3" fmla="*/ 1358504 h 2303456"/>
              <a:gd name="connsiteX4" fmla="*/ 1926342 w 3462033"/>
              <a:gd name="connsiteY4" fmla="*/ 757132 h 2303456"/>
              <a:gd name="connsiteX5" fmla="*/ 2696807 w 3462033"/>
              <a:gd name="connsiteY5" fmla="*/ 0 h 2303456"/>
              <a:gd name="connsiteX0" fmla="*/ 3695879 w 3695879"/>
              <a:gd name="connsiteY0" fmla="*/ 2303456 h 2303456"/>
              <a:gd name="connsiteX1" fmla="*/ 2334912 w 3695879"/>
              <a:gd name="connsiteY1" fmla="*/ 1729297 h 2303456"/>
              <a:gd name="connsiteX2" fmla="*/ 1154698 w 3695879"/>
              <a:gd name="connsiteY2" fmla="*/ 1931316 h 2303456"/>
              <a:gd name="connsiteX3" fmla="*/ 112943 w 3695879"/>
              <a:gd name="connsiteY3" fmla="*/ 1945919 h 2303456"/>
              <a:gd name="connsiteX4" fmla="*/ 258836 w 3695879"/>
              <a:gd name="connsiteY4" fmla="*/ 1358504 h 2303456"/>
              <a:gd name="connsiteX5" fmla="*/ 2160188 w 3695879"/>
              <a:gd name="connsiteY5" fmla="*/ 757132 h 2303456"/>
              <a:gd name="connsiteX6" fmla="*/ 2930653 w 3695879"/>
              <a:gd name="connsiteY6" fmla="*/ 0 h 2303456"/>
              <a:gd name="connsiteX0" fmla="*/ 3764141 w 3764141"/>
              <a:gd name="connsiteY0" fmla="*/ 2303456 h 2303456"/>
              <a:gd name="connsiteX1" fmla="*/ 2403174 w 3764141"/>
              <a:gd name="connsiteY1" fmla="*/ 1729297 h 2303456"/>
              <a:gd name="connsiteX2" fmla="*/ 1222960 w 3764141"/>
              <a:gd name="connsiteY2" fmla="*/ 1931316 h 2303456"/>
              <a:gd name="connsiteX3" fmla="*/ 181205 w 3764141"/>
              <a:gd name="connsiteY3" fmla="*/ 1945919 h 2303456"/>
              <a:gd name="connsiteX4" fmla="*/ 196167 w 3764141"/>
              <a:gd name="connsiteY4" fmla="*/ 1312206 h 2303456"/>
              <a:gd name="connsiteX5" fmla="*/ 2228450 w 3764141"/>
              <a:gd name="connsiteY5" fmla="*/ 757132 h 2303456"/>
              <a:gd name="connsiteX6" fmla="*/ 2998915 w 3764141"/>
              <a:gd name="connsiteY6" fmla="*/ 0 h 2303456"/>
              <a:gd name="connsiteX0" fmla="*/ 3841767 w 3841767"/>
              <a:gd name="connsiteY0" fmla="*/ 2303456 h 2303456"/>
              <a:gd name="connsiteX1" fmla="*/ 2480800 w 3841767"/>
              <a:gd name="connsiteY1" fmla="*/ 1729297 h 2303456"/>
              <a:gd name="connsiteX2" fmla="*/ 258831 w 3841767"/>
              <a:gd name="connsiteY2" fmla="*/ 1945919 h 2303456"/>
              <a:gd name="connsiteX3" fmla="*/ 273793 w 3841767"/>
              <a:gd name="connsiteY3" fmla="*/ 1312206 h 2303456"/>
              <a:gd name="connsiteX4" fmla="*/ 2306076 w 3841767"/>
              <a:gd name="connsiteY4" fmla="*/ 757132 h 2303456"/>
              <a:gd name="connsiteX5" fmla="*/ 3076541 w 3841767"/>
              <a:gd name="connsiteY5" fmla="*/ 0 h 2303456"/>
              <a:gd name="connsiteX0" fmla="*/ 3901350 w 3901350"/>
              <a:gd name="connsiteY0" fmla="*/ 2303456 h 2303456"/>
              <a:gd name="connsiteX1" fmla="*/ 2540383 w 3901350"/>
              <a:gd name="connsiteY1" fmla="*/ 1729297 h 2303456"/>
              <a:gd name="connsiteX2" fmla="*/ 318414 w 3901350"/>
              <a:gd name="connsiteY2" fmla="*/ 1945919 h 2303456"/>
              <a:gd name="connsiteX3" fmla="*/ 333376 w 3901350"/>
              <a:gd name="connsiteY3" fmla="*/ 1312206 h 2303456"/>
              <a:gd name="connsiteX4" fmla="*/ 2365659 w 3901350"/>
              <a:gd name="connsiteY4" fmla="*/ 757132 h 2303456"/>
              <a:gd name="connsiteX5" fmla="*/ 3136124 w 3901350"/>
              <a:gd name="connsiteY5" fmla="*/ 0 h 2303456"/>
              <a:gd name="connsiteX0" fmla="*/ 3848979 w 3848979"/>
              <a:gd name="connsiteY0" fmla="*/ 2731719 h 2731719"/>
              <a:gd name="connsiteX1" fmla="*/ 2540383 w 3848979"/>
              <a:gd name="connsiteY1" fmla="*/ 1729297 h 2731719"/>
              <a:gd name="connsiteX2" fmla="*/ 318414 w 3848979"/>
              <a:gd name="connsiteY2" fmla="*/ 1945919 h 2731719"/>
              <a:gd name="connsiteX3" fmla="*/ 333376 w 3848979"/>
              <a:gd name="connsiteY3" fmla="*/ 1312206 h 2731719"/>
              <a:gd name="connsiteX4" fmla="*/ 2365659 w 3848979"/>
              <a:gd name="connsiteY4" fmla="*/ 757132 h 2731719"/>
              <a:gd name="connsiteX5" fmla="*/ 3136124 w 3848979"/>
              <a:gd name="connsiteY5" fmla="*/ 0 h 2731719"/>
              <a:gd name="connsiteX0" fmla="*/ 3848979 w 3848979"/>
              <a:gd name="connsiteY0" fmla="*/ 2731719 h 2731719"/>
              <a:gd name="connsiteX1" fmla="*/ 2448731 w 3848979"/>
              <a:gd name="connsiteY1" fmla="*/ 2007090 h 2731719"/>
              <a:gd name="connsiteX2" fmla="*/ 318414 w 3848979"/>
              <a:gd name="connsiteY2" fmla="*/ 1945919 h 2731719"/>
              <a:gd name="connsiteX3" fmla="*/ 333376 w 3848979"/>
              <a:gd name="connsiteY3" fmla="*/ 1312206 h 2731719"/>
              <a:gd name="connsiteX4" fmla="*/ 2365659 w 3848979"/>
              <a:gd name="connsiteY4" fmla="*/ 757132 h 2731719"/>
              <a:gd name="connsiteX5" fmla="*/ 3136124 w 3848979"/>
              <a:gd name="connsiteY5" fmla="*/ 0 h 2731719"/>
              <a:gd name="connsiteX0" fmla="*/ 3838313 w 3838313"/>
              <a:gd name="connsiteY0" fmla="*/ 2731719 h 2731719"/>
              <a:gd name="connsiteX1" fmla="*/ 2438065 w 3838313"/>
              <a:gd name="connsiteY1" fmla="*/ 2007090 h 2731719"/>
              <a:gd name="connsiteX2" fmla="*/ 229190 w 3838313"/>
              <a:gd name="connsiteY2" fmla="*/ 2084816 h 2731719"/>
              <a:gd name="connsiteX3" fmla="*/ 322710 w 3838313"/>
              <a:gd name="connsiteY3" fmla="*/ 1312206 h 2731719"/>
              <a:gd name="connsiteX4" fmla="*/ 2354993 w 3838313"/>
              <a:gd name="connsiteY4" fmla="*/ 757132 h 2731719"/>
              <a:gd name="connsiteX5" fmla="*/ 3125458 w 3838313"/>
              <a:gd name="connsiteY5" fmla="*/ 0 h 2731719"/>
              <a:gd name="connsiteX0" fmla="*/ 3931717 w 3931717"/>
              <a:gd name="connsiteY0" fmla="*/ 2731719 h 2731719"/>
              <a:gd name="connsiteX1" fmla="*/ 2531469 w 3931717"/>
              <a:gd name="connsiteY1" fmla="*/ 2007090 h 2731719"/>
              <a:gd name="connsiteX2" fmla="*/ 322594 w 3931717"/>
              <a:gd name="connsiteY2" fmla="*/ 2084816 h 2731719"/>
              <a:gd name="connsiteX3" fmla="*/ 416114 w 3931717"/>
              <a:gd name="connsiteY3" fmla="*/ 1312206 h 2731719"/>
              <a:gd name="connsiteX4" fmla="*/ 2448397 w 3931717"/>
              <a:gd name="connsiteY4" fmla="*/ 757132 h 2731719"/>
              <a:gd name="connsiteX5" fmla="*/ 3218862 w 3931717"/>
              <a:gd name="connsiteY5" fmla="*/ 0 h 2731719"/>
              <a:gd name="connsiteX0" fmla="*/ 3931717 w 3931717"/>
              <a:gd name="connsiteY0" fmla="*/ 2801167 h 2801167"/>
              <a:gd name="connsiteX1" fmla="*/ 2531469 w 3931717"/>
              <a:gd name="connsiteY1" fmla="*/ 2076538 h 2801167"/>
              <a:gd name="connsiteX2" fmla="*/ 322594 w 3931717"/>
              <a:gd name="connsiteY2" fmla="*/ 2154264 h 2801167"/>
              <a:gd name="connsiteX3" fmla="*/ 416114 w 3931717"/>
              <a:gd name="connsiteY3" fmla="*/ 1381654 h 2801167"/>
              <a:gd name="connsiteX4" fmla="*/ 2448397 w 3931717"/>
              <a:gd name="connsiteY4" fmla="*/ 826580 h 2801167"/>
              <a:gd name="connsiteX5" fmla="*/ 2498743 w 3931717"/>
              <a:gd name="connsiteY5" fmla="*/ 0 h 2801167"/>
              <a:gd name="connsiteX0" fmla="*/ 3817680 w 3817680"/>
              <a:gd name="connsiteY0" fmla="*/ 2801167 h 2801167"/>
              <a:gd name="connsiteX1" fmla="*/ 2417432 w 3817680"/>
              <a:gd name="connsiteY1" fmla="*/ 2076538 h 2801167"/>
              <a:gd name="connsiteX2" fmla="*/ 208557 w 3817680"/>
              <a:gd name="connsiteY2" fmla="*/ 2154264 h 2801167"/>
              <a:gd name="connsiteX3" fmla="*/ 302077 w 3817680"/>
              <a:gd name="connsiteY3" fmla="*/ 1381654 h 2801167"/>
              <a:gd name="connsiteX4" fmla="*/ 1928476 w 3817680"/>
              <a:gd name="connsiteY4" fmla="*/ 710833 h 2801167"/>
              <a:gd name="connsiteX5" fmla="*/ 2384706 w 3817680"/>
              <a:gd name="connsiteY5" fmla="*/ 0 h 2801167"/>
              <a:gd name="connsiteX0" fmla="*/ 3915852 w 3915852"/>
              <a:gd name="connsiteY0" fmla="*/ 2801167 h 2801167"/>
              <a:gd name="connsiteX1" fmla="*/ 2515604 w 3915852"/>
              <a:gd name="connsiteY1" fmla="*/ 2076538 h 2801167"/>
              <a:gd name="connsiteX2" fmla="*/ 306729 w 3915852"/>
              <a:gd name="connsiteY2" fmla="*/ 2154264 h 2801167"/>
              <a:gd name="connsiteX3" fmla="*/ 400249 w 3915852"/>
              <a:gd name="connsiteY3" fmla="*/ 1381654 h 2801167"/>
              <a:gd name="connsiteX4" fmla="*/ 2026648 w 3915852"/>
              <a:gd name="connsiteY4" fmla="*/ 710833 h 2801167"/>
              <a:gd name="connsiteX5" fmla="*/ 2482878 w 3915852"/>
              <a:gd name="connsiteY5" fmla="*/ 0 h 2801167"/>
              <a:gd name="connsiteX0" fmla="*/ 3950770 w 3950770"/>
              <a:gd name="connsiteY0" fmla="*/ 2801167 h 2801167"/>
              <a:gd name="connsiteX1" fmla="*/ 2550522 w 3950770"/>
              <a:gd name="connsiteY1" fmla="*/ 2076538 h 2801167"/>
              <a:gd name="connsiteX2" fmla="*/ 341647 w 3950770"/>
              <a:gd name="connsiteY2" fmla="*/ 2154264 h 2801167"/>
              <a:gd name="connsiteX3" fmla="*/ 369702 w 3950770"/>
              <a:gd name="connsiteY3" fmla="*/ 1242758 h 2801167"/>
              <a:gd name="connsiteX4" fmla="*/ 2061566 w 3950770"/>
              <a:gd name="connsiteY4" fmla="*/ 710833 h 2801167"/>
              <a:gd name="connsiteX5" fmla="*/ 2517796 w 3950770"/>
              <a:gd name="connsiteY5" fmla="*/ 0 h 2801167"/>
              <a:gd name="connsiteX0" fmla="*/ 3890349 w 3890349"/>
              <a:gd name="connsiteY0" fmla="*/ 2801167 h 2801167"/>
              <a:gd name="connsiteX1" fmla="*/ 2490101 w 3890349"/>
              <a:gd name="connsiteY1" fmla="*/ 2076538 h 2801167"/>
              <a:gd name="connsiteX2" fmla="*/ 281226 w 3890349"/>
              <a:gd name="connsiteY2" fmla="*/ 2154264 h 2801167"/>
              <a:gd name="connsiteX3" fmla="*/ 427118 w 3890349"/>
              <a:gd name="connsiteY3" fmla="*/ 1323781 h 2801167"/>
              <a:gd name="connsiteX4" fmla="*/ 2001145 w 3890349"/>
              <a:gd name="connsiteY4" fmla="*/ 710833 h 2801167"/>
              <a:gd name="connsiteX5" fmla="*/ 2457375 w 3890349"/>
              <a:gd name="connsiteY5" fmla="*/ 0 h 2801167"/>
              <a:gd name="connsiteX0" fmla="*/ 3890349 w 3890349"/>
              <a:gd name="connsiteY0" fmla="*/ 2090334 h 2090334"/>
              <a:gd name="connsiteX1" fmla="*/ 2490101 w 3890349"/>
              <a:gd name="connsiteY1" fmla="*/ 1365705 h 2090334"/>
              <a:gd name="connsiteX2" fmla="*/ 281226 w 3890349"/>
              <a:gd name="connsiteY2" fmla="*/ 1443431 h 2090334"/>
              <a:gd name="connsiteX3" fmla="*/ 427118 w 3890349"/>
              <a:gd name="connsiteY3" fmla="*/ 612948 h 2090334"/>
              <a:gd name="connsiteX4" fmla="*/ 2001145 w 3890349"/>
              <a:gd name="connsiteY4" fmla="*/ 0 h 2090334"/>
              <a:gd name="connsiteX0" fmla="*/ 3803646 w 3803646"/>
              <a:gd name="connsiteY0" fmla="*/ 2391276 h 2391276"/>
              <a:gd name="connsiteX1" fmla="*/ 2403398 w 3803646"/>
              <a:gd name="connsiteY1" fmla="*/ 1666647 h 2391276"/>
              <a:gd name="connsiteX2" fmla="*/ 194523 w 3803646"/>
              <a:gd name="connsiteY2" fmla="*/ 1744373 h 2391276"/>
              <a:gd name="connsiteX3" fmla="*/ 340415 w 3803646"/>
              <a:gd name="connsiteY3" fmla="*/ 913890 h 2391276"/>
              <a:gd name="connsiteX4" fmla="*/ 1993000 w 3803646"/>
              <a:gd name="connsiteY4" fmla="*/ 0 h 2391276"/>
              <a:gd name="connsiteX0" fmla="*/ 3914212 w 3914212"/>
              <a:gd name="connsiteY0" fmla="*/ 2391276 h 2391276"/>
              <a:gd name="connsiteX1" fmla="*/ 2513964 w 3914212"/>
              <a:gd name="connsiteY1" fmla="*/ 1666647 h 2391276"/>
              <a:gd name="connsiteX2" fmla="*/ 305089 w 3914212"/>
              <a:gd name="connsiteY2" fmla="*/ 1744373 h 2391276"/>
              <a:gd name="connsiteX3" fmla="*/ 450981 w 3914212"/>
              <a:gd name="connsiteY3" fmla="*/ 913890 h 2391276"/>
              <a:gd name="connsiteX4" fmla="*/ 2103566 w 3914212"/>
              <a:gd name="connsiteY4" fmla="*/ 0 h 2391276"/>
              <a:gd name="connsiteX0" fmla="*/ 3914212 w 3914212"/>
              <a:gd name="connsiteY0" fmla="*/ 2391276 h 2391276"/>
              <a:gd name="connsiteX1" fmla="*/ 2513964 w 3914212"/>
              <a:gd name="connsiteY1" fmla="*/ 1666647 h 2391276"/>
              <a:gd name="connsiteX2" fmla="*/ 305089 w 3914212"/>
              <a:gd name="connsiteY2" fmla="*/ 1744373 h 2391276"/>
              <a:gd name="connsiteX3" fmla="*/ 450981 w 3914212"/>
              <a:gd name="connsiteY3" fmla="*/ 913890 h 2391276"/>
              <a:gd name="connsiteX4" fmla="*/ 2103566 w 3914212"/>
              <a:gd name="connsiteY4" fmla="*/ 0 h 2391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14212" h="2391276">
                <a:moveTo>
                  <a:pt x="3914212" y="2391276"/>
                </a:moveTo>
                <a:cubicBezTo>
                  <a:pt x="3476505" y="2129006"/>
                  <a:pt x="3115485" y="1774464"/>
                  <a:pt x="2513964" y="1666647"/>
                </a:cubicBezTo>
                <a:cubicBezTo>
                  <a:pt x="1912444" y="1558830"/>
                  <a:pt x="672923" y="1813888"/>
                  <a:pt x="305089" y="1744373"/>
                </a:cubicBezTo>
                <a:cubicBezTo>
                  <a:pt x="-62745" y="1674858"/>
                  <a:pt x="-189185" y="984700"/>
                  <a:pt x="450981" y="913890"/>
                </a:cubicBezTo>
                <a:cubicBezTo>
                  <a:pt x="1091147" y="843080"/>
                  <a:pt x="1850295" y="295866"/>
                  <a:pt x="2103566" y="0"/>
                </a:cubicBez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1C3F437B-F37C-4E6C-008D-2F7F8413EB13}"/>
              </a:ext>
            </a:extLst>
          </p:cNvPr>
          <p:cNvSpPr/>
          <p:nvPr/>
        </p:nvSpPr>
        <p:spPr>
          <a:xfrm>
            <a:off x="7307527" y="-107136"/>
            <a:ext cx="5267424" cy="3214665"/>
          </a:xfrm>
          <a:custGeom>
            <a:avLst/>
            <a:gdLst>
              <a:gd name="connsiteX0" fmla="*/ 3646968 w 3646968"/>
              <a:gd name="connsiteY0" fmla="*/ 2647507 h 2647507"/>
              <a:gd name="connsiteX1" fmla="*/ 2434856 w 3646968"/>
              <a:gd name="connsiteY1" fmla="*/ 2041451 h 2647507"/>
              <a:gd name="connsiteX2" fmla="*/ 1063256 w 3646968"/>
              <a:gd name="connsiteY2" fmla="*/ 2286000 h 2647507"/>
              <a:gd name="connsiteX3" fmla="*/ 404037 w 3646968"/>
              <a:gd name="connsiteY3" fmla="*/ 1169582 h 2647507"/>
              <a:gd name="connsiteX4" fmla="*/ 0 w 3646968"/>
              <a:gd name="connsiteY4" fmla="*/ 0 h 2647507"/>
              <a:gd name="connsiteX0" fmla="*/ 3646968 w 3646968"/>
              <a:gd name="connsiteY0" fmla="*/ 2647507 h 2647507"/>
              <a:gd name="connsiteX1" fmla="*/ 2434856 w 3646968"/>
              <a:gd name="connsiteY1" fmla="*/ 2041451 h 2647507"/>
              <a:gd name="connsiteX2" fmla="*/ 978196 w 3646968"/>
              <a:gd name="connsiteY2" fmla="*/ 2200939 h 2647507"/>
              <a:gd name="connsiteX3" fmla="*/ 404037 w 3646968"/>
              <a:gd name="connsiteY3" fmla="*/ 1169582 h 2647507"/>
              <a:gd name="connsiteX4" fmla="*/ 0 w 3646968"/>
              <a:gd name="connsiteY4" fmla="*/ 0 h 2647507"/>
              <a:gd name="connsiteX0" fmla="*/ 3646968 w 3646968"/>
              <a:gd name="connsiteY0" fmla="*/ 2647507 h 2647507"/>
              <a:gd name="connsiteX1" fmla="*/ 2434856 w 3646968"/>
              <a:gd name="connsiteY1" fmla="*/ 2041451 h 2647507"/>
              <a:gd name="connsiteX2" fmla="*/ 978196 w 3646968"/>
              <a:gd name="connsiteY2" fmla="*/ 2200939 h 2647507"/>
              <a:gd name="connsiteX3" fmla="*/ 404037 w 3646968"/>
              <a:gd name="connsiteY3" fmla="*/ 1169582 h 2647507"/>
              <a:gd name="connsiteX4" fmla="*/ 0 w 3646968"/>
              <a:gd name="connsiteY4" fmla="*/ 0 h 2647507"/>
              <a:gd name="connsiteX0" fmla="*/ 3646968 w 3646968"/>
              <a:gd name="connsiteY0" fmla="*/ 2647507 h 2647507"/>
              <a:gd name="connsiteX1" fmla="*/ 2434856 w 3646968"/>
              <a:gd name="connsiteY1" fmla="*/ 2041451 h 2647507"/>
              <a:gd name="connsiteX2" fmla="*/ 978196 w 3646968"/>
              <a:gd name="connsiteY2" fmla="*/ 2200939 h 2647507"/>
              <a:gd name="connsiteX3" fmla="*/ 404037 w 3646968"/>
              <a:gd name="connsiteY3" fmla="*/ 1169582 h 2647507"/>
              <a:gd name="connsiteX4" fmla="*/ 0 w 3646968"/>
              <a:gd name="connsiteY4" fmla="*/ 0 h 2647507"/>
              <a:gd name="connsiteX0" fmla="*/ 3646968 w 3646968"/>
              <a:gd name="connsiteY0" fmla="*/ 2647507 h 2647507"/>
              <a:gd name="connsiteX1" fmla="*/ 2434856 w 3646968"/>
              <a:gd name="connsiteY1" fmla="*/ 2041451 h 2647507"/>
              <a:gd name="connsiteX2" fmla="*/ 978196 w 3646968"/>
              <a:gd name="connsiteY2" fmla="*/ 2200939 h 2647507"/>
              <a:gd name="connsiteX3" fmla="*/ 404037 w 3646968"/>
              <a:gd name="connsiteY3" fmla="*/ 1169582 h 2647507"/>
              <a:gd name="connsiteX4" fmla="*/ 0 w 3646968"/>
              <a:gd name="connsiteY4" fmla="*/ 0 h 2647507"/>
              <a:gd name="connsiteX0" fmla="*/ 3646968 w 3646968"/>
              <a:gd name="connsiteY0" fmla="*/ 2647507 h 2647507"/>
              <a:gd name="connsiteX1" fmla="*/ 2434856 w 3646968"/>
              <a:gd name="connsiteY1" fmla="*/ 2041451 h 2647507"/>
              <a:gd name="connsiteX2" fmla="*/ 978196 w 3646968"/>
              <a:gd name="connsiteY2" fmla="*/ 2200939 h 2647507"/>
              <a:gd name="connsiteX3" fmla="*/ 404037 w 3646968"/>
              <a:gd name="connsiteY3" fmla="*/ 1169582 h 2647507"/>
              <a:gd name="connsiteX4" fmla="*/ 0 w 3646968"/>
              <a:gd name="connsiteY4" fmla="*/ 0 h 2647507"/>
              <a:gd name="connsiteX0" fmla="*/ 3646968 w 3646968"/>
              <a:gd name="connsiteY0" fmla="*/ 2647507 h 2647507"/>
              <a:gd name="connsiteX1" fmla="*/ 2434856 w 3646968"/>
              <a:gd name="connsiteY1" fmla="*/ 2041451 h 2647507"/>
              <a:gd name="connsiteX2" fmla="*/ 978196 w 3646968"/>
              <a:gd name="connsiteY2" fmla="*/ 2200939 h 2647507"/>
              <a:gd name="connsiteX3" fmla="*/ 478465 w 3646968"/>
              <a:gd name="connsiteY3" fmla="*/ 1169582 h 2647507"/>
              <a:gd name="connsiteX4" fmla="*/ 0 w 3646968"/>
              <a:gd name="connsiteY4" fmla="*/ 0 h 2647507"/>
              <a:gd name="connsiteX0" fmla="*/ 3646968 w 3646968"/>
              <a:gd name="connsiteY0" fmla="*/ 2647507 h 2647507"/>
              <a:gd name="connsiteX1" fmla="*/ 2434856 w 3646968"/>
              <a:gd name="connsiteY1" fmla="*/ 2041451 h 2647507"/>
              <a:gd name="connsiteX2" fmla="*/ 978196 w 3646968"/>
              <a:gd name="connsiteY2" fmla="*/ 2200939 h 2647507"/>
              <a:gd name="connsiteX3" fmla="*/ 478465 w 3646968"/>
              <a:gd name="connsiteY3" fmla="*/ 1169582 h 2647507"/>
              <a:gd name="connsiteX4" fmla="*/ 0 w 3646968"/>
              <a:gd name="connsiteY4" fmla="*/ 0 h 2647507"/>
              <a:gd name="connsiteX0" fmla="*/ 3646968 w 3646968"/>
              <a:gd name="connsiteY0" fmla="*/ 2647507 h 2647507"/>
              <a:gd name="connsiteX1" fmla="*/ 2434856 w 3646968"/>
              <a:gd name="connsiteY1" fmla="*/ 2041451 h 2647507"/>
              <a:gd name="connsiteX2" fmla="*/ 978196 w 3646968"/>
              <a:gd name="connsiteY2" fmla="*/ 2200939 h 2647507"/>
              <a:gd name="connsiteX3" fmla="*/ 478465 w 3646968"/>
              <a:gd name="connsiteY3" fmla="*/ 1169582 h 2647507"/>
              <a:gd name="connsiteX4" fmla="*/ 0 w 3646968"/>
              <a:gd name="connsiteY4" fmla="*/ 0 h 2647507"/>
              <a:gd name="connsiteX0" fmla="*/ 3646968 w 3646968"/>
              <a:gd name="connsiteY0" fmla="*/ 2647507 h 2647507"/>
              <a:gd name="connsiteX1" fmla="*/ 2434856 w 3646968"/>
              <a:gd name="connsiteY1" fmla="*/ 2041451 h 2647507"/>
              <a:gd name="connsiteX2" fmla="*/ 700404 w 3646968"/>
              <a:gd name="connsiteY2" fmla="*/ 2270387 h 2647507"/>
              <a:gd name="connsiteX3" fmla="*/ 478465 w 3646968"/>
              <a:gd name="connsiteY3" fmla="*/ 1169582 h 2647507"/>
              <a:gd name="connsiteX4" fmla="*/ 0 w 3646968"/>
              <a:gd name="connsiteY4" fmla="*/ 0 h 2647507"/>
              <a:gd name="connsiteX0" fmla="*/ 3673483 w 3673483"/>
              <a:gd name="connsiteY0" fmla="*/ 2647507 h 2647507"/>
              <a:gd name="connsiteX1" fmla="*/ 2461371 w 3673483"/>
              <a:gd name="connsiteY1" fmla="*/ 2041451 h 2647507"/>
              <a:gd name="connsiteX2" fmla="*/ 726919 w 3673483"/>
              <a:gd name="connsiteY2" fmla="*/ 2270387 h 2647507"/>
              <a:gd name="connsiteX3" fmla="*/ 7269 w 3673483"/>
              <a:gd name="connsiteY3" fmla="*/ 1100134 h 2647507"/>
              <a:gd name="connsiteX4" fmla="*/ 26515 w 3673483"/>
              <a:gd name="connsiteY4" fmla="*/ 0 h 2647507"/>
              <a:gd name="connsiteX0" fmla="*/ 4156254 w 4156254"/>
              <a:gd name="connsiteY0" fmla="*/ 2786403 h 2786403"/>
              <a:gd name="connsiteX1" fmla="*/ 2944142 w 4156254"/>
              <a:gd name="connsiteY1" fmla="*/ 2180347 h 2786403"/>
              <a:gd name="connsiteX2" fmla="*/ 1209690 w 4156254"/>
              <a:gd name="connsiteY2" fmla="*/ 2409283 h 2786403"/>
              <a:gd name="connsiteX3" fmla="*/ 490040 w 4156254"/>
              <a:gd name="connsiteY3" fmla="*/ 1239030 h 2786403"/>
              <a:gd name="connsiteX4" fmla="*/ 0 w 4156254"/>
              <a:gd name="connsiteY4" fmla="*/ 0 h 2786403"/>
              <a:gd name="connsiteX0" fmla="*/ 4156254 w 4156254"/>
              <a:gd name="connsiteY0" fmla="*/ 2786403 h 2786403"/>
              <a:gd name="connsiteX1" fmla="*/ 2944142 w 4156254"/>
              <a:gd name="connsiteY1" fmla="*/ 2180347 h 2786403"/>
              <a:gd name="connsiteX2" fmla="*/ 1209690 w 4156254"/>
              <a:gd name="connsiteY2" fmla="*/ 2409283 h 2786403"/>
              <a:gd name="connsiteX3" fmla="*/ 490040 w 4156254"/>
              <a:gd name="connsiteY3" fmla="*/ 1239030 h 2786403"/>
              <a:gd name="connsiteX4" fmla="*/ 0 w 4156254"/>
              <a:gd name="connsiteY4" fmla="*/ 0 h 2786403"/>
              <a:gd name="connsiteX0" fmla="*/ 4156254 w 4156254"/>
              <a:gd name="connsiteY0" fmla="*/ 2786403 h 2786403"/>
              <a:gd name="connsiteX1" fmla="*/ 2944142 w 4156254"/>
              <a:gd name="connsiteY1" fmla="*/ 2180347 h 2786403"/>
              <a:gd name="connsiteX2" fmla="*/ 1302287 w 4156254"/>
              <a:gd name="connsiteY2" fmla="*/ 2478731 h 2786403"/>
              <a:gd name="connsiteX3" fmla="*/ 490040 w 4156254"/>
              <a:gd name="connsiteY3" fmla="*/ 1239030 h 2786403"/>
              <a:gd name="connsiteX4" fmla="*/ 0 w 4156254"/>
              <a:gd name="connsiteY4" fmla="*/ 0 h 2786403"/>
              <a:gd name="connsiteX0" fmla="*/ 4156254 w 4156254"/>
              <a:gd name="connsiteY0" fmla="*/ 2786403 h 2786403"/>
              <a:gd name="connsiteX1" fmla="*/ 2944142 w 4156254"/>
              <a:gd name="connsiteY1" fmla="*/ 2180347 h 2786403"/>
              <a:gd name="connsiteX2" fmla="*/ 1302287 w 4156254"/>
              <a:gd name="connsiteY2" fmla="*/ 2478731 h 2786403"/>
              <a:gd name="connsiteX3" fmla="*/ 490040 w 4156254"/>
              <a:gd name="connsiteY3" fmla="*/ 1239030 h 2786403"/>
              <a:gd name="connsiteX4" fmla="*/ 0 w 4156254"/>
              <a:gd name="connsiteY4" fmla="*/ 0 h 2786403"/>
              <a:gd name="connsiteX0" fmla="*/ 4156254 w 4156254"/>
              <a:gd name="connsiteY0" fmla="*/ 2786403 h 2786403"/>
              <a:gd name="connsiteX1" fmla="*/ 2944142 w 4156254"/>
              <a:gd name="connsiteY1" fmla="*/ 2180347 h 2786403"/>
              <a:gd name="connsiteX2" fmla="*/ 1302287 w 4156254"/>
              <a:gd name="connsiteY2" fmla="*/ 2478731 h 2786403"/>
              <a:gd name="connsiteX3" fmla="*/ 490040 w 4156254"/>
              <a:gd name="connsiteY3" fmla="*/ 1239030 h 2786403"/>
              <a:gd name="connsiteX4" fmla="*/ 0 w 4156254"/>
              <a:gd name="connsiteY4" fmla="*/ 0 h 2786403"/>
              <a:gd name="connsiteX0" fmla="*/ 4156254 w 4156254"/>
              <a:gd name="connsiteY0" fmla="*/ 2786403 h 2786403"/>
              <a:gd name="connsiteX1" fmla="*/ 2944142 w 4156254"/>
              <a:gd name="connsiteY1" fmla="*/ 2180347 h 2786403"/>
              <a:gd name="connsiteX2" fmla="*/ 1302287 w 4156254"/>
              <a:gd name="connsiteY2" fmla="*/ 2478731 h 2786403"/>
              <a:gd name="connsiteX3" fmla="*/ 490040 w 4156254"/>
              <a:gd name="connsiteY3" fmla="*/ 1239030 h 2786403"/>
              <a:gd name="connsiteX4" fmla="*/ 0 w 4156254"/>
              <a:gd name="connsiteY4" fmla="*/ 0 h 2786403"/>
              <a:gd name="connsiteX0" fmla="*/ 4156254 w 4156254"/>
              <a:gd name="connsiteY0" fmla="*/ 2786403 h 2786403"/>
              <a:gd name="connsiteX1" fmla="*/ 2944142 w 4156254"/>
              <a:gd name="connsiteY1" fmla="*/ 2180347 h 2786403"/>
              <a:gd name="connsiteX2" fmla="*/ 1302287 w 4156254"/>
              <a:gd name="connsiteY2" fmla="*/ 2478731 h 2786403"/>
              <a:gd name="connsiteX3" fmla="*/ 547913 w 4156254"/>
              <a:gd name="connsiteY3" fmla="*/ 1493673 h 2786403"/>
              <a:gd name="connsiteX4" fmla="*/ 0 w 4156254"/>
              <a:gd name="connsiteY4" fmla="*/ 0 h 2786403"/>
              <a:gd name="connsiteX0" fmla="*/ 4156254 w 4156254"/>
              <a:gd name="connsiteY0" fmla="*/ 2786403 h 2786403"/>
              <a:gd name="connsiteX1" fmla="*/ 2944142 w 4156254"/>
              <a:gd name="connsiteY1" fmla="*/ 2180347 h 2786403"/>
              <a:gd name="connsiteX2" fmla="*/ 1302287 w 4156254"/>
              <a:gd name="connsiteY2" fmla="*/ 2478731 h 2786403"/>
              <a:gd name="connsiteX3" fmla="*/ 547913 w 4156254"/>
              <a:gd name="connsiteY3" fmla="*/ 1493673 h 2786403"/>
              <a:gd name="connsiteX4" fmla="*/ 0 w 4156254"/>
              <a:gd name="connsiteY4" fmla="*/ 0 h 2786403"/>
              <a:gd name="connsiteX0" fmla="*/ 4156254 w 4156254"/>
              <a:gd name="connsiteY0" fmla="*/ 2786403 h 2786403"/>
              <a:gd name="connsiteX1" fmla="*/ 2944142 w 4156254"/>
              <a:gd name="connsiteY1" fmla="*/ 2180347 h 2786403"/>
              <a:gd name="connsiteX2" fmla="*/ 1302287 w 4156254"/>
              <a:gd name="connsiteY2" fmla="*/ 2478731 h 2786403"/>
              <a:gd name="connsiteX3" fmla="*/ 547913 w 4156254"/>
              <a:gd name="connsiteY3" fmla="*/ 1493673 h 2786403"/>
              <a:gd name="connsiteX4" fmla="*/ 0 w 4156254"/>
              <a:gd name="connsiteY4" fmla="*/ 0 h 2786403"/>
              <a:gd name="connsiteX0" fmla="*/ 4156254 w 4156254"/>
              <a:gd name="connsiteY0" fmla="*/ 2786403 h 2786403"/>
              <a:gd name="connsiteX1" fmla="*/ 2944142 w 4156254"/>
              <a:gd name="connsiteY1" fmla="*/ 2180347 h 2786403"/>
              <a:gd name="connsiteX2" fmla="*/ 1371735 w 4156254"/>
              <a:gd name="connsiteY2" fmla="*/ 2478731 h 2786403"/>
              <a:gd name="connsiteX3" fmla="*/ 547913 w 4156254"/>
              <a:gd name="connsiteY3" fmla="*/ 1493673 h 2786403"/>
              <a:gd name="connsiteX4" fmla="*/ 0 w 4156254"/>
              <a:gd name="connsiteY4" fmla="*/ 0 h 2786403"/>
              <a:gd name="connsiteX0" fmla="*/ 4156254 w 4156254"/>
              <a:gd name="connsiteY0" fmla="*/ 2786403 h 2786403"/>
              <a:gd name="connsiteX1" fmla="*/ 2944142 w 4156254"/>
              <a:gd name="connsiteY1" fmla="*/ 2180347 h 2786403"/>
              <a:gd name="connsiteX2" fmla="*/ 1371735 w 4156254"/>
              <a:gd name="connsiteY2" fmla="*/ 2478731 h 2786403"/>
              <a:gd name="connsiteX3" fmla="*/ 547913 w 4156254"/>
              <a:gd name="connsiteY3" fmla="*/ 1493673 h 2786403"/>
              <a:gd name="connsiteX4" fmla="*/ 0 w 4156254"/>
              <a:gd name="connsiteY4" fmla="*/ 0 h 2786403"/>
              <a:gd name="connsiteX0" fmla="*/ 4156254 w 4156254"/>
              <a:gd name="connsiteY0" fmla="*/ 2786403 h 2786403"/>
              <a:gd name="connsiteX1" fmla="*/ 2944142 w 4156254"/>
              <a:gd name="connsiteY1" fmla="*/ 2180347 h 2786403"/>
              <a:gd name="connsiteX2" fmla="*/ 1371735 w 4156254"/>
              <a:gd name="connsiteY2" fmla="*/ 2478731 h 2786403"/>
              <a:gd name="connsiteX3" fmla="*/ 547913 w 4156254"/>
              <a:gd name="connsiteY3" fmla="*/ 1493673 h 2786403"/>
              <a:gd name="connsiteX4" fmla="*/ 0 w 4156254"/>
              <a:gd name="connsiteY4" fmla="*/ 0 h 2786403"/>
              <a:gd name="connsiteX0" fmla="*/ 5047505 w 5047505"/>
              <a:gd name="connsiteY0" fmla="*/ 2751679 h 2751679"/>
              <a:gd name="connsiteX1" fmla="*/ 3835393 w 5047505"/>
              <a:gd name="connsiteY1" fmla="*/ 2145623 h 2751679"/>
              <a:gd name="connsiteX2" fmla="*/ 2262986 w 5047505"/>
              <a:gd name="connsiteY2" fmla="*/ 2444007 h 2751679"/>
              <a:gd name="connsiteX3" fmla="*/ 1439164 w 5047505"/>
              <a:gd name="connsiteY3" fmla="*/ 1458949 h 2751679"/>
              <a:gd name="connsiteX4" fmla="*/ 0 w 5047505"/>
              <a:gd name="connsiteY4" fmla="*/ 0 h 2751679"/>
              <a:gd name="connsiteX0" fmla="*/ 5047505 w 5047505"/>
              <a:gd name="connsiteY0" fmla="*/ 2751679 h 2751679"/>
              <a:gd name="connsiteX1" fmla="*/ 3835393 w 5047505"/>
              <a:gd name="connsiteY1" fmla="*/ 2145623 h 2751679"/>
              <a:gd name="connsiteX2" fmla="*/ 2262986 w 5047505"/>
              <a:gd name="connsiteY2" fmla="*/ 2444007 h 2751679"/>
              <a:gd name="connsiteX3" fmla="*/ 1126648 w 5047505"/>
              <a:gd name="connsiteY3" fmla="*/ 1667293 h 2751679"/>
              <a:gd name="connsiteX4" fmla="*/ 0 w 5047505"/>
              <a:gd name="connsiteY4" fmla="*/ 0 h 2751679"/>
              <a:gd name="connsiteX0" fmla="*/ 5047505 w 5047505"/>
              <a:gd name="connsiteY0" fmla="*/ 2751679 h 2751679"/>
              <a:gd name="connsiteX1" fmla="*/ 3835393 w 5047505"/>
              <a:gd name="connsiteY1" fmla="*/ 2145623 h 2751679"/>
              <a:gd name="connsiteX2" fmla="*/ 1776849 w 5047505"/>
              <a:gd name="connsiteY2" fmla="*/ 2559754 h 2751679"/>
              <a:gd name="connsiteX3" fmla="*/ 1126648 w 5047505"/>
              <a:gd name="connsiteY3" fmla="*/ 1667293 h 2751679"/>
              <a:gd name="connsiteX4" fmla="*/ 0 w 5047505"/>
              <a:gd name="connsiteY4" fmla="*/ 0 h 2751679"/>
              <a:gd name="connsiteX0" fmla="*/ 5047505 w 5047505"/>
              <a:gd name="connsiteY0" fmla="*/ 2751679 h 2751679"/>
              <a:gd name="connsiteX1" fmla="*/ 3835393 w 5047505"/>
              <a:gd name="connsiteY1" fmla="*/ 2145623 h 2751679"/>
              <a:gd name="connsiteX2" fmla="*/ 1776849 w 5047505"/>
              <a:gd name="connsiteY2" fmla="*/ 2559754 h 2751679"/>
              <a:gd name="connsiteX3" fmla="*/ 976177 w 5047505"/>
              <a:gd name="connsiteY3" fmla="*/ 1690442 h 2751679"/>
              <a:gd name="connsiteX4" fmla="*/ 0 w 5047505"/>
              <a:gd name="connsiteY4" fmla="*/ 0 h 2751679"/>
              <a:gd name="connsiteX0" fmla="*/ 5047505 w 5047505"/>
              <a:gd name="connsiteY0" fmla="*/ 2751679 h 2751679"/>
              <a:gd name="connsiteX1" fmla="*/ 3835393 w 5047505"/>
              <a:gd name="connsiteY1" fmla="*/ 2145623 h 2751679"/>
              <a:gd name="connsiteX2" fmla="*/ 1776849 w 5047505"/>
              <a:gd name="connsiteY2" fmla="*/ 2559754 h 2751679"/>
              <a:gd name="connsiteX3" fmla="*/ 976177 w 5047505"/>
              <a:gd name="connsiteY3" fmla="*/ 1690442 h 2751679"/>
              <a:gd name="connsiteX4" fmla="*/ 0 w 5047505"/>
              <a:gd name="connsiteY4" fmla="*/ 0 h 2751679"/>
              <a:gd name="connsiteX0" fmla="*/ 5047505 w 5047505"/>
              <a:gd name="connsiteY0" fmla="*/ 2751679 h 2751679"/>
              <a:gd name="connsiteX1" fmla="*/ 3835393 w 5047505"/>
              <a:gd name="connsiteY1" fmla="*/ 2145623 h 2751679"/>
              <a:gd name="connsiteX2" fmla="*/ 1950469 w 5047505"/>
              <a:gd name="connsiteY2" fmla="*/ 2501881 h 2751679"/>
              <a:gd name="connsiteX3" fmla="*/ 976177 w 5047505"/>
              <a:gd name="connsiteY3" fmla="*/ 1690442 h 2751679"/>
              <a:gd name="connsiteX4" fmla="*/ 0 w 5047505"/>
              <a:gd name="connsiteY4" fmla="*/ 0 h 2751679"/>
              <a:gd name="connsiteX0" fmla="*/ 5047505 w 5047505"/>
              <a:gd name="connsiteY0" fmla="*/ 2751679 h 2751679"/>
              <a:gd name="connsiteX1" fmla="*/ 3835393 w 5047505"/>
              <a:gd name="connsiteY1" fmla="*/ 2145623 h 2751679"/>
              <a:gd name="connsiteX2" fmla="*/ 1950469 w 5047505"/>
              <a:gd name="connsiteY2" fmla="*/ 2501881 h 2751679"/>
              <a:gd name="connsiteX3" fmla="*/ 976177 w 5047505"/>
              <a:gd name="connsiteY3" fmla="*/ 1690442 h 2751679"/>
              <a:gd name="connsiteX4" fmla="*/ 0 w 5047505"/>
              <a:gd name="connsiteY4" fmla="*/ 0 h 2751679"/>
              <a:gd name="connsiteX0" fmla="*/ 5093804 w 5093804"/>
              <a:gd name="connsiteY0" fmla="*/ 2797977 h 2797977"/>
              <a:gd name="connsiteX1" fmla="*/ 3835393 w 5093804"/>
              <a:gd name="connsiteY1" fmla="*/ 2145623 h 2797977"/>
              <a:gd name="connsiteX2" fmla="*/ 1950469 w 5093804"/>
              <a:gd name="connsiteY2" fmla="*/ 2501881 h 2797977"/>
              <a:gd name="connsiteX3" fmla="*/ 976177 w 5093804"/>
              <a:gd name="connsiteY3" fmla="*/ 1690442 h 2797977"/>
              <a:gd name="connsiteX4" fmla="*/ 0 w 5093804"/>
              <a:gd name="connsiteY4" fmla="*/ 0 h 2797977"/>
              <a:gd name="connsiteX0" fmla="*/ 5267424 w 5267424"/>
              <a:gd name="connsiteY0" fmla="*/ 3214665 h 3214665"/>
              <a:gd name="connsiteX1" fmla="*/ 3835393 w 5267424"/>
              <a:gd name="connsiteY1" fmla="*/ 2145623 h 3214665"/>
              <a:gd name="connsiteX2" fmla="*/ 1950469 w 5267424"/>
              <a:gd name="connsiteY2" fmla="*/ 2501881 h 3214665"/>
              <a:gd name="connsiteX3" fmla="*/ 976177 w 5267424"/>
              <a:gd name="connsiteY3" fmla="*/ 1690442 h 3214665"/>
              <a:gd name="connsiteX4" fmla="*/ 0 w 5267424"/>
              <a:gd name="connsiteY4" fmla="*/ 0 h 3214665"/>
              <a:gd name="connsiteX0" fmla="*/ 5267424 w 5267424"/>
              <a:gd name="connsiteY0" fmla="*/ 3214665 h 3214665"/>
              <a:gd name="connsiteX1" fmla="*/ 3846968 w 5267424"/>
              <a:gd name="connsiteY1" fmla="*/ 2411840 h 3214665"/>
              <a:gd name="connsiteX2" fmla="*/ 1950469 w 5267424"/>
              <a:gd name="connsiteY2" fmla="*/ 2501881 h 3214665"/>
              <a:gd name="connsiteX3" fmla="*/ 976177 w 5267424"/>
              <a:gd name="connsiteY3" fmla="*/ 1690442 h 3214665"/>
              <a:gd name="connsiteX4" fmla="*/ 0 w 5267424"/>
              <a:gd name="connsiteY4" fmla="*/ 0 h 3214665"/>
              <a:gd name="connsiteX0" fmla="*/ 5267424 w 5267424"/>
              <a:gd name="connsiteY0" fmla="*/ 3214665 h 3214665"/>
              <a:gd name="connsiteX1" fmla="*/ 3846968 w 5267424"/>
              <a:gd name="connsiteY1" fmla="*/ 2411840 h 3214665"/>
              <a:gd name="connsiteX2" fmla="*/ 1950469 w 5267424"/>
              <a:gd name="connsiteY2" fmla="*/ 2501881 h 3214665"/>
              <a:gd name="connsiteX3" fmla="*/ 976177 w 5267424"/>
              <a:gd name="connsiteY3" fmla="*/ 1690442 h 3214665"/>
              <a:gd name="connsiteX4" fmla="*/ 0 w 5267424"/>
              <a:gd name="connsiteY4" fmla="*/ 0 h 3214665"/>
              <a:gd name="connsiteX0" fmla="*/ 5267424 w 5267424"/>
              <a:gd name="connsiteY0" fmla="*/ 3214665 h 3214665"/>
              <a:gd name="connsiteX1" fmla="*/ 3846968 w 5267424"/>
              <a:gd name="connsiteY1" fmla="*/ 2411840 h 3214665"/>
              <a:gd name="connsiteX2" fmla="*/ 1950469 w 5267424"/>
              <a:gd name="connsiteY2" fmla="*/ 2501881 h 3214665"/>
              <a:gd name="connsiteX3" fmla="*/ 976177 w 5267424"/>
              <a:gd name="connsiteY3" fmla="*/ 1690442 h 3214665"/>
              <a:gd name="connsiteX4" fmla="*/ 0 w 5267424"/>
              <a:gd name="connsiteY4" fmla="*/ 0 h 3214665"/>
              <a:gd name="connsiteX0" fmla="*/ 5267424 w 5267424"/>
              <a:gd name="connsiteY0" fmla="*/ 3214665 h 3214665"/>
              <a:gd name="connsiteX1" fmla="*/ 3846968 w 5267424"/>
              <a:gd name="connsiteY1" fmla="*/ 2411840 h 3214665"/>
              <a:gd name="connsiteX2" fmla="*/ 1950469 w 5267424"/>
              <a:gd name="connsiteY2" fmla="*/ 2501881 h 3214665"/>
              <a:gd name="connsiteX3" fmla="*/ 976177 w 5267424"/>
              <a:gd name="connsiteY3" fmla="*/ 1690442 h 3214665"/>
              <a:gd name="connsiteX4" fmla="*/ 0 w 5267424"/>
              <a:gd name="connsiteY4" fmla="*/ 0 h 3214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67424" h="3214665">
                <a:moveTo>
                  <a:pt x="5267424" y="3214665"/>
                </a:moveTo>
                <a:cubicBezTo>
                  <a:pt x="4876677" y="2941762"/>
                  <a:pt x="4399794" y="2530637"/>
                  <a:pt x="3846968" y="2411840"/>
                </a:cubicBezTo>
                <a:cubicBezTo>
                  <a:pt x="3294142" y="2293043"/>
                  <a:pt x="2428934" y="2622114"/>
                  <a:pt x="1950469" y="2501881"/>
                </a:cubicBezTo>
                <a:cubicBezTo>
                  <a:pt x="1472004" y="2381648"/>
                  <a:pt x="1602198" y="1760182"/>
                  <a:pt x="976177" y="1690442"/>
                </a:cubicBezTo>
                <a:cubicBezTo>
                  <a:pt x="350156" y="1620702"/>
                  <a:pt x="262270" y="404923"/>
                  <a:pt x="0" y="0"/>
                </a:cubicBez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50A2D691-111A-A1F4-081E-A6170ABFF0BC}"/>
              </a:ext>
            </a:extLst>
          </p:cNvPr>
          <p:cNvSpPr/>
          <p:nvPr/>
        </p:nvSpPr>
        <p:spPr>
          <a:xfrm rot="21190536">
            <a:off x="8967849" y="-344052"/>
            <a:ext cx="2260514" cy="1385302"/>
          </a:xfrm>
          <a:custGeom>
            <a:avLst/>
            <a:gdLst>
              <a:gd name="connsiteX0" fmla="*/ 2260514 w 2260514"/>
              <a:gd name="connsiteY0" fmla="*/ 0 h 1385302"/>
              <a:gd name="connsiteX1" fmla="*/ 1378011 w 2260514"/>
              <a:gd name="connsiteY1" fmla="*/ 1148316 h 1385302"/>
              <a:gd name="connsiteX2" fmla="*/ 155267 w 2260514"/>
              <a:gd name="connsiteY2" fmla="*/ 1350334 h 1385302"/>
              <a:gd name="connsiteX3" fmla="*/ 17044 w 2260514"/>
              <a:gd name="connsiteY3" fmla="*/ 659218 h 1385302"/>
              <a:gd name="connsiteX4" fmla="*/ 17044 w 2260514"/>
              <a:gd name="connsiteY4" fmla="*/ 659218 h 1385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0514" h="1385302">
                <a:moveTo>
                  <a:pt x="2260514" y="0"/>
                </a:moveTo>
                <a:cubicBezTo>
                  <a:pt x="1994699" y="461630"/>
                  <a:pt x="1728885" y="923260"/>
                  <a:pt x="1378011" y="1148316"/>
                </a:cubicBezTo>
                <a:cubicBezTo>
                  <a:pt x="1027137" y="1373372"/>
                  <a:pt x="382095" y="1431850"/>
                  <a:pt x="155267" y="1350334"/>
                </a:cubicBezTo>
                <a:cubicBezTo>
                  <a:pt x="-71561" y="1268818"/>
                  <a:pt x="17044" y="659218"/>
                  <a:pt x="17044" y="659218"/>
                </a:cubicBezTo>
                <a:lnTo>
                  <a:pt x="17044" y="659218"/>
                </a:ln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กล่องข้อความ 86">
            <a:extLst>
              <a:ext uri="{FF2B5EF4-FFF2-40B4-BE49-F238E27FC236}">
                <a16:creationId xmlns:a16="http://schemas.microsoft.com/office/drawing/2014/main" id="{F51219CC-1D5F-3BB3-BE11-E7D5C5A740A8}"/>
              </a:ext>
            </a:extLst>
          </p:cNvPr>
          <p:cNvSpPr txBox="1"/>
          <p:nvPr/>
        </p:nvSpPr>
        <p:spPr>
          <a:xfrm>
            <a:off x="11514051" y="2147670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1014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2032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28" name="กล่องข้อความ 86">
            <a:extLst>
              <a:ext uri="{FF2B5EF4-FFF2-40B4-BE49-F238E27FC236}">
                <a16:creationId xmlns:a16="http://schemas.microsoft.com/office/drawing/2014/main" id="{DCD8FCA5-2D7F-DFEE-6D40-CF5EB73F2A52}"/>
              </a:ext>
            </a:extLst>
          </p:cNvPr>
          <p:cNvSpPr txBox="1"/>
          <p:nvPr/>
        </p:nvSpPr>
        <p:spPr>
          <a:xfrm>
            <a:off x="11384998" y="6283777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1016</a:t>
            </a:r>
          </a:p>
        </p:txBody>
      </p:sp>
      <p:sp>
        <p:nvSpPr>
          <p:cNvPr id="127" name="กล่องข้อความ 86">
            <a:extLst>
              <a:ext uri="{FF2B5EF4-FFF2-40B4-BE49-F238E27FC236}">
                <a16:creationId xmlns:a16="http://schemas.microsoft.com/office/drawing/2014/main" id="{8B2B0812-5D5C-D322-29AD-E5C8AE891820}"/>
              </a:ext>
            </a:extLst>
          </p:cNvPr>
          <p:cNvSpPr txBox="1"/>
          <p:nvPr/>
        </p:nvSpPr>
        <p:spPr>
          <a:xfrm>
            <a:off x="9422945" y="6265141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1400" dirty="0">
                <a:solidFill>
                  <a:srgbClr val="FFFF00"/>
                </a:solidFill>
                <a:effectLst>
                  <a:glow rad="203200">
                    <a:prstClr val="black"/>
                  </a:glow>
                </a:effectLst>
              </a:rPr>
              <a:t>1018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2032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กล่องข้อความ 87">
            <a:extLst>
              <a:ext uri="{FF2B5EF4-FFF2-40B4-BE49-F238E27FC236}">
                <a16:creationId xmlns:a16="http://schemas.microsoft.com/office/drawing/2014/main" id="{80C68E67-6AA3-C1AF-4306-F243A0A6CB18}"/>
              </a:ext>
            </a:extLst>
          </p:cNvPr>
          <p:cNvSpPr txBox="1"/>
          <p:nvPr/>
        </p:nvSpPr>
        <p:spPr>
          <a:xfrm>
            <a:off x="13683686" y="6704111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1020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2032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67" name="กล่องข้อความ 87">
            <a:extLst>
              <a:ext uri="{FF2B5EF4-FFF2-40B4-BE49-F238E27FC236}">
                <a16:creationId xmlns:a16="http://schemas.microsoft.com/office/drawing/2014/main" id="{52784072-6E80-9C0A-02ED-2C1E3CBD5A57}"/>
              </a:ext>
            </a:extLst>
          </p:cNvPr>
          <p:cNvSpPr txBox="1"/>
          <p:nvPr/>
        </p:nvSpPr>
        <p:spPr>
          <a:xfrm>
            <a:off x="12737329" y="4514070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1020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2032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26" name="กล่องข้อความ 86">
            <a:extLst>
              <a:ext uri="{FF2B5EF4-FFF2-40B4-BE49-F238E27FC236}">
                <a16:creationId xmlns:a16="http://schemas.microsoft.com/office/drawing/2014/main" id="{1E4C647F-A590-0863-6E55-C973AE9AD867}"/>
              </a:ext>
            </a:extLst>
          </p:cNvPr>
          <p:cNvSpPr txBox="1"/>
          <p:nvPr/>
        </p:nvSpPr>
        <p:spPr>
          <a:xfrm>
            <a:off x="141693" y="5575301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1400" dirty="0">
                <a:solidFill>
                  <a:srgbClr val="FFFF00"/>
                </a:solidFill>
                <a:effectLst>
                  <a:glow rad="203200">
                    <a:prstClr val="black"/>
                  </a:glow>
                </a:effectLst>
              </a:rPr>
              <a:t>1018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2032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5" name="กล่องข้อความ 86">
            <a:extLst>
              <a:ext uri="{FF2B5EF4-FFF2-40B4-BE49-F238E27FC236}">
                <a16:creationId xmlns:a16="http://schemas.microsoft.com/office/drawing/2014/main" id="{979757BB-5ECD-805B-E602-FB02A6A947B8}"/>
              </a:ext>
            </a:extLst>
          </p:cNvPr>
          <p:cNvSpPr txBox="1"/>
          <p:nvPr/>
        </p:nvSpPr>
        <p:spPr>
          <a:xfrm>
            <a:off x="136700" y="4803624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1016</a:t>
            </a:r>
          </a:p>
        </p:txBody>
      </p:sp>
      <p:sp>
        <p:nvSpPr>
          <p:cNvPr id="122" name="กล่องข้อความ 85">
            <a:extLst>
              <a:ext uri="{FF2B5EF4-FFF2-40B4-BE49-F238E27FC236}">
                <a16:creationId xmlns:a16="http://schemas.microsoft.com/office/drawing/2014/main" id="{EDF19414-7899-8B12-F262-651B61E3A76B}"/>
              </a:ext>
            </a:extLst>
          </p:cNvPr>
          <p:cNvSpPr txBox="1"/>
          <p:nvPr/>
        </p:nvSpPr>
        <p:spPr>
          <a:xfrm>
            <a:off x="142780" y="4240681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1014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2032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32" name="กล่องข้อความ 85">
            <a:extLst>
              <a:ext uri="{FF2B5EF4-FFF2-40B4-BE49-F238E27FC236}">
                <a16:creationId xmlns:a16="http://schemas.microsoft.com/office/drawing/2014/main" id="{5B07F830-5F98-DDAF-B390-898814242F88}"/>
              </a:ext>
            </a:extLst>
          </p:cNvPr>
          <p:cNvSpPr txBox="1"/>
          <p:nvPr/>
        </p:nvSpPr>
        <p:spPr>
          <a:xfrm>
            <a:off x="12413473" y="181817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1010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2032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33" name="กล่องข้อความ 85">
            <a:extLst>
              <a:ext uri="{FF2B5EF4-FFF2-40B4-BE49-F238E27FC236}">
                <a16:creationId xmlns:a16="http://schemas.microsoft.com/office/drawing/2014/main" id="{D37BC5EB-6694-9A51-9207-3B8FA6D5594C}"/>
              </a:ext>
            </a:extLst>
          </p:cNvPr>
          <p:cNvSpPr txBox="1"/>
          <p:nvPr/>
        </p:nvSpPr>
        <p:spPr>
          <a:xfrm>
            <a:off x="12369260" y="464184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1010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2032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92" name="กล่องข้อความ 85">
            <a:extLst>
              <a:ext uri="{FF2B5EF4-FFF2-40B4-BE49-F238E27FC236}">
                <a16:creationId xmlns:a16="http://schemas.microsoft.com/office/drawing/2014/main" id="{BD33A432-9486-CDB3-584C-23A64610A14F}"/>
              </a:ext>
            </a:extLst>
          </p:cNvPr>
          <p:cNvSpPr txBox="1"/>
          <p:nvPr/>
        </p:nvSpPr>
        <p:spPr>
          <a:xfrm>
            <a:off x="8854632" y="661740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1012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2032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30" name="กล่องข้อความ 85">
            <a:extLst>
              <a:ext uri="{FF2B5EF4-FFF2-40B4-BE49-F238E27FC236}">
                <a16:creationId xmlns:a16="http://schemas.microsoft.com/office/drawing/2014/main" id="{297209BE-A11B-C762-C8AF-2E3D602635BA}"/>
              </a:ext>
            </a:extLst>
          </p:cNvPr>
          <p:cNvSpPr txBox="1"/>
          <p:nvPr/>
        </p:nvSpPr>
        <p:spPr>
          <a:xfrm>
            <a:off x="11522614" y="2420639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1012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2032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4" name="รูปแบบอิสระ: รูปร่าง 80">
            <a:extLst>
              <a:ext uri="{FF2B5EF4-FFF2-40B4-BE49-F238E27FC236}">
                <a16:creationId xmlns:a16="http://schemas.microsoft.com/office/drawing/2014/main" id="{2E3FDD2E-E4B2-0422-F9A5-2FA28200BBD2}"/>
              </a:ext>
            </a:extLst>
          </p:cNvPr>
          <p:cNvSpPr/>
          <p:nvPr/>
        </p:nvSpPr>
        <p:spPr>
          <a:xfrm rot="16026137">
            <a:off x="8572515" y="1328443"/>
            <a:ext cx="2251013" cy="1483518"/>
          </a:xfrm>
          <a:custGeom>
            <a:avLst/>
            <a:gdLst>
              <a:gd name="connsiteX0" fmla="*/ 4659085 w 4659085"/>
              <a:gd name="connsiteY0" fmla="*/ 333829 h 1512993"/>
              <a:gd name="connsiteX1" fmla="*/ 2220685 w 4659085"/>
              <a:gd name="connsiteY1" fmla="*/ 1509486 h 1512993"/>
              <a:gd name="connsiteX2" fmla="*/ 0 w 4659085"/>
              <a:gd name="connsiteY2" fmla="*/ 0 h 1512993"/>
              <a:gd name="connsiteX0" fmla="*/ 4659085 w 4659085"/>
              <a:gd name="connsiteY0" fmla="*/ 333829 h 1976012"/>
              <a:gd name="connsiteX1" fmla="*/ 1857828 w 4659085"/>
              <a:gd name="connsiteY1" fmla="*/ 1973944 h 1976012"/>
              <a:gd name="connsiteX2" fmla="*/ 0 w 4659085"/>
              <a:gd name="connsiteY2" fmla="*/ 0 h 1976012"/>
              <a:gd name="connsiteX0" fmla="*/ 4992914 w 4992914"/>
              <a:gd name="connsiteY0" fmla="*/ 159658 h 1801841"/>
              <a:gd name="connsiteX1" fmla="*/ 2191657 w 4992914"/>
              <a:gd name="connsiteY1" fmla="*/ 1799773 h 1801841"/>
              <a:gd name="connsiteX2" fmla="*/ 0 w 4992914"/>
              <a:gd name="connsiteY2" fmla="*/ 0 h 1801841"/>
              <a:gd name="connsiteX0" fmla="*/ 4992914 w 4992914"/>
              <a:gd name="connsiteY0" fmla="*/ 159658 h 1801419"/>
              <a:gd name="connsiteX1" fmla="*/ 2191657 w 4992914"/>
              <a:gd name="connsiteY1" fmla="*/ 1799773 h 1801419"/>
              <a:gd name="connsiteX2" fmla="*/ 0 w 4992914"/>
              <a:gd name="connsiteY2" fmla="*/ 0 h 1801419"/>
              <a:gd name="connsiteX0" fmla="*/ 4992914 w 4992914"/>
              <a:gd name="connsiteY0" fmla="*/ 159658 h 1801419"/>
              <a:gd name="connsiteX1" fmla="*/ 2191657 w 4992914"/>
              <a:gd name="connsiteY1" fmla="*/ 1799773 h 1801419"/>
              <a:gd name="connsiteX2" fmla="*/ 0 w 4992914"/>
              <a:gd name="connsiteY2" fmla="*/ 0 h 1801419"/>
              <a:gd name="connsiteX0" fmla="*/ 4992914 w 4992914"/>
              <a:gd name="connsiteY0" fmla="*/ 159658 h 1917408"/>
              <a:gd name="connsiteX1" fmla="*/ 2191657 w 4992914"/>
              <a:gd name="connsiteY1" fmla="*/ 1915887 h 1917408"/>
              <a:gd name="connsiteX2" fmla="*/ 0 w 4992914"/>
              <a:gd name="connsiteY2" fmla="*/ 0 h 1917408"/>
              <a:gd name="connsiteX0" fmla="*/ 5529943 w 5529943"/>
              <a:gd name="connsiteY0" fmla="*/ 0 h 1757750"/>
              <a:gd name="connsiteX1" fmla="*/ 2728686 w 5529943"/>
              <a:gd name="connsiteY1" fmla="*/ 1756229 h 1757750"/>
              <a:gd name="connsiteX2" fmla="*/ 0 w 5529943"/>
              <a:gd name="connsiteY2" fmla="*/ 87085 h 1757750"/>
              <a:gd name="connsiteX0" fmla="*/ 5762172 w 5762172"/>
              <a:gd name="connsiteY0" fmla="*/ 72572 h 1670843"/>
              <a:gd name="connsiteX1" fmla="*/ 2728686 w 5762172"/>
              <a:gd name="connsiteY1" fmla="*/ 1669144 h 1670843"/>
              <a:gd name="connsiteX2" fmla="*/ 0 w 5762172"/>
              <a:gd name="connsiteY2" fmla="*/ 0 h 1670843"/>
              <a:gd name="connsiteX0" fmla="*/ 5152572 w 5152572"/>
              <a:gd name="connsiteY0" fmla="*/ 0 h 1598271"/>
              <a:gd name="connsiteX1" fmla="*/ 2119086 w 5152572"/>
              <a:gd name="connsiteY1" fmla="*/ 1596572 h 1598271"/>
              <a:gd name="connsiteX2" fmla="*/ 0 w 5152572"/>
              <a:gd name="connsiteY2" fmla="*/ 551542 h 1598271"/>
              <a:gd name="connsiteX0" fmla="*/ 5152572 w 5152572"/>
              <a:gd name="connsiteY0" fmla="*/ 0 h 1598271"/>
              <a:gd name="connsiteX1" fmla="*/ 2119086 w 5152572"/>
              <a:gd name="connsiteY1" fmla="*/ 1596572 h 1598271"/>
              <a:gd name="connsiteX2" fmla="*/ 0 w 5152572"/>
              <a:gd name="connsiteY2" fmla="*/ 551542 h 1598271"/>
              <a:gd name="connsiteX0" fmla="*/ 4542972 w 4542972"/>
              <a:gd name="connsiteY0" fmla="*/ 0 h 1351902"/>
              <a:gd name="connsiteX1" fmla="*/ 2119086 w 4542972"/>
              <a:gd name="connsiteY1" fmla="*/ 1349830 h 1351902"/>
              <a:gd name="connsiteX2" fmla="*/ 0 w 4542972"/>
              <a:gd name="connsiteY2" fmla="*/ 304800 h 1351902"/>
              <a:gd name="connsiteX0" fmla="*/ 5921830 w 5921830"/>
              <a:gd name="connsiteY0" fmla="*/ 159657 h 1511559"/>
              <a:gd name="connsiteX1" fmla="*/ 3497944 w 5921830"/>
              <a:gd name="connsiteY1" fmla="*/ 1509487 h 1511559"/>
              <a:gd name="connsiteX2" fmla="*/ 0 w 5921830"/>
              <a:gd name="connsiteY2" fmla="*/ 0 h 1511559"/>
              <a:gd name="connsiteX0" fmla="*/ 5384801 w 5384801"/>
              <a:gd name="connsiteY0" fmla="*/ 0 h 1351902"/>
              <a:gd name="connsiteX1" fmla="*/ 2960915 w 5384801"/>
              <a:gd name="connsiteY1" fmla="*/ 1349830 h 1351902"/>
              <a:gd name="connsiteX2" fmla="*/ 0 w 5384801"/>
              <a:gd name="connsiteY2" fmla="*/ 203200 h 1351902"/>
              <a:gd name="connsiteX0" fmla="*/ 5384801 w 5384801"/>
              <a:gd name="connsiteY0" fmla="*/ 0 h 1351902"/>
              <a:gd name="connsiteX1" fmla="*/ 2960915 w 5384801"/>
              <a:gd name="connsiteY1" fmla="*/ 1349830 h 1351902"/>
              <a:gd name="connsiteX2" fmla="*/ 0 w 5384801"/>
              <a:gd name="connsiteY2" fmla="*/ 203200 h 1351902"/>
              <a:gd name="connsiteX0" fmla="*/ 5486401 w 5486401"/>
              <a:gd name="connsiteY0" fmla="*/ 0 h 1279474"/>
              <a:gd name="connsiteX1" fmla="*/ 2960915 w 5486401"/>
              <a:gd name="connsiteY1" fmla="*/ 1277258 h 1279474"/>
              <a:gd name="connsiteX2" fmla="*/ 0 w 5486401"/>
              <a:gd name="connsiteY2" fmla="*/ 130628 h 1279474"/>
              <a:gd name="connsiteX0" fmla="*/ 5486401 w 5486401"/>
              <a:gd name="connsiteY0" fmla="*/ 0 h 1283915"/>
              <a:gd name="connsiteX1" fmla="*/ 2960915 w 5486401"/>
              <a:gd name="connsiteY1" fmla="*/ 1277258 h 1283915"/>
              <a:gd name="connsiteX2" fmla="*/ 0 w 5486401"/>
              <a:gd name="connsiteY2" fmla="*/ 130628 h 1283915"/>
              <a:gd name="connsiteX0" fmla="*/ 5486401 w 5486401"/>
              <a:gd name="connsiteY0" fmla="*/ 0 h 1286547"/>
              <a:gd name="connsiteX1" fmla="*/ 2960915 w 5486401"/>
              <a:gd name="connsiteY1" fmla="*/ 1277258 h 1286547"/>
              <a:gd name="connsiteX2" fmla="*/ 0 w 5486401"/>
              <a:gd name="connsiteY2" fmla="*/ 130628 h 1286547"/>
              <a:gd name="connsiteX0" fmla="*/ 5120641 w 5120641"/>
              <a:gd name="connsiteY0" fmla="*/ 3484 h 1288806"/>
              <a:gd name="connsiteX1" fmla="*/ 2595155 w 5120641"/>
              <a:gd name="connsiteY1" fmla="*/ 1280742 h 1288806"/>
              <a:gd name="connsiteX2" fmla="*/ 0 w 5120641"/>
              <a:gd name="connsiteY2" fmla="*/ 0 h 1288806"/>
              <a:gd name="connsiteX0" fmla="*/ 4535425 w 4535425"/>
              <a:gd name="connsiteY0" fmla="*/ 0 h 1289165"/>
              <a:gd name="connsiteX1" fmla="*/ 2009939 w 4535425"/>
              <a:gd name="connsiteY1" fmla="*/ 1277258 h 1289165"/>
              <a:gd name="connsiteX2" fmla="*/ 0 w 4535425"/>
              <a:gd name="connsiteY2" fmla="*/ 325700 h 1289165"/>
              <a:gd name="connsiteX0" fmla="*/ 4535425 w 4535425"/>
              <a:gd name="connsiteY0" fmla="*/ 0 h 1292494"/>
              <a:gd name="connsiteX1" fmla="*/ 2009939 w 4535425"/>
              <a:gd name="connsiteY1" fmla="*/ 1277258 h 1292494"/>
              <a:gd name="connsiteX2" fmla="*/ 0 w 4535425"/>
              <a:gd name="connsiteY2" fmla="*/ 325700 h 1292494"/>
              <a:gd name="connsiteX0" fmla="*/ 4303777 w 4303777"/>
              <a:gd name="connsiteY0" fmla="*/ 0 h 1290459"/>
              <a:gd name="connsiteX1" fmla="*/ 1778291 w 4303777"/>
              <a:gd name="connsiteY1" fmla="*/ 1277258 h 1290459"/>
              <a:gd name="connsiteX2" fmla="*/ 0 w 4303777"/>
              <a:gd name="connsiteY2" fmla="*/ 240356 h 1290459"/>
              <a:gd name="connsiteX0" fmla="*/ 4303777 w 4303777"/>
              <a:gd name="connsiteY0" fmla="*/ 0 h 1291803"/>
              <a:gd name="connsiteX1" fmla="*/ 1778291 w 4303777"/>
              <a:gd name="connsiteY1" fmla="*/ 1277258 h 1291803"/>
              <a:gd name="connsiteX2" fmla="*/ 0 w 4303777"/>
              <a:gd name="connsiteY2" fmla="*/ 240356 h 1291803"/>
              <a:gd name="connsiteX0" fmla="*/ 4303777 w 4303777"/>
              <a:gd name="connsiteY0" fmla="*/ 0 h 1279474"/>
              <a:gd name="connsiteX1" fmla="*/ 1778291 w 4303777"/>
              <a:gd name="connsiteY1" fmla="*/ 1277258 h 1279474"/>
              <a:gd name="connsiteX2" fmla="*/ 0 w 4303777"/>
              <a:gd name="connsiteY2" fmla="*/ 240356 h 1279474"/>
              <a:gd name="connsiteX0" fmla="*/ 4303777 w 4303777"/>
              <a:gd name="connsiteY0" fmla="*/ 0 h 1277502"/>
              <a:gd name="connsiteX1" fmla="*/ 1778291 w 4303777"/>
              <a:gd name="connsiteY1" fmla="*/ 1277258 h 1277502"/>
              <a:gd name="connsiteX2" fmla="*/ 0 w 4303777"/>
              <a:gd name="connsiteY2" fmla="*/ 240356 h 1277502"/>
              <a:gd name="connsiteX0" fmla="*/ 4303777 w 4303777"/>
              <a:gd name="connsiteY0" fmla="*/ 0 h 1277915"/>
              <a:gd name="connsiteX1" fmla="*/ 1778291 w 4303777"/>
              <a:gd name="connsiteY1" fmla="*/ 1277258 h 1277915"/>
              <a:gd name="connsiteX2" fmla="*/ 0 w 4303777"/>
              <a:gd name="connsiteY2" fmla="*/ 240356 h 1277915"/>
              <a:gd name="connsiteX0" fmla="*/ 4303777 w 4303777"/>
              <a:gd name="connsiteY0" fmla="*/ 0 h 1278954"/>
              <a:gd name="connsiteX1" fmla="*/ 1778291 w 4303777"/>
              <a:gd name="connsiteY1" fmla="*/ 1277258 h 1278954"/>
              <a:gd name="connsiteX2" fmla="*/ 0 w 4303777"/>
              <a:gd name="connsiteY2" fmla="*/ 240356 h 1278954"/>
              <a:gd name="connsiteX0" fmla="*/ 4303777 w 4303777"/>
              <a:gd name="connsiteY0" fmla="*/ 0 h 1278954"/>
              <a:gd name="connsiteX1" fmla="*/ 1778291 w 4303777"/>
              <a:gd name="connsiteY1" fmla="*/ 1277258 h 1278954"/>
              <a:gd name="connsiteX2" fmla="*/ 0 w 4303777"/>
              <a:gd name="connsiteY2" fmla="*/ 240356 h 1278954"/>
              <a:gd name="connsiteX0" fmla="*/ 3810291 w 3810291"/>
              <a:gd name="connsiteY0" fmla="*/ 49930 h 1036971"/>
              <a:gd name="connsiteX1" fmla="*/ 1778291 w 3810291"/>
              <a:gd name="connsiteY1" fmla="*/ 1036902 h 1036971"/>
              <a:gd name="connsiteX2" fmla="*/ 0 w 3810291"/>
              <a:gd name="connsiteY2" fmla="*/ 0 h 1036971"/>
              <a:gd name="connsiteX0" fmla="*/ 4289263 w 4289263"/>
              <a:gd name="connsiteY0" fmla="*/ 0 h 1235613"/>
              <a:gd name="connsiteX1" fmla="*/ 1778291 w 4289263"/>
              <a:gd name="connsiteY1" fmla="*/ 1233714 h 1235613"/>
              <a:gd name="connsiteX2" fmla="*/ 0 w 4289263"/>
              <a:gd name="connsiteY2" fmla="*/ 196812 h 1235613"/>
              <a:gd name="connsiteX0" fmla="*/ 4289263 w 4289263"/>
              <a:gd name="connsiteY0" fmla="*/ 0 h 196814"/>
              <a:gd name="connsiteX1" fmla="*/ 0 w 4289263"/>
              <a:gd name="connsiteY1" fmla="*/ 196812 h 196814"/>
              <a:gd name="connsiteX0" fmla="*/ 3522566 w 3522566"/>
              <a:gd name="connsiteY0" fmla="*/ 0 h 7542775"/>
              <a:gd name="connsiteX1" fmla="*/ -1 w 3522566"/>
              <a:gd name="connsiteY1" fmla="*/ 7542776 h 7542775"/>
              <a:gd name="connsiteX0" fmla="*/ 3456744 w 3456744"/>
              <a:gd name="connsiteY0" fmla="*/ 632597 h 632599"/>
              <a:gd name="connsiteX1" fmla="*/ -1 w 3456744"/>
              <a:gd name="connsiteY1" fmla="*/ 1 h 632599"/>
              <a:gd name="connsiteX0" fmla="*/ 3456744 w 3456744"/>
              <a:gd name="connsiteY0" fmla="*/ 815704 h 815706"/>
              <a:gd name="connsiteX1" fmla="*/ -1 w 3456744"/>
              <a:gd name="connsiteY1" fmla="*/ 183108 h 815706"/>
              <a:gd name="connsiteX0" fmla="*/ 3456744 w 3456744"/>
              <a:gd name="connsiteY0" fmla="*/ 632597 h 632599"/>
              <a:gd name="connsiteX1" fmla="*/ -1 w 3456744"/>
              <a:gd name="connsiteY1" fmla="*/ 1 h 632599"/>
              <a:gd name="connsiteX0" fmla="*/ 2981200 w 2981200"/>
              <a:gd name="connsiteY0" fmla="*/ 1006419 h 1006418"/>
              <a:gd name="connsiteX1" fmla="*/ -1 w 2981200"/>
              <a:gd name="connsiteY1" fmla="*/ 1 h 1006418"/>
              <a:gd name="connsiteX0" fmla="*/ 2935258 w 2935258"/>
              <a:gd name="connsiteY0" fmla="*/ 1211272 h 1211271"/>
              <a:gd name="connsiteX1" fmla="*/ -2 w 2935258"/>
              <a:gd name="connsiteY1" fmla="*/ -1 h 1211271"/>
              <a:gd name="connsiteX0" fmla="*/ 2467872 w 2467871"/>
              <a:gd name="connsiteY0" fmla="*/ 1017224 h 1017223"/>
              <a:gd name="connsiteX1" fmla="*/ -2 w 2467871"/>
              <a:gd name="connsiteY1" fmla="*/ -1 h 1017223"/>
              <a:gd name="connsiteX0" fmla="*/ 2178657 w 2178658"/>
              <a:gd name="connsiteY0" fmla="*/ 596045 h 596044"/>
              <a:gd name="connsiteX1" fmla="*/ 0 w 2178658"/>
              <a:gd name="connsiteY1" fmla="*/ 0 h 596044"/>
              <a:gd name="connsiteX0" fmla="*/ 2463753 w 2463752"/>
              <a:gd name="connsiteY0" fmla="*/ 524089 h 524089"/>
              <a:gd name="connsiteX1" fmla="*/ 0 w 2463752"/>
              <a:gd name="connsiteY1" fmla="*/ 0 h 524089"/>
              <a:gd name="connsiteX0" fmla="*/ 2463753 w 2463754"/>
              <a:gd name="connsiteY0" fmla="*/ 1396701 h 1396701"/>
              <a:gd name="connsiteX1" fmla="*/ 0 w 2463754"/>
              <a:gd name="connsiteY1" fmla="*/ 872612 h 1396701"/>
              <a:gd name="connsiteX0" fmla="*/ 2463753 w 2463752"/>
              <a:gd name="connsiteY0" fmla="*/ 1886643 h 1886643"/>
              <a:gd name="connsiteX1" fmla="*/ 0 w 2463752"/>
              <a:gd name="connsiteY1" fmla="*/ 1362554 h 1886643"/>
              <a:gd name="connsiteX0" fmla="*/ 2637438 w 2637438"/>
              <a:gd name="connsiteY0" fmla="*/ 1638062 h 1717554"/>
              <a:gd name="connsiteX1" fmla="*/ 0 w 2637438"/>
              <a:gd name="connsiteY1" fmla="*/ 1717554 h 1717554"/>
              <a:gd name="connsiteX0" fmla="*/ 2637438 w 2637438"/>
              <a:gd name="connsiteY0" fmla="*/ 1217515 h 1297007"/>
              <a:gd name="connsiteX1" fmla="*/ 0 w 2637438"/>
              <a:gd name="connsiteY1" fmla="*/ 1297007 h 1297007"/>
              <a:gd name="connsiteX0" fmla="*/ 1858472 w 1858472"/>
              <a:gd name="connsiteY0" fmla="*/ 581278 h 3402803"/>
              <a:gd name="connsiteX1" fmla="*/ 0 w 1858472"/>
              <a:gd name="connsiteY1" fmla="*/ 3402803 h 3402803"/>
              <a:gd name="connsiteX0" fmla="*/ 1858472 w 1858472"/>
              <a:gd name="connsiteY0" fmla="*/ 1 h 2821526"/>
              <a:gd name="connsiteX1" fmla="*/ 0 w 1858472"/>
              <a:gd name="connsiteY1" fmla="*/ 2821526 h 2821526"/>
              <a:gd name="connsiteX0" fmla="*/ 1455249 w 1455248"/>
              <a:gd name="connsiteY0" fmla="*/ 1 h 3411738"/>
              <a:gd name="connsiteX1" fmla="*/ 0 w 1455248"/>
              <a:gd name="connsiteY1" fmla="*/ 3411738 h 3411738"/>
              <a:gd name="connsiteX0" fmla="*/ 1455249 w 1455250"/>
              <a:gd name="connsiteY0" fmla="*/ 1 h 3411738"/>
              <a:gd name="connsiteX1" fmla="*/ 0 w 1455250"/>
              <a:gd name="connsiteY1" fmla="*/ 3411738 h 3411738"/>
              <a:gd name="connsiteX0" fmla="*/ 1455250 w 1455250"/>
              <a:gd name="connsiteY0" fmla="*/ -1 h 3411738"/>
              <a:gd name="connsiteX1" fmla="*/ 0 w 1455250"/>
              <a:gd name="connsiteY1" fmla="*/ 3411738 h 3411738"/>
              <a:gd name="connsiteX0" fmla="*/ 945608 w 945608"/>
              <a:gd name="connsiteY0" fmla="*/ 0 h 2606375"/>
              <a:gd name="connsiteX1" fmla="*/ 0 w 945608"/>
              <a:gd name="connsiteY1" fmla="*/ 2606375 h 2606375"/>
              <a:gd name="connsiteX0" fmla="*/ 945608 w 945608"/>
              <a:gd name="connsiteY0" fmla="*/ 0 h 2606375"/>
              <a:gd name="connsiteX1" fmla="*/ 0 w 945608"/>
              <a:gd name="connsiteY1" fmla="*/ 2606375 h 2606375"/>
              <a:gd name="connsiteX0" fmla="*/ 945608 w 945608"/>
              <a:gd name="connsiteY0" fmla="*/ 1 h 2606375"/>
              <a:gd name="connsiteX1" fmla="*/ 0 w 945608"/>
              <a:gd name="connsiteY1" fmla="*/ 2606375 h 2606375"/>
              <a:gd name="connsiteX0" fmla="*/ 945608 w 945608"/>
              <a:gd name="connsiteY0" fmla="*/ 1 h 2606375"/>
              <a:gd name="connsiteX1" fmla="*/ 0 w 945608"/>
              <a:gd name="connsiteY1" fmla="*/ 2606375 h 2606375"/>
              <a:gd name="connsiteX0" fmla="*/ 1114514 w 1114513"/>
              <a:gd name="connsiteY0" fmla="*/ -1 h 4959670"/>
              <a:gd name="connsiteX1" fmla="*/ 0 w 1114513"/>
              <a:gd name="connsiteY1" fmla="*/ 4959670 h 4959670"/>
              <a:gd name="connsiteX0" fmla="*/ 1114514 w 1114515"/>
              <a:gd name="connsiteY0" fmla="*/ -1 h 4959670"/>
              <a:gd name="connsiteX1" fmla="*/ 0 w 1114515"/>
              <a:gd name="connsiteY1" fmla="*/ 4959670 h 4959670"/>
              <a:gd name="connsiteX0" fmla="*/ 1199159 w 1199158"/>
              <a:gd name="connsiteY0" fmla="*/ 1 h 4953598"/>
              <a:gd name="connsiteX1" fmla="*/ 0 w 1199158"/>
              <a:gd name="connsiteY1" fmla="*/ 4953598 h 4953598"/>
              <a:gd name="connsiteX0" fmla="*/ 4062968 w 4062969"/>
              <a:gd name="connsiteY0" fmla="*/ 0 h 3661096"/>
              <a:gd name="connsiteX1" fmla="*/ 0 w 4062969"/>
              <a:gd name="connsiteY1" fmla="*/ 3661096 h 3661096"/>
              <a:gd name="connsiteX0" fmla="*/ 4062968 w 4062967"/>
              <a:gd name="connsiteY0" fmla="*/ 0 h 3661096"/>
              <a:gd name="connsiteX1" fmla="*/ 0 w 4062967"/>
              <a:gd name="connsiteY1" fmla="*/ 3661096 h 3661096"/>
              <a:gd name="connsiteX0" fmla="*/ 4062968 w 4062967"/>
              <a:gd name="connsiteY0" fmla="*/ 0 h 3661096"/>
              <a:gd name="connsiteX1" fmla="*/ 0 w 4062967"/>
              <a:gd name="connsiteY1" fmla="*/ 3661096 h 3661096"/>
              <a:gd name="connsiteX0" fmla="*/ 2965416 w 2965415"/>
              <a:gd name="connsiteY0" fmla="*/ -1 h 4613859"/>
              <a:gd name="connsiteX1" fmla="*/ 0 w 2965415"/>
              <a:gd name="connsiteY1" fmla="*/ 4613859 h 4613859"/>
              <a:gd name="csX0" fmla="*/ 4807893 w 4807892"/>
              <a:gd name="csY0" fmla="*/ 0 h 2407772"/>
              <a:gd name="csX1" fmla="*/ 0 w 4807892"/>
              <a:gd name="csY1" fmla="*/ 2407772 h 2407772"/>
              <a:gd name="csX0" fmla="*/ 5369636 w 5369635"/>
              <a:gd name="csY0" fmla="*/ 0 h 1757823"/>
              <a:gd name="csX1" fmla="*/ 0 w 5369635"/>
              <a:gd name="csY1" fmla="*/ 1757822 h 1757823"/>
              <a:gd name="csX0" fmla="*/ 5369636 w 5369635"/>
              <a:gd name="csY0" fmla="*/ 949098 h 2706921"/>
              <a:gd name="csX1" fmla="*/ 0 w 5369635"/>
              <a:gd name="csY1" fmla="*/ 2706920 h 2706921"/>
              <a:gd name="csX0" fmla="*/ 4982942 w 4982942"/>
              <a:gd name="csY0" fmla="*/ 1079043 h 2394307"/>
              <a:gd name="csX1" fmla="*/ 0 w 4982942"/>
              <a:gd name="csY1" fmla="*/ 2394306 h 2394307"/>
              <a:gd name="csX0" fmla="*/ 4982942 w 4982942"/>
              <a:gd name="csY0" fmla="*/ 1251049 h 2566313"/>
              <a:gd name="csX1" fmla="*/ 0 w 4982942"/>
              <a:gd name="csY1" fmla="*/ 2566312 h 2566313"/>
              <a:gd name="connsiteX0" fmla="*/ 4977501 w 4977501"/>
              <a:gd name="connsiteY0" fmla="*/ 1008076 h 3241951"/>
              <a:gd name="connsiteX1" fmla="*/ 0 w 4977501"/>
              <a:gd name="connsiteY1" fmla="*/ 3241950 h 3241951"/>
              <a:gd name="connsiteX0" fmla="*/ 4977501 w 4977501"/>
              <a:gd name="connsiteY0" fmla="*/ 1150828 h 3384703"/>
              <a:gd name="connsiteX1" fmla="*/ 0 w 4977501"/>
              <a:gd name="connsiteY1" fmla="*/ 3384702 h 3384703"/>
              <a:gd name="connsiteX0" fmla="*/ 4641391 w 4641391"/>
              <a:gd name="connsiteY0" fmla="*/ 1158444 h 3358523"/>
              <a:gd name="connsiteX1" fmla="*/ 1 w 4641391"/>
              <a:gd name="connsiteY1" fmla="*/ 3358524 h 3358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641391" h="3358523">
                <a:moveTo>
                  <a:pt x="4641391" y="1158444"/>
                </a:moveTo>
                <a:cubicBezTo>
                  <a:pt x="2623819" y="-1509206"/>
                  <a:pt x="515556" y="943307"/>
                  <a:pt x="1" y="3358524"/>
                </a:cubicBezTo>
              </a:path>
            </a:pathLst>
          </a:custGeom>
          <a:noFill/>
          <a:ln w="38100">
            <a:solidFill>
              <a:srgbClr val="FFFF00"/>
            </a:solidFill>
            <a:prstDash val="sysDash"/>
            <a:head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0" name="กลุ่ม 1">
            <a:extLst>
              <a:ext uri="{FF2B5EF4-FFF2-40B4-BE49-F238E27FC236}">
                <a16:creationId xmlns:a16="http://schemas.microsoft.com/office/drawing/2014/main" id="{1348D96D-7402-E926-1D00-0BC64EB8AA38}"/>
              </a:ext>
            </a:extLst>
          </p:cNvPr>
          <p:cNvGrpSpPr>
            <a:grpSpLocks/>
          </p:cNvGrpSpPr>
          <p:nvPr/>
        </p:nvGrpSpPr>
        <p:grpSpPr bwMode="auto">
          <a:xfrm>
            <a:off x="6309820" y="1451339"/>
            <a:ext cx="1004887" cy="801687"/>
            <a:chOff x="5310634" y="5781725"/>
            <a:chExt cx="1004887" cy="801688"/>
          </a:xfrm>
        </p:grpSpPr>
        <p:grpSp>
          <p:nvGrpSpPr>
            <p:cNvPr id="41" name="กลุ่ม 1">
              <a:extLst>
                <a:ext uri="{FF2B5EF4-FFF2-40B4-BE49-F238E27FC236}">
                  <a16:creationId xmlns:a16="http://schemas.microsoft.com/office/drawing/2014/main" id="{2EA8FDFF-CFE8-E7D5-AECC-BF1895CF56C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10634" y="5781725"/>
              <a:ext cx="1004887" cy="801688"/>
              <a:chOff x="3452103" y="2839788"/>
              <a:chExt cx="1004887" cy="802698"/>
            </a:xfrm>
          </p:grpSpPr>
          <p:sp>
            <p:nvSpPr>
              <p:cNvPr id="51" name="วงรี 59">
                <a:extLst>
                  <a:ext uri="{FF2B5EF4-FFF2-40B4-BE49-F238E27FC236}">
                    <a16:creationId xmlns:a16="http://schemas.microsoft.com/office/drawing/2014/main" id="{46DD5306-1E7B-5A92-F77C-18E7BC31E347}"/>
                  </a:ext>
                </a:extLst>
              </p:cNvPr>
              <p:cNvSpPr/>
              <p:nvPr/>
            </p:nvSpPr>
            <p:spPr bwMode="auto">
              <a:xfrm>
                <a:off x="3545765" y="3008275"/>
                <a:ext cx="774700" cy="596063"/>
              </a:xfrm>
              <a:prstGeom prst="ellipse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52" name="Oval 1">
                <a:extLst>
                  <a:ext uri="{FF2B5EF4-FFF2-40B4-BE49-F238E27FC236}">
                    <a16:creationId xmlns:a16="http://schemas.microsoft.com/office/drawing/2014/main" id="{F3D59B30-8CE8-935E-90F5-51716627A630}"/>
                  </a:ext>
                </a:extLst>
              </p:cNvPr>
              <p:cNvSpPr/>
              <p:nvPr/>
            </p:nvSpPr>
            <p:spPr bwMode="auto">
              <a:xfrm>
                <a:off x="3452103" y="2839788"/>
                <a:ext cx="1004887" cy="802698"/>
              </a:xfrm>
              <a:prstGeom prst="ellipse">
                <a:avLst/>
              </a:prstGeom>
              <a:noFill/>
              <a:ln w="28575">
                <a:noFill/>
              </a:ln>
              <a:effectLst>
                <a:glow rad="88900">
                  <a:schemeClr val="accent1">
                    <a:alpha val="40000"/>
                  </a:schemeClr>
                </a:glo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>
                      <a:glow rad="127000">
                        <a:prstClr val="white">
                          <a:alpha val="90000"/>
                        </a:prstClr>
                      </a:glow>
                    </a:effectLst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</a:p>
            </p:txBody>
          </p:sp>
        </p:grpSp>
        <p:sp>
          <p:nvSpPr>
            <p:cNvPr id="50" name="กล่องข้อความ 58">
              <a:extLst>
                <a:ext uri="{FF2B5EF4-FFF2-40B4-BE49-F238E27FC236}">
                  <a16:creationId xmlns:a16="http://schemas.microsoft.com/office/drawing/2014/main" id="{446EEE4C-1DB3-B79D-1CD8-0B37159A2F93}"/>
                </a:ext>
              </a:extLst>
            </p:cNvPr>
            <p:cNvSpPr txBox="1"/>
            <p:nvPr/>
          </p:nvSpPr>
          <p:spPr>
            <a:xfrm>
              <a:off x="5516570" y="5811618"/>
              <a:ext cx="550151" cy="307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en-US" sz="1400" dirty="0">
                  <a:solidFill>
                    <a:srgbClr val="FFFF00"/>
                  </a:solidFill>
                  <a:effectLst>
                    <a:glow rad="203200">
                      <a:prstClr val="black"/>
                    </a:glow>
                  </a:effectLst>
                </a:rPr>
                <a:t>1008</a:t>
              </a:r>
              <a:endParaRPr lang="th-TH" sz="1400" dirty="0">
                <a:solidFill>
                  <a:srgbClr val="FFFF00"/>
                </a:solidFill>
                <a:effectLst>
                  <a:glow rad="203200">
                    <a:prstClr val="black"/>
                  </a:glow>
                </a:effectLst>
              </a:endParaRPr>
            </a:p>
          </p:txBody>
        </p:sp>
      </p:grp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D81D7209-16EB-A63A-4180-F43689689068}"/>
              </a:ext>
            </a:extLst>
          </p:cNvPr>
          <p:cNvSpPr/>
          <p:nvPr/>
        </p:nvSpPr>
        <p:spPr>
          <a:xfrm>
            <a:off x="2240582" y="1324914"/>
            <a:ext cx="2006435" cy="1339823"/>
          </a:xfrm>
          <a:custGeom>
            <a:avLst/>
            <a:gdLst>
              <a:gd name="connsiteX0" fmla="*/ 99564 w 2367280"/>
              <a:gd name="connsiteY0" fmla="*/ 812800 h 1810462"/>
              <a:gd name="connsiteX1" fmla="*/ 678298 w 2367280"/>
              <a:gd name="connsiteY1" fmla="*/ 164618 h 1810462"/>
              <a:gd name="connsiteX2" fmla="*/ 1777893 w 2367280"/>
              <a:gd name="connsiteY2" fmla="*/ 72020 h 1810462"/>
              <a:gd name="connsiteX3" fmla="*/ 2356627 w 2367280"/>
              <a:gd name="connsiteY3" fmla="*/ 1090593 h 1810462"/>
              <a:gd name="connsiteX4" fmla="*/ 1303331 w 2367280"/>
              <a:gd name="connsiteY4" fmla="*/ 1808223 h 1810462"/>
              <a:gd name="connsiteX5" fmla="*/ 122714 w 2367280"/>
              <a:gd name="connsiteY5" fmla="*/ 1298937 h 1810462"/>
              <a:gd name="connsiteX6" fmla="*/ 99564 w 2367280"/>
              <a:gd name="connsiteY6" fmla="*/ 812800 h 1810462"/>
              <a:gd name="connsiteX0" fmla="*/ 99564 w 2481134"/>
              <a:gd name="connsiteY0" fmla="*/ 812800 h 1810462"/>
              <a:gd name="connsiteX1" fmla="*/ 678298 w 2481134"/>
              <a:gd name="connsiteY1" fmla="*/ 164618 h 1810462"/>
              <a:gd name="connsiteX2" fmla="*/ 1777893 w 2481134"/>
              <a:gd name="connsiteY2" fmla="*/ 72020 h 1810462"/>
              <a:gd name="connsiteX3" fmla="*/ 2472374 w 2481134"/>
              <a:gd name="connsiteY3" fmla="*/ 1090593 h 1810462"/>
              <a:gd name="connsiteX4" fmla="*/ 1303331 w 2481134"/>
              <a:gd name="connsiteY4" fmla="*/ 1808223 h 1810462"/>
              <a:gd name="connsiteX5" fmla="*/ 122714 w 2481134"/>
              <a:gd name="connsiteY5" fmla="*/ 1298937 h 1810462"/>
              <a:gd name="connsiteX6" fmla="*/ 99564 w 2481134"/>
              <a:gd name="connsiteY6" fmla="*/ 812800 h 1810462"/>
              <a:gd name="connsiteX0" fmla="*/ 79534 w 2462261"/>
              <a:gd name="connsiteY0" fmla="*/ 778947 h 1776609"/>
              <a:gd name="connsiteX1" fmla="*/ 264729 w 2462261"/>
              <a:gd name="connsiteY1" fmla="*/ 269661 h 1776609"/>
              <a:gd name="connsiteX2" fmla="*/ 1757863 w 2462261"/>
              <a:gd name="connsiteY2" fmla="*/ 38167 h 1776609"/>
              <a:gd name="connsiteX3" fmla="*/ 2452344 w 2462261"/>
              <a:gd name="connsiteY3" fmla="*/ 1056740 h 1776609"/>
              <a:gd name="connsiteX4" fmla="*/ 1283301 w 2462261"/>
              <a:gd name="connsiteY4" fmla="*/ 1774370 h 1776609"/>
              <a:gd name="connsiteX5" fmla="*/ 102684 w 2462261"/>
              <a:gd name="connsiteY5" fmla="*/ 1265084 h 1776609"/>
              <a:gd name="connsiteX6" fmla="*/ 79534 w 2462261"/>
              <a:gd name="connsiteY6" fmla="*/ 778947 h 1776609"/>
              <a:gd name="connsiteX0" fmla="*/ 79534 w 2464360"/>
              <a:gd name="connsiteY0" fmla="*/ 707074 h 1704736"/>
              <a:gd name="connsiteX1" fmla="*/ 264729 w 2464360"/>
              <a:gd name="connsiteY1" fmla="*/ 197788 h 1704736"/>
              <a:gd name="connsiteX2" fmla="*/ 1792587 w 2464360"/>
              <a:gd name="connsiteY2" fmla="*/ 47317 h 1704736"/>
              <a:gd name="connsiteX3" fmla="*/ 2452344 w 2464360"/>
              <a:gd name="connsiteY3" fmla="*/ 984867 h 1704736"/>
              <a:gd name="connsiteX4" fmla="*/ 1283301 w 2464360"/>
              <a:gd name="connsiteY4" fmla="*/ 1702497 h 1704736"/>
              <a:gd name="connsiteX5" fmla="*/ 102684 w 2464360"/>
              <a:gd name="connsiteY5" fmla="*/ 1193211 h 1704736"/>
              <a:gd name="connsiteX6" fmla="*/ 79534 w 2464360"/>
              <a:gd name="connsiteY6" fmla="*/ 707074 h 1704736"/>
              <a:gd name="connsiteX0" fmla="*/ 97628 w 2459304"/>
              <a:gd name="connsiteY0" fmla="*/ 1207668 h 1719769"/>
              <a:gd name="connsiteX1" fmla="*/ 259673 w 2459304"/>
              <a:gd name="connsiteY1" fmla="*/ 212245 h 1719769"/>
              <a:gd name="connsiteX2" fmla="*/ 1787531 w 2459304"/>
              <a:gd name="connsiteY2" fmla="*/ 61774 h 1719769"/>
              <a:gd name="connsiteX3" fmla="*/ 2447288 w 2459304"/>
              <a:gd name="connsiteY3" fmla="*/ 999324 h 1719769"/>
              <a:gd name="connsiteX4" fmla="*/ 1278245 w 2459304"/>
              <a:gd name="connsiteY4" fmla="*/ 1716954 h 1719769"/>
              <a:gd name="connsiteX5" fmla="*/ 97628 w 2459304"/>
              <a:gd name="connsiteY5" fmla="*/ 1207668 h 1719769"/>
              <a:gd name="connsiteX0" fmla="*/ 123879 w 2474919"/>
              <a:gd name="connsiteY0" fmla="*/ 1207668 h 1823346"/>
              <a:gd name="connsiteX1" fmla="*/ 285924 w 2474919"/>
              <a:gd name="connsiteY1" fmla="*/ 212245 h 1823346"/>
              <a:gd name="connsiteX2" fmla="*/ 1813782 w 2474919"/>
              <a:gd name="connsiteY2" fmla="*/ 61774 h 1823346"/>
              <a:gd name="connsiteX3" fmla="*/ 2473539 w 2474919"/>
              <a:gd name="connsiteY3" fmla="*/ 999324 h 1823346"/>
              <a:gd name="connsiteX4" fmla="*/ 1663311 w 2474919"/>
              <a:gd name="connsiteY4" fmla="*/ 1821126 h 1823346"/>
              <a:gd name="connsiteX5" fmla="*/ 123879 w 2474919"/>
              <a:gd name="connsiteY5" fmla="*/ 1207668 h 1823346"/>
              <a:gd name="connsiteX0" fmla="*/ 123879 w 2567264"/>
              <a:gd name="connsiteY0" fmla="*/ 1207668 h 1823346"/>
              <a:gd name="connsiteX1" fmla="*/ 285924 w 2567264"/>
              <a:gd name="connsiteY1" fmla="*/ 212245 h 1823346"/>
              <a:gd name="connsiteX2" fmla="*/ 1813782 w 2567264"/>
              <a:gd name="connsiteY2" fmla="*/ 61774 h 1823346"/>
              <a:gd name="connsiteX3" fmla="*/ 2566136 w 2567264"/>
              <a:gd name="connsiteY3" fmla="*/ 999324 h 1823346"/>
              <a:gd name="connsiteX4" fmla="*/ 1663311 w 2567264"/>
              <a:gd name="connsiteY4" fmla="*/ 1821126 h 1823346"/>
              <a:gd name="connsiteX5" fmla="*/ 123879 w 2567264"/>
              <a:gd name="connsiteY5" fmla="*/ 1207668 h 1823346"/>
              <a:gd name="connsiteX0" fmla="*/ 123879 w 2567264"/>
              <a:gd name="connsiteY0" fmla="*/ 1197424 h 1813072"/>
              <a:gd name="connsiteX1" fmla="*/ 285924 w 2567264"/>
              <a:gd name="connsiteY1" fmla="*/ 236726 h 1813072"/>
              <a:gd name="connsiteX2" fmla="*/ 1813782 w 2567264"/>
              <a:gd name="connsiteY2" fmla="*/ 51530 h 1813072"/>
              <a:gd name="connsiteX3" fmla="*/ 2566136 w 2567264"/>
              <a:gd name="connsiteY3" fmla="*/ 989080 h 1813072"/>
              <a:gd name="connsiteX4" fmla="*/ 1663311 w 2567264"/>
              <a:gd name="connsiteY4" fmla="*/ 1810882 h 1813072"/>
              <a:gd name="connsiteX5" fmla="*/ 123879 w 2567264"/>
              <a:gd name="connsiteY5" fmla="*/ 1197424 h 1813072"/>
              <a:gd name="connsiteX0" fmla="*/ 125400 w 2569469"/>
              <a:gd name="connsiteY0" fmla="*/ 1197424 h 1813072"/>
              <a:gd name="connsiteX1" fmla="*/ 287445 w 2569469"/>
              <a:gd name="connsiteY1" fmla="*/ 236726 h 1813072"/>
              <a:gd name="connsiteX2" fmla="*/ 1850027 w 2569469"/>
              <a:gd name="connsiteY2" fmla="*/ 51530 h 1813072"/>
              <a:gd name="connsiteX3" fmla="*/ 2567657 w 2569469"/>
              <a:gd name="connsiteY3" fmla="*/ 989080 h 1813072"/>
              <a:gd name="connsiteX4" fmla="*/ 1664832 w 2569469"/>
              <a:gd name="connsiteY4" fmla="*/ 1810882 h 1813072"/>
              <a:gd name="connsiteX5" fmla="*/ 125400 w 2569469"/>
              <a:gd name="connsiteY5" fmla="*/ 1197424 h 1813072"/>
              <a:gd name="connsiteX0" fmla="*/ 242993 w 2687062"/>
              <a:gd name="connsiteY0" fmla="*/ 1197424 h 1821464"/>
              <a:gd name="connsiteX1" fmla="*/ 405038 w 2687062"/>
              <a:gd name="connsiteY1" fmla="*/ 236726 h 1821464"/>
              <a:gd name="connsiteX2" fmla="*/ 1967620 w 2687062"/>
              <a:gd name="connsiteY2" fmla="*/ 51530 h 1821464"/>
              <a:gd name="connsiteX3" fmla="*/ 2685250 w 2687062"/>
              <a:gd name="connsiteY3" fmla="*/ 989080 h 1821464"/>
              <a:gd name="connsiteX4" fmla="*/ 1782425 w 2687062"/>
              <a:gd name="connsiteY4" fmla="*/ 1810882 h 1821464"/>
              <a:gd name="connsiteX5" fmla="*/ 242993 w 2687062"/>
              <a:gd name="connsiteY5" fmla="*/ 1197424 h 1821464"/>
              <a:gd name="connsiteX0" fmla="*/ 335374 w 2779443"/>
              <a:gd name="connsiteY0" fmla="*/ 1197424 h 1816421"/>
              <a:gd name="connsiteX1" fmla="*/ 497419 w 2779443"/>
              <a:gd name="connsiteY1" fmla="*/ 236726 h 1816421"/>
              <a:gd name="connsiteX2" fmla="*/ 2060001 w 2779443"/>
              <a:gd name="connsiteY2" fmla="*/ 51530 h 1816421"/>
              <a:gd name="connsiteX3" fmla="*/ 2777631 w 2779443"/>
              <a:gd name="connsiteY3" fmla="*/ 989080 h 1816421"/>
              <a:gd name="connsiteX4" fmla="*/ 1874806 w 2779443"/>
              <a:gd name="connsiteY4" fmla="*/ 1810882 h 1816421"/>
              <a:gd name="connsiteX5" fmla="*/ 335374 w 2779443"/>
              <a:gd name="connsiteY5" fmla="*/ 1197424 h 1816421"/>
              <a:gd name="connsiteX0" fmla="*/ 336295 w 2780941"/>
              <a:gd name="connsiteY0" fmla="*/ 1246981 h 1865978"/>
              <a:gd name="connsiteX1" fmla="*/ 498340 w 2780941"/>
              <a:gd name="connsiteY1" fmla="*/ 286283 h 1865978"/>
              <a:gd name="connsiteX2" fmla="*/ 2084071 w 2780941"/>
              <a:gd name="connsiteY2" fmla="*/ 43213 h 1865978"/>
              <a:gd name="connsiteX3" fmla="*/ 2778552 w 2780941"/>
              <a:gd name="connsiteY3" fmla="*/ 1038637 h 1865978"/>
              <a:gd name="connsiteX4" fmla="*/ 1875727 w 2780941"/>
              <a:gd name="connsiteY4" fmla="*/ 1860439 h 1865978"/>
              <a:gd name="connsiteX5" fmla="*/ 336295 w 2780941"/>
              <a:gd name="connsiteY5" fmla="*/ 1246981 h 1865978"/>
              <a:gd name="connsiteX0" fmla="*/ 151869 w 2596515"/>
              <a:gd name="connsiteY0" fmla="*/ 1246981 h 1862755"/>
              <a:gd name="connsiteX1" fmla="*/ 313914 w 2596515"/>
              <a:gd name="connsiteY1" fmla="*/ 286283 h 1862755"/>
              <a:gd name="connsiteX2" fmla="*/ 1899645 w 2596515"/>
              <a:gd name="connsiteY2" fmla="*/ 43213 h 1862755"/>
              <a:gd name="connsiteX3" fmla="*/ 2594126 w 2596515"/>
              <a:gd name="connsiteY3" fmla="*/ 1038637 h 1862755"/>
              <a:gd name="connsiteX4" fmla="*/ 1691301 w 2596515"/>
              <a:gd name="connsiteY4" fmla="*/ 1860439 h 1862755"/>
              <a:gd name="connsiteX5" fmla="*/ 151869 w 2596515"/>
              <a:gd name="connsiteY5" fmla="*/ 1246981 h 1862755"/>
              <a:gd name="connsiteX0" fmla="*/ 126425 w 2571071"/>
              <a:gd name="connsiteY0" fmla="*/ 1275893 h 1891634"/>
              <a:gd name="connsiteX1" fmla="*/ 288470 w 2571071"/>
              <a:gd name="connsiteY1" fmla="*/ 211022 h 1891634"/>
              <a:gd name="connsiteX2" fmla="*/ 1874201 w 2571071"/>
              <a:gd name="connsiteY2" fmla="*/ 72125 h 1891634"/>
              <a:gd name="connsiteX3" fmla="*/ 2568682 w 2571071"/>
              <a:gd name="connsiteY3" fmla="*/ 1067549 h 1891634"/>
              <a:gd name="connsiteX4" fmla="*/ 1665857 w 2571071"/>
              <a:gd name="connsiteY4" fmla="*/ 1889351 h 1891634"/>
              <a:gd name="connsiteX5" fmla="*/ 126425 w 2571071"/>
              <a:gd name="connsiteY5" fmla="*/ 1275893 h 1891634"/>
              <a:gd name="connsiteX0" fmla="*/ 115436 w 2564020"/>
              <a:gd name="connsiteY0" fmla="*/ 1275893 h 1868600"/>
              <a:gd name="connsiteX1" fmla="*/ 277481 w 2564020"/>
              <a:gd name="connsiteY1" fmla="*/ 211022 h 1868600"/>
              <a:gd name="connsiteX2" fmla="*/ 1863212 w 2564020"/>
              <a:gd name="connsiteY2" fmla="*/ 72125 h 1868600"/>
              <a:gd name="connsiteX3" fmla="*/ 2557693 w 2564020"/>
              <a:gd name="connsiteY3" fmla="*/ 1067549 h 1868600"/>
              <a:gd name="connsiteX4" fmla="*/ 1504397 w 2564020"/>
              <a:gd name="connsiteY4" fmla="*/ 1866201 h 1868600"/>
              <a:gd name="connsiteX5" fmla="*/ 115436 w 2564020"/>
              <a:gd name="connsiteY5" fmla="*/ 1275893 h 186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64020" h="1868600">
                <a:moveTo>
                  <a:pt x="115436" y="1275893"/>
                </a:moveTo>
                <a:cubicBezTo>
                  <a:pt x="-89050" y="1000030"/>
                  <a:pt x="-13815" y="411650"/>
                  <a:pt x="277481" y="211022"/>
                </a:cubicBezTo>
                <a:cubicBezTo>
                  <a:pt x="568777" y="10394"/>
                  <a:pt x="1483177" y="-70630"/>
                  <a:pt x="1863212" y="72125"/>
                </a:cubicBezTo>
                <a:cubicBezTo>
                  <a:pt x="2243247" y="214880"/>
                  <a:pt x="2617495" y="768536"/>
                  <a:pt x="2557693" y="1067549"/>
                </a:cubicBezTo>
                <a:cubicBezTo>
                  <a:pt x="2497891" y="1366562"/>
                  <a:pt x="1876716" y="1831477"/>
                  <a:pt x="1504397" y="1866201"/>
                </a:cubicBezTo>
                <a:cubicBezTo>
                  <a:pt x="1132078" y="1900925"/>
                  <a:pt x="319922" y="1551756"/>
                  <a:pt x="115436" y="1275893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ลูกศรขวา 3">
            <a:extLst>
              <a:ext uri="{FF2B5EF4-FFF2-40B4-BE49-F238E27FC236}">
                <a16:creationId xmlns:a16="http://schemas.microsoft.com/office/drawing/2014/main" id="{FC08AAF0-8E34-3264-CA4F-1DD63434B4A3}"/>
              </a:ext>
            </a:extLst>
          </p:cNvPr>
          <p:cNvSpPr/>
          <p:nvPr/>
        </p:nvSpPr>
        <p:spPr>
          <a:xfrm rot="19562648">
            <a:off x="3668708" y="4260238"/>
            <a:ext cx="1151172" cy="479840"/>
          </a:xfrm>
          <a:prstGeom prst="rightArrow">
            <a:avLst/>
          </a:prstGeom>
          <a:solidFill>
            <a:srgbClr val="00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SW Monsoon</a:t>
            </a:r>
            <a:endParaRPr kumimoji="0" lang="th-TH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1903D2F-5D2B-488B-3360-ECE7C253CCA9}"/>
              </a:ext>
            </a:extLst>
          </p:cNvPr>
          <p:cNvSpPr/>
          <p:nvPr/>
        </p:nvSpPr>
        <p:spPr>
          <a:xfrm rot="18071213">
            <a:off x="7767947" y="-17800"/>
            <a:ext cx="1169025" cy="1336932"/>
          </a:xfrm>
          <a:custGeom>
            <a:avLst/>
            <a:gdLst>
              <a:gd name="connsiteX0" fmla="*/ 2260514 w 2260514"/>
              <a:gd name="connsiteY0" fmla="*/ 0 h 1385302"/>
              <a:gd name="connsiteX1" fmla="*/ 1378011 w 2260514"/>
              <a:gd name="connsiteY1" fmla="*/ 1148316 h 1385302"/>
              <a:gd name="connsiteX2" fmla="*/ 155267 w 2260514"/>
              <a:gd name="connsiteY2" fmla="*/ 1350334 h 1385302"/>
              <a:gd name="connsiteX3" fmla="*/ 17044 w 2260514"/>
              <a:gd name="connsiteY3" fmla="*/ 659218 h 1385302"/>
              <a:gd name="connsiteX4" fmla="*/ 17044 w 2260514"/>
              <a:gd name="connsiteY4" fmla="*/ 659218 h 1385302"/>
              <a:gd name="connsiteX0" fmla="*/ 1378011 w 1378011"/>
              <a:gd name="connsiteY0" fmla="*/ 489098 h 726084"/>
              <a:gd name="connsiteX1" fmla="*/ 155267 w 1378011"/>
              <a:gd name="connsiteY1" fmla="*/ 691116 h 726084"/>
              <a:gd name="connsiteX2" fmla="*/ 17044 w 1378011"/>
              <a:gd name="connsiteY2" fmla="*/ 0 h 726084"/>
              <a:gd name="connsiteX3" fmla="*/ 17044 w 1378011"/>
              <a:gd name="connsiteY3" fmla="*/ 0 h 726084"/>
              <a:gd name="connsiteX0" fmla="*/ 1378011 w 1378011"/>
              <a:gd name="connsiteY0" fmla="*/ 1347691 h 1584677"/>
              <a:gd name="connsiteX1" fmla="*/ 155267 w 1378011"/>
              <a:gd name="connsiteY1" fmla="*/ 1549709 h 1584677"/>
              <a:gd name="connsiteX2" fmla="*/ 17044 w 1378011"/>
              <a:gd name="connsiteY2" fmla="*/ 858593 h 1584677"/>
              <a:gd name="connsiteX3" fmla="*/ 1154814 w 1378011"/>
              <a:gd name="connsiteY3" fmla="*/ 0 h 1584677"/>
              <a:gd name="connsiteX0" fmla="*/ 1223958 w 1223958"/>
              <a:gd name="connsiteY0" fmla="*/ 1347691 h 1647729"/>
              <a:gd name="connsiteX1" fmla="*/ 1214 w 1223958"/>
              <a:gd name="connsiteY1" fmla="*/ 1549709 h 1647729"/>
              <a:gd name="connsiteX2" fmla="*/ 1000761 w 1223958"/>
              <a:gd name="connsiteY2" fmla="*/ 0 h 1647729"/>
              <a:gd name="connsiteX0" fmla="*/ 657548 w 657548"/>
              <a:gd name="connsiteY0" fmla="*/ 1347691 h 1408688"/>
              <a:gd name="connsiteX1" fmla="*/ 3586 w 657548"/>
              <a:gd name="connsiteY1" fmla="*/ 894409 h 1408688"/>
              <a:gd name="connsiteX2" fmla="*/ 434351 w 657548"/>
              <a:gd name="connsiteY2" fmla="*/ 0 h 1408688"/>
              <a:gd name="connsiteX0" fmla="*/ 1098574 w 1098574"/>
              <a:gd name="connsiteY0" fmla="*/ 662818 h 936542"/>
              <a:gd name="connsiteX1" fmla="*/ 21079 w 1098574"/>
              <a:gd name="connsiteY1" fmla="*/ 894409 h 936542"/>
              <a:gd name="connsiteX2" fmla="*/ 451844 w 1098574"/>
              <a:gd name="connsiteY2" fmla="*/ 0 h 936542"/>
              <a:gd name="connsiteX0" fmla="*/ 1032988 w 1032988"/>
              <a:gd name="connsiteY0" fmla="*/ 662818 h 977080"/>
              <a:gd name="connsiteX1" fmla="*/ 25168 w 1032988"/>
              <a:gd name="connsiteY1" fmla="*/ 941800 h 977080"/>
              <a:gd name="connsiteX2" fmla="*/ 386258 w 1032988"/>
              <a:gd name="connsiteY2" fmla="*/ 0 h 977080"/>
              <a:gd name="connsiteX0" fmla="*/ 1015108 w 1015108"/>
              <a:gd name="connsiteY0" fmla="*/ 662818 h 1030188"/>
              <a:gd name="connsiteX1" fmla="*/ 26580 w 1015108"/>
              <a:gd name="connsiteY1" fmla="*/ 1001070 h 1030188"/>
              <a:gd name="connsiteX2" fmla="*/ 368378 w 1015108"/>
              <a:gd name="connsiteY2" fmla="*/ 0 h 1030188"/>
              <a:gd name="connsiteX0" fmla="*/ 1040064 w 1040064"/>
              <a:gd name="connsiteY0" fmla="*/ 662818 h 1136720"/>
              <a:gd name="connsiteX1" fmla="*/ 51536 w 1040064"/>
              <a:gd name="connsiteY1" fmla="*/ 1001070 h 1136720"/>
              <a:gd name="connsiteX2" fmla="*/ 393334 w 1040064"/>
              <a:gd name="connsiteY2" fmla="*/ 0 h 113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40064" h="1136720">
                <a:moveTo>
                  <a:pt x="1040064" y="662818"/>
                </a:moveTo>
                <a:cubicBezTo>
                  <a:pt x="689190" y="887874"/>
                  <a:pt x="226133" y="1372339"/>
                  <a:pt x="51536" y="1001070"/>
                </a:cubicBezTo>
                <a:cubicBezTo>
                  <a:pt x="-123061" y="629801"/>
                  <a:pt x="185095" y="322856"/>
                  <a:pt x="393334" y="0"/>
                </a:cubicBez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สี่เหลี่ยมผืนผ้า 74">
            <a:extLst>
              <a:ext uri="{FF2B5EF4-FFF2-40B4-BE49-F238E27FC236}">
                <a16:creationId xmlns:a16="http://schemas.microsoft.com/office/drawing/2014/main" id="{9796E46E-DF91-7729-8AD5-9654B191A6D9}"/>
              </a:ext>
            </a:extLst>
          </p:cNvPr>
          <p:cNvSpPr/>
          <p:nvPr/>
        </p:nvSpPr>
        <p:spPr>
          <a:xfrm>
            <a:off x="0" y="-36603"/>
            <a:ext cx="12192000" cy="690563"/>
          </a:xfrm>
          <a:prstGeom prst="rect">
            <a:avLst/>
          </a:prstGeom>
          <a:solidFill>
            <a:sysClr val="windowText" lastClr="00000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lvl="0" algn="ctr">
              <a:defRPr/>
            </a:pPr>
            <a:r>
              <a:rPr kumimoji="0" lang="th-TH" altLang="th-TH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คาดหมายลักษณะอากาศ เดือน </a:t>
            </a:r>
            <a:r>
              <a:rPr lang="th-TH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มิถุนายน</a:t>
            </a:r>
            <a:r>
              <a:rPr kumimoji="0" lang="th-TH" altLang="th-TH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พ.ศ.</a:t>
            </a:r>
            <a:r>
              <a:rPr kumimoji="0" lang="en-US" altLang="th-TH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2569</a:t>
            </a:r>
            <a:endParaRPr kumimoji="0" lang="th-TH" altLang="th-TH" sz="40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32" name="รูปแบบอิสระ: รูปร่าง 6">
            <a:extLst>
              <a:ext uri="{FF2B5EF4-FFF2-40B4-BE49-F238E27FC236}">
                <a16:creationId xmlns:a16="http://schemas.microsoft.com/office/drawing/2014/main" id="{6F4207B2-3EFD-CFB6-A147-7BB442C02486}"/>
              </a:ext>
            </a:extLst>
          </p:cNvPr>
          <p:cNvSpPr/>
          <p:nvPr/>
        </p:nvSpPr>
        <p:spPr>
          <a:xfrm>
            <a:off x="-240102" y="3406636"/>
            <a:ext cx="13329706" cy="2473975"/>
          </a:xfrm>
          <a:custGeom>
            <a:avLst/>
            <a:gdLst>
              <a:gd name="connsiteX0" fmla="*/ 7039429 w 7039429"/>
              <a:gd name="connsiteY0" fmla="*/ 1109051 h 1109051"/>
              <a:gd name="connsiteX1" fmla="*/ 6183086 w 7039429"/>
              <a:gd name="connsiteY1" fmla="*/ 252708 h 1109051"/>
              <a:gd name="connsiteX2" fmla="*/ 3062515 w 7039429"/>
              <a:gd name="connsiteY2" fmla="*/ 1094536 h 1109051"/>
              <a:gd name="connsiteX3" fmla="*/ 1364343 w 7039429"/>
              <a:gd name="connsiteY3" fmla="*/ 5965 h 1109051"/>
              <a:gd name="connsiteX4" fmla="*/ 0 w 7039429"/>
              <a:gd name="connsiteY4" fmla="*/ 630079 h 1109051"/>
              <a:gd name="connsiteX5" fmla="*/ 0 w 7039429"/>
              <a:gd name="connsiteY5" fmla="*/ 630079 h 1109051"/>
              <a:gd name="connsiteX0" fmla="*/ 7039429 w 7039429"/>
              <a:gd name="connsiteY0" fmla="*/ 1109051 h 1109051"/>
              <a:gd name="connsiteX1" fmla="*/ 5776686 w 7039429"/>
              <a:gd name="connsiteY1" fmla="*/ 383337 h 1109051"/>
              <a:gd name="connsiteX2" fmla="*/ 3062515 w 7039429"/>
              <a:gd name="connsiteY2" fmla="*/ 1094536 h 1109051"/>
              <a:gd name="connsiteX3" fmla="*/ 1364343 w 7039429"/>
              <a:gd name="connsiteY3" fmla="*/ 5965 h 1109051"/>
              <a:gd name="connsiteX4" fmla="*/ 0 w 7039429"/>
              <a:gd name="connsiteY4" fmla="*/ 630079 h 1109051"/>
              <a:gd name="connsiteX5" fmla="*/ 0 w 7039429"/>
              <a:gd name="connsiteY5" fmla="*/ 630079 h 1109051"/>
              <a:gd name="connsiteX0" fmla="*/ 7039429 w 7039429"/>
              <a:gd name="connsiteY0" fmla="*/ 1109051 h 1109051"/>
              <a:gd name="connsiteX1" fmla="*/ 5776686 w 7039429"/>
              <a:gd name="connsiteY1" fmla="*/ 383337 h 1109051"/>
              <a:gd name="connsiteX2" fmla="*/ 3062515 w 7039429"/>
              <a:gd name="connsiteY2" fmla="*/ 1094536 h 1109051"/>
              <a:gd name="connsiteX3" fmla="*/ 1364343 w 7039429"/>
              <a:gd name="connsiteY3" fmla="*/ 5965 h 1109051"/>
              <a:gd name="connsiteX4" fmla="*/ 0 w 7039429"/>
              <a:gd name="connsiteY4" fmla="*/ 630079 h 1109051"/>
              <a:gd name="connsiteX5" fmla="*/ 0 w 7039429"/>
              <a:gd name="connsiteY5" fmla="*/ 630079 h 1109051"/>
              <a:gd name="connsiteX0" fmla="*/ 7402286 w 7402286"/>
              <a:gd name="connsiteY0" fmla="*/ 1036479 h 1098214"/>
              <a:gd name="connsiteX1" fmla="*/ 5776686 w 7402286"/>
              <a:gd name="connsiteY1" fmla="*/ 383337 h 1098214"/>
              <a:gd name="connsiteX2" fmla="*/ 3062515 w 7402286"/>
              <a:gd name="connsiteY2" fmla="*/ 1094536 h 1098214"/>
              <a:gd name="connsiteX3" fmla="*/ 1364343 w 7402286"/>
              <a:gd name="connsiteY3" fmla="*/ 5965 h 1098214"/>
              <a:gd name="connsiteX4" fmla="*/ 0 w 7402286"/>
              <a:gd name="connsiteY4" fmla="*/ 630079 h 1098214"/>
              <a:gd name="connsiteX5" fmla="*/ 0 w 7402286"/>
              <a:gd name="connsiteY5" fmla="*/ 630079 h 1098214"/>
              <a:gd name="connsiteX0" fmla="*/ 7402286 w 7402286"/>
              <a:gd name="connsiteY0" fmla="*/ 1036479 h 1095768"/>
              <a:gd name="connsiteX1" fmla="*/ 5762172 w 7402286"/>
              <a:gd name="connsiteY1" fmla="*/ 238194 h 1095768"/>
              <a:gd name="connsiteX2" fmla="*/ 3062515 w 7402286"/>
              <a:gd name="connsiteY2" fmla="*/ 1094536 h 1095768"/>
              <a:gd name="connsiteX3" fmla="*/ 1364343 w 7402286"/>
              <a:gd name="connsiteY3" fmla="*/ 5965 h 1095768"/>
              <a:gd name="connsiteX4" fmla="*/ 0 w 7402286"/>
              <a:gd name="connsiteY4" fmla="*/ 630079 h 1095768"/>
              <a:gd name="connsiteX5" fmla="*/ 0 w 7402286"/>
              <a:gd name="connsiteY5" fmla="*/ 630079 h 1095768"/>
              <a:gd name="connsiteX0" fmla="*/ 7170058 w 7170058"/>
              <a:gd name="connsiteY0" fmla="*/ 1050993 h 1095765"/>
              <a:gd name="connsiteX1" fmla="*/ 5762172 w 7170058"/>
              <a:gd name="connsiteY1" fmla="*/ 238194 h 1095765"/>
              <a:gd name="connsiteX2" fmla="*/ 3062515 w 7170058"/>
              <a:gd name="connsiteY2" fmla="*/ 1094536 h 1095765"/>
              <a:gd name="connsiteX3" fmla="*/ 1364343 w 7170058"/>
              <a:gd name="connsiteY3" fmla="*/ 5965 h 1095765"/>
              <a:gd name="connsiteX4" fmla="*/ 0 w 7170058"/>
              <a:gd name="connsiteY4" fmla="*/ 630079 h 1095765"/>
              <a:gd name="connsiteX5" fmla="*/ 0 w 7170058"/>
              <a:gd name="connsiteY5" fmla="*/ 630079 h 1095765"/>
              <a:gd name="connsiteX0" fmla="*/ 7170058 w 7170058"/>
              <a:gd name="connsiteY0" fmla="*/ 1050993 h 1095765"/>
              <a:gd name="connsiteX1" fmla="*/ 5762172 w 7170058"/>
              <a:gd name="connsiteY1" fmla="*/ 238194 h 1095765"/>
              <a:gd name="connsiteX2" fmla="*/ 2685143 w 7170058"/>
              <a:gd name="connsiteY2" fmla="*/ 1094536 h 1095765"/>
              <a:gd name="connsiteX3" fmla="*/ 1364343 w 7170058"/>
              <a:gd name="connsiteY3" fmla="*/ 5965 h 1095765"/>
              <a:gd name="connsiteX4" fmla="*/ 0 w 7170058"/>
              <a:gd name="connsiteY4" fmla="*/ 630079 h 1095765"/>
              <a:gd name="connsiteX5" fmla="*/ 0 w 7170058"/>
              <a:gd name="connsiteY5" fmla="*/ 630079 h 1095765"/>
              <a:gd name="connsiteX0" fmla="*/ 7170058 w 7170058"/>
              <a:gd name="connsiteY0" fmla="*/ 1050993 h 1094749"/>
              <a:gd name="connsiteX1" fmla="*/ 5428344 w 7170058"/>
              <a:gd name="connsiteY1" fmla="*/ 107565 h 1094749"/>
              <a:gd name="connsiteX2" fmla="*/ 2685143 w 7170058"/>
              <a:gd name="connsiteY2" fmla="*/ 1094536 h 1094749"/>
              <a:gd name="connsiteX3" fmla="*/ 1364343 w 7170058"/>
              <a:gd name="connsiteY3" fmla="*/ 5965 h 1094749"/>
              <a:gd name="connsiteX4" fmla="*/ 0 w 7170058"/>
              <a:gd name="connsiteY4" fmla="*/ 630079 h 1094749"/>
              <a:gd name="connsiteX5" fmla="*/ 0 w 7170058"/>
              <a:gd name="connsiteY5" fmla="*/ 630079 h 1094749"/>
              <a:gd name="connsiteX0" fmla="*/ 7170058 w 7170058"/>
              <a:gd name="connsiteY0" fmla="*/ 1050008 h 1050229"/>
              <a:gd name="connsiteX1" fmla="*/ 5428344 w 7170058"/>
              <a:gd name="connsiteY1" fmla="*/ 106580 h 1050229"/>
              <a:gd name="connsiteX2" fmla="*/ 2830285 w 7170058"/>
              <a:gd name="connsiteY2" fmla="*/ 1050008 h 1050229"/>
              <a:gd name="connsiteX3" fmla="*/ 1364343 w 7170058"/>
              <a:gd name="connsiteY3" fmla="*/ 4980 h 1050229"/>
              <a:gd name="connsiteX4" fmla="*/ 0 w 7170058"/>
              <a:gd name="connsiteY4" fmla="*/ 629094 h 1050229"/>
              <a:gd name="connsiteX5" fmla="*/ 0 w 7170058"/>
              <a:gd name="connsiteY5" fmla="*/ 629094 h 1050229"/>
              <a:gd name="connsiteX0" fmla="*/ 7170058 w 7170058"/>
              <a:gd name="connsiteY0" fmla="*/ 1021182 h 1021295"/>
              <a:gd name="connsiteX1" fmla="*/ 5428344 w 7170058"/>
              <a:gd name="connsiteY1" fmla="*/ 77754 h 1021295"/>
              <a:gd name="connsiteX2" fmla="*/ 2830285 w 7170058"/>
              <a:gd name="connsiteY2" fmla="*/ 1021182 h 1021295"/>
              <a:gd name="connsiteX3" fmla="*/ 1306286 w 7170058"/>
              <a:gd name="connsiteY3" fmla="*/ 5183 h 1021295"/>
              <a:gd name="connsiteX4" fmla="*/ 0 w 7170058"/>
              <a:gd name="connsiteY4" fmla="*/ 600268 h 1021295"/>
              <a:gd name="connsiteX5" fmla="*/ 0 w 7170058"/>
              <a:gd name="connsiteY5" fmla="*/ 600268 h 1021295"/>
              <a:gd name="connsiteX0" fmla="*/ 7170058 w 7170058"/>
              <a:gd name="connsiteY0" fmla="*/ 1349828 h 1352061"/>
              <a:gd name="connsiteX1" fmla="*/ 4804229 w 7170058"/>
              <a:gd name="connsiteY1" fmla="*/ 0 h 1352061"/>
              <a:gd name="connsiteX2" fmla="*/ 2830285 w 7170058"/>
              <a:gd name="connsiteY2" fmla="*/ 1349828 h 1352061"/>
              <a:gd name="connsiteX3" fmla="*/ 1306286 w 7170058"/>
              <a:gd name="connsiteY3" fmla="*/ 333829 h 1352061"/>
              <a:gd name="connsiteX4" fmla="*/ 0 w 7170058"/>
              <a:gd name="connsiteY4" fmla="*/ 928914 h 1352061"/>
              <a:gd name="connsiteX5" fmla="*/ 0 w 7170058"/>
              <a:gd name="connsiteY5" fmla="*/ 928914 h 1352061"/>
              <a:gd name="connsiteX0" fmla="*/ 7170058 w 7170058"/>
              <a:gd name="connsiteY0" fmla="*/ 1352483 h 1352483"/>
              <a:gd name="connsiteX1" fmla="*/ 4804229 w 7170058"/>
              <a:gd name="connsiteY1" fmla="*/ 2655 h 1352483"/>
              <a:gd name="connsiteX2" fmla="*/ 3164113 w 7170058"/>
              <a:gd name="connsiteY2" fmla="*/ 989625 h 1352483"/>
              <a:gd name="connsiteX3" fmla="*/ 1306286 w 7170058"/>
              <a:gd name="connsiteY3" fmla="*/ 336484 h 1352483"/>
              <a:gd name="connsiteX4" fmla="*/ 0 w 7170058"/>
              <a:gd name="connsiteY4" fmla="*/ 931569 h 1352483"/>
              <a:gd name="connsiteX5" fmla="*/ 0 w 7170058"/>
              <a:gd name="connsiteY5" fmla="*/ 931569 h 1352483"/>
              <a:gd name="connsiteX0" fmla="*/ 7300687 w 7300687"/>
              <a:gd name="connsiteY0" fmla="*/ 1323065 h 1323065"/>
              <a:gd name="connsiteX1" fmla="*/ 4804229 w 7300687"/>
              <a:gd name="connsiteY1" fmla="*/ 2266 h 1323065"/>
              <a:gd name="connsiteX2" fmla="*/ 3164113 w 7300687"/>
              <a:gd name="connsiteY2" fmla="*/ 989236 h 1323065"/>
              <a:gd name="connsiteX3" fmla="*/ 1306286 w 7300687"/>
              <a:gd name="connsiteY3" fmla="*/ 336095 h 1323065"/>
              <a:gd name="connsiteX4" fmla="*/ 0 w 7300687"/>
              <a:gd name="connsiteY4" fmla="*/ 931180 h 1323065"/>
              <a:gd name="connsiteX5" fmla="*/ 0 w 7300687"/>
              <a:gd name="connsiteY5" fmla="*/ 931180 h 1323065"/>
              <a:gd name="connsiteX0" fmla="*/ 7300687 w 7300687"/>
              <a:gd name="connsiteY0" fmla="*/ 1323065 h 1346397"/>
              <a:gd name="connsiteX1" fmla="*/ 4804229 w 7300687"/>
              <a:gd name="connsiteY1" fmla="*/ 2266 h 1346397"/>
              <a:gd name="connsiteX2" fmla="*/ 3164113 w 7300687"/>
              <a:gd name="connsiteY2" fmla="*/ 989236 h 1346397"/>
              <a:gd name="connsiteX3" fmla="*/ 1306286 w 7300687"/>
              <a:gd name="connsiteY3" fmla="*/ 336095 h 1346397"/>
              <a:gd name="connsiteX4" fmla="*/ 0 w 7300687"/>
              <a:gd name="connsiteY4" fmla="*/ 931180 h 1346397"/>
              <a:gd name="connsiteX5" fmla="*/ 0 w 7300687"/>
              <a:gd name="connsiteY5" fmla="*/ 931180 h 1346397"/>
              <a:gd name="connsiteX0" fmla="*/ 7300687 w 7300687"/>
              <a:gd name="connsiteY0" fmla="*/ 1453474 h 1475091"/>
              <a:gd name="connsiteX1" fmla="*/ 5094515 w 7300687"/>
              <a:gd name="connsiteY1" fmla="*/ 2047 h 1475091"/>
              <a:gd name="connsiteX2" fmla="*/ 3164113 w 7300687"/>
              <a:gd name="connsiteY2" fmla="*/ 1119645 h 1475091"/>
              <a:gd name="connsiteX3" fmla="*/ 1306286 w 7300687"/>
              <a:gd name="connsiteY3" fmla="*/ 466504 h 1475091"/>
              <a:gd name="connsiteX4" fmla="*/ 0 w 7300687"/>
              <a:gd name="connsiteY4" fmla="*/ 1061589 h 1475091"/>
              <a:gd name="connsiteX5" fmla="*/ 0 w 7300687"/>
              <a:gd name="connsiteY5" fmla="*/ 1061589 h 1475091"/>
              <a:gd name="connsiteX0" fmla="*/ 7300687 w 7300687"/>
              <a:gd name="connsiteY0" fmla="*/ 1381019 h 1403557"/>
              <a:gd name="connsiteX1" fmla="*/ 4934858 w 7300687"/>
              <a:gd name="connsiteY1" fmla="*/ 2164 h 1403557"/>
              <a:gd name="connsiteX2" fmla="*/ 3164113 w 7300687"/>
              <a:gd name="connsiteY2" fmla="*/ 1047190 h 1403557"/>
              <a:gd name="connsiteX3" fmla="*/ 1306286 w 7300687"/>
              <a:gd name="connsiteY3" fmla="*/ 394049 h 1403557"/>
              <a:gd name="connsiteX4" fmla="*/ 0 w 7300687"/>
              <a:gd name="connsiteY4" fmla="*/ 989134 h 1403557"/>
              <a:gd name="connsiteX5" fmla="*/ 0 w 7300687"/>
              <a:gd name="connsiteY5" fmla="*/ 989134 h 1403557"/>
              <a:gd name="connsiteX0" fmla="*/ 11504198 w 11504198"/>
              <a:gd name="connsiteY0" fmla="*/ 1408664 h 1430904"/>
              <a:gd name="connsiteX1" fmla="*/ 4934858 w 11504198"/>
              <a:gd name="connsiteY1" fmla="*/ 2513 h 1430904"/>
              <a:gd name="connsiteX2" fmla="*/ 3164113 w 11504198"/>
              <a:gd name="connsiteY2" fmla="*/ 1047539 h 1430904"/>
              <a:gd name="connsiteX3" fmla="*/ 1306286 w 11504198"/>
              <a:gd name="connsiteY3" fmla="*/ 394398 h 1430904"/>
              <a:gd name="connsiteX4" fmla="*/ 0 w 11504198"/>
              <a:gd name="connsiteY4" fmla="*/ 989483 h 1430904"/>
              <a:gd name="connsiteX5" fmla="*/ 0 w 11504198"/>
              <a:gd name="connsiteY5" fmla="*/ 989483 h 1430904"/>
              <a:gd name="connsiteX0" fmla="*/ 11504198 w 11504198"/>
              <a:gd name="connsiteY0" fmla="*/ 1414278 h 1414278"/>
              <a:gd name="connsiteX1" fmla="*/ 9457030 w 11504198"/>
              <a:gd name="connsiteY1" fmla="*/ 612095 h 1414278"/>
              <a:gd name="connsiteX2" fmla="*/ 4934858 w 11504198"/>
              <a:gd name="connsiteY2" fmla="*/ 8127 h 1414278"/>
              <a:gd name="connsiteX3" fmla="*/ 3164113 w 11504198"/>
              <a:gd name="connsiteY3" fmla="*/ 1053153 h 1414278"/>
              <a:gd name="connsiteX4" fmla="*/ 1306286 w 11504198"/>
              <a:gd name="connsiteY4" fmla="*/ 400012 h 1414278"/>
              <a:gd name="connsiteX5" fmla="*/ 0 w 11504198"/>
              <a:gd name="connsiteY5" fmla="*/ 995097 h 1414278"/>
              <a:gd name="connsiteX6" fmla="*/ 0 w 11504198"/>
              <a:gd name="connsiteY6" fmla="*/ 995097 h 1414278"/>
              <a:gd name="connsiteX0" fmla="*/ 11504198 w 11504198"/>
              <a:gd name="connsiteY0" fmla="*/ 1406390 h 1406390"/>
              <a:gd name="connsiteX1" fmla="*/ 9457030 w 11504198"/>
              <a:gd name="connsiteY1" fmla="*/ 604207 h 1406390"/>
              <a:gd name="connsiteX2" fmla="*/ 7300684 w 11504198"/>
              <a:gd name="connsiteY2" fmla="*/ 945401 h 1406390"/>
              <a:gd name="connsiteX3" fmla="*/ 4934858 w 11504198"/>
              <a:gd name="connsiteY3" fmla="*/ 239 h 1406390"/>
              <a:gd name="connsiteX4" fmla="*/ 3164113 w 11504198"/>
              <a:gd name="connsiteY4" fmla="*/ 1045265 h 1406390"/>
              <a:gd name="connsiteX5" fmla="*/ 1306286 w 11504198"/>
              <a:gd name="connsiteY5" fmla="*/ 392124 h 1406390"/>
              <a:gd name="connsiteX6" fmla="*/ 0 w 11504198"/>
              <a:gd name="connsiteY6" fmla="*/ 987209 h 1406390"/>
              <a:gd name="connsiteX7" fmla="*/ 0 w 11504198"/>
              <a:gd name="connsiteY7" fmla="*/ 987209 h 1406390"/>
              <a:gd name="connsiteX0" fmla="*/ 11504198 w 11504198"/>
              <a:gd name="connsiteY0" fmla="*/ 1351814 h 1351814"/>
              <a:gd name="connsiteX1" fmla="*/ 9457030 w 11504198"/>
              <a:gd name="connsiteY1" fmla="*/ 549631 h 1351814"/>
              <a:gd name="connsiteX2" fmla="*/ 7300684 w 11504198"/>
              <a:gd name="connsiteY2" fmla="*/ 890825 h 1351814"/>
              <a:gd name="connsiteX3" fmla="*/ 5139574 w 11504198"/>
              <a:gd name="connsiteY3" fmla="*/ 254 h 1351814"/>
              <a:gd name="connsiteX4" fmla="*/ 3164113 w 11504198"/>
              <a:gd name="connsiteY4" fmla="*/ 990689 h 1351814"/>
              <a:gd name="connsiteX5" fmla="*/ 1306286 w 11504198"/>
              <a:gd name="connsiteY5" fmla="*/ 337548 h 1351814"/>
              <a:gd name="connsiteX6" fmla="*/ 0 w 11504198"/>
              <a:gd name="connsiteY6" fmla="*/ 932633 h 1351814"/>
              <a:gd name="connsiteX7" fmla="*/ 0 w 11504198"/>
              <a:gd name="connsiteY7" fmla="*/ 932633 h 1351814"/>
              <a:gd name="connsiteX0" fmla="*/ 11504198 w 11504198"/>
              <a:gd name="connsiteY0" fmla="*/ 1351562 h 1351562"/>
              <a:gd name="connsiteX1" fmla="*/ 9457030 w 11504198"/>
              <a:gd name="connsiteY1" fmla="*/ 549379 h 1351562"/>
              <a:gd name="connsiteX2" fmla="*/ 7355275 w 11504198"/>
              <a:gd name="connsiteY2" fmla="*/ 999756 h 1351562"/>
              <a:gd name="connsiteX3" fmla="*/ 5139574 w 11504198"/>
              <a:gd name="connsiteY3" fmla="*/ 2 h 1351562"/>
              <a:gd name="connsiteX4" fmla="*/ 3164113 w 11504198"/>
              <a:gd name="connsiteY4" fmla="*/ 990437 h 1351562"/>
              <a:gd name="connsiteX5" fmla="*/ 1306286 w 11504198"/>
              <a:gd name="connsiteY5" fmla="*/ 337296 h 1351562"/>
              <a:gd name="connsiteX6" fmla="*/ 0 w 11504198"/>
              <a:gd name="connsiteY6" fmla="*/ 932381 h 1351562"/>
              <a:gd name="connsiteX7" fmla="*/ 0 w 11504198"/>
              <a:gd name="connsiteY7" fmla="*/ 932381 h 1351562"/>
              <a:gd name="connsiteX0" fmla="*/ 11504198 w 11504198"/>
              <a:gd name="connsiteY0" fmla="*/ 1351562 h 1351562"/>
              <a:gd name="connsiteX1" fmla="*/ 9593507 w 11504198"/>
              <a:gd name="connsiteY1" fmla="*/ 672209 h 1351562"/>
              <a:gd name="connsiteX2" fmla="*/ 7355275 w 11504198"/>
              <a:gd name="connsiteY2" fmla="*/ 999756 h 1351562"/>
              <a:gd name="connsiteX3" fmla="*/ 5139574 w 11504198"/>
              <a:gd name="connsiteY3" fmla="*/ 2 h 1351562"/>
              <a:gd name="connsiteX4" fmla="*/ 3164113 w 11504198"/>
              <a:gd name="connsiteY4" fmla="*/ 990437 h 1351562"/>
              <a:gd name="connsiteX5" fmla="*/ 1306286 w 11504198"/>
              <a:gd name="connsiteY5" fmla="*/ 337296 h 1351562"/>
              <a:gd name="connsiteX6" fmla="*/ 0 w 11504198"/>
              <a:gd name="connsiteY6" fmla="*/ 932381 h 1351562"/>
              <a:gd name="connsiteX7" fmla="*/ 0 w 11504198"/>
              <a:gd name="connsiteY7" fmla="*/ 932381 h 1351562"/>
              <a:gd name="connsiteX0" fmla="*/ 11504198 w 11504198"/>
              <a:gd name="connsiteY0" fmla="*/ 1351562 h 1389681"/>
              <a:gd name="connsiteX1" fmla="*/ 9593507 w 11504198"/>
              <a:gd name="connsiteY1" fmla="*/ 672209 h 1389681"/>
              <a:gd name="connsiteX2" fmla="*/ 7355275 w 11504198"/>
              <a:gd name="connsiteY2" fmla="*/ 999756 h 1389681"/>
              <a:gd name="connsiteX3" fmla="*/ 5139574 w 11504198"/>
              <a:gd name="connsiteY3" fmla="*/ 2 h 1389681"/>
              <a:gd name="connsiteX4" fmla="*/ 3164113 w 11504198"/>
              <a:gd name="connsiteY4" fmla="*/ 990437 h 1389681"/>
              <a:gd name="connsiteX5" fmla="*/ 1306286 w 11504198"/>
              <a:gd name="connsiteY5" fmla="*/ 337296 h 1389681"/>
              <a:gd name="connsiteX6" fmla="*/ 0 w 11504198"/>
              <a:gd name="connsiteY6" fmla="*/ 932381 h 1389681"/>
              <a:gd name="connsiteX7" fmla="*/ 0 w 11504198"/>
              <a:gd name="connsiteY7" fmla="*/ 932381 h 1389681"/>
              <a:gd name="connsiteX0" fmla="*/ 11504198 w 11504198"/>
              <a:gd name="connsiteY0" fmla="*/ 1351562 h 1389681"/>
              <a:gd name="connsiteX1" fmla="*/ 9593507 w 11504198"/>
              <a:gd name="connsiteY1" fmla="*/ 672209 h 1389681"/>
              <a:gd name="connsiteX2" fmla="*/ 7355275 w 11504198"/>
              <a:gd name="connsiteY2" fmla="*/ 999756 h 1389681"/>
              <a:gd name="connsiteX3" fmla="*/ 5139574 w 11504198"/>
              <a:gd name="connsiteY3" fmla="*/ 2 h 1389681"/>
              <a:gd name="connsiteX4" fmla="*/ 3164113 w 11504198"/>
              <a:gd name="connsiteY4" fmla="*/ 990437 h 1389681"/>
              <a:gd name="connsiteX5" fmla="*/ 1306286 w 11504198"/>
              <a:gd name="connsiteY5" fmla="*/ 337296 h 1389681"/>
              <a:gd name="connsiteX6" fmla="*/ 0 w 11504198"/>
              <a:gd name="connsiteY6" fmla="*/ 932381 h 1389681"/>
              <a:gd name="connsiteX7" fmla="*/ 0 w 11504198"/>
              <a:gd name="connsiteY7" fmla="*/ 932381 h 1389681"/>
              <a:gd name="connsiteX0" fmla="*/ 11504198 w 11504198"/>
              <a:gd name="connsiteY0" fmla="*/ 1351562 h 1389681"/>
              <a:gd name="connsiteX1" fmla="*/ 9593507 w 11504198"/>
              <a:gd name="connsiteY1" fmla="*/ 672209 h 1389681"/>
              <a:gd name="connsiteX2" fmla="*/ 7355275 w 11504198"/>
              <a:gd name="connsiteY2" fmla="*/ 999756 h 1389681"/>
              <a:gd name="connsiteX3" fmla="*/ 5139574 w 11504198"/>
              <a:gd name="connsiteY3" fmla="*/ 2 h 1389681"/>
              <a:gd name="connsiteX4" fmla="*/ 3164113 w 11504198"/>
              <a:gd name="connsiteY4" fmla="*/ 990437 h 1389681"/>
              <a:gd name="connsiteX5" fmla="*/ 1306286 w 11504198"/>
              <a:gd name="connsiteY5" fmla="*/ 337296 h 1389681"/>
              <a:gd name="connsiteX6" fmla="*/ 0 w 11504198"/>
              <a:gd name="connsiteY6" fmla="*/ 932381 h 1389681"/>
              <a:gd name="connsiteX7" fmla="*/ 0 w 11504198"/>
              <a:gd name="connsiteY7" fmla="*/ 932381 h 1389681"/>
              <a:gd name="connsiteX0" fmla="*/ 11504198 w 11504198"/>
              <a:gd name="connsiteY0" fmla="*/ 1351562 h 1387365"/>
              <a:gd name="connsiteX1" fmla="*/ 9593507 w 11504198"/>
              <a:gd name="connsiteY1" fmla="*/ 672209 h 1387365"/>
              <a:gd name="connsiteX2" fmla="*/ 7355275 w 11504198"/>
              <a:gd name="connsiteY2" fmla="*/ 999756 h 1387365"/>
              <a:gd name="connsiteX3" fmla="*/ 5139574 w 11504198"/>
              <a:gd name="connsiteY3" fmla="*/ 2 h 1387365"/>
              <a:gd name="connsiteX4" fmla="*/ 3164113 w 11504198"/>
              <a:gd name="connsiteY4" fmla="*/ 990437 h 1387365"/>
              <a:gd name="connsiteX5" fmla="*/ 1306286 w 11504198"/>
              <a:gd name="connsiteY5" fmla="*/ 337296 h 1387365"/>
              <a:gd name="connsiteX6" fmla="*/ 0 w 11504198"/>
              <a:gd name="connsiteY6" fmla="*/ 932381 h 1387365"/>
              <a:gd name="connsiteX7" fmla="*/ 0 w 11504198"/>
              <a:gd name="connsiteY7" fmla="*/ 932381 h 1387365"/>
              <a:gd name="connsiteX0" fmla="*/ 11504198 w 11504198"/>
              <a:gd name="connsiteY0" fmla="*/ 1351562 h 1390469"/>
              <a:gd name="connsiteX1" fmla="*/ 9661746 w 11504198"/>
              <a:gd name="connsiteY1" fmla="*/ 740448 h 1390469"/>
              <a:gd name="connsiteX2" fmla="*/ 7355275 w 11504198"/>
              <a:gd name="connsiteY2" fmla="*/ 999756 h 1390469"/>
              <a:gd name="connsiteX3" fmla="*/ 5139574 w 11504198"/>
              <a:gd name="connsiteY3" fmla="*/ 2 h 1390469"/>
              <a:gd name="connsiteX4" fmla="*/ 3164113 w 11504198"/>
              <a:gd name="connsiteY4" fmla="*/ 990437 h 1390469"/>
              <a:gd name="connsiteX5" fmla="*/ 1306286 w 11504198"/>
              <a:gd name="connsiteY5" fmla="*/ 337296 h 1390469"/>
              <a:gd name="connsiteX6" fmla="*/ 0 w 11504198"/>
              <a:gd name="connsiteY6" fmla="*/ 932381 h 1390469"/>
              <a:gd name="connsiteX7" fmla="*/ 0 w 11504198"/>
              <a:gd name="connsiteY7" fmla="*/ 932381 h 1390469"/>
              <a:gd name="connsiteX0" fmla="*/ 11504198 w 11504198"/>
              <a:gd name="connsiteY0" fmla="*/ 1352404 h 1391311"/>
              <a:gd name="connsiteX1" fmla="*/ 9661746 w 11504198"/>
              <a:gd name="connsiteY1" fmla="*/ 741290 h 1391311"/>
              <a:gd name="connsiteX2" fmla="*/ 7368923 w 11504198"/>
              <a:gd name="connsiteY2" fmla="*/ 1191667 h 1391311"/>
              <a:gd name="connsiteX3" fmla="*/ 5139574 w 11504198"/>
              <a:gd name="connsiteY3" fmla="*/ 844 h 1391311"/>
              <a:gd name="connsiteX4" fmla="*/ 3164113 w 11504198"/>
              <a:gd name="connsiteY4" fmla="*/ 991279 h 1391311"/>
              <a:gd name="connsiteX5" fmla="*/ 1306286 w 11504198"/>
              <a:gd name="connsiteY5" fmla="*/ 338138 h 1391311"/>
              <a:gd name="connsiteX6" fmla="*/ 0 w 11504198"/>
              <a:gd name="connsiteY6" fmla="*/ 933223 h 1391311"/>
              <a:gd name="connsiteX7" fmla="*/ 0 w 11504198"/>
              <a:gd name="connsiteY7" fmla="*/ 933223 h 1391311"/>
              <a:gd name="connsiteX0" fmla="*/ 11504198 w 11504198"/>
              <a:gd name="connsiteY0" fmla="*/ 1352404 h 1392705"/>
              <a:gd name="connsiteX1" fmla="*/ 9661746 w 11504198"/>
              <a:gd name="connsiteY1" fmla="*/ 768585 h 1392705"/>
              <a:gd name="connsiteX2" fmla="*/ 7368923 w 11504198"/>
              <a:gd name="connsiteY2" fmla="*/ 1191667 h 1392705"/>
              <a:gd name="connsiteX3" fmla="*/ 5139574 w 11504198"/>
              <a:gd name="connsiteY3" fmla="*/ 844 h 1392705"/>
              <a:gd name="connsiteX4" fmla="*/ 3164113 w 11504198"/>
              <a:gd name="connsiteY4" fmla="*/ 991279 h 1392705"/>
              <a:gd name="connsiteX5" fmla="*/ 1306286 w 11504198"/>
              <a:gd name="connsiteY5" fmla="*/ 338138 h 1392705"/>
              <a:gd name="connsiteX6" fmla="*/ 0 w 11504198"/>
              <a:gd name="connsiteY6" fmla="*/ 933223 h 1392705"/>
              <a:gd name="connsiteX7" fmla="*/ 0 w 11504198"/>
              <a:gd name="connsiteY7" fmla="*/ 933223 h 1392705"/>
              <a:gd name="connsiteX0" fmla="*/ 11828289 w 11828289"/>
              <a:gd name="connsiteY0" fmla="*/ 1352404 h 1392705"/>
              <a:gd name="connsiteX1" fmla="*/ 9985837 w 11828289"/>
              <a:gd name="connsiteY1" fmla="*/ 768585 h 1392705"/>
              <a:gd name="connsiteX2" fmla="*/ 7693014 w 11828289"/>
              <a:gd name="connsiteY2" fmla="*/ 1191667 h 1392705"/>
              <a:gd name="connsiteX3" fmla="*/ 5463665 w 11828289"/>
              <a:gd name="connsiteY3" fmla="*/ 844 h 1392705"/>
              <a:gd name="connsiteX4" fmla="*/ 3488204 w 11828289"/>
              <a:gd name="connsiteY4" fmla="*/ 991279 h 1392705"/>
              <a:gd name="connsiteX5" fmla="*/ 1630377 w 11828289"/>
              <a:gd name="connsiteY5" fmla="*/ 338138 h 1392705"/>
              <a:gd name="connsiteX6" fmla="*/ 324091 w 11828289"/>
              <a:gd name="connsiteY6" fmla="*/ 933223 h 1392705"/>
              <a:gd name="connsiteX7" fmla="*/ 0 w 11828289"/>
              <a:gd name="connsiteY7" fmla="*/ 933223 h 1392705"/>
              <a:gd name="connsiteX0" fmla="*/ 11504198 w 11504198"/>
              <a:gd name="connsiteY0" fmla="*/ 1352404 h 1392705"/>
              <a:gd name="connsiteX1" fmla="*/ 9661746 w 11504198"/>
              <a:gd name="connsiteY1" fmla="*/ 768585 h 1392705"/>
              <a:gd name="connsiteX2" fmla="*/ 7368923 w 11504198"/>
              <a:gd name="connsiteY2" fmla="*/ 1191667 h 1392705"/>
              <a:gd name="connsiteX3" fmla="*/ 5139574 w 11504198"/>
              <a:gd name="connsiteY3" fmla="*/ 844 h 1392705"/>
              <a:gd name="connsiteX4" fmla="*/ 3164113 w 11504198"/>
              <a:gd name="connsiteY4" fmla="*/ 991279 h 1392705"/>
              <a:gd name="connsiteX5" fmla="*/ 1306286 w 11504198"/>
              <a:gd name="connsiteY5" fmla="*/ 338138 h 1392705"/>
              <a:gd name="connsiteX6" fmla="*/ 0 w 11504198"/>
              <a:gd name="connsiteY6" fmla="*/ 933223 h 1392705"/>
              <a:gd name="connsiteX0" fmla="*/ 11828289 w 11828289"/>
              <a:gd name="connsiteY0" fmla="*/ 1352404 h 1392705"/>
              <a:gd name="connsiteX1" fmla="*/ 9985837 w 11828289"/>
              <a:gd name="connsiteY1" fmla="*/ 768585 h 1392705"/>
              <a:gd name="connsiteX2" fmla="*/ 7693014 w 11828289"/>
              <a:gd name="connsiteY2" fmla="*/ 1191667 h 1392705"/>
              <a:gd name="connsiteX3" fmla="*/ 5463665 w 11828289"/>
              <a:gd name="connsiteY3" fmla="*/ 844 h 1392705"/>
              <a:gd name="connsiteX4" fmla="*/ 3488204 w 11828289"/>
              <a:gd name="connsiteY4" fmla="*/ 991279 h 1392705"/>
              <a:gd name="connsiteX5" fmla="*/ 1630377 w 11828289"/>
              <a:gd name="connsiteY5" fmla="*/ 338138 h 1392705"/>
              <a:gd name="connsiteX6" fmla="*/ 0 w 11828289"/>
              <a:gd name="connsiteY6" fmla="*/ 829051 h 1392705"/>
              <a:gd name="connsiteX0" fmla="*/ 11828289 w 11828289"/>
              <a:gd name="connsiteY0" fmla="*/ 1352375 h 1392676"/>
              <a:gd name="connsiteX1" fmla="*/ 9985837 w 11828289"/>
              <a:gd name="connsiteY1" fmla="*/ 768556 h 1392676"/>
              <a:gd name="connsiteX2" fmla="*/ 7693014 w 11828289"/>
              <a:gd name="connsiteY2" fmla="*/ 1191638 h 1392676"/>
              <a:gd name="connsiteX3" fmla="*/ 5463665 w 11828289"/>
              <a:gd name="connsiteY3" fmla="*/ 815 h 1392676"/>
              <a:gd name="connsiteX4" fmla="*/ 3488204 w 11828289"/>
              <a:gd name="connsiteY4" fmla="*/ 991250 h 1392676"/>
              <a:gd name="connsiteX5" fmla="*/ 1989192 w 11828289"/>
              <a:gd name="connsiteY5" fmla="*/ 118190 h 1392676"/>
              <a:gd name="connsiteX6" fmla="*/ 0 w 11828289"/>
              <a:gd name="connsiteY6" fmla="*/ 829022 h 1392676"/>
              <a:gd name="connsiteX0" fmla="*/ 11828289 w 11828289"/>
              <a:gd name="connsiteY0" fmla="*/ 1352836 h 1393137"/>
              <a:gd name="connsiteX1" fmla="*/ 9985837 w 11828289"/>
              <a:gd name="connsiteY1" fmla="*/ 769017 h 1393137"/>
              <a:gd name="connsiteX2" fmla="*/ 7693014 w 11828289"/>
              <a:gd name="connsiteY2" fmla="*/ 1192099 h 1393137"/>
              <a:gd name="connsiteX3" fmla="*/ 5463665 w 11828289"/>
              <a:gd name="connsiteY3" fmla="*/ 1276 h 1393137"/>
              <a:gd name="connsiteX4" fmla="*/ 3835445 w 11828289"/>
              <a:gd name="connsiteY4" fmla="*/ 945412 h 1393137"/>
              <a:gd name="connsiteX5" fmla="*/ 1989192 w 11828289"/>
              <a:gd name="connsiteY5" fmla="*/ 118651 h 1393137"/>
              <a:gd name="connsiteX6" fmla="*/ 0 w 11828289"/>
              <a:gd name="connsiteY6" fmla="*/ 829483 h 1393137"/>
              <a:gd name="connsiteX0" fmla="*/ 11828289 w 11828289"/>
              <a:gd name="connsiteY0" fmla="*/ 1422213 h 1462514"/>
              <a:gd name="connsiteX1" fmla="*/ 9985837 w 11828289"/>
              <a:gd name="connsiteY1" fmla="*/ 838394 h 1462514"/>
              <a:gd name="connsiteX2" fmla="*/ 7693014 w 11828289"/>
              <a:gd name="connsiteY2" fmla="*/ 1261476 h 1462514"/>
              <a:gd name="connsiteX3" fmla="*/ 5579412 w 11828289"/>
              <a:gd name="connsiteY3" fmla="*/ 1205 h 1462514"/>
              <a:gd name="connsiteX4" fmla="*/ 3835445 w 11828289"/>
              <a:gd name="connsiteY4" fmla="*/ 1014789 h 1462514"/>
              <a:gd name="connsiteX5" fmla="*/ 1989192 w 11828289"/>
              <a:gd name="connsiteY5" fmla="*/ 188028 h 1462514"/>
              <a:gd name="connsiteX6" fmla="*/ 0 w 11828289"/>
              <a:gd name="connsiteY6" fmla="*/ 898860 h 1462514"/>
              <a:gd name="connsiteX0" fmla="*/ 11828289 w 11828289"/>
              <a:gd name="connsiteY0" fmla="*/ 1422363 h 1462664"/>
              <a:gd name="connsiteX1" fmla="*/ 9985837 w 11828289"/>
              <a:gd name="connsiteY1" fmla="*/ 838544 h 1462664"/>
              <a:gd name="connsiteX2" fmla="*/ 7739313 w 11828289"/>
              <a:gd name="connsiteY2" fmla="*/ 798639 h 1462664"/>
              <a:gd name="connsiteX3" fmla="*/ 5579412 w 11828289"/>
              <a:gd name="connsiteY3" fmla="*/ 1355 h 1462664"/>
              <a:gd name="connsiteX4" fmla="*/ 3835445 w 11828289"/>
              <a:gd name="connsiteY4" fmla="*/ 1014939 h 1462664"/>
              <a:gd name="connsiteX5" fmla="*/ 1989192 w 11828289"/>
              <a:gd name="connsiteY5" fmla="*/ 188178 h 1462664"/>
              <a:gd name="connsiteX6" fmla="*/ 0 w 11828289"/>
              <a:gd name="connsiteY6" fmla="*/ 899010 h 1462664"/>
              <a:gd name="connsiteX0" fmla="*/ 11828289 w 11828289"/>
              <a:gd name="connsiteY0" fmla="*/ 1422208 h 1445236"/>
              <a:gd name="connsiteX1" fmla="*/ 10032136 w 11828289"/>
              <a:gd name="connsiteY1" fmla="*/ 271230 h 1445236"/>
              <a:gd name="connsiteX2" fmla="*/ 7739313 w 11828289"/>
              <a:gd name="connsiteY2" fmla="*/ 798484 h 1445236"/>
              <a:gd name="connsiteX3" fmla="*/ 5579412 w 11828289"/>
              <a:gd name="connsiteY3" fmla="*/ 1200 h 1445236"/>
              <a:gd name="connsiteX4" fmla="*/ 3835445 w 11828289"/>
              <a:gd name="connsiteY4" fmla="*/ 1014784 h 1445236"/>
              <a:gd name="connsiteX5" fmla="*/ 1989192 w 11828289"/>
              <a:gd name="connsiteY5" fmla="*/ 188023 h 1445236"/>
              <a:gd name="connsiteX6" fmla="*/ 0 w 11828289"/>
              <a:gd name="connsiteY6" fmla="*/ 898855 h 1445236"/>
              <a:gd name="connsiteX0" fmla="*/ 11828289 w 11828289"/>
              <a:gd name="connsiteY0" fmla="*/ 1426303 h 1449331"/>
              <a:gd name="connsiteX1" fmla="*/ 10032136 w 11828289"/>
              <a:gd name="connsiteY1" fmla="*/ 275325 h 1449331"/>
              <a:gd name="connsiteX2" fmla="*/ 7820335 w 11828289"/>
              <a:gd name="connsiteY2" fmla="*/ 605809 h 1449331"/>
              <a:gd name="connsiteX3" fmla="*/ 5579412 w 11828289"/>
              <a:gd name="connsiteY3" fmla="*/ 5295 h 1449331"/>
              <a:gd name="connsiteX4" fmla="*/ 3835445 w 11828289"/>
              <a:gd name="connsiteY4" fmla="*/ 1018879 h 1449331"/>
              <a:gd name="connsiteX5" fmla="*/ 1989192 w 11828289"/>
              <a:gd name="connsiteY5" fmla="*/ 192118 h 1449331"/>
              <a:gd name="connsiteX6" fmla="*/ 0 w 11828289"/>
              <a:gd name="connsiteY6" fmla="*/ 902950 h 1449331"/>
              <a:gd name="connsiteX0" fmla="*/ 12904735 w 12904735"/>
              <a:gd name="connsiteY0" fmla="*/ 1495751 h 1517626"/>
              <a:gd name="connsiteX1" fmla="*/ 10032136 w 12904735"/>
              <a:gd name="connsiteY1" fmla="*/ 275325 h 1517626"/>
              <a:gd name="connsiteX2" fmla="*/ 7820335 w 12904735"/>
              <a:gd name="connsiteY2" fmla="*/ 605809 h 1517626"/>
              <a:gd name="connsiteX3" fmla="*/ 5579412 w 12904735"/>
              <a:gd name="connsiteY3" fmla="*/ 5295 h 1517626"/>
              <a:gd name="connsiteX4" fmla="*/ 3835445 w 12904735"/>
              <a:gd name="connsiteY4" fmla="*/ 1018879 h 1517626"/>
              <a:gd name="connsiteX5" fmla="*/ 1989192 w 12904735"/>
              <a:gd name="connsiteY5" fmla="*/ 192118 h 1517626"/>
              <a:gd name="connsiteX6" fmla="*/ 0 w 12904735"/>
              <a:gd name="connsiteY6" fmla="*/ 902950 h 1517626"/>
              <a:gd name="connsiteX0" fmla="*/ 12904735 w 12904735"/>
              <a:gd name="connsiteY0" fmla="*/ 1495751 h 1531590"/>
              <a:gd name="connsiteX1" fmla="*/ 10032136 w 12904735"/>
              <a:gd name="connsiteY1" fmla="*/ 275325 h 1531590"/>
              <a:gd name="connsiteX2" fmla="*/ 7820335 w 12904735"/>
              <a:gd name="connsiteY2" fmla="*/ 605809 h 1531590"/>
              <a:gd name="connsiteX3" fmla="*/ 5579412 w 12904735"/>
              <a:gd name="connsiteY3" fmla="*/ 5295 h 1531590"/>
              <a:gd name="connsiteX4" fmla="*/ 3835445 w 12904735"/>
              <a:gd name="connsiteY4" fmla="*/ 1018879 h 1531590"/>
              <a:gd name="connsiteX5" fmla="*/ 1989192 w 12904735"/>
              <a:gd name="connsiteY5" fmla="*/ 192118 h 1531590"/>
              <a:gd name="connsiteX6" fmla="*/ 0 w 12904735"/>
              <a:gd name="connsiteY6" fmla="*/ 902950 h 1531590"/>
              <a:gd name="connsiteX0" fmla="*/ 12904735 w 12904735"/>
              <a:gd name="connsiteY0" fmla="*/ 1495751 h 1517273"/>
              <a:gd name="connsiteX1" fmla="*/ 10032136 w 12904735"/>
              <a:gd name="connsiteY1" fmla="*/ 275325 h 1517273"/>
              <a:gd name="connsiteX2" fmla="*/ 7820335 w 12904735"/>
              <a:gd name="connsiteY2" fmla="*/ 605809 h 1517273"/>
              <a:gd name="connsiteX3" fmla="*/ 5579412 w 12904735"/>
              <a:gd name="connsiteY3" fmla="*/ 5295 h 1517273"/>
              <a:gd name="connsiteX4" fmla="*/ 3835445 w 12904735"/>
              <a:gd name="connsiteY4" fmla="*/ 1018879 h 1517273"/>
              <a:gd name="connsiteX5" fmla="*/ 1989192 w 12904735"/>
              <a:gd name="connsiteY5" fmla="*/ 192118 h 1517273"/>
              <a:gd name="connsiteX6" fmla="*/ 0 w 12904735"/>
              <a:gd name="connsiteY6" fmla="*/ 902950 h 1517273"/>
              <a:gd name="connsiteX0" fmla="*/ 12904735 w 12904735"/>
              <a:gd name="connsiteY0" fmla="*/ 1495751 h 1523700"/>
              <a:gd name="connsiteX1" fmla="*/ 10032136 w 12904735"/>
              <a:gd name="connsiteY1" fmla="*/ 275325 h 1523700"/>
              <a:gd name="connsiteX2" fmla="*/ 7820335 w 12904735"/>
              <a:gd name="connsiteY2" fmla="*/ 605809 h 1523700"/>
              <a:gd name="connsiteX3" fmla="*/ 5579412 w 12904735"/>
              <a:gd name="connsiteY3" fmla="*/ 5295 h 1523700"/>
              <a:gd name="connsiteX4" fmla="*/ 3835445 w 12904735"/>
              <a:gd name="connsiteY4" fmla="*/ 1018879 h 1523700"/>
              <a:gd name="connsiteX5" fmla="*/ 1989192 w 12904735"/>
              <a:gd name="connsiteY5" fmla="*/ 192118 h 1523700"/>
              <a:gd name="connsiteX6" fmla="*/ 0 w 12904735"/>
              <a:gd name="connsiteY6" fmla="*/ 902950 h 1523700"/>
              <a:gd name="connsiteX0" fmla="*/ 12904735 w 12904735"/>
              <a:gd name="connsiteY0" fmla="*/ 1496017 h 1530023"/>
              <a:gd name="connsiteX1" fmla="*/ 10124733 w 12904735"/>
              <a:gd name="connsiteY1" fmla="*/ 472361 h 1530023"/>
              <a:gd name="connsiteX2" fmla="*/ 7820335 w 12904735"/>
              <a:gd name="connsiteY2" fmla="*/ 606075 h 1530023"/>
              <a:gd name="connsiteX3" fmla="*/ 5579412 w 12904735"/>
              <a:gd name="connsiteY3" fmla="*/ 5561 h 1530023"/>
              <a:gd name="connsiteX4" fmla="*/ 3835445 w 12904735"/>
              <a:gd name="connsiteY4" fmla="*/ 1019145 h 1530023"/>
              <a:gd name="connsiteX5" fmla="*/ 1989192 w 12904735"/>
              <a:gd name="connsiteY5" fmla="*/ 192384 h 1530023"/>
              <a:gd name="connsiteX6" fmla="*/ 0 w 12904735"/>
              <a:gd name="connsiteY6" fmla="*/ 903216 h 1530023"/>
              <a:gd name="connsiteX0" fmla="*/ 12904735 w 12904735"/>
              <a:gd name="connsiteY0" fmla="*/ 1500325 h 1525525"/>
              <a:gd name="connsiteX1" fmla="*/ 10124733 w 12904735"/>
              <a:gd name="connsiteY1" fmla="*/ 476669 h 1525525"/>
              <a:gd name="connsiteX2" fmla="*/ 7415221 w 12904735"/>
              <a:gd name="connsiteY2" fmla="*/ 506211 h 1525525"/>
              <a:gd name="connsiteX3" fmla="*/ 5579412 w 12904735"/>
              <a:gd name="connsiteY3" fmla="*/ 9869 h 1525525"/>
              <a:gd name="connsiteX4" fmla="*/ 3835445 w 12904735"/>
              <a:gd name="connsiteY4" fmla="*/ 1023453 h 1525525"/>
              <a:gd name="connsiteX5" fmla="*/ 1989192 w 12904735"/>
              <a:gd name="connsiteY5" fmla="*/ 196692 h 1525525"/>
              <a:gd name="connsiteX6" fmla="*/ 0 w 12904735"/>
              <a:gd name="connsiteY6" fmla="*/ 907524 h 1525525"/>
              <a:gd name="connsiteX0" fmla="*/ 12904735 w 12904735"/>
              <a:gd name="connsiteY0" fmla="*/ 1499771 h 1521254"/>
              <a:gd name="connsiteX1" fmla="*/ 9360804 w 12904735"/>
              <a:gd name="connsiteY1" fmla="*/ 267770 h 1521254"/>
              <a:gd name="connsiteX2" fmla="*/ 7415221 w 12904735"/>
              <a:gd name="connsiteY2" fmla="*/ 505657 h 1521254"/>
              <a:gd name="connsiteX3" fmla="*/ 5579412 w 12904735"/>
              <a:gd name="connsiteY3" fmla="*/ 9315 h 1521254"/>
              <a:gd name="connsiteX4" fmla="*/ 3835445 w 12904735"/>
              <a:gd name="connsiteY4" fmla="*/ 1022899 h 1521254"/>
              <a:gd name="connsiteX5" fmla="*/ 1989192 w 12904735"/>
              <a:gd name="connsiteY5" fmla="*/ 196138 h 1521254"/>
              <a:gd name="connsiteX6" fmla="*/ 0 w 12904735"/>
              <a:gd name="connsiteY6" fmla="*/ 906970 h 1521254"/>
              <a:gd name="connsiteX0" fmla="*/ 12904735 w 12904735"/>
              <a:gd name="connsiteY0" fmla="*/ 1499771 h 1499771"/>
              <a:gd name="connsiteX1" fmla="*/ 10956860 w 12904735"/>
              <a:gd name="connsiteY1" fmla="*/ 1101336 h 1499771"/>
              <a:gd name="connsiteX2" fmla="*/ 9360804 w 12904735"/>
              <a:gd name="connsiteY2" fmla="*/ 267770 h 1499771"/>
              <a:gd name="connsiteX3" fmla="*/ 7415221 w 12904735"/>
              <a:gd name="connsiteY3" fmla="*/ 505657 h 1499771"/>
              <a:gd name="connsiteX4" fmla="*/ 5579412 w 12904735"/>
              <a:gd name="connsiteY4" fmla="*/ 9315 h 1499771"/>
              <a:gd name="connsiteX5" fmla="*/ 3835445 w 12904735"/>
              <a:gd name="connsiteY5" fmla="*/ 1022899 h 1499771"/>
              <a:gd name="connsiteX6" fmla="*/ 1989192 w 12904735"/>
              <a:gd name="connsiteY6" fmla="*/ 196138 h 1499771"/>
              <a:gd name="connsiteX7" fmla="*/ 0 w 12904735"/>
              <a:gd name="connsiteY7" fmla="*/ 906970 h 1499771"/>
              <a:gd name="connsiteX0" fmla="*/ 12904735 w 12904735"/>
              <a:gd name="connsiteY0" fmla="*/ 1499379 h 1499379"/>
              <a:gd name="connsiteX1" fmla="*/ 10956860 w 12904735"/>
              <a:gd name="connsiteY1" fmla="*/ 1100944 h 1499379"/>
              <a:gd name="connsiteX2" fmla="*/ 9071437 w 12904735"/>
              <a:gd name="connsiteY2" fmla="*/ 105333 h 1499379"/>
              <a:gd name="connsiteX3" fmla="*/ 7415221 w 12904735"/>
              <a:gd name="connsiteY3" fmla="*/ 505265 h 1499379"/>
              <a:gd name="connsiteX4" fmla="*/ 5579412 w 12904735"/>
              <a:gd name="connsiteY4" fmla="*/ 8923 h 1499379"/>
              <a:gd name="connsiteX5" fmla="*/ 3835445 w 12904735"/>
              <a:gd name="connsiteY5" fmla="*/ 1022507 h 1499379"/>
              <a:gd name="connsiteX6" fmla="*/ 1989192 w 12904735"/>
              <a:gd name="connsiteY6" fmla="*/ 195746 h 1499379"/>
              <a:gd name="connsiteX7" fmla="*/ 0 w 12904735"/>
              <a:gd name="connsiteY7" fmla="*/ 906578 h 1499379"/>
              <a:gd name="connsiteX0" fmla="*/ 12904735 w 12904735"/>
              <a:gd name="connsiteY0" fmla="*/ 1513537 h 1513537"/>
              <a:gd name="connsiteX1" fmla="*/ 10956860 w 12904735"/>
              <a:gd name="connsiteY1" fmla="*/ 1115102 h 1513537"/>
              <a:gd name="connsiteX2" fmla="*/ 9071437 w 12904735"/>
              <a:gd name="connsiteY2" fmla="*/ 119491 h 1513537"/>
              <a:gd name="connsiteX3" fmla="*/ 7322623 w 12904735"/>
              <a:gd name="connsiteY3" fmla="*/ 311079 h 1513537"/>
              <a:gd name="connsiteX4" fmla="*/ 5579412 w 12904735"/>
              <a:gd name="connsiteY4" fmla="*/ 23081 h 1513537"/>
              <a:gd name="connsiteX5" fmla="*/ 3835445 w 12904735"/>
              <a:gd name="connsiteY5" fmla="*/ 1036665 h 1513537"/>
              <a:gd name="connsiteX6" fmla="*/ 1989192 w 12904735"/>
              <a:gd name="connsiteY6" fmla="*/ 209904 h 1513537"/>
              <a:gd name="connsiteX7" fmla="*/ 0 w 12904735"/>
              <a:gd name="connsiteY7" fmla="*/ 920736 h 1513537"/>
              <a:gd name="connsiteX0" fmla="*/ 12904735 w 12904735"/>
              <a:gd name="connsiteY0" fmla="*/ 1513806 h 1513806"/>
              <a:gd name="connsiteX1" fmla="*/ 10956860 w 12904735"/>
              <a:gd name="connsiteY1" fmla="*/ 1115371 h 1513806"/>
              <a:gd name="connsiteX2" fmla="*/ 9025138 w 12904735"/>
              <a:gd name="connsiteY2" fmla="*/ 154484 h 1513806"/>
              <a:gd name="connsiteX3" fmla="*/ 7322623 w 12904735"/>
              <a:gd name="connsiteY3" fmla="*/ 311348 h 1513806"/>
              <a:gd name="connsiteX4" fmla="*/ 5579412 w 12904735"/>
              <a:gd name="connsiteY4" fmla="*/ 23350 h 1513806"/>
              <a:gd name="connsiteX5" fmla="*/ 3835445 w 12904735"/>
              <a:gd name="connsiteY5" fmla="*/ 1036934 h 1513806"/>
              <a:gd name="connsiteX6" fmla="*/ 1989192 w 12904735"/>
              <a:gd name="connsiteY6" fmla="*/ 210173 h 1513806"/>
              <a:gd name="connsiteX7" fmla="*/ 0 w 12904735"/>
              <a:gd name="connsiteY7" fmla="*/ 921005 h 1513806"/>
              <a:gd name="connsiteX0" fmla="*/ 12904735 w 12904735"/>
              <a:gd name="connsiteY0" fmla="*/ 1513806 h 1513806"/>
              <a:gd name="connsiteX1" fmla="*/ 10956860 w 12904735"/>
              <a:gd name="connsiteY1" fmla="*/ 1115371 h 1513806"/>
              <a:gd name="connsiteX2" fmla="*/ 9025138 w 12904735"/>
              <a:gd name="connsiteY2" fmla="*/ 154484 h 1513806"/>
              <a:gd name="connsiteX3" fmla="*/ 7322623 w 12904735"/>
              <a:gd name="connsiteY3" fmla="*/ 311348 h 1513806"/>
              <a:gd name="connsiteX4" fmla="*/ 5579412 w 12904735"/>
              <a:gd name="connsiteY4" fmla="*/ 23350 h 1513806"/>
              <a:gd name="connsiteX5" fmla="*/ 3835445 w 12904735"/>
              <a:gd name="connsiteY5" fmla="*/ 1036934 h 1513806"/>
              <a:gd name="connsiteX6" fmla="*/ 1989192 w 12904735"/>
              <a:gd name="connsiteY6" fmla="*/ 210173 h 1513806"/>
              <a:gd name="connsiteX7" fmla="*/ 0 w 12904735"/>
              <a:gd name="connsiteY7" fmla="*/ 921005 h 1513806"/>
              <a:gd name="connsiteX0" fmla="*/ 12904735 w 12904735"/>
              <a:gd name="connsiteY0" fmla="*/ 1513806 h 1513806"/>
              <a:gd name="connsiteX1" fmla="*/ 10956860 w 12904735"/>
              <a:gd name="connsiteY1" fmla="*/ 1115371 h 1513806"/>
              <a:gd name="connsiteX2" fmla="*/ 9025138 w 12904735"/>
              <a:gd name="connsiteY2" fmla="*/ 154484 h 1513806"/>
              <a:gd name="connsiteX3" fmla="*/ 7322623 w 12904735"/>
              <a:gd name="connsiteY3" fmla="*/ 311348 h 1513806"/>
              <a:gd name="connsiteX4" fmla="*/ 5579412 w 12904735"/>
              <a:gd name="connsiteY4" fmla="*/ 23350 h 1513806"/>
              <a:gd name="connsiteX5" fmla="*/ 3835445 w 12904735"/>
              <a:gd name="connsiteY5" fmla="*/ 1036934 h 1513806"/>
              <a:gd name="connsiteX6" fmla="*/ 1989192 w 12904735"/>
              <a:gd name="connsiteY6" fmla="*/ 210173 h 1513806"/>
              <a:gd name="connsiteX7" fmla="*/ 0 w 12904735"/>
              <a:gd name="connsiteY7" fmla="*/ 921005 h 1513806"/>
              <a:gd name="connsiteX0" fmla="*/ 12904735 w 12904735"/>
              <a:gd name="connsiteY0" fmla="*/ 1513806 h 1513806"/>
              <a:gd name="connsiteX1" fmla="*/ 10852688 w 12904735"/>
              <a:gd name="connsiteY1" fmla="*/ 1300566 h 1513806"/>
              <a:gd name="connsiteX2" fmla="*/ 9025138 w 12904735"/>
              <a:gd name="connsiteY2" fmla="*/ 154484 h 1513806"/>
              <a:gd name="connsiteX3" fmla="*/ 7322623 w 12904735"/>
              <a:gd name="connsiteY3" fmla="*/ 311348 h 1513806"/>
              <a:gd name="connsiteX4" fmla="*/ 5579412 w 12904735"/>
              <a:gd name="connsiteY4" fmla="*/ 23350 h 1513806"/>
              <a:gd name="connsiteX5" fmla="*/ 3835445 w 12904735"/>
              <a:gd name="connsiteY5" fmla="*/ 1036934 h 1513806"/>
              <a:gd name="connsiteX6" fmla="*/ 1989192 w 12904735"/>
              <a:gd name="connsiteY6" fmla="*/ 210173 h 1513806"/>
              <a:gd name="connsiteX7" fmla="*/ 0 w 12904735"/>
              <a:gd name="connsiteY7" fmla="*/ 921005 h 1513806"/>
              <a:gd name="connsiteX0" fmla="*/ 12904735 w 12904735"/>
              <a:gd name="connsiteY0" fmla="*/ 2219861 h 2219861"/>
              <a:gd name="connsiteX1" fmla="*/ 10852688 w 12904735"/>
              <a:gd name="connsiteY1" fmla="*/ 1300566 h 2219861"/>
              <a:gd name="connsiteX2" fmla="*/ 9025138 w 12904735"/>
              <a:gd name="connsiteY2" fmla="*/ 154484 h 2219861"/>
              <a:gd name="connsiteX3" fmla="*/ 7322623 w 12904735"/>
              <a:gd name="connsiteY3" fmla="*/ 311348 h 2219861"/>
              <a:gd name="connsiteX4" fmla="*/ 5579412 w 12904735"/>
              <a:gd name="connsiteY4" fmla="*/ 23350 h 2219861"/>
              <a:gd name="connsiteX5" fmla="*/ 3835445 w 12904735"/>
              <a:gd name="connsiteY5" fmla="*/ 1036934 h 2219861"/>
              <a:gd name="connsiteX6" fmla="*/ 1989192 w 12904735"/>
              <a:gd name="connsiteY6" fmla="*/ 210173 h 2219861"/>
              <a:gd name="connsiteX7" fmla="*/ 0 w 12904735"/>
              <a:gd name="connsiteY7" fmla="*/ 921005 h 2219861"/>
              <a:gd name="connsiteX0" fmla="*/ 12904735 w 12904735"/>
              <a:gd name="connsiteY0" fmla="*/ 2219861 h 2219861"/>
              <a:gd name="connsiteX1" fmla="*/ 10852688 w 12904735"/>
              <a:gd name="connsiteY1" fmla="*/ 1300566 h 2219861"/>
              <a:gd name="connsiteX2" fmla="*/ 9025138 w 12904735"/>
              <a:gd name="connsiteY2" fmla="*/ 154484 h 2219861"/>
              <a:gd name="connsiteX3" fmla="*/ 7322623 w 12904735"/>
              <a:gd name="connsiteY3" fmla="*/ 311348 h 2219861"/>
              <a:gd name="connsiteX4" fmla="*/ 5579412 w 12904735"/>
              <a:gd name="connsiteY4" fmla="*/ 23350 h 2219861"/>
              <a:gd name="connsiteX5" fmla="*/ 3835445 w 12904735"/>
              <a:gd name="connsiteY5" fmla="*/ 1036934 h 2219861"/>
              <a:gd name="connsiteX6" fmla="*/ 1989192 w 12904735"/>
              <a:gd name="connsiteY6" fmla="*/ 210173 h 2219861"/>
              <a:gd name="connsiteX7" fmla="*/ 0 w 12904735"/>
              <a:gd name="connsiteY7" fmla="*/ 921005 h 2219861"/>
              <a:gd name="connsiteX0" fmla="*/ 12904735 w 12904735"/>
              <a:gd name="connsiteY0" fmla="*/ 2208594 h 2208594"/>
              <a:gd name="connsiteX1" fmla="*/ 10852688 w 12904735"/>
              <a:gd name="connsiteY1" fmla="*/ 1289299 h 2208594"/>
              <a:gd name="connsiteX2" fmla="*/ 9025138 w 12904735"/>
              <a:gd name="connsiteY2" fmla="*/ 143217 h 2208594"/>
              <a:gd name="connsiteX3" fmla="*/ 7322623 w 12904735"/>
              <a:gd name="connsiteY3" fmla="*/ 300081 h 2208594"/>
              <a:gd name="connsiteX4" fmla="*/ 5579412 w 12904735"/>
              <a:gd name="connsiteY4" fmla="*/ 12083 h 2208594"/>
              <a:gd name="connsiteX5" fmla="*/ 3546078 w 12904735"/>
              <a:gd name="connsiteY5" fmla="*/ 782599 h 2208594"/>
              <a:gd name="connsiteX6" fmla="*/ 1989192 w 12904735"/>
              <a:gd name="connsiteY6" fmla="*/ 198906 h 2208594"/>
              <a:gd name="connsiteX7" fmla="*/ 0 w 12904735"/>
              <a:gd name="connsiteY7" fmla="*/ 909738 h 2208594"/>
              <a:gd name="connsiteX0" fmla="*/ 12904735 w 12904735"/>
              <a:gd name="connsiteY0" fmla="*/ 2321993 h 2321993"/>
              <a:gd name="connsiteX1" fmla="*/ 10852688 w 12904735"/>
              <a:gd name="connsiteY1" fmla="*/ 1402698 h 2321993"/>
              <a:gd name="connsiteX2" fmla="*/ 9025138 w 12904735"/>
              <a:gd name="connsiteY2" fmla="*/ 256616 h 2321993"/>
              <a:gd name="connsiteX3" fmla="*/ 7322623 w 12904735"/>
              <a:gd name="connsiteY3" fmla="*/ 413480 h 2321993"/>
              <a:gd name="connsiteX4" fmla="*/ 5440516 w 12904735"/>
              <a:gd name="connsiteY4" fmla="*/ 9735 h 2321993"/>
              <a:gd name="connsiteX5" fmla="*/ 3546078 w 12904735"/>
              <a:gd name="connsiteY5" fmla="*/ 895998 h 2321993"/>
              <a:gd name="connsiteX6" fmla="*/ 1989192 w 12904735"/>
              <a:gd name="connsiteY6" fmla="*/ 312305 h 2321993"/>
              <a:gd name="connsiteX7" fmla="*/ 0 w 12904735"/>
              <a:gd name="connsiteY7" fmla="*/ 1023137 h 2321993"/>
              <a:gd name="connsiteX0" fmla="*/ 12904735 w 12904735"/>
              <a:gd name="connsiteY0" fmla="*/ 2319284 h 2319284"/>
              <a:gd name="connsiteX1" fmla="*/ 10852688 w 12904735"/>
              <a:gd name="connsiteY1" fmla="*/ 1399989 h 2319284"/>
              <a:gd name="connsiteX2" fmla="*/ 9025138 w 12904735"/>
              <a:gd name="connsiteY2" fmla="*/ 253907 h 2319284"/>
              <a:gd name="connsiteX3" fmla="*/ 7322623 w 12904735"/>
              <a:gd name="connsiteY3" fmla="*/ 410771 h 2319284"/>
              <a:gd name="connsiteX4" fmla="*/ 5440516 w 12904735"/>
              <a:gd name="connsiteY4" fmla="*/ 7026 h 2319284"/>
              <a:gd name="connsiteX5" fmla="*/ 3546078 w 12904735"/>
              <a:gd name="connsiteY5" fmla="*/ 893289 h 2319284"/>
              <a:gd name="connsiteX6" fmla="*/ 1989192 w 12904735"/>
              <a:gd name="connsiteY6" fmla="*/ 309596 h 2319284"/>
              <a:gd name="connsiteX7" fmla="*/ 0 w 12904735"/>
              <a:gd name="connsiteY7" fmla="*/ 1020428 h 2319284"/>
              <a:gd name="connsiteX0" fmla="*/ 12904735 w 12904735"/>
              <a:gd name="connsiteY0" fmla="*/ 2318870 h 2318870"/>
              <a:gd name="connsiteX1" fmla="*/ 10852688 w 12904735"/>
              <a:gd name="connsiteY1" fmla="*/ 1399575 h 2318870"/>
              <a:gd name="connsiteX2" fmla="*/ 9025138 w 12904735"/>
              <a:gd name="connsiteY2" fmla="*/ 253493 h 2318870"/>
              <a:gd name="connsiteX3" fmla="*/ 7473094 w 12904735"/>
              <a:gd name="connsiteY3" fmla="*/ 421932 h 2318870"/>
              <a:gd name="connsiteX4" fmla="*/ 5440516 w 12904735"/>
              <a:gd name="connsiteY4" fmla="*/ 6612 h 2318870"/>
              <a:gd name="connsiteX5" fmla="*/ 3546078 w 12904735"/>
              <a:gd name="connsiteY5" fmla="*/ 892875 h 2318870"/>
              <a:gd name="connsiteX6" fmla="*/ 1989192 w 12904735"/>
              <a:gd name="connsiteY6" fmla="*/ 309182 h 2318870"/>
              <a:gd name="connsiteX7" fmla="*/ 0 w 12904735"/>
              <a:gd name="connsiteY7" fmla="*/ 1020014 h 2318870"/>
              <a:gd name="connsiteX0" fmla="*/ 12904735 w 12904735"/>
              <a:gd name="connsiteY0" fmla="*/ 2318870 h 2318870"/>
              <a:gd name="connsiteX1" fmla="*/ 10852688 w 12904735"/>
              <a:gd name="connsiteY1" fmla="*/ 1399575 h 2318870"/>
              <a:gd name="connsiteX2" fmla="*/ 9025138 w 12904735"/>
              <a:gd name="connsiteY2" fmla="*/ 253493 h 2318870"/>
              <a:gd name="connsiteX3" fmla="*/ 7473094 w 12904735"/>
              <a:gd name="connsiteY3" fmla="*/ 421932 h 2318870"/>
              <a:gd name="connsiteX4" fmla="*/ 5440516 w 12904735"/>
              <a:gd name="connsiteY4" fmla="*/ 6612 h 2318870"/>
              <a:gd name="connsiteX5" fmla="*/ 3546078 w 12904735"/>
              <a:gd name="connsiteY5" fmla="*/ 892875 h 2318870"/>
              <a:gd name="connsiteX6" fmla="*/ 1989192 w 12904735"/>
              <a:gd name="connsiteY6" fmla="*/ 309182 h 2318870"/>
              <a:gd name="connsiteX7" fmla="*/ 0 w 12904735"/>
              <a:gd name="connsiteY7" fmla="*/ 1020014 h 2318870"/>
              <a:gd name="connsiteX0" fmla="*/ 12869335 w 12869335"/>
              <a:gd name="connsiteY0" fmla="*/ 2318870 h 2318870"/>
              <a:gd name="connsiteX1" fmla="*/ 10817288 w 12869335"/>
              <a:gd name="connsiteY1" fmla="*/ 1399575 h 2318870"/>
              <a:gd name="connsiteX2" fmla="*/ 8989738 w 12869335"/>
              <a:gd name="connsiteY2" fmla="*/ 253493 h 2318870"/>
              <a:gd name="connsiteX3" fmla="*/ 7437694 w 12869335"/>
              <a:gd name="connsiteY3" fmla="*/ 421932 h 2318870"/>
              <a:gd name="connsiteX4" fmla="*/ 5405116 w 12869335"/>
              <a:gd name="connsiteY4" fmla="*/ 6612 h 2318870"/>
              <a:gd name="connsiteX5" fmla="*/ 3510678 w 12869335"/>
              <a:gd name="connsiteY5" fmla="*/ 892875 h 2318870"/>
              <a:gd name="connsiteX6" fmla="*/ 1953792 w 12869335"/>
              <a:gd name="connsiteY6" fmla="*/ 309182 h 2318870"/>
              <a:gd name="connsiteX7" fmla="*/ 0 w 12869335"/>
              <a:gd name="connsiteY7" fmla="*/ 1043164 h 2318870"/>
              <a:gd name="connsiteX0" fmla="*/ 12727736 w 12727736"/>
              <a:gd name="connsiteY0" fmla="*/ 2318870 h 2318870"/>
              <a:gd name="connsiteX1" fmla="*/ 10675689 w 12727736"/>
              <a:gd name="connsiteY1" fmla="*/ 1399575 h 2318870"/>
              <a:gd name="connsiteX2" fmla="*/ 8848139 w 12727736"/>
              <a:gd name="connsiteY2" fmla="*/ 253493 h 2318870"/>
              <a:gd name="connsiteX3" fmla="*/ 7296095 w 12727736"/>
              <a:gd name="connsiteY3" fmla="*/ 421932 h 2318870"/>
              <a:gd name="connsiteX4" fmla="*/ 5263517 w 12727736"/>
              <a:gd name="connsiteY4" fmla="*/ 6612 h 2318870"/>
              <a:gd name="connsiteX5" fmla="*/ 3369079 w 12727736"/>
              <a:gd name="connsiteY5" fmla="*/ 892875 h 2318870"/>
              <a:gd name="connsiteX6" fmla="*/ 1812193 w 12727736"/>
              <a:gd name="connsiteY6" fmla="*/ 309182 h 2318870"/>
              <a:gd name="connsiteX7" fmla="*/ 0 w 12727736"/>
              <a:gd name="connsiteY7" fmla="*/ 1135761 h 2318870"/>
              <a:gd name="connsiteX0" fmla="*/ 12727736 w 12727736"/>
              <a:gd name="connsiteY0" fmla="*/ 2320090 h 2320090"/>
              <a:gd name="connsiteX1" fmla="*/ 10675689 w 12727736"/>
              <a:gd name="connsiteY1" fmla="*/ 1400795 h 2320090"/>
              <a:gd name="connsiteX2" fmla="*/ 8848139 w 12727736"/>
              <a:gd name="connsiteY2" fmla="*/ 254713 h 2320090"/>
              <a:gd name="connsiteX3" fmla="*/ 7296095 w 12727736"/>
              <a:gd name="connsiteY3" fmla="*/ 423152 h 2320090"/>
              <a:gd name="connsiteX4" fmla="*/ 5263517 w 12727736"/>
              <a:gd name="connsiteY4" fmla="*/ 7832 h 2320090"/>
              <a:gd name="connsiteX5" fmla="*/ 3227480 w 12727736"/>
              <a:gd name="connsiteY5" fmla="*/ 940394 h 2320090"/>
              <a:gd name="connsiteX6" fmla="*/ 1812193 w 12727736"/>
              <a:gd name="connsiteY6" fmla="*/ 310402 h 2320090"/>
              <a:gd name="connsiteX7" fmla="*/ 0 w 12727736"/>
              <a:gd name="connsiteY7" fmla="*/ 1136981 h 2320090"/>
              <a:gd name="connsiteX0" fmla="*/ 12727736 w 12727736"/>
              <a:gd name="connsiteY0" fmla="*/ 2111109 h 2111109"/>
              <a:gd name="connsiteX1" fmla="*/ 10675689 w 12727736"/>
              <a:gd name="connsiteY1" fmla="*/ 1191814 h 2111109"/>
              <a:gd name="connsiteX2" fmla="*/ 8848139 w 12727736"/>
              <a:gd name="connsiteY2" fmla="*/ 45732 h 2111109"/>
              <a:gd name="connsiteX3" fmla="*/ 7296095 w 12727736"/>
              <a:gd name="connsiteY3" fmla="*/ 214171 h 2111109"/>
              <a:gd name="connsiteX4" fmla="*/ 4661719 w 12727736"/>
              <a:gd name="connsiteY4" fmla="*/ 88218 h 2111109"/>
              <a:gd name="connsiteX5" fmla="*/ 3227480 w 12727736"/>
              <a:gd name="connsiteY5" fmla="*/ 731413 h 2111109"/>
              <a:gd name="connsiteX6" fmla="*/ 1812193 w 12727736"/>
              <a:gd name="connsiteY6" fmla="*/ 101421 h 2111109"/>
              <a:gd name="connsiteX7" fmla="*/ 0 w 12727736"/>
              <a:gd name="connsiteY7" fmla="*/ 928000 h 2111109"/>
              <a:gd name="connsiteX0" fmla="*/ 12727736 w 12727736"/>
              <a:gd name="connsiteY0" fmla="*/ 2125283 h 2125283"/>
              <a:gd name="connsiteX1" fmla="*/ 10675689 w 12727736"/>
              <a:gd name="connsiteY1" fmla="*/ 1205988 h 2125283"/>
              <a:gd name="connsiteX2" fmla="*/ 8848139 w 12727736"/>
              <a:gd name="connsiteY2" fmla="*/ 59906 h 2125283"/>
              <a:gd name="connsiteX3" fmla="*/ 7296095 w 12727736"/>
              <a:gd name="connsiteY3" fmla="*/ 228345 h 2125283"/>
              <a:gd name="connsiteX4" fmla="*/ 5742492 w 12727736"/>
              <a:gd name="connsiteY4" fmla="*/ 801408 h 2125283"/>
              <a:gd name="connsiteX5" fmla="*/ 4661719 w 12727736"/>
              <a:gd name="connsiteY5" fmla="*/ 102392 h 2125283"/>
              <a:gd name="connsiteX6" fmla="*/ 3227480 w 12727736"/>
              <a:gd name="connsiteY6" fmla="*/ 745587 h 2125283"/>
              <a:gd name="connsiteX7" fmla="*/ 1812193 w 12727736"/>
              <a:gd name="connsiteY7" fmla="*/ 115595 h 2125283"/>
              <a:gd name="connsiteX8" fmla="*/ 0 w 12727736"/>
              <a:gd name="connsiteY8" fmla="*/ 942174 h 2125283"/>
              <a:gd name="connsiteX0" fmla="*/ 12727736 w 12727736"/>
              <a:gd name="connsiteY0" fmla="*/ 2022990 h 2022990"/>
              <a:gd name="connsiteX1" fmla="*/ 10675689 w 12727736"/>
              <a:gd name="connsiteY1" fmla="*/ 1103695 h 2022990"/>
              <a:gd name="connsiteX2" fmla="*/ 8883539 w 12727736"/>
              <a:gd name="connsiteY2" fmla="*/ 189107 h 2022990"/>
              <a:gd name="connsiteX3" fmla="*/ 7296095 w 12727736"/>
              <a:gd name="connsiteY3" fmla="*/ 126052 h 2022990"/>
              <a:gd name="connsiteX4" fmla="*/ 5742492 w 12727736"/>
              <a:gd name="connsiteY4" fmla="*/ 699115 h 2022990"/>
              <a:gd name="connsiteX5" fmla="*/ 4661719 w 12727736"/>
              <a:gd name="connsiteY5" fmla="*/ 99 h 2022990"/>
              <a:gd name="connsiteX6" fmla="*/ 3227480 w 12727736"/>
              <a:gd name="connsiteY6" fmla="*/ 643294 h 2022990"/>
              <a:gd name="connsiteX7" fmla="*/ 1812193 w 12727736"/>
              <a:gd name="connsiteY7" fmla="*/ 13302 h 2022990"/>
              <a:gd name="connsiteX8" fmla="*/ 0 w 12727736"/>
              <a:gd name="connsiteY8" fmla="*/ 839881 h 2022990"/>
              <a:gd name="connsiteX0" fmla="*/ 12727736 w 12727736"/>
              <a:gd name="connsiteY0" fmla="*/ 2022990 h 2022990"/>
              <a:gd name="connsiteX1" fmla="*/ 10675689 w 12727736"/>
              <a:gd name="connsiteY1" fmla="*/ 1103695 h 2022990"/>
              <a:gd name="connsiteX2" fmla="*/ 8883539 w 12727736"/>
              <a:gd name="connsiteY2" fmla="*/ 189107 h 2022990"/>
              <a:gd name="connsiteX3" fmla="*/ 7248895 w 12727736"/>
              <a:gd name="connsiteY3" fmla="*/ 253373 h 2022990"/>
              <a:gd name="connsiteX4" fmla="*/ 5742492 w 12727736"/>
              <a:gd name="connsiteY4" fmla="*/ 699115 h 2022990"/>
              <a:gd name="connsiteX5" fmla="*/ 4661719 w 12727736"/>
              <a:gd name="connsiteY5" fmla="*/ 99 h 2022990"/>
              <a:gd name="connsiteX6" fmla="*/ 3227480 w 12727736"/>
              <a:gd name="connsiteY6" fmla="*/ 643294 h 2022990"/>
              <a:gd name="connsiteX7" fmla="*/ 1812193 w 12727736"/>
              <a:gd name="connsiteY7" fmla="*/ 13302 h 2022990"/>
              <a:gd name="connsiteX8" fmla="*/ 0 w 12727736"/>
              <a:gd name="connsiteY8" fmla="*/ 839881 h 2022990"/>
              <a:gd name="connsiteX0" fmla="*/ 12727736 w 12727736"/>
              <a:gd name="connsiteY0" fmla="*/ 2022990 h 2022990"/>
              <a:gd name="connsiteX1" fmla="*/ 10675689 w 12727736"/>
              <a:gd name="connsiteY1" fmla="*/ 1103695 h 2022990"/>
              <a:gd name="connsiteX2" fmla="*/ 8387941 w 12727736"/>
              <a:gd name="connsiteY2" fmla="*/ 605796 h 2022990"/>
              <a:gd name="connsiteX3" fmla="*/ 7248895 w 12727736"/>
              <a:gd name="connsiteY3" fmla="*/ 253373 h 2022990"/>
              <a:gd name="connsiteX4" fmla="*/ 5742492 w 12727736"/>
              <a:gd name="connsiteY4" fmla="*/ 699115 h 2022990"/>
              <a:gd name="connsiteX5" fmla="*/ 4661719 w 12727736"/>
              <a:gd name="connsiteY5" fmla="*/ 99 h 2022990"/>
              <a:gd name="connsiteX6" fmla="*/ 3227480 w 12727736"/>
              <a:gd name="connsiteY6" fmla="*/ 643294 h 2022990"/>
              <a:gd name="connsiteX7" fmla="*/ 1812193 w 12727736"/>
              <a:gd name="connsiteY7" fmla="*/ 13302 h 2022990"/>
              <a:gd name="connsiteX8" fmla="*/ 0 w 12727736"/>
              <a:gd name="connsiteY8" fmla="*/ 839881 h 2022990"/>
              <a:gd name="connsiteX0" fmla="*/ 12727736 w 12727736"/>
              <a:gd name="connsiteY0" fmla="*/ 2022990 h 2022990"/>
              <a:gd name="connsiteX1" fmla="*/ 10675689 w 12727736"/>
              <a:gd name="connsiteY1" fmla="*/ 1103695 h 2022990"/>
              <a:gd name="connsiteX2" fmla="*/ 9884276 w 12727736"/>
              <a:gd name="connsiteY2" fmla="*/ 351874 h 2022990"/>
              <a:gd name="connsiteX3" fmla="*/ 8387941 w 12727736"/>
              <a:gd name="connsiteY3" fmla="*/ 605796 h 2022990"/>
              <a:gd name="connsiteX4" fmla="*/ 7248895 w 12727736"/>
              <a:gd name="connsiteY4" fmla="*/ 253373 h 2022990"/>
              <a:gd name="connsiteX5" fmla="*/ 5742492 w 12727736"/>
              <a:gd name="connsiteY5" fmla="*/ 699115 h 2022990"/>
              <a:gd name="connsiteX6" fmla="*/ 4661719 w 12727736"/>
              <a:gd name="connsiteY6" fmla="*/ 99 h 2022990"/>
              <a:gd name="connsiteX7" fmla="*/ 3227480 w 12727736"/>
              <a:gd name="connsiteY7" fmla="*/ 643294 h 2022990"/>
              <a:gd name="connsiteX8" fmla="*/ 1812193 w 12727736"/>
              <a:gd name="connsiteY8" fmla="*/ 13302 h 2022990"/>
              <a:gd name="connsiteX9" fmla="*/ 0 w 12727736"/>
              <a:gd name="connsiteY9" fmla="*/ 839881 h 2022990"/>
              <a:gd name="connsiteX0" fmla="*/ 12727736 w 12727736"/>
              <a:gd name="connsiteY0" fmla="*/ 2022990 h 2022990"/>
              <a:gd name="connsiteX1" fmla="*/ 10675689 w 12727736"/>
              <a:gd name="connsiteY1" fmla="*/ 1103695 h 2022990"/>
              <a:gd name="connsiteX2" fmla="*/ 9919676 w 12727736"/>
              <a:gd name="connsiteY2" fmla="*/ 236127 h 2022990"/>
              <a:gd name="connsiteX3" fmla="*/ 8387941 w 12727736"/>
              <a:gd name="connsiteY3" fmla="*/ 605796 h 2022990"/>
              <a:gd name="connsiteX4" fmla="*/ 7248895 w 12727736"/>
              <a:gd name="connsiteY4" fmla="*/ 253373 h 2022990"/>
              <a:gd name="connsiteX5" fmla="*/ 5742492 w 12727736"/>
              <a:gd name="connsiteY5" fmla="*/ 699115 h 2022990"/>
              <a:gd name="connsiteX6" fmla="*/ 4661719 w 12727736"/>
              <a:gd name="connsiteY6" fmla="*/ 99 h 2022990"/>
              <a:gd name="connsiteX7" fmla="*/ 3227480 w 12727736"/>
              <a:gd name="connsiteY7" fmla="*/ 643294 h 2022990"/>
              <a:gd name="connsiteX8" fmla="*/ 1812193 w 12727736"/>
              <a:gd name="connsiteY8" fmla="*/ 13302 h 2022990"/>
              <a:gd name="connsiteX9" fmla="*/ 0 w 12727736"/>
              <a:gd name="connsiteY9" fmla="*/ 839881 h 2022990"/>
              <a:gd name="connsiteX0" fmla="*/ 12727736 w 12727736"/>
              <a:gd name="connsiteY0" fmla="*/ 2022990 h 2022990"/>
              <a:gd name="connsiteX1" fmla="*/ 10675689 w 12727736"/>
              <a:gd name="connsiteY1" fmla="*/ 1103695 h 2022990"/>
              <a:gd name="connsiteX2" fmla="*/ 9919676 w 12727736"/>
              <a:gd name="connsiteY2" fmla="*/ 236127 h 2022990"/>
              <a:gd name="connsiteX3" fmla="*/ 8600341 w 12727736"/>
              <a:gd name="connsiteY3" fmla="*/ 420601 h 2022990"/>
              <a:gd name="connsiteX4" fmla="*/ 7248895 w 12727736"/>
              <a:gd name="connsiteY4" fmla="*/ 253373 h 2022990"/>
              <a:gd name="connsiteX5" fmla="*/ 5742492 w 12727736"/>
              <a:gd name="connsiteY5" fmla="*/ 699115 h 2022990"/>
              <a:gd name="connsiteX6" fmla="*/ 4661719 w 12727736"/>
              <a:gd name="connsiteY6" fmla="*/ 99 h 2022990"/>
              <a:gd name="connsiteX7" fmla="*/ 3227480 w 12727736"/>
              <a:gd name="connsiteY7" fmla="*/ 643294 h 2022990"/>
              <a:gd name="connsiteX8" fmla="*/ 1812193 w 12727736"/>
              <a:gd name="connsiteY8" fmla="*/ 13302 h 2022990"/>
              <a:gd name="connsiteX9" fmla="*/ 0 w 12727736"/>
              <a:gd name="connsiteY9" fmla="*/ 839881 h 2022990"/>
              <a:gd name="connsiteX0" fmla="*/ 12727736 w 12727736"/>
              <a:gd name="connsiteY0" fmla="*/ 2022990 h 2022990"/>
              <a:gd name="connsiteX1" fmla="*/ 10675689 w 12727736"/>
              <a:gd name="connsiteY1" fmla="*/ 1103695 h 2022990"/>
              <a:gd name="connsiteX2" fmla="*/ 10002276 w 12727736"/>
              <a:gd name="connsiteY2" fmla="*/ 27782 h 2022990"/>
              <a:gd name="connsiteX3" fmla="*/ 8600341 w 12727736"/>
              <a:gd name="connsiteY3" fmla="*/ 420601 h 2022990"/>
              <a:gd name="connsiteX4" fmla="*/ 7248895 w 12727736"/>
              <a:gd name="connsiteY4" fmla="*/ 253373 h 2022990"/>
              <a:gd name="connsiteX5" fmla="*/ 5742492 w 12727736"/>
              <a:gd name="connsiteY5" fmla="*/ 699115 h 2022990"/>
              <a:gd name="connsiteX6" fmla="*/ 4661719 w 12727736"/>
              <a:gd name="connsiteY6" fmla="*/ 99 h 2022990"/>
              <a:gd name="connsiteX7" fmla="*/ 3227480 w 12727736"/>
              <a:gd name="connsiteY7" fmla="*/ 643294 h 2022990"/>
              <a:gd name="connsiteX8" fmla="*/ 1812193 w 12727736"/>
              <a:gd name="connsiteY8" fmla="*/ 13302 h 2022990"/>
              <a:gd name="connsiteX9" fmla="*/ 0 w 12727736"/>
              <a:gd name="connsiteY9" fmla="*/ 839881 h 2022990"/>
              <a:gd name="connsiteX0" fmla="*/ 13187935 w 13187935"/>
              <a:gd name="connsiteY0" fmla="*/ 390959 h 1106721"/>
              <a:gd name="connsiteX1" fmla="*/ 10675689 w 13187935"/>
              <a:gd name="connsiteY1" fmla="*/ 1103695 h 1106721"/>
              <a:gd name="connsiteX2" fmla="*/ 10002276 w 13187935"/>
              <a:gd name="connsiteY2" fmla="*/ 27782 h 1106721"/>
              <a:gd name="connsiteX3" fmla="*/ 8600341 w 13187935"/>
              <a:gd name="connsiteY3" fmla="*/ 420601 h 1106721"/>
              <a:gd name="connsiteX4" fmla="*/ 7248895 w 13187935"/>
              <a:gd name="connsiteY4" fmla="*/ 253373 h 1106721"/>
              <a:gd name="connsiteX5" fmla="*/ 5742492 w 13187935"/>
              <a:gd name="connsiteY5" fmla="*/ 699115 h 1106721"/>
              <a:gd name="connsiteX6" fmla="*/ 4661719 w 13187935"/>
              <a:gd name="connsiteY6" fmla="*/ 99 h 1106721"/>
              <a:gd name="connsiteX7" fmla="*/ 3227480 w 13187935"/>
              <a:gd name="connsiteY7" fmla="*/ 643294 h 1106721"/>
              <a:gd name="connsiteX8" fmla="*/ 1812193 w 13187935"/>
              <a:gd name="connsiteY8" fmla="*/ 13302 h 1106721"/>
              <a:gd name="connsiteX9" fmla="*/ 0 w 13187935"/>
              <a:gd name="connsiteY9" fmla="*/ 839881 h 1106721"/>
              <a:gd name="connsiteX0" fmla="*/ 13187935 w 13187935"/>
              <a:gd name="connsiteY0" fmla="*/ 390959 h 1002942"/>
              <a:gd name="connsiteX1" fmla="*/ 11112288 w 13187935"/>
              <a:gd name="connsiteY1" fmla="*/ 999523 h 1002942"/>
              <a:gd name="connsiteX2" fmla="*/ 10002276 w 13187935"/>
              <a:gd name="connsiteY2" fmla="*/ 27782 h 1002942"/>
              <a:gd name="connsiteX3" fmla="*/ 8600341 w 13187935"/>
              <a:gd name="connsiteY3" fmla="*/ 420601 h 1002942"/>
              <a:gd name="connsiteX4" fmla="*/ 7248895 w 13187935"/>
              <a:gd name="connsiteY4" fmla="*/ 253373 h 1002942"/>
              <a:gd name="connsiteX5" fmla="*/ 5742492 w 13187935"/>
              <a:gd name="connsiteY5" fmla="*/ 699115 h 1002942"/>
              <a:gd name="connsiteX6" fmla="*/ 4661719 w 13187935"/>
              <a:gd name="connsiteY6" fmla="*/ 99 h 1002942"/>
              <a:gd name="connsiteX7" fmla="*/ 3227480 w 13187935"/>
              <a:gd name="connsiteY7" fmla="*/ 643294 h 1002942"/>
              <a:gd name="connsiteX8" fmla="*/ 1812193 w 13187935"/>
              <a:gd name="connsiteY8" fmla="*/ 13302 h 1002942"/>
              <a:gd name="connsiteX9" fmla="*/ 0 w 13187935"/>
              <a:gd name="connsiteY9" fmla="*/ 839881 h 1002942"/>
              <a:gd name="connsiteX0" fmla="*/ 13211536 w 13211536"/>
              <a:gd name="connsiteY0" fmla="*/ 738200 h 1018608"/>
              <a:gd name="connsiteX1" fmla="*/ 11112288 w 13211536"/>
              <a:gd name="connsiteY1" fmla="*/ 999523 h 1018608"/>
              <a:gd name="connsiteX2" fmla="*/ 10002276 w 13211536"/>
              <a:gd name="connsiteY2" fmla="*/ 27782 h 1018608"/>
              <a:gd name="connsiteX3" fmla="*/ 8600341 w 13211536"/>
              <a:gd name="connsiteY3" fmla="*/ 420601 h 1018608"/>
              <a:gd name="connsiteX4" fmla="*/ 7248895 w 13211536"/>
              <a:gd name="connsiteY4" fmla="*/ 253373 h 1018608"/>
              <a:gd name="connsiteX5" fmla="*/ 5742492 w 13211536"/>
              <a:gd name="connsiteY5" fmla="*/ 699115 h 1018608"/>
              <a:gd name="connsiteX6" fmla="*/ 4661719 w 13211536"/>
              <a:gd name="connsiteY6" fmla="*/ 99 h 1018608"/>
              <a:gd name="connsiteX7" fmla="*/ 3227480 w 13211536"/>
              <a:gd name="connsiteY7" fmla="*/ 643294 h 1018608"/>
              <a:gd name="connsiteX8" fmla="*/ 1812193 w 13211536"/>
              <a:gd name="connsiteY8" fmla="*/ 13302 h 1018608"/>
              <a:gd name="connsiteX9" fmla="*/ 0 w 13211536"/>
              <a:gd name="connsiteY9" fmla="*/ 839881 h 1018608"/>
              <a:gd name="connsiteX0" fmla="*/ 13211536 w 13211536"/>
              <a:gd name="connsiteY0" fmla="*/ 738200 h 1010221"/>
              <a:gd name="connsiteX1" fmla="*/ 11112288 w 13211536"/>
              <a:gd name="connsiteY1" fmla="*/ 999523 h 1010221"/>
              <a:gd name="connsiteX2" fmla="*/ 10002276 w 13211536"/>
              <a:gd name="connsiteY2" fmla="*/ 27782 h 1010221"/>
              <a:gd name="connsiteX3" fmla="*/ 8600341 w 13211536"/>
              <a:gd name="connsiteY3" fmla="*/ 420601 h 1010221"/>
              <a:gd name="connsiteX4" fmla="*/ 7248895 w 13211536"/>
              <a:gd name="connsiteY4" fmla="*/ 253373 h 1010221"/>
              <a:gd name="connsiteX5" fmla="*/ 5742492 w 13211536"/>
              <a:gd name="connsiteY5" fmla="*/ 699115 h 1010221"/>
              <a:gd name="connsiteX6" fmla="*/ 4661719 w 13211536"/>
              <a:gd name="connsiteY6" fmla="*/ 99 h 1010221"/>
              <a:gd name="connsiteX7" fmla="*/ 3227480 w 13211536"/>
              <a:gd name="connsiteY7" fmla="*/ 643294 h 1010221"/>
              <a:gd name="connsiteX8" fmla="*/ 1812193 w 13211536"/>
              <a:gd name="connsiteY8" fmla="*/ 13302 h 1010221"/>
              <a:gd name="connsiteX9" fmla="*/ 0 w 13211536"/>
              <a:gd name="connsiteY9" fmla="*/ 839881 h 1010221"/>
              <a:gd name="connsiteX0" fmla="*/ 13211536 w 13211536"/>
              <a:gd name="connsiteY0" fmla="*/ 777794 h 1051437"/>
              <a:gd name="connsiteX1" fmla="*/ 11112288 w 13211536"/>
              <a:gd name="connsiteY1" fmla="*/ 1039117 h 1051437"/>
              <a:gd name="connsiteX2" fmla="*/ 9848877 w 13211536"/>
              <a:gd name="connsiteY2" fmla="*/ 9503 h 1051437"/>
              <a:gd name="connsiteX3" fmla="*/ 8600341 w 13211536"/>
              <a:gd name="connsiteY3" fmla="*/ 460195 h 1051437"/>
              <a:gd name="connsiteX4" fmla="*/ 7248895 w 13211536"/>
              <a:gd name="connsiteY4" fmla="*/ 292967 h 1051437"/>
              <a:gd name="connsiteX5" fmla="*/ 5742492 w 13211536"/>
              <a:gd name="connsiteY5" fmla="*/ 738709 h 1051437"/>
              <a:gd name="connsiteX6" fmla="*/ 4661719 w 13211536"/>
              <a:gd name="connsiteY6" fmla="*/ 39693 h 1051437"/>
              <a:gd name="connsiteX7" fmla="*/ 3227480 w 13211536"/>
              <a:gd name="connsiteY7" fmla="*/ 682888 h 1051437"/>
              <a:gd name="connsiteX8" fmla="*/ 1812193 w 13211536"/>
              <a:gd name="connsiteY8" fmla="*/ 52896 h 1051437"/>
              <a:gd name="connsiteX9" fmla="*/ 0 w 13211536"/>
              <a:gd name="connsiteY9" fmla="*/ 879475 h 1051437"/>
              <a:gd name="connsiteX0" fmla="*/ 13211536 w 13211536"/>
              <a:gd name="connsiteY0" fmla="*/ 780037 h 1053680"/>
              <a:gd name="connsiteX1" fmla="*/ 11112288 w 13211536"/>
              <a:gd name="connsiteY1" fmla="*/ 1041360 h 1053680"/>
              <a:gd name="connsiteX2" fmla="*/ 9848877 w 13211536"/>
              <a:gd name="connsiteY2" fmla="*/ 11746 h 1053680"/>
              <a:gd name="connsiteX3" fmla="*/ 8600341 w 13211536"/>
              <a:gd name="connsiteY3" fmla="*/ 358266 h 1053680"/>
              <a:gd name="connsiteX4" fmla="*/ 7248895 w 13211536"/>
              <a:gd name="connsiteY4" fmla="*/ 295210 h 1053680"/>
              <a:gd name="connsiteX5" fmla="*/ 5742492 w 13211536"/>
              <a:gd name="connsiteY5" fmla="*/ 740952 h 1053680"/>
              <a:gd name="connsiteX6" fmla="*/ 4661719 w 13211536"/>
              <a:gd name="connsiteY6" fmla="*/ 41936 h 1053680"/>
              <a:gd name="connsiteX7" fmla="*/ 3227480 w 13211536"/>
              <a:gd name="connsiteY7" fmla="*/ 685131 h 1053680"/>
              <a:gd name="connsiteX8" fmla="*/ 1812193 w 13211536"/>
              <a:gd name="connsiteY8" fmla="*/ 55139 h 1053680"/>
              <a:gd name="connsiteX9" fmla="*/ 0 w 13211536"/>
              <a:gd name="connsiteY9" fmla="*/ 881718 h 1053680"/>
              <a:gd name="connsiteX0" fmla="*/ 13211536 w 13211536"/>
              <a:gd name="connsiteY0" fmla="*/ 780037 h 894068"/>
              <a:gd name="connsiteX1" fmla="*/ 11076889 w 13211536"/>
              <a:gd name="connsiteY1" fmla="*/ 879315 h 894068"/>
              <a:gd name="connsiteX2" fmla="*/ 9848877 w 13211536"/>
              <a:gd name="connsiteY2" fmla="*/ 11746 h 894068"/>
              <a:gd name="connsiteX3" fmla="*/ 8600341 w 13211536"/>
              <a:gd name="connsiteY3" fmla="*/ 358266 h 894068"/>
              <a:gd name="connsiteX4" fmla="*/ 7248895 w 13211536"/>
              <a:gd name="connsiteY4" fmla="*/ 295210 h 894068"/>
              <a:gd name="connsiteX5" fmla="*/ 5742492 w 13211536"/>
              <a:gd name="connsiteY5" fmla="*/ 740952 h 894068"/>
              <a:gd name="connsiteX6" fmla="*/ 4661719 w 13211536"/>
              <a:gd name="connsiteY6" fmla="*/ 41936 h 894068"/>
              <a:gd name="connsiteX7" fmla="*/ 3227480 w 13211536"/>
              <a:gd name="connsiteY7" fmla="*/ 685131 h 894068"/>
              <a:gd name="connsiteX8" fmla="*/ 1812193 w 13211536"/>
              <a:gd name="connsiteY8" fmla="*/ 55139 h 894068"/>
              <a:gd name="connsiteX9" fmla="*/ 0 w 13211536"/>
              <a:gd name="connsiteY9" fmla="*/ 881718 h 894068"/>
              <a:gd name="connsiteX0" fmla="*/ 13211536 w 13211536"/>
              <a:gd name="connsiteY0" fmla="*/ 780037 h 889852"/>
              <a:gd name="connsiteX1" fmla="*/ 11076889 w 13211536"/>
              <a:gd name="connsiteY1" fmla="*/ 879315 h 889852"/>
              <a:gd name="connsiteX2" fmla="*/ 9848877 w 13211536"/>
              <a:gd name="connsiteY2" fmla="*/ 11746 h 889852"/>
              <a:gd name="connsiteX3" fmla="*/ 8600341 w 13211536"/>
              <a:gd name="connsiteY3" fmla="*/ 358266 h 889852"/>
              <a:gd name="connsiteX4" fmla="*/ 7248895 w 13211536"/>
              <a:gd name="connsiteY4" fmla="*/ 295210 h 889852"/>
              <a:gd name="connsiteX5" fmla="*/ 5742492 w 13211536"/>
              <a:gd name="connsiteY5" fmla="*/ 740952 h 889852"/>
              <a:gd name="connsiteX6" fmla="*/ 4661719 w 13211536"/>
              <a:gd name="connsiteY6" fmla="*/ 41936 h 889852"/>
              <a:gd name="connsiteX7" fmla="*/ 3227480 w 13211536"/>
              <a:gd name="connsiteY7" fmla="*/ 685131 h 889852"/>
              <a:gd name="connsiteX8" fmla="*/ 1812193 w 13211536"/>
              <a:gd name="connsiteY8" fmla="*/ 55139 h 889852"/>
              <a:gd name="connsiteX9" fmla="*/ 0 w 13211536"/>
              <a:gd name="connsiteY9" fmla="*/ 881718 h 889852"/>
              <a:gd name="connsiteX0" fmla="*/ 13211536 w 13211536"/>
              <a:gd name="connsiteY0" fmla="*/ 848117 h 959732"/>
              <a:gd name="connsiteX1" fmla="*/ 11076889 w 13211536"/>
              <a:gd name="connsiteY1" fmla="*/ 947395 h 959732"/>
              <a:gd name="connsiteX2" fmla="*/ 9730877 w 13211536"/>
              <a:gd name="connsiteY2" fmla="*/ 10378 h 959732"/>
              <a:gd name="connsiteX3" fmla="*/ 8600341 w 13211536"/>
              <a:gd name="connsiteY3" fmla="*/ 426346 h 959732"/>
              <a:gd name="connsiteX4" fmla="*/ 7248895 w 13211536"/>
              <a:gd name="connsiteY4" fmla="*/ 363290 h 959732"/>
              <a:gd name="connsiteX5" fmla="*/ 5742492 w 13211536"/>
              <a:gd name="connsiteY5" fmla="*/ 809032 h 959732"/>
              <a:gd name="connsiteX6" fmla="*/ 4661719 w 13211536"/>
              <a:gd name="connsiteY6" fmla="*/ 110016 h 959732"/>
              <a:gd name="connsiteX7" fmla="*/ 3227480 w 13211536"/>
              <a:gd name="connsiteY7" fmla="*/ 753211 h 959732"/>
              <a:gd name="connsiteX8" fmla="*/ 1812193 w 13211536"/>
              <a:gd name="connsiteY8" fmla="*/ 123219 h 959732"/>
              <a:gd name="connsiteX9" fmla="*/ 0 w 13211536"/>
              <a:gd name="connsiteY9" fmla="*/ 949798 h 959732"/>
              <a:gd name="connsiteX0" fmla="*/ 13211536 w 13211536"/>
              <a:gd name="connsiteY0" fmla="*/ 848117 h 1166210"/>
              <a:gd name="connsiteX1" fmla="*/ 11088689 w 13211536"/>
              <a:gd name="connsiteY1" fmla="*/ 1155739 h 1166210"/>
              <a:gd name="connsiteX2" fmla="*/ 9730877 w 13211536"/>
              <a:gd name="connsiteY2" fmla="*/ 10378 h 1166210"/>
              <a:gd name="connsiteX3" fmla="*/ 8600341 w 13211536"/>
              <a:gd name="connsiteY3" fmla="*/ 426346 h 1166210"/>
              <a:gd name="connsiteX4" fmla="*/ 7248895 w 13211536"/>
              <a:gd name="connsiteY4" fmla="*/ 363290 h 1166210"/>
              <a:gd name="connsiteX5" fmla="*/ 5742492 w 13211536"/>
              <a:gd name="connsiteY5" fmla="*/ 809032 h 1166210"/>
              <a:gd name="connsiteX6" fmla="*/ 4661719 w 13211536"/>
              <a:gd name="connsiteY6" fmla="*/ 110016 h 1166210"/>
              <a:gd name="connsiteX7" fmla="*/ 3227480 w 13211536"/>
              <a:gd name="connsiteY7" fmla="*/ 753211 h 1166210"/>
              <a:gd name="connsiteX8" fmla="*/ 1812193 w 13211536"/>
              <a:gd name="connsiteY8" fmla="*/ 123219 h 1166210"/>
              <a:gd name="connsiteX9" fmla="*/ 0 w 13211536"/>
              <a:gd name="connsiteY9" fmla="*/ 949798 h 1166210"/>
              <a:gd name="connsiteX0" fmla="*/ 13294136 w 13294136"/>
              <a:gd name="connsiteY0" fmla="*/ 1693069 h 1693069"/>
              <a:gd name="connsiteX1" fmla="*/ 11088689 w 13294136"/>
              <a:gd name="connsiteY1" fmla="*/ 1155739 h 1693069"/>
              <a:gd name="connsiteX2" fmla="*/ 9730877 w 13294136"/>
              <a:gd name="connsiteY2" fmla="*/ 10378 h 1693069"/>
              <a:gd name="connsiteX3" fmla="*/ 8600341 w 13294136"/>
              <a:gd name="connsiteY3" fmla="*/ 426346 h 1693069"/>
              <a:gd name="connsiteX4" fmla="*/ 7248895 w 13294136"/>
              <a:gd name="connsiteY4" fmla="*/ 363290 h 1693069"/>
              <a:gd name="connsiteX5" fmla="*/ 5742492 w 13294136"/>
              <a:gd name="connsiteY5" fmla="*/ 809032 h 1693069"/>
              <a:gd name="connsiteX6" fmla="*/ 4661719 w 13294136"/>
              <a:gd name="connsiteY6" fmla="*/ 110016 h 1693069"/>
              <a:gd name="connsiteX7" fmla="*/ 3227480 w 13294136"/>
              <a:gd name="connsiteY7" fmla="*/ 753211 h 1693069"/>
              <a:gd name="connsiteX8" fmla="*/ 1812193 w 13294136"/>
              <a:gd name="connsiteY8" fmla="*/ 123219 h 1693069"/>
              <a:gd name="connsiteX9" fmla="*/ 0 w 13294136"/>
              <a:gd name="connsiteY9" fmla="*/ 949798 h 1693069"/>
              <a:gd name="connsiteX0" fmla="*/ 13294136 w 13294136"/>
              <a:gd name="connsiteY0" fmla="*/ 1693069 h 1693069"/>
              <a:gd name="connsiteX1" fmla="*/ 11088689 w 13294136"/>
              <a:gd name="connsiteY1" fmla="*/ 1155739 h 1693069"/>
              <a:gd name="connsiteX2" fmla="*/ 9730877 w 13294136"/>
              <a:gd name="connsiteY2" fmla="*/ 10378 h 1693069"/>
              <a:gd name="connsiteX3" fmla="*/ 8600341 w 13294136"/>
              <a:gd name="connsiteY3" fmla="*/ 426346 h 1693069"/>
              <a:gd name="connsiteX4" fmla="*/ 7248895 w 13294136"/>
              <a:gd name="connsiteY4" fmla="*/ 363290 h 1693069"/>
              <a:gd name="connsiteX5" fmla="*/ 5813292 w 13294136"/>
              <a:gd name="connsiteY5" fmla="*/ 681711 h 1693069"/>
              <a:gd name="connsiteX6" fmla="*/ 4661719 w 13294136"/>
              <a:gd name="connsiteY6" fmla="*/ 110016 h 1693069"/>
              <a:gd name="connsiteX7" fmla="*/ 3227480 w 13294136"/>
              <a:gd name="connsiteY7" fmla="*/ 753211 h 1693069"/>
              <a:gd name="connsiteX8" fmla="*/ 1812193 w 13294136"/>
              <a:gd name="connsiteY8" fmla="*/ 123219 h 1693069"/>
              <a:gd name="connsiteX9" fmla="*/ 0 w 13294136"/>
              <a:gd name="connsiteY9" fmla="*/ 949798 h 1693069"/>
              <a:gd name="connsiteX0" fmla="*/ 13294136 w 13294136"/>
              <a:gd name="connsiteY0" fmla="*/ 1691279 h 1691279"/>
              <a:gd name="connsiteX1" fmla="*/ 11088689 w 13294136"/>
              <a:gd name="connsiteY1" fmla="*/ 1153949 h 1691279"/>
              <a:gd name="connsiteX2" fmla="*/ 9730877 w 13294136"/>
              <a:gd name="connsiteY2" fmla="*/ 8588 h 1691279"/>
              <a:gd name="connsiteX3" fmla="*/ 8612142 w 13294136"/>
              <a:gd name="connsiteY3" fmla="*/ 528728 h 1691279"/>
              <a:gd name="connsiteX4" fmla="*/ 7248895 w 13294136"/>
              <a:gd name="connsiteY4" fmla="*/ 361500 h 1691279"/>
              <a:gd name="connsiteX5" fmla="*/ 5813292 w 13294136"/>
              <a:gd name="connsiteY5" fmla="*/ 679921 h 1691279"/>
              <a:gd name="connsiteX6" fmla="*/ 4661719 w 13294136"/>
              <a:gd name="connsiteY6" fmla="*/ 108226 h 1691279"/>
              <a:gd name="connsiteX7" fmla="*/ 3227480 w 13294136"/>
              <a:gd name="connsiteY7" fmla="*/ 751421 h 1691279"/>
              <a:gd name="connsiteX8" fmla="*/ 1812193 w 13294136"/>
              <a:gd name="connsiteY8" fmla="*/ 121429 h 1691279"/>
              <a:gd name="connsiteX9" fmla="*/ 0 w 13294136"/>
              <a:gd name="connsiteY9" fmla="*/ 948008 h 1691279"/>
              <a:gd name="connsiteX0" fmla="*/ 13294136 w 13294136"/>
              <a:gd name="connsiteY0" fmla="*/ 1583240 h 1583240"/>
              <a:gd name="connsiteX1" fmla="*/ 11088689 w 13294136"/>
              <a:gd name="connsiteY1" fmla="*/ 1045910 h 1583240"/>
              <a:gd name="connsiteX2" fmla="*/ 9719077 w 13294136"/>
              <a:gd name="connsiteY2" fmla="*/ 27870 h 1583240"/>
              <a:gd name="connsiteX3" fmla="*/ 8612142 w 13294136"/>
              <a:gd name="connsiteY3" fmla="*/ 420689 h 1583240"/>
              <a:gd name="connsiteX4" fmla="*/ 7248895 w 13294136"/>
              <a:gd name="connsiteY4" fmla="*/ 253461 h 1583240"/>
              <a:gd name="connsiteX5" fmla="*/ 5813292 w 13294136"/>
              <a:gd name="connsiteY5" fmla="*/ 571882 h 1583240"/>
              <a:gd name="connsiteX6" fmla="*/ 4661719 w 13294136"/>
              <a:gd name="connsiteY6" fmla="*/ 187 h 1583240"/>
              <a:gd name="connsiteX7" fmla="*/ 3227480 w 13294136"/>
              <a:gd name="connsiteY7" fmla="*/ 643382 h 1583240"/>
              <a:gd name="connsiteX8" fmla="*/ 1812193 w 13294136"/>
              <a:gd name="connsiteY8" fmla="*/ 13390 h 1583240"/>
              <a:gd name="connsiteX9" fmla="*/ 0 w 13294136"/>
              <a:gd name="connsiteY9" fmla="*/ 839969 h 1583240"/>
              <a:gd name="connsiteX0" fmla="*/ 13294136 w 13294136"/>
              <a:gd name="connsiteY0" fmla="*/ 1593796 h 1593796"/>
              <a:gd name="connsiteX1" fmla="*/ 11088689 w 13294136"/>
              <a:gd name="connsiteY1" fmla="*/ 1056466 h 1593796"/>
              <a:gd name="connsiteX2" fmla="*/ 9719077 w 13294136"/>
              <a:gd name="connsiteY2" fmla="*/ 38426 h 1593796"/>
              <a:gd name="connsiteX3" fmla="*/ 8612142 w 13294136"/>
              <a:gd name="connsiteY3" fmla="*/ 431245 h 1593796"/>
              <a:gd name="connsiteX4" fmla="*/ 7248895 w 13294136"/>
              <a:gd name="connsiteY4" fmla="*/ 264017 h 1593796"/>
              <a:gd name="connsiteX5" fmla="*/ 4661719 w 13294136"/>
              <a:gd name="connsiteY5" fmla="*/ 10743 h 1593796"/>
              <a:gd name="connsiteX6" fmla="*/ 3227480 w 13294136"/>
              <a:gd name="connsiteY6" fmla="*/ 653938 h 1593796"/>
              <a:gd name="connsiteX7" fmla="*/ 1812193 w 13294136"/>
              <a:gd name="connsiteY7" fmla="*/ 23946 h 1593796"/>
              <a:gd name="connsiteX8" fmla="*/ 0 w 13294136"/>
              <a:gd name="connsiteY8" fmla="*/ 850525 h 1593796"/>
              <a:gd name="connsiteX0" fmla="*/ 13294136 w 13294136"/>
              <a:gd name="connsiteY0" fmla="*/ 1655955 h 1655955"/>
              <a:gd name="connsiteX1" fmla="*/ 11088689 w 13294136"/>
              <a:gd name="connsiteY1" fmla="*/ 1118625 h 1655955"/>
              <a:gd name="connsiteX2" fmla="*/ 9719077 w 13294136"/>
              <a:gd name="connsiteY2" fmla="*/ 100585 h 1655955"/>
              <a:gd name="connsiteX3" fmla="*/ 8612142 w 13294136"/>
              <a:gd name="connsiteY3" fmla="*/ 493404 h 1655955"/>
              <a:gd name="connsiteX4" fmla="*/ 7248895 w 13294136"/>
              <a:gd name="connsiteY4" fmla="*/ 326176 h 1655955"/>
              <a:gd name="connsiteX5" fmla="*/ 5398805 w 13294136"/>
              <a:gd name="connsiteY5" fmla="*/ 9107 h 1655955"/>
              <a:gd name="connsiteX6" fmla="*/ 3227480 w 13294136"/>
              <a:gd name="connsiteY6" fmla="*/ 716097 h 1655955"/>
              <a:gd name="connsiteX7" fmla="*/ 1812193 w 13294136"/>
              <a:gd name="connsiteY7" fmla="*/ 86105 h 1655955"/>
              <a:gd name="connsiteX8" fmla="*/ 0 w 13294136"/>
              <a:gd name="connsiteY8" fmla="*/ 912684 h 1655955"/>
              <a:gd name="connsiteX0" fmla="*/ 13294136 w 13294136"/>
              <a:gd name="connsiteY0" fmla="*/ 1663844 h 1663844"/>
              <a:gd name="connsiteX1" fmla="*/ 11088689 w 13294136"/>
              <a:gd name="connsiteY1" fmla="*/ 1126514 h 1663844"/>
              <a:gd name="connsiteX2" fmla="*/ 9719077 w 13294136"/>
              <a:gd name="connsiteY2" fmla="*/ 108474 h 1663844"/>
              <a:gd name="connsiteX3" fmla="*/ 8612142 w 13294136"/>
              <a:gd name="connsiteY3" fmla="*/ 501293 h 1663844"/>
              <a:gd name="connsiteX4" fmla="*/ 7248895 w 13294136"/>
              <a:gd name="connsiteY4" fmla="*/ 334065 h 1663844"/>
              <a:gd name="connsiteX5" fmla="*/ 5398805 w 13294136"/>
              <a:gd name="connsiteY5" fmla="*/ 16996 h 1663844"/>
              <a:gd name="connsiteX6" fmla="*/ 3574344 w 13294136"/>
              <a:gd name="connsiteY6" fmla="*/ 904739 h 1663844"/>
              <a:gd name="connsiteX7" fmla="*/ 1812193 w 13294136"/>
              <a:gd name="connsiteY7" fmla="*/ 93994 h 1663844"/>
              <a:gd name="connsiteX8" fmla="*/ 0 w 13294136"/>
              <a:gd name="connsiteY8" fmla="*/ 920573 h 1663844"/>
              <a:gd name="connsiteX0" fmla="*/ 13294136 w 13294136"/>
              <a:gd name="connsiteY0" fmla="*/ 1656317 h 1656317"/>
              <a:gd name="connsiteX1" fmla="*/ 11088689 w 13294136"/>
              <a:gd name="connsiteY1" fmla="*/ 1118987 h 1656317"/>
              <a:gd name="connsiteX2" fmla="*/ 9719077 w 13294136"/>
              <a:gd name="connsiteY2" fmla="*/ 100947 h 1656317"/>
              <a:gd name="connsiteX3" fmla="*/ 8612142 w 13294136"/>
              <a:gd name="connsiteY3" fmla="*/ 493766 h 1656317"/>
              <a:gd name="connsiteX4" fmla="*/ 7270574 w 13294136"/>
              <a:gd name="connsiteY4" fmla="*/ 432864 h 1656317"/>
              <a:gd name="connsiteX5" fmla="*/ 5398805 w 13294136"/>
              <a:gd name="connsiteY5" fmla="*/ 9469 h 1656317"/>
              <a:gd name="connsiteX6" fmla="*/ 3574344 w 13294136"/>
              <a:gd name="connsiteY6" fmla="*/ 897212 h 1656317"/>
              <a:gd name="connsiteX7" fmla="*/ 1812193 w 13294136"/>
              <a:gd name="connsiteY7" fmla="*/ 86467 h 1656317"/>
              <a:gd name="connsiteX8" fmla="*/ 0 w 13294136"/>
              <a:gd name="connsiteY8" fmla="*/ 913046 h 1656317"/>
              <a:gd name="connsiteX0" fmla="*/ 13294136 w 13294136"/>
              <a:gd name="connsiteY0" fmla="*/ 1655200 h 1655200"/>
              <a:gd name="connsiteX1" fmla="*/ 11088689 w 13294136"/>
              <a:gd name="connsiteY1" fmla="*/ 1117870 h 1655200"/>
              <a:gd name="connsiteX2" fmla="*/ 9719077 w 13294136"/>
              <a:gd name="connsiteY2" fmla="*/ 99830 h 1655200"/>
              <a:gd name="connsiteX3" fmla="*/ 7270574 w 13294136"/>
              <a:gd name="connsiteY3" fmla="*/ 431747 h 1655200"/>
              <a:gd name="connsiteX4" fmla="*/ 5398805 w 13294136"/>
              <a:gd name="connsiteY4" fmla="*/ 8352 h 1655200"/>
              <a:gd name="connsiteX5" fmla="*/ 3574344 w 13294136"/>
              <a:gd name="connsiteY5" fmla="*/ 896095 h 1655200"/>
              <a:gd name="connsiteX6" fmla="*/ 1812193 w 13294136"/>
              <a:gd name="connsiteY6" fmla="*/ 85350 h 1655200"/>
              <a:gd name="connsiteX7" fmla="*/ 0 w 13294136"/>
              <a:gd name="connsiteY7" fmla="*/ 911929 h 1655200"/>
              <a:gd name="connsiteX0" fmla="*/ 13294136 w 13294136"/>
              <a:gd name="connsiteY0" fmla="*/ 1652204 h 1652204"/>
              <a:gd name="connsiteX1" fmla="*/ 11088689 w 13294136"/>
              <a:gd name="connsiteY1" fmla="*/ 1114874 h 1652204"/>
              <a:gd name="connsiteX2" fmla="*/ 9719077 w 13294136"/>
              <a:gd name="connsiteY2" fmla="*/ 96834 h 1652204"/>
              <a:gd name="connsiteX3" fmla="*/ 7509043 w 13294136"/>
              <a:gd name="connsiteY3" fmla="*/ 503179 h 1652204"/>
              <a:gd name="connsiteX4" fmla="*/ 5398805 w 13294136"/>
              <a:gd name="connsiteY4" fmla="*/ 5356 h 1652204"/>
              <a:gd name="connsiteX5" fmla="*/ 3574344 w 13294136"/>
              <a:gd name="connsiteY5" fmla="*/ 893099 h 1652204"/>
              <a:gd name="connsiteX6" fmla="*/ 1812193 w 13294136"/>
              <a:gd name="connsiteY6" fmla="*/ 82354 h 1652204"/>
              <a:gd name="connsiteX7" fmla="*/ 0 w 13294136"/>
              <a:gd name="connsiteY7" fmla="*/ 908933 h 1652204"/>
              <a:gd name="connsiteX0" fmla="*/ 13294136 w 13294136"/>
              <a:gd name="connsiteY0" fmla="*/ 1652173 h 1652173"/>
              <a:gd name="connsiteX1" fmla="*/ 11088689 w 13294136"/>
              <a:gd name="connsiteY1" fmla="*/ 1114843 h 1652173"/>
              <a:gd name="connsiteX2" fmla="*/ 9437251 w 13294136"/>
              <a:gd name="connsiteY2" fmla="*/ 75538 h 1652173"/>
              <a:gd name="connsiteX3" fmla="*/ 7509043 w 13294136"/>
              <a:gd name="connsiteY3" fmla="*/ 503148 h 1652173"/>
              <a:gd name="connsiteX4" fmla="*/ 5398805 w 13294136"/>
              <a:gd name="connsiteY4" fmla="*/ 5325 h 1652173"/>
              <a:gd name="connsiteX5" fmla="*/ 3574344 w 13294136"/>
              <a:gd name="connsiteY5" fmla="*/ 893068 h 1652173"/>
              <a:gd name="connsiteX6" fmla="*/ 1812193 w 13294136"/>
              <a:gd name="connsiteY6" fmla="*/ 82323 h 1652173"/>
              <a:gd name="connsiteX7" fmla="*/ 0 w 13294136"/>
              <a:gd name="connsiteY7" fmla="*/ 908902 h 1652173"/>
              <a:gd name="connsiteX0" fmla="*/ 13294136 w 13294136"/>
              <a:gd name="connsiteY0" fmla="*/ 1652173 h 1652173"/>
              <a:gd name="connsiteX1" fmla="*/ 10850220 w 13294136"/>
              <a:gd name="connsiteY1" fmla="*/ 1168006 h 1652173"/>
              <a:gd name="connsiteX2" fmla="*/ 9437251 w 13294136"/>
              <a:gd name="connsiteY2" fmla="*/ 75538 h 1652173"/>
              <a:gd name="connsiteX3" fmla="*/ 7509043 w 13294136"/>
              <a:gd name="connsiteY3" fmla="*/ 503148 h 1652173"/>
              <a:gd name="connsiteX4" fmla="*/ 5398805 w 13294136"/>
              <a:gd name="connsiteY4" fmla="*/ 5325 h 1652173"/>
              <a:gd name="connsiteX5" fmla="*/ 3574344 w 13294136"/>
              <a:gd name="connsiteY5" fmla="*/ 893068 h 1652173"/>
              <a:gd name="connsiteX6" fmla="*/ 1812193 w 13294136"/>
              <a:gd name="connsiteY6" fmla="*/ 82323 h 1652173"/>
              <a:gd name="connsiteX7" fmla="*/ 0 w 13294136"/>
              <a:gd name="connsiteY7" fmla="*/ 908902 h 1652173"/>
              <a:gd name="connsiteX0" fmla="*/ 13294136 w 13294136"/>
              <a:gd name="connsiteY0" fmla="*/ 1652173 h 1652173"/>
              <a:gd name="connsiteX1" fmla="*/ 10980019 w 13294136"/>
              <a:gd name="connsiteY1" fmla="*/ 1492097 h 1652173"/>
              <a:gd name="connsiteX2" fmla="*/ 9437251 w 13294136"/>
              <a:gd name="connsiteY2" fmla="*/ 75538 h 1652173"/>
              <a:gd name="connsiteX3" fmla="*/ 7509043 w 13294136"/>
              <a:gd name="connsiteY3" fmla="*/ 503148 h 1652173"/>
              <a:gd name="connsiteX4" fmla="*/ 5398805 w 13294136"/>
              <a:gd name="connsiteY4" fmla="*/ 5325 h 1652173"/>
              <a:gd name="connsiteX5" fmla="*/ 3574344 w 13294136"/>
              <a:gd name="connsiteY5" fmla="*/ 893068 h 1652173"/>
              <a:gd name="connsiteX6" fmla="*/ 1812193 w 13294136"/>
              <a:gd name="connsiteY6" fmla="*/ 82323 h 1652173"/>
              <a:gd name="connsiteX7" fmla="*/ 0 w 13294136"/>
              <a:gd name="connsiteY7" fmla="*/ 908902 h 1652173"/>
              <a:gd name="connsiteX0" fmla="*/ 13447536 w 13447536"/>
              <a:gd name="connsiteY0" fmla="*/ 2103585 h 2103585"/>
              <a:gd name="connsiteX1" fmla="*/ 10980019 w 13447536"/>
              <a:gd name="connsiteY1" fmla="*/ 1492097 h 2103585"/>
              <a:gd name="connsiteX2" fmla="*/ 9437251 w 13447536"/>
              <a:gd name="connsiteY2" fmla="*/ 75538 h 2103585"/>
              <a:gd name="connsiteX3" fmla="*/ 7509043 w 13447536"/>
              <a:gd name="connsiteY3" fmla="*/ 503148 h 2103585"/>
              <a:gd name="connsiteX4" fmla="*/ 5398805 w 13447536"/>
              <a:gd name="connsiteY4" fmla="*/ 5325 h 2103585"/>
              <a:gd name="connsiteX5" fmla="*/ 3574344 w 13447536"/>
              <a:gd name="connsiteY5" fmla="*/ 893068 h 2103585"/>
              <a:gd name="connsiteX6" fmla="*/ 1812193 w 13447536"/>
              <a:gd name="connsiteY6" fmla="*/ 82323 h 2103585"/>
              <a:gd name="connsiteX7" fmla="*/ 0 w 13447536"/>
              <a:gd name="connsiteY7" fmla="*/ 908902 h 2103585"/>
              <a:gd name="connsiteX0" fmla="*/ 13447536 w 13447536"/>
              <a:gd name="connsiteY0" fmla="*/ 2103585 h 2103585"/>
              <a:gd name="connsiteX1" fmla="*/ 11074419 w 13447536"/>
              <a:gd name="connsiteY1" fmla="*/ 1735165 h 2103585"/>
              <a:gd name="connsiteX2" fmla="*/ 9437251 w 13447536"/>
              <a:gd name="connsiteY2" fmla="*/ 75538 h 2103585"/>
              <a:gd name="connsiteX3" fmla="*/ 7509043 w 13447536"/>
              <a:gd name="connsiteY3" fmla="*/ 503148 h 2103585"/>
              <a:gd name="connsiteX4" fmla="*/ 5398805 w 13447536"/>
              <a:gd name="connsiteY4" fmla="*/ 5325 h 2103585"/>
              <a:gd name="connsiteX5" fmla="*/ 3574344 w 13447536"/>
              <a:gd name="connsiteY5" fmla="*/ 893068 h 2103585"/>
              <a:gd name="connsiteX6" fmla="*/ 1812193 w 13447536"/>
              <a:gd name="connsiteY6" fmla="*/ 82323 h 2103585"/>
              <a:gd name="connsiteX7" fmla="*/ 0 w 13447536"/>
              <a:gd name="connsiteY7" fmla="*/ 908902 h 2103585"/>
              <a:gd name="connsiteX0" fmla="*/ 13589135 w 13589135"/>
              <a:gd name="connsiteY0" fmla="*/ 2473975 h 2473975"/>
              <a:gd name="connsiteX1" fmla="*/ 11074419 w 13589135"/>
              <a:gd name="connsiteY1" fmla="*/ 1735165 h 2473975"/>
              <a:gd name="connsiteX2" fmla="*/ 9437251 w 13589135"/>
              <a:gd name="connsiteY2" fmla="*/ 75538 h 2473975"/>
              <a:gd name="connsiteX3" fmla="*/ 7509043 w 13589135"/>
              <a:gd name="connsiteY3" fmla="*/ 503148 h 2473975"/>
              <a:gd name="connsiteX4" fmla="*/ 5398805 w 13589135"/>
              <a:gd name="connsiteY4" fmla="*/ 5325 h 2473975"/>
              <a:gd name="connsiteX5" fmla="*/ 3574344 w 13589135"/>
              <a:gd name="connsiteY5" fmla="*/ 893068 h 2473975"/>
              <a:gd name="connsiteX6" fmla="*/ 1812193 w 13589135"/>
              <a:gd name="connsiteY6" fmla="*/ 82323 h 2473975"/>
              <a:gd name="connsiteX7" fmla="*/ 0 w 13589135"/>
              <a:gd name="connsiteY7" fmla="*/ 908902 h 247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589135" h="2473975">
                <a:moveTo>
                  <a:pt x="13589135" y="2473975"/>
                </a:moveTo>
                <a:cubicBezTo>
                  <a:pt x="13229090" y="1603130"/>
                  <a:pt x="11766400" y="2134905"/>
                  <a:pt x="11074419" y="1735165"/>
                </a:cubicBezTo>
                <a:cubicBezTo>
                  <a:pt x="10382438" y="1335426"/>
                  <a:pt x="10031480" y="280874"/>
                  <a:pt x="9437251" y="75538"/>
                </a:cubicBezTo>
                <a:cubicBezTo>
                  <a:pt x="8843022" y="-129798"/>
                  <a:pt x="8182117" y="514850"/>
                  <a:pt x="7509043" y="503148"/>
                </a:cubicBezTo>
                <a:cubicBezTo>
                  <a:pt x="6835969" y="491446"/>
                  <a:pt x="6054588" y="-59662"/>
                  <a:pt x="5398805" y="5325"/>
                </a:cubicBezTo>
                <a:cubicBezTo>
                  <a:pt x="4743022" y="70312"/>
                  <a:pt x="4172113" y="880235"/>
                  <a:pt x="3574344" y="893068"/>
                </a:cubicBezTo>
                <a:cubicBezTo>
                  <a:pt x="2976575" y="905901"/>
                  <a:pt x="2350106" y="49559"/>
                  <a:pt x="1812193" y="82323"/>
                </a:cubicBezTo>
                <a:cubicBezTo>
                  <a:pt x="1274280" y="115087"/>
                  <a:pt x="0" y="908902"/>
                  <a:pt x="0" y="908902"/>
                </a:cubicBezTo>
              </a:path>
            </a:pathLst>
          </a:custGeom>
          <a:noFill/>
          <a:ln w="190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0" name="กล่องข้อความ 86">
            <a:extLst>
              <a:ext uri="{FF2B5EF4-FFF2-40B4-BE49-F238E27FC236}">
                <a16:creationId xmlns:a16="http://schemas.microsoft.com/office/drawing/2014/main" id="{55B6AB32-A7B4-7EF5-DC35-0475D907C8EE}"/>
              </a:ext>
            </a:extLst>
          </p:cNvPr>
          <p:cNvSpPr txBox="1"/>
          <p:nvPr/>
        </p:nvSpPr>
        <p:spPr>
          <a:xfrm>
            <a:off x="7454061" y="841072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1012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2032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4" name="Oval 1">
            <a:extLst>
              <a:ext uri="{FF2B5EF4-FFF2-40B4-BE49-F238E27FC236}">
                <a16:creationId xmlns:a16="http://schemas.microsoft.com/office/drawing/2014/main" id="{1533DD15-C85A-FCB9-F375-1EF55C51D956}"/>
              </a:ext>
            </a:extLst>
          </p:cNvPr>
          <p:cNvSpPr/>
          <p:nvPr/>
        </p:nvSpPr>
        <p:spPr bwMode="auto">
          <a:xfrm>
            <a:off x="7935524" y="608222"/>
            <a:ext cx="1004888" cy="801688"/>
          </a:xfrm>
          <a:prstGeom prst="ellipse">
            <a:avLst/>
          </a:prstGeom>
          <a:noFill/>
          <a:ln w="28575">
            <a:noFill/>
          </a:ln>
          <a:effectLst>
            <a:glow rad="88900"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glow rad="127000">
                    <a:prstClr val="white">
                      <a:alpha val="9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2" name="กล่องข้อความ 86">
            <a:extLst>
              <a:ext uri="{FF2B5EF4-FFF2-40B4-BE49-F238E27FC236}">
                <a16:creationId xmlns:a16="http://schemas.microsoft.com/office/drawing/2014/main" id="{4229BE6C-1559-3742-B545-487A64F71B6E}"/>
              </a:ext>
            </a:extLst>
          </p:cNvPr>
          <p:cNvSpPr txBox="1"/>
          <p:nvPr/>
        </p:nvSpPr>
        <p:spPr>
          <a:xfrm>
            <a:off x="7695668" y="668467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1014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2032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3" name="กล่องข้อความ 86">
            <a:extLst>
              <a:ext uri="{FF2B5EF4-FFF2-40B4-BE49-F238E27FC236}">
                <a16:creationId xmlns:a16="http://schemas.microsoft.com/office/drawing/2014/main" id="{4EFA9B3D-D4D7-9E62-F0A4-C49FCB46894B}"/>
              </a:ext>
            </a:extLst>
          </p:cNvPr>
          <p:cNvSpPr txBox="1"/>
          <p:nvPr/>
        </p:nvSpPr>
        <p:spPr>
          <a:xfrm>
            <a:off x="8437941" y="657335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1014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2032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48" name="กล่องข้อความ 86">
            <a:extLst>
              <a:ext uri="{FF2B5EF4-FFF2-40B4-BE49-F238E27FC236}">
                <a16:creationId xmlns:a16="http://schemas.microsoft.com/office/drawing/2014/main" id="{EF19E20A-C44C-7A11-587E-F1B87A69FCF7}"/>
              </a:ext>
            </a:extLst>
          </p:cNvPr>
          <p:cNvSpPr txBox="1"/>
          <p:nvPr/>
        </p:nvSpPr>
        <p:spPr>
          <a:xfrm>
            <a:off x="10035473" y="633113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1012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2032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6" name="กล่องข้อความ 85">
            <a:extLst>
              <a:ext uri="{FF2B5EF4-FFF2-40B4-BE49-F238E27FC236}">
                <a16:creationId xmlns:a16="http://schemas.microsoft.com/office/drawing/2014/main" id="{5416513A-36B8-98F5-80D8-380A4450CCF8}"/>
              </a:ext>
            </a:extLst>
          </p:cNvPr>
          <p:cNvSpPr txBox="1"/>
          <p:nvPr/>
        </p:nvSpPr>
        <p:spPr>
          <a:xfrm>
            <a:off x="10022697" y="905883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1014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2032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E2534545-D699-C136-6F73-C6623897C752}"/>
              </a:ext>
            </a:extLst>
          </p:cNvPr>
          <p:cNvGrpSpPr/>
          <p:nvPr/>
        </p:nvGrpSpPr>
        <p:grpSpPr>
          <a:xfrm>
            <a:off x="9770472" y="2696017"/>
            <a:ext cx="1693892" cy="1694169"/>
            <a:chOff x="9770472" y="2823342"/>
            <a:chExt cx="1693892" cy="1694169"/>
          </a:xfrm>
        </p:grpSpPr>
        <p:grpSp>
          <p:nvGrpSpPr>
            <p:cNvPr id="15" name="กลุ่ม 39">
              <a:extLst>
                <a:ext uri="{FF2B5EF4-FFF2-40B4-BE49-F238E27FC236}">
                  <a16:creationId xmlns:a16="http://schemas.microsoft.com/office/drawing/2014/main" id="{1AA0F3B4-A1E0-A538-0B26-9940FC191CC9}"/>
                </a:ext>
              </a:extLst>
            </p:cNvPr>
            <p:cNvGrpSpPr>
              <a:grpSpLocks/>
            </p:cNvGrpSpPr>
            <p:nvPr/>
          </p:nvGrpSpPr>
          <p:grpSpPr bwMode="auto">
            <a:xfrm rot="1123683">
              <a:off x="10508908" y="3092501"/>
              <a:ext cx="291556" cy="419962"/>
              <a:chOff x="4288563" y="1285090"/>
              <a:chExt cx="337576" cy="461270"/>
            </a:xfrm>
          </p:grpSpPr>
          <p:sp>
            <p:nvSpPr>
              <p:cNvPr id="63" name="พระจันทร์ 292">
                <a:extLst>
                  <a:ext uri="{FF2B5EF4-FFF2-40B4-BE49-F238E27FC236}">
                    <a16:creationId xmlns:a16="http://schemas.microsoft.com/office/drawing/2014/main" id="{D0CEACAF-33C0-E587-C7FA-B048FD294C4F}"/>
                  </a:ext>
                </a:extLst>
              </p:cNvPr>
              <p:cNvSpPr/>
              <p:nvPr/>
            </p:nvSpPr>
            <p:spPr>
              <a:xfrm>
                <a:off x="4288563" y="1285090"/>
                <a:ext cx="138807" cy="360040"/>
              </a:xfrm>
              <a:prstGeom prst="moon">
                <a:avLst/>
              </a:prstGeom>
              <a:solidFill>
                <a:srgbClr val="FF0000"/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EucrosiaUPC" pitchFamily="18" charset="-34"/>
                </a:endParaRPr>
              </a:p>
            </p:txBody>
          </p:sp>
          <p:sp>
            <p:nvSpPr>
              <p:cNvPr id="66" name="พระจันทร์ 293">
                <a:extLst>
                  <a:ext uri="{FF2B5EF4-FFF2-40B4-BE49-F238E27FC236}">
                    <a16:creationId xmlns:a16="http://schemas.microsoft.com/office/drawing/2014/main" id="{7601FDC3-3833-CD3F-E919-AD0DF7C8759B}"/>
                  </a:ext>
                </a:extLst>
              </p:cNvPr>
              <p:cNvSpPr/>
              <p:nvPr/>
            </p:nvSpPr>
            <p:spPr>
              <a:xfrm flipH="1">
                <a:off x="4487332" y="1386320"/>
                <a:ext cx="138807" cy="360040"/>
              </a:xfrm>
              <a:prstGeom prst="moon">
                <a:avLst/>
              </a:prstGeom>
              <a:solidFill>
                <a:srgbClr val="FF0000"/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EucrosiaUPC" pitchFamily="18" charset="-34"/>
                </a:endParaRPr>
              </a:p>
            </p:txBody>
          </p:sp>
          <p:sp>
            <p:nvSpPr>
              <p:cNvPr id="74" name="วงรี 294">
                <a:extLst>
                  <a:ext uri="{FF2B5EF4-FFF2-40B4-BE49-F238E27FC236}">
                    <a16:creationId xmlns:a16="http://schemas.microsoft.com/office/drawing/2014/main" id="{D3EECBED-513D-FABD-8B6A-61303C29586C}"/>
                  </a:ext>
                </a:extLst>
              </p:cNvPr>
              <p:cNvSpPr/>
              <p:nvPr/>
            </p:nvSpPr>
            <p:spPr>
              <a:xfrm>
                <a:off x="4355976" y="1412776"/>
                <a:ext cx="216024" cy="216024"/>
              </a:xfrm>
              <a:prstGeom prst="ellipse">
                <a:avLst/>
              </a:prstGeom>
              <a:noFill/>
              <a:ln w="76200" cap="flat" cmpd="sng" algn="ctr">
                <a:solidFill>
                  <a:srgbClr val="FF0000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EucrosiaUPC" pitchFamily="18" charset="-34"/>
                </a:endParaRPr>
              </a:p>
            </p:txBody>
          </p:sp>
        </p:grpSp>
        <p:sp>
          <p:nvSpPr>
            <p:cNvPr id="30" name="วงรี 115">
              <a:extLst>
                <a:ext uri="{FF2B5EF4-FFF2-40B4-BE49-F238E27FC236}">
                  <a16:creationId xmlns:a16="http://schemas.microsoft.com/office/drawing/2014/main" id="{A68A6EB7-3282-A02D-506C-B7BFFDDEF4CD}"/>
                </a:ext>
              </a:extLst>
            </p:cNvPr>
            <p:cNvSpPr/>
            <p:nvPr/>
          </p:nvSpPr>
          <p:spPr>
            <a:xfrm rot="1667513">
              <a:off x="10387999" y="3059893"/>
              <a:ext cx="544223" cy="479525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7" name="วงรี 116">
              <a:extLst>
                <a:ext uri="{FF2B5EF4-FFF2-40B4-BE49-F238E27FC236}">
                  <a16:creationId xmlns:a16="http://schemas.microsoft.com/office/drawing/2014/main" id="{641CAE9F-BE24-B361-C2DD-8E3AB2DD00DC}"/>
                </a:ext>
              </a:extLst>
            </p:cNvPr>
            <p:cNvSpPr/>
            <p:nvPr/>
          </p:nvSpPr>
          <p:spPr>
            <a:xfrm rot="14297703">
              <a:off x="10037662" y="2961784"/>
              <a:ext cx="1161083" cy="1096575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8" name="วงรี 117">
              <a:extLst>
                <a:ext uri="{FF2B5EF4-FFF2-40B4-BE49-F238E27FC236}">
                  <a16:creationId xmlns:a16="http://schemas.microsoft.com/office/drawing/2014/main" id="{FF6FC699-4772-D477-EAD7-E5DB325C001E}"/>
                </a:ext>
              </a:extLst>
            </p:cNvPr>
            <p:cNvSpPr/>
            <p:nvPr/>
          </p:nvSpPr>
          <p:spPr>
            <a:xfrm rot="315230">
              <a:off x="9770472" y="2823342"/>
              <a:ext cx="1693892" cy="1694169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sp>
        <p:nvSpPr>
          <p:cNvPr id="49" name="กล่องข้อความ 86">
            <a:extLst>
              <a:ext uri="{FF2B5EF4-FFF2-40B4-BE49-F238E27FC236}">
                <a16:creationId xmlns:a16="http://schemas.microsoft.com/office/drawing/2014/main" id="{3BC77651-E777-9B7E-ACAF-B91CC0556904}"/>
              </a:ext>
            </a:extLst>
          </p:cNvPr>
          <p:cNvSpPr txBox="1"/>
          <p:nvPr/>
        </p:nvSpPr>
        <p:spPr>
          <a:xfrm>
            <a:off x="11408180" y="5180844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1012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2032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5" name="กล่องข้อความ 85">
            <a:extLst>
              <a:ext uri="{FF2B5EF4-FFF2-40B4-BE49-F238E27FC236}">
                <a16:creationId xmlns:a16="http://schemas.microsoft.com/office/drawing/2014/main" id="{1EFA4D4C-1321-612A-B1C8-C31D2490257E}"/>
              </a:ext>
            </a:extLst>
          </p:cNvPr>
          <p:cNvSpPr txBox="1"/>
          <p:nvPr/>
        </p:nvSpPr>
        <p:spPr>
          <a:xfrm>
            <a:off x="137054" y="3767404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1012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2032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" name="รูปแบบอิสระ: รูปร่าง 100">
            <a:extLst>
              <a:ext uri="{FF2B5EF4-FFF2-40B4-BE49-F238E27FC236}">
                <a16:creationId xmlns:a16="http://schemas.microsoft.com/office/drawing/2014/main" id="{435347D3-04C7-3733-B718-B1F4965D5D4D}"/>
              </a:ext>
            </a:extLst>
          </p:cNvPr>
          <p:cNvSpPr/>
          <p:nvPr/>
        </p:nvSpPr>
        <p:spPr>
          <a:xfrm rot="21003619">
            <a:off x="4130531" y="1992728"/>
            <a:ext cx="2333302" cy="367413"/>
          </a:xfrm>
          <a:custGeom>
            <a:avLst/>
            <a:gdLst>
              <a:gd name="connsiteX0" fmla="*/ 0 w 2797791"/>
              <a:gd name="connsiteY0" fmla="*/ 0 h 600501"/>
              <a:gd name="connsiteX1" fmla="*/ 2797791 w 2797791"/>
              <a:gd name="connsiteY1" fmla="*/ 600501 h 600501"/>
              <a:gd name="connsiteX2" fmla="*/ 2797791 w 2797791"/>
              <a:gd name="connsiteY2" fmla="*/ 600501 h 600501"/>
              <a:gd name="connsiteX0" fmla="*/ 0 w 2797791"/>
              <a:gd name="connsiteY0" fmla="*/ 0 h 690660"/>
              <a:gd name="connsiteX1" fmla="*/ 2797791 w 2797791"/>
              <a:gd name="connsiteY1" fmla="*/ 600501 h 690660"/>
              <a:gd name="connsiteX2" fmla="*/ 2797791 w 2797791"/>
              <a:gd name="connsiteY2" fmla="*/ 600501 h 690660"/>
              <a:gd name="connsiteX0" fmla="*/ 0 w 2797791"/>
              <a:gd name="connsiteY0" fmla="*/ 0 h 690660"/>
              <a:gd name="connsiteX1" fmla="*/ 2797791 w 2797791"/>
              <a:gd name="connsiteY1" fmla="*/ 600501 h 690660"/>
              <a:gd name="connsiteX2" fmla="*/ 2797791 w 2797791"/>
              <a:gd name="connsiteY2" fmla="*/ 586853 h 690660"/>
              <a:gd name="connsiteX0" fmla="*/ 0 w 2797791"/>
              <a:gd name="connsiteY0" fmla="*/ 254 h 675654"/>
              <a:gd name="connsiteX1" fmla="*/ 2797791 w 2797791"/>
              <a:gd name="connsiteY1" fmla="*/ 600755 h 675654"/>
              <a:gd name="connsiteX2" fmla="*/ 2797791 w 2797791"/>
              <a:gd name="connsiteY2" fmla="*/ 587107 h 675654"/>
              <a:gd name="connsiteX0" fmla="*/ 0 w 2893325"/>
              <a:gd name="connsiteY0" fmla="*/ 254 h 675654"/>
              <a:gd name="connsiteX1" fmla="*/ 2797791 w 2893325"/>
              <a:gd name="connsiteY1" fmla="*/ 600755 h 675654"/>
              <a:gd name="connsiteX2" fmla="*/ 2893325 w 2893325"/>
              <a:gd name="connsiteY2" fmla="*/ 518868 h 675654"/>
              <a:gd name="connsiteX0" fmla="*/ 0 w 2893325"/>
              <a:gd name="connsiteY0" fmla="*/ 0 h 518614"/>
              <a:gd name="connsiteX1" fmla="*/ 2893325 w 2893325"/>
              <a:gd name="connsiteY1" fmla="*/ 518614 h 518614"/>
              <a:gd name="connsiteX0" fmla="*/ 0 w 2893325"/>
              <a:gd name="connsiteY0" fmla="*/ 0 h 569683"/>
              <a:gd name="connsiteX1" fmla="*/ 2893325 w 2893325"/>
              <a:gd name="connsiteY1" fmla="*/ 518614 h 569683"/>
              <a:gd name="connsiteX0" fmla="*/ 0 w 3054036"/>
              <a:gd name="connsiteY0" fmla="*/ 0 h 599133"/>
              <a:gd name="connsiteX1" fmla="*/ 3054036 w 3054036"/>
              <a:gd name="connsiteY1" fmla="*/ 550141 h 599133"/>
              <a:gd name="connsiteX0" fmla="*/ 0 w 3054036"/>
              <a:gd name="connsiteY0" fmla="*/ 0 h 558106"/>
              <a:gd name="connsiteX1" fmla="*/ 3054036 w 3054036"/>
              <a:gd name="connsiteY1" fmla="*/ 550141 h 558106"/>
              <a:gd name="connsiteX0" fmla="*/ 0 w 3054036"/>
              <a:gd name="connsiteY0" fmla="*/ 0 h 550141"/>
              <a:gd name="connsiteX1" fmla="*/ 3054036 w 3054036"/>
              <a:gd name="connsiteY1" fmla="*/ 550141 h 550141"/>
              <a:gd name="connsiteX0" fmla="*/ 0 w 3377701"/>
              <a:gd name="connsiteY0" fmla="*/ 0 h 729509"/>
              <a:gd name="connsiteX1" fmla="*/ 3377701 w 3377701"/>
              <a:gd name="connsiteY1" fmla="*/ 729509 h 729509"/>
              <a:gd name="connsiteX0" fmla="*/ 0 w 2951844"/>
              <a:gd name="connsiteY0" fmla="*/ 0 h 307455"/>
              <a:gd name="connsiteX1" fmla="*/ 2951844 w 2951844"/>
              <a:gd name="connsiteY1" fmla="*/ 307455 h 307455"/>
              <a:gd name="connsiteX0" fmla="*/ 0 w 2951844"/>
              <a:gd name="connsiteY0" fmla="*/ 0 h 538235"/>
              <a:gd name="connsiteX1" fmla="*/ 2951844 w 2951844"/>
              <a:gd name="connsiteY1" fmla="*/ 307455 h 538235"/>
              <a:gd name="connsiteX0" fmla="*/ 0 w 2951844"/>
              <a:gd name="connsiteY0" fmla="*/ 0 h 538235"/>
              <a:gd name="connsiteX1" fmla="*/ 2951844 w 2951844"/>
              <a:gd name="connsiteY1" fmla="*/ 307455 h 538235"/>
              <a:gd name="connsiteX0" fmla="*/ 0 w 2951844"/>
              <a:gd name="connsiteY0" fmla="*/ 0 h 515482"/>
              <a:gd name="connsiteX1" fmla="*/ 2951844 w 2951844"/>
              <a:gd name="connsiteY1" fmla="*/ 307455 h 515482"/>
              <a:gd name="connsiteX0" fmla="*/ 0 w 3049218"/>
              <a:gd name="connsiteY0" fmla="*/ 0 h 487121"/>
              <a:gd name="connsiteX1" fmla="*/ 3049218 w 3049218"/>
              <a:gd name="connsiteY1" fmla="*/ 272308 h 487121"/>
              <a:gd name="connsiteX0" fmla="*/ 0 w 2825389"/>
              <a:gd name="connsiteY0" fmla="*/ 0 h 884033"/>
              <a:gd name="connsiteX1" fmla="*/ 2825389 w 2825389"/>
              <a:gd name="connsiteY1" fmla="*/ 734230 h 884033"/>
              <a:gd name="connsiteX0" fmla="*/ 0 w 3102121"/>
              <a:gd name="connsiteY0" fmla="*/ 0 h 888618"/>
              <a:gd name="connsiteX1" fmla="*/ 3102121 w 3102121"/>
              <a:gd name="connsiteY1" fmla="*/ 739317 h 888618"/>
              <a:gd name="connsiteX0" fmla="*/ 0 w 3102121"/>
              <a:gd name="connsiteY0" fmla="*/ 0 h 896866"/>
              <a:gd name="connsiteX1" fmla="*/ 3102121 w 3102121"/>
              <a:gd name="connsiteY1" fmla="*/ 739317 h 896866"/>
              <a:gd name="connsiteX0" fmla="*/ 0 w 3102121"/>
              <a:gd name="connsiteY0" fmla="*/ 0 h 912037"/>
              <a:gd name="connsiteX1" fmla="*/ 3102121 w 3102121"/>
              <a:gd name="connsiteY1" fmla="*/ 739317 h 912037"/>
              <a:gd name="connsiteX0" fmla="*/ 0 w 1637502"/>
              <a:gd name="connsiteY0" fmla="*/ 56305 h 363565"/>
              <a:gd name="connsiteX1" fmla="*/ 1637502 w 1637502"/>
              <a:gd name="connsiteY1" fmla="*/ 0 h 363565"/>
              <a:gd name="connsiteX0" fmla="*/ 0 w 1637502"/>
              <a:gd name="connsiteY0" fmla="*/ 56305 h 204633"/>
              <a:gd name="connsiteX1" fmla="*/ 1637502 w 1637502"/>
              <a:gd name="connsiteY1" fmla="*/ 0 h 204633"/>
              <a:gd name="connsiteX0" fmla="*/ 0 w 1737566"/>
              <a:gd name="connsiteY0" fmla="*/ 0 h 167510"/>
              <a:gd name="connsiteX1" fmla="*/ 1737566 w 1737566"/>
              <a:gd name="connsiteY1" fmla="*/ 7705 h 167510"/>
              <a:gd name="connsiteX0" fmla="*/ 0 w 1737566"/>
              <a:gd name="connsiteY0" fmla="*/ 167030 h 185093"/>
              <a:gd name="connsiteX1" fmla="*/ 1737566 w 1737566"/>
              <a:gd name="connsiteY1" fmla="*/ 174735 h 185093"/>
              <a:gd name="connsiteX0" fmla="*/ 0 w 1737566"/>
              <a:gd name="connsiteY0" fmla="*/ 230136 h 237841"/>
              <a:gd name="connsiteX1" fmla="*/ 1737566 w 1737566"/>
              <a:gd name="connsiteY1" fmla="*/ 237841 h 237841"/>
              <a:gd name="connsiteX0" fmla="*/ 0 w 1757809"/>
              <a:gd name="connsiteY0" fmla="*/ 214136 h 269443"/>
              <a:gd name="connsiteX1" fmla="*/ 1757809 w 1757809"/>
              <a:gd name="connsiteY1" fmla="*/ 269443 h 269443"/>
              <a:gd name="connsiteX0" fmla="*/ 0 w 1757809"/>
              <a:gd name="connsiteY0" fmla="*/ 114551 h 169858"/>
              <a:gd name="connsiteX1" fmla="*/ 1757809 w 1757809"/>
              <a:gd name="connsiteY1" fmla="*/ 169858 h 169858"/>
              <a:gd name="connsiteX0" fmla="*/ 0 w 2382810"/>
              <a:gd name="connsiteY0" fmla="*/ 71372 h 291908"/>
              <a:gd name="connsiteX1" fmla="*/ 2382810 w 2382810"/>
              <a:gd name="connsiteY1" fmla="*/ 291908 h 291908"/>
              <a:gd name="connsiteX0" fmla="*/ 0 w 2382810"/>
              <a:gd name="connsiteY0" fmla="*/ 0 h 220536"/>
              <a:gd name="connsiteX1" fmla="*/ 2382810 w 2382810"/>
              <a:gd name="connsiteY1" fmla="*/ 220536 h 220536"/>
              <a:gd name="connsiteX0" fmla="*/ 0 w 2382810"/>
              <a:gd name="connsiteY0" fmla="*/ 0 h 234406"/>
              <a:gd name="connsiteX1" fmla="*/ 2382810 w 2382810"/>
              <a:gd name="connsiteY1" fmla="*/ 220536 h 234406"/>
              <a:gd name="connsiteX0" fmla="*/ 0 w 2382810"/>
              <a:gd name="connsiteY0" fmla="*/ 0 h 242127"/>
              <a:gd name="connsiteX1" fmla="*/ 2382810 w 2382810"/>
              <a:gd name="connsiteY1" fmla="*/ 220536 h 242127"/>
              <a:gd name="connsiteX0" fmla="*/ 0 w 2420076"/>
              <a:gd name="connsiteY0" fmla="*/ 0 h 204261"/>
              <a:gd name="connsiteX1" fmla="*/ 2420076 w 2420076"/>
              <a:gd name="connsiteY1" fmla="*/ 176400 h 204261"/>
              <a:gd name="connsiteX0" fmla="*/ 0 w 2420076"/>
              <a:gd name="connsiteY0" fmla="*/ 0 h 225062"/>
              <a:gd name="connsiteX1" fmla="*/ 2420076 w 2420076"/>
              <a:gd name="connsiteY1" fmla="*/ 176400 h 225062"/>
              <a:gd name="connsiteX0" fmla="*/ 0 w 2420076"/>
              <a:gd name="connsiteY0" fmla="*/ 0 h 235974"/>
              <a:gd name="connsiteX1" fmla="*/ 2420076 w 2420076"/>
              <a:gd name="connsiteY1" fmla="*/ 176400 h 235974"/>
              <a:gd name="connsiteX0" fmla="*/ 0 w 2420076"/>
              <a:gd name="connsiteY0" fmla="*/ 0 h 228968"/>
              <a:gd name="connsiteX1" fmla="*/ 2420076 w 2420076"/>
              <a:gd name="connsiteY1" fmla="*/ 176400 h 228968"/>
              <a:gd name="connsiteX0" fmla="*/ 0 w 2460355"/>
              <a:gd name="connsiteY0" fmla="*/ 0 h 221802"/>
              <a:gd name="connsiteX1" fmla="*/ 2460355 w 2460355"/>
              <a:gd name="connsiteY1" fmla="*/ 166253 h 221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60355" h="221802">
                <a:moveTo>
                  <a:pt x="0" y="0"/>
                </a:moveTo>
                <a:cubicBezTo>
                  <a:pt x="816446" y="251865"/>
                  <a:pt x="1567056" y="261162"/>
                  <a:pt x="2460355" y="166253"/>
                </a:cubicBezTo>
              </a:path>
            </a:pathLst>
          </a:custGeom>
          <a:noFill/>
          <a:ln w="57150">
            <a:solidFill>
              <a:schemeClr val="accent2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7" name="กล่องข้อความ 85">
            <a:extLst>
              <a:ext uri="{FF2B5EF4-FFF2-40B4-BE49-F238E27FC236}">
                <a16:creationId xmlns:a16="http://schemas.microsoft.com/office/drawing/2014/main" id="{F9A9C387-0BD5-6284-5133-2559EC1F32A1}"/>
              </a:ext>
            </a:extLst>
          </p:cNvPr>
          <p:cNvSpPr txBox="1"/>
          <p:nvPr/>
        </p:nvSpPr>
        <p:spPr>
          <a:xfrm>
            <a:off x="2968723" y="1179298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1006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2032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47674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Picture 77" descr="rf-clouds.jpg">
            <a:extLst>
              <a:ext uri="{FF2B5EF4-FFF2-40B4-BE49-F238E27FC236}">
                <a16:creationId xmlns:a16="http://schemas.microsoft.com/office/drawing/2014/main" id="{CEAFA671-E428-4A35-A9B7-868C7D6467D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40000" contras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86"/>
          <a:stretch>
            <a:fillRect/>
          </a:stretch>
        </p:blipFill>
        <p:spPr bwMode="auto">
          <a:xfrm>
            <a:off x="-5530" y="0"/>
            <a:ext cx="12191999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" name="สี่เหลี่ยมผืนผ้า 76">
            <a:extLst>
              <a:ext uri="{FF2B5EF4-FFF2-40B4-BE49-F238E27FC236}">
                <a16:creationId xmlns:a16="http://schemas.microsoft.com/office/drawing/2014/main" id="{1FF327AC-099D-4CFB-99F7-353A501FC6E1}"/>
              </a:ext>
            </a:extLst>
          </p:cNvPr>
          <p:cNvSpPr/>
          <p:nvPr/>
        </p:nvSpPr>
        <p:spPr bwMode="auto">
          <a:xfrm>
            <a:off x="2675" y="68491"/>
            <a:ext cx="12191999" cy="6827181"/>
          </a:xfrm>
          <a:prstGeom prst="rect">
            <a:avLst/>
          </a:prstGeom>
          <a:solidFill>
            <a:srgbClr val="254061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15469" name="Picture 15468">
            <a:extLst>
              <a:ext uri="{FF2B5EF4-FFF2-40B4-BE49-F238E27FC236}">
                <a16:creationId xmlns:a16="http://schemas.microsoft.com/office/drawing/2014/main" id="{C0AD20F8-D86B-1228-EED5-BE2A7F34A6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465" y="759307"/>
            <a:ext cx="3884384" cy="6026682"/>
          </a:xfrm>
          <a:prstGeom prst="rect">
            <a:avLst/>
          </a:prstGeom>
        </p:spPr>
      </p:pic>
      <p:sp>
        <p:nvSpPr>
          <p:cNvPr id="45" name="TextBox 17"/>
          <p:cNvSpPr txBox="1">
            <a:spLocks noChangeArrowheads="1"/>
          </p:cNvSpPr>
          <p:nvPr/>
        </p:nvSpPr>
        <p:spPr bwMode="auto">
          <a:xfrm>
            <a:off x="-5530" y="3464"/>
            <a:ext cx="12174032" cy="769441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h-TH" altLang="th-TH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พยากรณ์อากาศประเทศไทย</a:t>
            </a: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8E5B4045-A489-8702-49CA-BFD8158AC9EA}"/>
              </a:ext>
            </a:extLst>
          </p:cNvPr>
          <p:cNvGrpSpPr/>
          <p:nvPr/>
        </p:nvGrpSpPr>
        <p:grpSpPr>
          <a:xfrm>
            <a:off x="8131031" y="873297"/>
            <a:ext cx="3784415" cy="1490446"/>
            <a:chOff x="71931" y="661534"/>
            <a:chExt cx="3784415" cy="1490446"/>
          </a:xfrm>
        </p:grpSpPr>
        <p:sp>
          <p:nvSpPr>
            <p:cNvPr id="106" name="Speech Bubble: Rectangle with Corners Rounded 105">
              <a:extLst>
                <a:ext uri="{FF2B5EF4-FFF2-40B4-BE49-F238E27FC236}">
                  <a16:creationId xmlns:a16="http://schemas.microsoft.com/office/drawing/2014/main" id="{BEC77165-6969-6406-FB74-4890FBB8CFC5}"/>
                </a:ext>
              </a:extLst>
            </p:cNvPr>
            <p:cNvSpPr/>
            <p:nvPr/>
          </p:nvSpPr>
          <p:spPr>
            <a:xfrm>
              <a:off x="71931" y="1035591"/>
              <a:ext cx="3784415" cy="1116389"/>
            </a:xfrm>
            <a:prstGeom prst="wedgeRoundRectCallout">
              <a:avLst>
                <a:gd name="adj1" fmla="val -80221"/>
                <a:gd name="adj2" fmla="val 39552"/>
                <a:gd name="adj3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457200">
                <a:defRPr/>
              </a:pPr>
              <a:r>
                <a:rPr lang="th-TH" b="1" dirty="0">
                  <a:solidFill>
                    <a:prstClr val="black"/>
                  </a:solidFill>
                  <a:ea typeface="Calibri" panose="020F0502020204030204" pitchFamily="34" charset="0"/>
                  <a:cs typeface="TH SarabunPSK" panose="020B0500040200020003" pitchFamily="34" charset="-34"/>
                </a:rPr>
                <a:t>มีเมฆเป็นส่วนมากถึงเมฆมาก</a:t>
              </a:r>
              <a:br>
                <a:rPr lang="th-TH" b="1" dirty="0">
                  <a:solidFill>
                    <a:prstClr val="black"/>
                  </a:solidFill>
                  <a:ea typeface="Calibri" panose="020F0502020204030204" pitchFamily="34" charset="0"/>
                  <a:cs typeface="TH SarabunPSK" panose="020B0500040200020003" pitchFamily="34" charset="-34"/>
                </a:rPr>
              </a:br>
              <a:r>
                <a:rPr lang="th-TH" b="1" dirty="0">
                  <a:solidFill>
                    <a:prstClr val="black"/>
                  </a:solidFill>
                  <a:ea typeface="Calibri" panose="020F0502020204030204" pitchFamily="34" charset="0"/>
                  <a:cs typeface="TH SarabunPSK" panose="020B0500040200020003" pitchFamily="34" charset="-34"/>
                </a:rPr>
                <a:t>ฝนหรือพายุฝนฟ้าคะนอง 60 - 70%</a:t>
              </a:r>
              <a:br>
                <a:rPr lang="th-TH" b="1" dirty="0">
                  <a:solidFill>
                    <a:prstClr val="black"/>
                  </a:solidFill>
                  <a:ea typeface="Calibri" panose="020F0502020204030204" pitchFamily="34" charset="0"/>
                  <a:cs typeface="TH SarabunPSK" panose="020B0500040200020003" pitchFamily="34" charset="-34"/>
                </a:rPr>
              </a:br>
              <a:r>
                <a:rPr lang="th-TH" b="1" dirty="0">
                  <a:solidFill>
                    <a:prstClr val="black"/>
                  </a:solidFill>
                  <a:ea typeface="Calibri" panose="020F0502020204030204" pitchFamily="34" charset="0"/>
                  <a:cs typeface="TH SarabunPSK" panose="020B0500040200020003" pitchFamily="34" charset="-34"/>
                </a:rPr>
                <a:t>ฝนตกหนักถึงหนักมากบางแห่ง</a:t>
              </a:r>
              <a:endParaRPr lang="en-US" b="1" dirty="0">
                <a:solidFill>
                  <a:prstClr val="black"/>
                </a:solidFill>
              </a:endParaRPr>
            </a:p>
          </p:txBody>
        </p:sp>
        <p:sp>
          <p:nvSpPr>
            <p:cNvPr id="107" name="Rectangle: Rounded Corners 106">
              <a:extLst>
                <a:ext uri="{FF2B5EF4-FFF2-40B4-BE49-F238E27FC236}">
                  <a16:creationId xmlns:a16="http://schemas.microsoft.com/office/drawing/2014/main" id="{CE5ABBF0-BA86-3A2A-96D1-763A9A189307}"/>
                </a:ext>
              </a:extLst>
            </p:cNvPr>
            <p:cNvSpPr/>
            <p:nvPr/>
          </p:nvSpPr>
          <p:spPr>
            <a:xfrm>
              <a:off x="830850" y="740513"/>
              <a:ext cx="2259171" cy="385576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ภาคตะวันออกเฉียงเหนือ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  <p:pic>
          <p:nvPicPr>
            <p:cNvPr id="108" name="Picture 107">
              <a:extLst>
                <a:ext uri="{FF2B5EF4-FFF2-40B4-BE49-F238E27FC236}">
                  <a16:creationId xmlns:a16="http://schemas.microsoft.com/office/drawing/2014/main" id="{EA32C715-830A-D471-C6D2-BA0DBA033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503" y="661534"/>
              <a:ext cx="464555" cy="46455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5374" name="Group 15373">
            <a:extLst>
              <a:ext uri="{FF2B5EF4-FFF2-40B4-BE49-F238E27FC236}">
                <a16:creationId xmlns:a16="http://schemas.microsoft.com/office/drawing/2014/main" id="{1118BC10-74C1-7328-3976-F8B76FACDBFF}"/>
              </a:ext>
            </a:extLst>
          </p:cNvPr>
          <p:cNvGrpSpPr/>
          <p:nvPr/>
        </p:nvGrpSpPr>
        <p:grpSpPr>
          <a:xfrm>
            <a:off x="832605" y="3591249"/>
            <a:ext cx="3273627" cy="1548025"/>
            <a:chOff x="127054" y="732232"/>
            <a:chExt cx="3209628" cy="1603052"/>
          </a:xfrm>
        </p:grpSpPr>
        <p:sp>
          <p:nvSpPr>
            <p:cNvPr id="15384" name="Speech Bubble: Rectangle with Corners Rounded 15383">
              <a:extLst>
                <a:ext uri="{FF2B5EF4-FFF2-40B4-BE49-F238E27FC236}">
                  <a16:creationId xmlns:a16="http://schemas.microsoft.com/office/drawing/2014/main" id="{53C6FF7F-69C3-F49F-75A9-F2F04E30B6A8}"/>
                </a:ext>
              </a:extLst>
            </p:cNvPr>
            <p:cNvSpPr/>
            <p:nvPr/>
          </p:nvSpPr>
          <p:spPr>
            <a:xfrm>
              <a:off x="127054" y="1035591"/>
              <a:ext cx="3209628" cy="1299693"/>
            </a:xfrm>
            <a:prstGeom prst="wedgeRoundRectCallout">
              <a:avLst>
                <a:gd name="adj1" fmla="val 81836"/>
                <a:gd name="adj2" fmla="val -68184"/>
                <a:gd name="adj3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H SarabunPSK" panose="020B0500040200020003" pitchFamily="34" charset="-34"/>
                </a:rPr>
                <a:t>มีเมฆเป็นส่วนมากถึงเมฆมาก</a:t>
              </a:r>
              <a:b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H SarabunPSK" panose="020B0500040200020003" pitchFamily="34" charset="-34"/>
                </a:rPr>
              </a:b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H SarabunPSK" panose="020B0500040200020003" pitchFamily="34" charset="-34"/>
                </a:rPr>
                <a:t>ฝนหรือพายุฝนฟ้าคะนอง 50 - 70%</a:t>
              </a:r>
              <a:b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H SarabunPSK" panose="020B0500040200020003" pitchFamily="34" charset="-34"/>
                </a:rPr>
              </a:b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H SarabunPSK" panose="020B0500040200020003" pitchFamily="34" charset="-34"/>
                </a:rPr>
                <a:t>ฝนตกหนักถึงหนักมากบางแห่ง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385" name="Rectangle: Rounded Corners 15384">
              <a:extLst>
                <a:ext uri="{FF2B5EF4-FFF2-40B4-BE49-F238E27FC236}">
                  <a16:creationId xmlns:a16="http://schemas.microsoft.com/office/drawing/2014/main" id="{968E2CAB-0CE1-9796-1D9B-30F4AD820212}"/>
                </a:ext>
              </a:extLst>
            </p:cNvPr>
            <p:cNvSpPr/>
            <p:nvPr/>
          </p:nvSpPr>
          <p:spPr>
            <a:xfrm>
              <a:off x="965287" y="811211"/>
              <a:ext cx="1242875" cy="385576"/>
            </a:xfrm>
            <a:prstGeom prst="roundRect">
              <a:avLst/>
            </a:prstGeom>
            <a:solidFill>
              <a:srgbClr val="7030A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ภาคกลาง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  <p:pic>
          <p:nvPicPr>
            <p:cNvPr id="15386" name="Picture 15385">
              <a:extLst>
                <a:ext uri="{FF2B5EF4-FFF2-40B4-BE49-F238E27FC236}">
                  <a16:creationId xmlns:a16="http://schemas.microsoft.com/office/drawing/2014/main" id="{B50AA9AC-C353-CBBA-9D0E-193EF19B96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940" y="732232"/>
              <a:ext cx="464555" cy="46455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5416" name="Group 15415">
            <a:extLst>
              <a:ext uri="{FF2B5EF4-FFF2-40B4-BE49-F238E27FC236}">
                <a16:creationId xmlns:a16="http://schemas.microsoft.com/office/drawing/2014/main" id="{22A39DB6-7B2B-B069-4285-791F7A2A88E8}"/>
              </a:ext>
            </a:extLst>
          </p:cNvPr>
          <p:cNvGrpSpPr/>
          <p:nvPr/>
        </p:nvGrpSpPr>
        <p:grpSpPr>
          <a:xfrm>
            <a:off x="5913553" y="4102263"/>
            <a:ext cx="3797968" cy="1457643"/>
            <a:chOff x="71931" y="694337"/>
            <a:chExt cx="3797968" cy="1457643"/>
          </a:xfrm>
        </p:grpSpPr>
        <p:sp>
          <p:nvSpPr>
            <p:cNvPr id="15417" name="Speech Bubble: Rectangle with Corners Rounded 15416">
              <a:extLst>
                <a:ext uri="{FF2B5EF4-FFF2-40B4-BE49-F238E27FC236}">
                  <a16:creationId xmlns:a16="http://schemas.microsoft.com/office/drawing/2014/main" id="{F03056AD-A7AE-1B99-9390-6CE84E3E63FA}"/>
                </a:ext>
              </a:extLst>
            </p:cNvPr>
            <p:cNvSpPr/>
            <p:nvPr/>
          </p:nvSpPr>
          <p:spPr>
            <a:xfrm>
              <a:off x="71931" y="1035591"/>
              <a:ext cx="3797968" cy="1116389"/>
            </a:xfrm>
            <a:prstGeom prst="wedgeRoundRectCallout">
              <a:avLst>
                <a:gd name="adj1" fmla="val -70738"/>
                <a:gd name="adj2" fmla="val 57138"/>
                <a:gd name="adj3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H SarabunPSK" panose="020B0500040200020003" pitchFamily="34" charset="-34"/>
                </a:rPr>
                <a:t>มีเมฆเป็นส่วนมากถึงเมฆมาก</a:t>
              </a:r>
              <a:b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H SarabunPSK" panose="020B0500040200020003" pitchFamily="34" charset="-34"/>
                </a:rPr>
              </a:b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H SarabunPSK" panose="020B0500040200020003" pitchFamily="34" charset="-34"/>
                </a:rPr>
                <a:t>ฝนหรือพายุฝนฟ้าคะนอง 50 - 60%</a:t>
              </a:r>
              <a:b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H SarabunPSK" panose="020B0500040200020003" pitchFamily="34" charset="-34"/>
                </a:rPr>
              </a:b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H SarabunPSK" panose="020B0500040200020003" pitchFamily="34" charset="-34"/>
                </a:rPr>
                <a:t>ฝนตกหนักถึงหนักมากบางแห่ง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418" name="Rectangle: Rounded Corners 15417">
              <a:extLst>
                <a:ext uri="{FF2B5EF4-FFF2-40B4-BE49-F238E27FC236}">
                  <a16:creationId xmlns:a16="http://schemas.microsoft.com/office/drawing/2014/main" id="{7D5BEBBB-DCA7-8B92-1049-26BC691F7E68}"/>
                </a:ext>
              </a:extLst>
            </p:cNvPr>
            <p:cNvSpPr/>
            <p:nvPr/>
          </p:nvSpPr>
          <p:spPr>
            <a:xfrm>
              <a:off x="1313672" y="773316"/>
              <a:ext cx="1242875" cy="385576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ภาคใต้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  <p:pic>
          <p:nvPicPr>
            <p:cNvPr id="15419" name="Picture 15418">
              <a:extLst>
                <a:ext uri="{FF2B5EF4-FFF2-40B4-BE49-F238E27FC236}">
                  <a16:creationId xmlns:a16="http://schemas.microsoft.com/office/drawing/2014/main" id="{475713F9-5AA1-0925-DB1B-E47E40A706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2325" y="694337"/>
              <a:ext cx="464555" cy="46455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5428" name="กลุ่ม 91">
            <a:extLst>
              <a:ext uri="{FF2B5EF4-FFF2-40B4-BE49-F238E27FC236}">
                <a16:creationId xmlns:a16="http://schemas.microsoft.com/office/drawing/2014/main" id="{69D97AB6-7948-EDD3-19AD-AD11449A2401}"/>
              </a:ext>
            </a:extLst>
          </p:cNvPr>
          <p:cNvGrpSpPr>
            <a:grpSpLocks/>
          </p:cNvGrpSpPr>
          <p:nvPr/>
        </p:nvGrpSpPr>
        <p:grpSpPr bwMode="auto">
          <a:xfrm>
            <a:off x="4739786" y="5661095"/>
            <a:ext cx="645230" cy="521156"/>
            <a:chOff x="3851275" y="405160"/>
            <a:chExt cx="1267016" cy="1024834"/>
          </a:xfrm>
        </p:grpSpPr>
        <p:pic>
          <p:nvPicPr>
            <p:cNvPr id="15430" name="รูปภาพ 73" descr="1211810689.png">
              <a:extLst>
                <a:ext uri="{FF2B5EF4-FFF2-40B4-BE49-F238E27FC236}">
                  <a16:creationId xmlns:a16="http://schemas.microsoft.com/office/drawing/2014/main" id="{B8D3DED1-43F1-D6FC-13A1-3D1B497438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1275" y="405160"/>
              <a:ext cx="1260475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31" name="รูปภาพ 84" descr="1211810704.png">
              <a:extLst>
                <a:ext uri="{FF2B5EF4-FFF2-40B4-BE49-F238E27FC236}">
                  <a16:creationId xmlns:a16="http://schemas.microsoft.com/office/drawing/2014/main" id="{A3B1EB63-6BC7-D81F-AC78-CEC9FF55F0E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2591" y="637830"/>
              <a:ext cx="1155700" cy="792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0000378-AA8B-CB3F-07F1-D0CC4278BBC7}"/>
              </a:ext>
            </a:extLst>
          </p:cNvPr>
          <p:cNvGrpSpPr/>
          <p:nvPr/>
        </p:nvGrpSpPr>
        <p:grpSpPr>
          <a:xfrm>
            <a:off x="508282" y="794084"/>
            <a:ext cx="3274671" cy="1524079"/>
            <a:chOff x="-329006" y="627901"/>
            <a:chExt cx="3274671" cy="1524079"/>
          </a:xfrm>
        </p:grpSpPr>
        <p:sp>
          <p:nvSpPr>
            <p:cNvPr id="2" name="Speech Bubble: Rectangle with Corners Rounded 1">
              <a:extLst>
                <a:ext uri="{FF2B5EF4-FFF2-40B4-BE49-F238E27FC236}">
                  <a16:creationId xmlns:a16="http://schemas.microsoft.com/office/drawing/2014/main" id="{3A535F71-C0BA-FD74-57D0-F1787A03A34B}"/>
                </a:ext>
              </a:extLst>
            </p:cNvPr>
            <p:cNvSpPr/>
            <p:nvPr/>
          </p:nvSpPr>
          <p:spPr>
            <a:xfrm>
              <a:off x="-329006" y="1035591"/>
              <a:ext cx="3274671" cy="1116389"/>
            </a:xfrm>
            <a:prstGeom prst="wedgeRoundRectCallout">
              <a:avLst>
                <a:gd name="adj1" fmla="val 64129"/>
                <a:gd name="adj2" fmla="val -11424"/>
                <a:gd name="adj3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H SarabunPSK" panose="020B0500040200020003" pitchFamily="34" charset="-34"/>
                </a:rPr>
                <a:t>มีเมฆเป็นส่วนมากถึงเมฆมาก</a:t>
              </a:r>
              <a:b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H SarabunPSK" panose="020B0500040200020003" pitchFamily="34" charset="-34"/>
                </a:rPr>
              </a:b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H SarabunPSK" panose="020B0500040200020003" pitchFamily="34" charset="-34"/>
                </a:rPr>
                <a:t>ฝนหรือพายุฝนฟ้าคะนอง 60 - 70%</a:t>
              </a:r>
              <a:b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H SarabunPSK" panose="020B0500040200020003" pitchFamily="34" charset="-34"/>
                </a:rPr>
              </a:b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H SarabunPSK" panose="020B0500040200020003" pitchFamily="34" charset="-34"/>
                </a:rPr>
                <a:t>ฝนตกหนักถึงหนักมากบางแห่ง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1447F4C1-9EE7-6E00-98BC-08ED33C0B480}"/>
                </a:ext>
              </a:extLst>
            </p:cNvPr>
            <p:cNvSpPr/>
            <p:nvPr/>
          </p:nvSpPr>
          <p:spPr>
            <a:xfrm>
              <a:off x="806858" y="706880"/>
              <a:ext cx="1242875" cy="385576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ภาคเหนือ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D222DF6-C71E-4F49-98DA-934B4CF54A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511" y="627901"/>
              <a:ext cx="464555" cy="46455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C0725DCF-681A-6DFB-1BC4-77C8E3323BA8}"/>
              </a:ext>
            </a:extLst>
          </p:cNvPr>
          <p:cNvSpPr/>
          <p:nvPr/>
        </p:nvSpPr>
        <p:spPr>
          <a:xfrm>
            <a:off x="508281" y="2327375"/>
            <a:ext cx="3273627" cy="564591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       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05-10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นอต  /              </a:t>
            </a:r>
            <a:r>
              <a:rPr lang="th-TH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0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-3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0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นอต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2EC38667-8433-72CC-05A3-D0FEE11EA003}"/>
              </a:ext>
            </a:extLst>
          </p:cNvPr>
          <p:cNvGrpSpPr/>
          <p:nvPr/>
        </p:nvGrpSpPr>
        <p:grpSpPr>
          <a:xfrm rot="2345662">
            <a:off x="477486" y="2317464"/>
            <a:ext cx="775409" cy="561353"/>
            <a:chOff x="-404243" y="3769093"/>
            <a:chExt cx="785796" cy="568871"/>
          </a:xfrm>
        </p:grpSpPr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DED7F5F7-0880-F555-BBA6-6AEAB7CDBA8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86216" y="3769093"/>
              <a:ext cx="561437" cy="568871"/>
            </a:xfrm>
            <a:prstGeom prst="rect">
              <a:avLst/>
            </a:prstGeom>
          </p:spPr>
        </p:pic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C043961B-99FC-3918-4A1E-99139010A89C}"/>
                </a:ext>
              </a:extLst>
            </p:cNvPr>
            <p:cNvSpPr txBox="1"/>
            <p:nvPr/>
          </p:nvSpPr>
          <p:spPr>
            <a:xfrm rot="19303165">
              <a:off x="-404243" y="3891579"/>
              <a:ext cx="785796" cy="40546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lvl="0" algn="ctr" defTabSz="457200">
                <a:defRPr/>
              </a:pPr>
              <a:r>
                <a:rPr lang="en-US" sz="2000" b="1" dirty="0">
                  <a:solidFill>
                    <a:prstClr val="whit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SW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</p:grpSp>
      <p:grpSp>
        <p:nvGrpSpPr>
          <p:cNvPr id="93" name="กลุ่ม 92">
            <a:extLst>
              <a:ext uri="{FF2B5EF4-FFF2-40B4-BE49-F238E27FC236}">
                <a16:creationId xmlns:a16="http://schemas.microsoft.com/office/drawing/2014/main" id="{CF578961-BA9C-424A-B3C5-8C6C373E525B}"/>
              </a:ext>
            </a:extLst>
          </p:cNvPr>
          <p:cNvGrpSpPr/>
          <p:nvPr/>
        </p:nvGrpSpPr>
        <p:grpSpPr>
          <a:xfrm>
            <a:off x="8154625" y="6366059"/>
            <a:ext cx="2232469" cy="502530"/>
            <a:chOff x="-94317" y="6330019"/>
            <a:chExt cx="2232469" cy="502530"/>
          </a:xfrm>
        </p:grpSpPr>
        <p:sp>
          <p:nvSpPr>
            <p:cNvPr id="94" name="สี่เหลี่ยมผืนผ้า 93">
              <a:extLst>
                <a:ext uri="{FF2B5EF4-FFF2-40B4-BE49-F238E27FC236}">
                  <a16:creationId xmlns:a16="http://schemas.microsoft.com/office/drawing/2014/main" id="{9312882B-9B6C-4237-9801-28856BBD9027}"/>
                </a:ext>
              </a:extLst>
            </p:cNvPr>
            <p:cNvSpPr/>
            <p:nvPr/>
          </p:nvSpPr>
          <p:spPr bwMode="auto">
            <a:xfrm>
              <a:off x="-94317" y="6330019"/>
              <a:ext cx="1464534" cy="502530"/>
            </a:xfrm>
            <a:prstGeom prst="rect">
              <a:avLst/>
            </a:prstGeom>
            <a:solidFill>
              <a:srgbClr val="2540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grpSp>
          <p:nvGrpSpPr>
            <p:cNvPr id="96" name="กลุ่ม 95">
              <a:extLst>
                <a:ext uri="{FF2B5EF4-FFF2-40B4-BE49-F238E27FC236}">
                  <a16:creationId xmlns:a16="http://schemas.microsoft.com/office/drawing/2014/main" id="{832C796D-1D6A-4225-B630-DD025C724377}"/>
                </a:ext>
              </a:extLst>
            </p:cNvPr>
            <p:cNvGrpSpPr/>
            <p:nvPr/>
          </p:nvGrpSpPr>
          <p:grpSpPr>
            <a:xfrm>
              <a:off x="43764" y="6415542"/>
              <a:ext cx="2094388" cy="369332"/>
              <a:chOff x="-1806990" y="6355940"/>
              <a:chExt cx="2094388" cy="369332"/>
            </a:xfrm>
          </p:grpSpPr>
          <p:pic>
            <p:nvPicPr>
              <p:cNvPr id="97" name="Picture 15422">
                <a:extLst>
                  <a:ext uri="{FF2B5EF4-FFF2-40B4-BE49-F238E27FC236}">
                    <a16:creationId xmlns:a16="http://schemas.microsoft.com/office/drawing/2014/main" id="{E8CB3D2D-CCDA-4A13-ACD0-9B47236C5C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806990" y="6435518"/>
                <a:ext cx="354607" cy="210176"/>
              </a:xfrm>
              <a:prstGeom prst="rect">
                <a:avLst/>
              </a:prstGeom>
            </p:spPr>
          </p:pic>
          <p:sp>
            <p:nvSpPr>
              <p:cNvPr id="98" name="กล่องข้อความ 97">
                <a:extLst>
                  <a:ext uri="{FF2B5EF4-FFF2-40B4-BE49-F238E27FC236}">
                    <a16:creationId xmlns:a16="http://schemas.microsoft.com/office/drawing/2014/main" id="{29EE37B6-38AC-407F-8BAC-224B62658CFF}"/>
                  </a:ext>
                </a:extLst>
              </p:cNvPr>
              <p:cNvSpPr txBox="1"/>
              <p:nvPr/>
            </p:nvSpPr>
            <p:spPr>
              <a:xfrm>
                <a:off x="-1514629" y="6355940"/>
                <a:ext cx="180202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rPr>
                  <a:t> ลมกระโชก</a:t>
                </a:r>
              </a:p>
            </p:txBody>
          </p:sp>
        </p:grpSp>
      </p:grpSp>
      <p:pic>
        <p:nvPicPr>
          <p:cNvPr id="103" name="Picture 102">
            <a:extLst>
              <a:ext uri="{FF2B5EF4-FFF2-40B4-BE49-F238E27FC236}">
                <a16:creationId xmlns:a16="http://schemas.microsoft.com/office/drawing/2014/main" id="{5325B636-8890-CB42-9A83-0AAE97F9BDB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444" y="2399092"/>
            <a:ext cx="507479" cy="300784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FFC8ACC5-D44F-4437-AE83-55C3CBFEF2C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1561" y="2064430"/>
            <a:ext cx="501221" cy="5582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FF166360-C865-43BA-8AA1-8330B6A5B1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220" y="1655772"/>
            <a:ext cx="501221" cy="5582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4" name="Picture 72">
            <a:extLst>
              <a:ext uri="{FF2B5EF4-FFF2-40B4-BE49-F238E27FC236}">
                <a16:creationId xmlns:a16="http://schemas.microsoft.com/office/drawing/2014/main" id="{C1C97BE4-C4A2-46B6-8DD3-6ABE28DE86B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181" y="2158439"/>
            <a:ext cx="501221" cy="5582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5" name="Picture 72">
            <a:extLst>
              <a:ext uri="{FF2B5EF4-FFF2-40B4-BE49-F238E27FC236}">
                <a16:creationId xmlns:a16="http://schemas.microsoft.com/office/drawing/2014/main" id="{0AF01BFF-8263-43E3-A333-14F8EEF45CC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685" y="3105676"/>
            <a:ext cx="501221" cy="5582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6" name="Picture 72">
            <a:extLst>
              <a:ext uri="{FF2B5EF4-FFF2-40B4-BE49-F238E27FC236}">
                <a16:creationId xmlns:a16="http://schemas.microsoft.com/office/drawing/2014/main" id="{0D0D947E-9554-4478-B3E6-23A2C7D9FD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999" y="5193807"/>
            <a:ext cx="501221" cy="5582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4" name="Rectangle: Rounded Corners 78">
            <a:extLst>
              <a:ext uri="{FF2B5EF4-FFF2-40B4-BE49-F238E27FC236}">
                <a16:creationId xmlns:a16="http://schemas.microsoft.com/office/drawing/2014/main" id="{5F98C3F8-D49D-407F-B810-1C69EA45BF95}"/>
              </a:ext>
            </a:extLst>
          </p:cNvPr>
          <p:cNvSpPr/>
          <p:nvPr/>
        </p:nvSpPr>
        <p:spPr>
          <a:xfrm>
            <a:off x="839811" y="5114637"/>
            <a:ext cx="3273627" cy="564591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       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05-10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นอต  /              </a:t>
            </a:r>
            <a:r>
              <a:rPr lang="th-TH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0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-3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0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นอต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68" name="Picture 102">
            <a:extLst>
              <a:ext uri="{FF2B5EF4-FFF2-40B4-BE49-F238E27FC236}">
                <a16:creationId xmlns:a16="http://schemas.microsoft.com/office/drawing/2014/main" id="{30468D1E-A1AC-4612-8D94-546DAB50776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974" y="5186354"/>
            <a:ext cx="507479" cy="300784"/>
          </a:xfrm>
          <a:prstGeom prst="rect">
            <a:avLst/>
          </a:prstGeom>
        </p:spPr>
      </p:pic>
      <p:sp>
        <p:nvSpPr>
          <p:cNvPr id="69" name="Rectangle: Rounded Corners 78">
            <a:extLst>
              <a:ext uri="{FF2B5EF4-FFF2-40B4-BE49-F238E27FC236}">
                <a16:creationId xmlns:a16="http://schemas.microsoft.com/office/drawing/2014/main" id="{7E86EFA1-AB29-4D4D-9FFB-63BF89AC1C07}"/>
              </a:ext>
            </a:extLst>
          </p:cNvPr>
          <p:cNvSpPr/>
          <p:nvPr/>
        </p:nvSpPr>
        <p:spPr>
          <a:xfrm>
            <a:off x="6175723" y="5565734"/>
            <a:ext cx="3273627" cy="564591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       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05-10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นอต  /              </a:t>
            </a:r>
            <a:r>
              <a:rPr lang="th-TH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0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-3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0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นอต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87" name="Picture 102">
            <a:extLst>
              <a:ext uri="{FF2B5EF4-FFF2-40B4-BE49-F238E27FC236}">
                <a16:creationId xmlns:a16="http://schemas.microsoft.com/office/drawing/2014/main" id="{61E07986-E11C-42DF-9F3C-16451EF3DCF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886" y="5637451"/>
            <a:ext cx="507479" cy="300784"/>
          </a:xfrm>
          <a:prstGeom prst="rect">
            <a:avLst/>
          </a:prstGeom>
        </p:spPr>
      </p:pic>
      <p:sp>
        <p:nvSpPr>
          <p:cNvPr id="88" name="Rectangle: Rounded Corners 78">
            <a:extLst>
              <a:ext uri="{FF2B5EF4-FFF2-40B4-BE49-F238E27FC236}">
                <a16:creationId xmlns:a16="http://schemas.microsoft.com/office/drawing/2014/main" id="{423BF279-0204-4D1A-AFD7-4A1BCB2DA2A6}"/>
              </a:ext>
            </a:extLst>
          </p:cNvPr>
          <p:cNvSpPr/>
          <p:nvPr/>
        </p:nvSpPr>
        <p:spPr>
          <a:xfrm>
            <a:off x="8279604" y="2365427"/>
            <a:ext cx="3273627" cy="564591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       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05-10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นอต  /              </a:t>
            </a:r>
            <a:r>
              <a:rPr lang="th-TH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0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-3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0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นอต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92" name="Picture 102">
            <a:extLst>
              <a:ext uri="{FF2B5EF4-FFF2-40B4-BE49-F238E27FC236}">
                <a16:creationId xmlns:a16="http://schemas.microsoft.com/office/drawing/2014/main" id="{AA4AE3E5-E5B4-407C-905C-BD3FA857D85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4767" y="2437144"/>
            <a:ext cx="507479" cy="300784"/>
          </a:xfrm>
          <a:prstGeom prst="rect">
            <a:avLst/>
          </a:prstGeom>
        </p:spPr>
      </p:pic>
      <p:grpSp>
        <p:nvGrpSpPr>
          <p:cNvPr id="95" name="กลุ่ม 91">
            <a:extLst>
              <a:ext uri="{FF2B5EF4-FFF2-40B4-BE49-F238E27FC236}">
                <a16:creationId xmlns:a16="http://schemas.microsoft.com/office/drawing/2014/main" id="{68082F30-886E-4184-97B1-10532D011E38}"/>
              </a:ext>
            </a:extLst>
          </p:cNvPr>
          <p:cNvGrpSpPr>
            <a:grpSpLocks/>
          </p:cNvGrpSpPr>
          <p:nvPr/>
        </p:nvGrpSpPr>
        <p:grpSpPr bwMode="auto">
          <a:xfrm>
            <a:off x="4395212" y="1215815"/>
            <a:ext cx="645230" cy="521156"/>
            <a:chOff x="3851275" y="405160"/>
            <a:chExt cx="1267016" cy="1024834"/>
          </a:xfrm>
        </p:grpSpPr>
        <p:pic>
          <p:nvPicPr>
            <p:cNvPr id="99" name="รูปภาพ 73" descr="1211810689.png">
              <a:extLst>
                <a:ext uri="{FF2B5EF4-FFF2-40B4-BE49-F238E27FC236}">
                  <a16:creationId xmlns:a16="http://schemas.microsoft.com/office/drawing/2014/main" id="{40F76CB4-9152-47FF-BCD9-987AEFB0A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1275" y="405160"/>
              <a:ext cx="1260475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" name="รูปภาพ 84" descr="1211810704.png">
              <a:extLst>
                <a:ext uri="{FF2B5EF4-FFF2-40B4-BE49-F238E27FC236}">
                  <a16:creationId xmlns:a16="http://schemas.microsoft.com/office/drawing/2014/main" id="{E8516B21-86E7-4FAB-A487-B5B6CEADB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2591" y="637830"/>
              <a:ext cx="1155700" cy="792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1" name="กลุ่ม 91">
            <a:extLst>
              <a:ext uri="{FF2B5EF4-FFF2-40B4-BE49-F238E27FC236}">
                <a16:creationId xmlns:a16="http://schemas.microsoft.com/office/drawing/2014/main" id="{081BD948-F076-4A6B-805E-51EE3977E15C}"/>
              </a:ext>
            </a:extLst>
          </p:cNvPr>
          <p:cNvGrpSpPr>
            <a:grpSpLocks/>
          </p:cNvGrpSpPr>
          <p:nvPr/>
        </p:nvGrpSpPr>
        <p:grpSpPr bwMode="auto">
          <a:xfrm>
            <a:off x="5817198" y="2534902"/>
            <a:ext cx="645230" cy="521156"/>
            <a:chOff x="3851275" y="405160"/>
            <a:chExt cx="1267016" cy="1024834"/>
          </a:xfrm>
        </p:grpSpPr>
        <p:pic>
          <p:nvPicPr>
            <p:cNvPr id="102" name="รูปภาพ 73" descr="1211810689.png">
              <a:extLst>
                <a:ext uri="{FF2B5EF4-FFF2-40B4-BE49-F238E27FC236}">
                  <a16:creationId xmlns:a16="http://schemas.microsoft.com/office/drawing/2014/main" id="{AF241571-95C6-426C-9806-72381D98922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1275" y="405160"/>
              <a:ext cx="1260475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" name="รูปภาพ 84" descr="1211810704.png">
              <a:extLst>
                <a:ext uri="{FF2B5EF4-FFF2-40B4-BE49-F238E27FC236}">
                  <a16:creationId xmlns:a16="http://schemas.microsoft.com/office/drawing/2014/main" id="{118C8823-A28A-4E49-881E-B14C63EC9F1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2591" y="637830"/>
              <a:ext cx="1155700" cy="792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9" name="กลุ่ม 91">
            <a:extLst>
              <a:ext uri="{FF2B5EF4-FFF2-40B4-BE49-F238E27FC236}">
                <a16:creationId xmlns:a16="http://schemas.microsoft.com/office/drawing/2014/main" id="{494CB34E-1D70-4FD5-A94A-4B46AC1F4498}"/>
              </a:ext>
            </a:extLst>
          </p:cNvPr>
          <p:cNvGrpSpPr>
            <a:grpSpLocks/>
          </p:cNvGrpSpPr>
          <p:nvPr/>
        </p:nvGrpSpPr>
        <p:grpSpPr bwMode="auto">
          <a:xfrm>
            <a:off x="4650545" y="2879516"/>
            <a:ext cx="645230" cy="521156"/>
            <a:chOff x="3851275" y="405160"/>
            <a:chExt cx="1267016" cy="1024834"/>
          </a:xfrm>
        </p:grpSpPr>
        <p:pic>
          <p:nvPicPr>
            <p:cNvPr id="110" name="รูปภาพ 73" descr="1211810689.png">
              <a:extLst>
                <a:ext uri="{FF2B5EF4-FFF2-40B4-BE49-F238E27FC236}">
                  <a16:creationId xmlns:a16="http://schemas.microsoft.com/office/drawing/2014/main" id="{5368E6A4-FA08-4FEE-B44D-DF61CE96A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1275" y="405160"/>
              <a:ext cx="1260475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1" name="รูปภาพ 84" descr="1211810704.png">
              <a:extLst>
                <a:ext uri="{FF2B5EF4-FFF2-40B4-BE49-F238E27FC236}">
                  <a16:creationId xmlns:a16="http://schemas.microsoft.com/office/drawing/2014/main" id="{05087707-355B-4BE0-8540-9E191178B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2591" y="637830"/>
              <a:ext cx="1155700" cy="792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2" name="Group 80">
            <a:extLst>
              <a:ext uri="{FF2B5EF4-FFF2-40B4-BE49-F238E27FC236}">
                <a16:creationId xmlns:a16="http://schemas.microsoft.com/office/drawing/2014/main" id="{E581EAB4-9274-4FBA-9568-B4802F935D83}"/>
              </a:ext>
            </a:extLst>
          </p:cNvPr>
          <p:cNvGrpSpPr/>
          <p:nvPr/>
        </p:nvGrpSpPr>
        <p:grpSpPr>
          <a:xfrm rot="2345662">
            <a:off x="779991" y="5111402"/>
            <a:ext cx="775409" cy="561353"/>
            <a:chOff x="-404243" y="3769093"/>
            <a:chExt cx="785796" cy="568871"/>
          </a:xfrm>
        </p:grpSpPr>
        <p:pic>
          <p:nvPicPr>
            <p:cNvPr id="113" name="Picture 77">
              <a:extLst>
                <a:ext uri="{FF2B5EF4-FFF2-40B4-BE49-F238E27FC236}">
                  <a16:creationId xmlns:a16="http://schemas.microsoft.com/office/drawing/2014/main" id="{B0CA10FE-47DB-499E-87D8-71D1E5AB6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86216" y="3769093"/>
              <a:ext cx="561437" cy="568871"/>
            </a:xfrm>
            <a:prstGeom prst="rect">
              <a:avLst/>
            </a:prstGeom>
          </p:spPr>
        </p:pic>
        <p:sp>
          <p:nvSpPr>
            <p:cNvPr id="114" name="TextBox 79">
              <a:extLst>
                <a:ext uri="{FF2B5EF4-FFF2-40B4-BE49-F238E27FC236}">
                  <a16:creationId xmlns:a16="http://schemas.microsoft.com/office/drawing/2014/main" id="{5C681C80-2354-4AD7-961F-623FF64B2447}"/>
                </a:ext>
              </a:extLst>
            </p:cNvPr>
            <p:cNvSpPr txBox="1"/>
            <p:nvPr/>
          </p:nvSpPr>
          <p:spPr>
            <a:xfrm rot="19303165">
              <a:off x="-404243" y="3891579"/>
              <a:ext cx="785796" cy="40546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lvl="0" algn="ctr" defTabSz="457200">
                <a:defRPr/>
              </a:pPr>
              <a:r>
                <a:rPr lang="en-US" sz="2000" b="1" dirty="0">
                  <a:solidFill>
                    <a:prstClr val="whit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SW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</p:grpSp>
      <p:grpSp>
        <p:nvGrpSpPr>
          <p:cNvPr id="115" name="Group 80">
            <a:extLst>
              <a:ext uri="{FF2B5EF4-FFF2-40B4-BE49-F238E27FC236}">
                <a16:creationId xmlns:a16="http://schemas.microsoft.com/office/drawing/2014/main" id="{3D42947B-52E6-47E0-96D7-CC12E42B09C6}"/>
              </a:ext>
            </a:extLst>
          </p:cNvPr>
          <p:cNvGrpSpPr/>
          <p:nvPr/>
        </p:nvGrpSpPr>
        <p:grpSpPr>
          <a:xfrm rot="2345662">
            <a:off x="6131626" y="5541505"/>
            <a:ext cx="775409" cy="561353"/>
            <a:chOff x="-404243" y="3769093"/>
            <a:chExt cx="785796" cy="568871"/>
          </a:xfrm>
        </p:grpSpPr>
        <p:pic>
          <p:nvPicPr>
            <p:cNvPr id="116" name="Picture 77">
              <a:extLst>
                <a:ext uri="{FF2B5EF4-FFF2-40B4-BE49-F238E27FC236}">
                  <a16:creationId xmlns:a16="http://schemas.microsoft.com/office/drawing/2014/main" id="{E7C609EF-3DB3-4584-AA38-494813A00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86216" y="3769093"/>
              <a:ext cx="561437" cy="568871"/>
            </a:xfrm>
            <a:prstGeom prst="rect">
              <a:avLst/>
            </a:prstGeom>
          </p:spPr>
        </p:pic>
        <p:sp>
          <p:nvSpPr>
            <p:cNvPr id="117" name="TextBox 79">
              <a:extLst>
                <a:ext uri="{FF2B5EF4-FFF2-40B4-BE49-F238E27FC236}">
                  <a16:creationId xmlns:a16="http://schemas.microsoft.com/office/drawing/2014/main" id="{5DE32F04-2350-44D2-AF62-2ED5D805A446}"/>
                </a:ext>
              </a:extLst>
            </p:cNvPr>
            <p:cNvSpPr txBox="1"/>
            <p:nvPr/>
          </p:nvSpPr>
          <p:spPr>
            <a:xfrm rot="19303165">
              <a:off x="-404243" y="3891579"/>
              <a:ext cx="785796" cy="40546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lvl="0" algn="ctr" defTabSz="457200">
                <a:defRPr/>
              </a:pPr>
              <a:r>
                <a:rPr lang="en-US" sz="2000" b="1" dirty="0">
                  <a:solidFill>
                    <a:prstClr val="whit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SW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</p:grpSp>
      <p:grpSp>
        <p:nvGrpSpPr>
          <p:cNvPr id="118" name="Group 80">
            <a:extLst>
              <a:ext uri="{FF2B5EF4-FFF2-40B4-BE49-F238E27FC236}">
                <a16:creationId xmlns:a16="http://schemas.microsoft.com/office/drawing/2014/main" id="{B4ECFAA9-F4B6-421B-8E94-B35EE39BFB99}"/>
              </a:ext>
            </a:extLst>
          </p:cNvPr>
          <p:cNvGrpSpPr/>
          <p:nvPr/>
        </p:nvGrpSpPr>
        <p:grpSpPr>
          <a:xfrm rot="2345662">
            <a:off x="8244820" y="2353776"/>
            <a:ext cx="775409" cy="561353"/>
            <a:chOff x="-404243" y="3769093"/>
            <a:chExt cx="785796" cy="568871"/>
          </a:xfrm>
        </p:grpSpPr>
        <p:pic>
          <p:nvPicPr>
            <p:cNvPr id="119" name="Picture 77">
              <a:extLst>
                <a:ext uri="{FF2B5EF4-FFF2-40B4-BE49-F238E27FC236}">
                  <a16:creationId xmlns:a16="http://schemas.microsoft.com/office/drawing/2014/main" id="{81AD8A73-F140-4FF9-96B9-BB74990AC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86216" y="3769093"/>
              <a:ext cx="561437" cy="568871"/>
            </a:xfrm>
            <a:prstGeom prst="rect">
              <a:avLst/>
            </a:prstGeom>
          </p:spPr>
        </p:pic>
        <p:sp>
          <p:nvSpPr>
            <p:cNvPr id="120" name="TextBox 79">
              <a:extLst>
                <a:ext uri="{FF2B5EF4-FFF2-40B4-BE49-F238E27FC236}">
                  <a16:creationId xmlns:a16="http://schemas.microsoft.com/office/drawing/2014/main" id="{B936059C-DC69-4F53-8963-5970659B6F6C}"/>
                </a:ext>
              </a:extLst>
            </p:cNvPr>
            <p:cNvSpPr txBox="1"/>
            <p:nvPr/>
          </p:nvSpPr>
          <p:spPr>
            <a:xfrm rot="19303165">
              <a:off x="-404243" y="3891579"/>
              <a:ext cx="785796" cy="40546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lvl="0" algn="ctr" defTabSz="457200">
                <a:defRPr/>
              </a:pPr>
              <a:r>
                <a:rPr lang="en-US" sz="2000" b="1" dirty="0">
                  <a:solidFill>
                    <a:prstClr val="whit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SW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</p:grpSp>
      <p:graphicFrame>
        <p:nvGraphicFramePr>
          <p:cNvPr id="65" name="Table 64">
            <a:extLst>
              <a:ext uri="{FF2B5EF4-FFF2-40B4-BE49-F238E27FC236}">
                <a16:creationId xmlns:a16="http://schemas.microsoft.com/office/drawing/2014/main" id="{247DE92A-C40C-4E0B-A83A-D594D4F0E0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6461435"/>
              </p:ext>
            </p:extLst>
          </p:nvPr>
        </p:nvGraphicFramePr>
        <p:xfrm>
          <a:off x="9644927" y="5860110"/>
          <a:ext cx="2535117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0277">
                  <a:extLst>
                    <a:ext uri="{9D8B030D-6E8A-4147-A177-3AD203B41FA5}">
                      <a16:colId xmlns:a16="http://schemas.microsoft.com/office/drawing/2014/main" val="2517411079"/>
                    </a:ext>
                  </a:extLst>
                </a:gridCol>
                <a:gridCol w="768189">
                  <a:extLst>
                    <a:ext uri="{9D8B030D-6E8A-4147-A177-3AD203B41FA5}">
                      <a16:colId xmlns:a16="http://schemas.microsoft.com/office/drawing/2014/main" val="3015658253"/>
                    </a:ext>
                  </a:extLst>
                </a:gridCol>
                <a:gridCol w="596651">
                  <a:extLst>
                    <a:ext uri="{9D8B030D-6E8A-4147-A177-3AD203B41FA5}">
                      <a16:colId xmlns:a16="http://schemas.microsoft.com/office/drawing/2014/main" val="947223755"/>
                    </a:ext>
                  </a:extLst>
                </a:gridCol>
              </a:tblGrid>
              <a:tr h="321142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altLang="th-TH" sz="1600" b="1" u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MS PGothic"/>
                          <a:cs typeface="TH SarabunPSK" panose="020B0500040200020003" pitchFamily="34" charset="-34"/>
                        </a:rPr>
                        <a:t>เกณฑ์ฝน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altLang="th-TH" sz="2800" b="1" u="sng" dirty="0">
                        <a:solidFill>
                          <a:srgbClr val="0000CC"/>
                        </a:solidFill>
                        <a:latin typeface="TH SarabunPSK" panose="020B0500040200020003" pitchFamily="34" charset="-34"/>
                        <a:ea typeface="MS PGothic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2359380"/>
                  </a:ext>
                </a:extLst>
              </a:tr>
              <a:tr h="321142">
                <a:tc>
                  <a:txBody>
                    <a:bodyPr/>
                    <a:lstStyle/>
                    <a:p>
                      <a:r>
                        <a:rPr lang="th-TH" alt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MS PGothic"/>
                          <a:cs typeface="TH SarabunPSK" panose="020B0500040200020003" pitchFamily="34" charset="-34"/>
                        </a:rPr>
                        <a:t>ฝนตกหนัก 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alt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MS PGothic"/>
                          <a:cs typeface="TH SarabunPSK" panose="020B0500040200020003" pitchFamily="34" charset="-34"/>
                        </a:rPr>
                        <a:t>35.0-89.9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MS PGothic"/>
                          <a:cs typeface="TH SarabunPSK" panose="020B0500040200020003" pitchFamily="34" charset="-34"/>
                        </a:rPr>
                        <a:t>mm.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8439378"/>
                  </a:ext>
                </a:extLst>
              </a:tr>
              <a:tr h="321142">
                <a:tc>
                  <a:txBody>
                    <a:bodyPr/>
                    <a:lstStyle/>
                    <a:p>
                      <a:r>
                        <a:rPr lang="th-TH" alt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MS PGothic"/>
                          <a:cs typeface="TH SarabunPSK" panose="020B0500040200020003" pitchFamily="34" charset="-34"/>
                        </a:rPr>
                        <a:t>ฝนตกหนักมาก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90.0 &gt;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/>
                          <a:cs typeface="TH SarabunPSK" panose="020B0500040200020003" pitchFamily="34" charset="-34"/>
                        </a:rPr>
                        <a:t>mm.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1541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5687192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กลุ่ม 6">
            <a:extLst>
              <a:ext uri="{FF2B5EF4-FFF2-40B4-BE49-F238E27FC236}">
                <a16:creationId xmlns:a16="http://schemas.microsoft.com/office/drawing/2014/main" id="{3C520CB4-E9BB-8941-A951-502B1CC8AE0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9144001" cy="6858000"/>
          </a:xfrm>
        </p:grpSpPr>
        <p:pic>
          <p:nvPicPr>
            <p:cNvPr id="11" name="Picture 77" descr="rf-clouds.jpg">
              <a:extLst>
                <a:ext uri="{FF2B5EF4-FFF2-40B4-BE49-F238E27FC236}">
                  <a16:creationId xmlns:a16="http://schemas.microsoft.com/office/drawing/2014/main" id="{DF90BF58-F4E6-4C11-9BAC-6B48B67AFC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-40000" contrast="-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86"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สี่เหลี่ยมผืนผ้า 8">
              <a:extLst>
                <a:ext uri="{FF2B5EF4-FFF2-40B4-BE49-F238E27FC236}">
                  <a16:creationId xmlns:a16="http://schemas.microsoft.com/office/drawing/2014/main" id="{2ED69C7F-1353-B00C-5670-2B55D108A969}"/>
                </a:ext>
              </a:extLst>
            </p:cNvPr>
            <p:cNvSpPr/>
            <p:nvPr/>
          </p:nvSpPr>
          <p:spPr bwMode="auto">
            <a:xfrm>
              <a:off x="1" y="0"/>
              <a:ext cx="9144000" cy="6858000"/>
            </a:xfrm>
            <a:prstGeom prst="rect">
              <a:avLst/>
            </a:prstGeom>
            <a:solidFill>
              <a:srgbClr val="254061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1" y="1589"/>
            <a:ext cx="12191998" cy="769441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สภาพอากาศที่เป็นอุปสรรคต่อการบิน เดือน มิ.ย.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6</a:t>
            </a:r>
            <a:r>
              <a:rPr kumimoji="0" lang="th-TH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9</a:t>
            </a:r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2432656" y="1360148"/>
            <a:ext cx="7264538" cy="1323439"/>
          </a:xfrm>
          <a:prstGeom prst="rect">
            <a:avLst/>
          </a:prstGeom>
          <a:solidFill>
            <a:srgbClr val="000066">
              <a:alpha val="20000"/>
            </a:srgbClr>
          </a:solidFill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h-TH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  <a:sym typeface="Wingdings" panose="05000000000000000000" pitchFamily="2" charset="2"/>
              </a:rPr>
              <a:t></a:t>
            </a:r>
            <a:r>
              <a:rPr kumimoji="0" lang="th-TH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  <a:sym typeface="Wingdings" panose="05000000000000000000" pitchFamily="2" charset="2"/>
              </a:rPr>
              <a:t> </a:t>
            </a:r>
            <a:r>
              <a:rPr lang="th-TH" altLang="en-US" sz="4000" b="1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ฝนหรือพายุฝนฟ้าคะนอง</a:t>
            </a:r>
            <a:endParaRPr kumimoji="0" lang="th-TH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EEECE1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h-TH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  <a:sym typeface="Wingdings" panose="05000000000000000000" pitchFamily="2" charset="2"/>
              </a:rPr>
              <a:t></a:t>
            </a:r>
            <a:r>
              <a:rPr kumimoji="0" lang="th-TH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  <a:sym typeface="Wingdings" panose="05000000000000000000" pitchFamily="2" charset="2"/>
              </a:rPr>
              <a:t> </a:t>
            </a:r>
            <a:r>
              <a:rPr kumimoji="0" lang="th-TH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ลมกระโชก</a:t>
            </a:r>
          </a:p>
        </p:txBody>
      </p:sp>
    </p:spTree>
    <p:extLst>
      <p:ext uri="{BB962C8B-B14F-4D97-AF65-F5344CB8AC3E}">
        <p14:creationId xmlns:p14="http://schemas.microsoft.com/office/powerpoint/2010/main" val="3690682410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4D3E421E-3C65-E662-AE2E-178A596E9BAE}"/>
              </a:ext>
            </a:extLst>
          </p:cNvPr>
          <p:cNvGrpSpPr/>
          <p:nvPr/>
        </p:nvGrpSpPr>
        <p:grpSpPr>
          <a:xfrm>
            <a:off x="0" y="-932"/>
            <a:ext cx="12192000" cy="6858000"/>
            <a:chOff x="0" y="0"/>
            <a:chExt cx="9144001" cy="6858000"/>
          </a:xfrm>
        </p:grpSpPr>
        <p:pic>
          <p:nvPicPr>
            <p:cNvPr id="8" name="Picture 77" descr="rf-clouds.jpg">
              <a:extLst>
                <a:ext uri="{FF2B5EF4-FFF2-40B4-BE49-F238E27FC236}">
                  <a16:creationId xmlns:a16="http://schemas.microsoft.com/office/drawing/2014/main" id="{0C80AC8E-EDEB-F457-3164-4B50C27F3F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lum bright="-40000" contrast="-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86"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สี่เหลี่ยมผืนผ้า 8">
              <a:extLst>
                <a:ext uri="{FF2B5EF4-FFF2-40B4-BE49-F238E27FC236}">
                  <a16:creationId xmlns:a16="http://schemas.microsoft.com/office/drawing/2014/main" id="{1DD722E6-2CB2-CC01-5A51-889AF4BAB233}"/>
                </a:ext>
              </a:extLst>
            </p:cNvPr>
            <p:cNvSpPr/>
            <p:nvPr/>
          </p:nvSpPr>
          <p:spPr bwMode="auto">
            <a:xfrm>
              <a:off x="1" y="0"/>
              <a:ext cx="9144000" cy="6858000"/>
            </a:xfrm>
            <a:prstGeom prst="rect">
              <a:avLst/>
            </a:prstGeom>
            <a:solidFill>
              <a:srgbClr val="254061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aphicFrame>
        <p:nvGraphicFramePr>
          <p:cNvPr id="32" name="ตาราง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2086981"/>
              </p:ext>
            </p:extLst>
          </p:nvPr>
        </p:nvGraphicFramePr>
        <p:xfrm>
          <a:off x="1706880" y="1485533"/>
          <a:ext cx="8686800" cy="3749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462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405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4000" b="1" dirty="0">
                          <a:solidFill>
                            <a:srgbClr val="FFFF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ภาค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6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4000" b="1" dirty="0">
                          <a:solidFill>
                            <a:srgbClr val="FFFF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ช่วงเวลา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66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sz="40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ภาคเหนือ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6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0800</a:t>
                      </a:r>
                      <a:r>
                        <a:rPr lang="th-TH" sz="44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– </a:t>
                      </a:r>
                      <a:r>
                        <a:rPr lang="en-US" sz="44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r>
                        <a:rPr lang="th-TH" sz="44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  <a:r>
                        <a:rPr lang="en-US" sz="44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00</a:t>
                      </a:r>
                      <a:endParaRPr lang="th-TH" sz="44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66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sz="40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ภาคตะวันออกเฉียงเหนือ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6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0800</a:t>
                      </a:r>
                      <a:r>
                        <a:rPr lang="th-TH" sz="44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– </a:t>
                      </a:r>
                      <a:r>
                        <a:rPr lang="en-US" sz="44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r>
                        <a:rPr lang="th-TH" sz="44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  <a:r>
                        <a:rPr lang="en-US" sz="44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00</a:t>
                      </a:r>
                      <a:endParaRPr lang="th-TH" sz="44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66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sz="40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ภาคกลางและบริเวณอ่าวไทย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6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  <a:r>
                        <a:rPr lang="th-TH" sz="44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</a:t>
                      </a:r>
                      <a:r>
                        <a:rPr lang="en-US" sz="44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00</a:t>
                      </a:r>
                      <a:r>
                        <a:rPr lang="th-TH" sz="44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– </a:t>
                      </a:r>
                      <a:r>
                        <a:rPr lang="en-US" sz="44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r>
                        <a:rPr lang="th-TH" sz="44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  <a:r>
                        <a:rPr lang="en-US" sz="44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00</a:t>
                      </a:r>
                      <a:endParaRPr lang="th-TH" sz="44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66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40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ภาคใต้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6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  <a:r>
                        <a:rPr lang="th-TH" sz="44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</a:t>
                      </a:r>
                      <a:r>
                        <a:rPr lang="en-US" sz="44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00</a:t>
                      </a:r>
                      <a:r>
                        <a:rPr lang="th-TH" sz="44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– </a:t>
                      </a:r>
                      <a:r>
                        <a:rPr lang="en-US" sz="44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1500</a:t>
                      </a:r>
                      <a:endParaRPr lang="th-TH" sz="44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66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8" name="TextBox 3"/>
          <p:cNvSpPr txBox="1"/>
          <p:nvPr/>
        </p:nvSpPr>
        <p:spPr bwMode="auto">
          <a:xfrm>
            <a:off x="0" y="-932"/>
            <a:ext cx="12191999" cy="769441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เวลาที่เหมาะแก่การปฏิบัติทางอากาศ</a:t>
            </a:r>
          </a:p>
        </p:txBody>
      </p:sp>
    </p:spTree>
    <p:extLst>
      <p:ext uri="{BB962C8B-B14F-4D97-AF65-F5344CB8AC3E}">
        <p14:creationId xmlns:p14="http://schemas.microsoft.com/office/powerpoint/2010/main" val="12812448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74" name="Group 1"/>
          <p:cNvGrpSpPr>
            <a:grpSpLocks/>
          </p:cNvGrpSpPr>
          <p:nvPr/>
        </p:nvGrpSpPr>
        <p:grpSpPr bwMode="auto">
          <a:xfrm>
            <a:off x="0" y="-23813"/>
            <a:ext cx="12192000" cy="6905626"/>
            <a:chOff x="-1" y="-48021"/>
            <a:chExt cx="9180514" cy="6906021"/>
          </a:xfrm>
          <a:solidFill>
            <a:srgbClr val="0000FF"/>
          </a:solidFill>
        </p:grpSpPr>
        <p:pic>
          <p:nvPicPr>
            <p:cNvPr id="54290" name="Picture 2" descr="http://www.bloggang.com/data/moonfleet/picture/1366805653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47625"/>
              <a:ext cx="9180513" cy="6905625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39947" name="TextBox 8"/>
            <p:cNvSpPr txBox="1">
              <a:spLocks noChangeArrowheads="1"/>
            </p:cNvSpPr>
            <p:nvPr/>
          </p:nvSpPr>
          <p:spPr bwMode="auto">
            <a:xfrm>
              <a:off x="-1" y="-48021"/>
              <a:ext cx="9180514" cy="769485"/>
            </a:xfrm>
            <a:prstGeom prst="rect">
              <a:avLst/>
            </a:prstGeom>
            <a:solidFill>
              <a:srgbClr val="000066"/>
            </a:solidFill>
            <a:ln w="1905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altLang="th-TH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ดวงอาทิตย์ ขึ้น – ตก ที่ดอนเมือง</a:t>
              </a:r>
            </a:p>
          </p:txBody>
        </p:sp>
      </p:grpSp>
      <p:grpSp>
        <p:nvGrpSpPr>
          <p:cNvPr id="54275" name="กลุ่ม 1"/>
          <p:cNvGrpSpPr>
            <a:grpSpLocks/>
          </p:cNvGrpSpPr>
          <p:nvPr/>
        </p:nvGrpSpPr>
        <p:grpSpPr bwMode="auto">
          <a:xfrm>
            <a:off x="7328453" y="3705224"/>
            <a:ext cx="3658222" cy="1395612"/>
            <a:chOff x="6948264" y="3678123"/>
            <a:chExt cx="2087786" cy="1394297"/>
          </a:xfrm>
        </p:grpSpPr>
        <p:sp>
          <p:nvSpPr>
            <p:cNvPr id="37904" name="Rectangle 4"/>
            <p:cNvSpPr>
              <a:spLocks noChangeArrowheads="1"/>
            </p:cNvSpPr>
            <p:nvPr/>
          </p:nvSpPr>
          <p:spPr bwMode="auto">
            <a:xfrm>
              <a:off x="6948264" y="3678123"/>
              <a:ext cx="2087786" cy="830997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altLang="th-TH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ตกเวลา</a:t>
              </a:r>
              <a:r>
                <a:rPr kumimoji="0" lang="en-US" altLang="th-TH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6699FF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           </a:t>
              </a:r>
              <a:endParaRPr kumimoji="0" lang="th-TH" altLang="th-TH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  <p:sp>
          <p:nvSpPr>
            <p:cNvPr id="12" name="Rectangle 4"/>
            <p:cNvSpPr>
              <a:spLocks noChangeArrowheads="1"/>
            </p:cNvSpPr>
            <p:nvPr/>
          </p:nvSpPr>
          <p:spPr bwMode="auto">
            <a:xfrm>
              <a:off x="6948264" y="4352902"/>
              <a:ext cx="2016224" cy="719518"/>
            </a:xfrm>
            <a:prstGeom prst="rect">
              <a:avLst/>
            </a:prstGeom>
            <a:noFill/>
            <a:ln>
              <a:noFill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th-TH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18</a:t>
              </a:r>
              <a:r>
                <a:rPr kumimoji="0" lang="th-TH" altLang="th-TH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42 - </a:t>
              </a:r>
              <a:r>
                <a:rPr kumimoji="0" lang="en-US" altLang="th-TH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18</a:t>
              </a:r>
              <a:r>
                <a:rPr kumimoji="0" lang="th-TH" altLang="th-TH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49</a:t>
              </a:r>
            </a:p>
          </p:txBody>
        </p:sp>
      </p:grpSp>
      <p:grpSp>
        <p:nvGrpSpPr>
          <p:cNvPr id="54276" name="กลุ่ม 13"/>
          <p:cNvGrpSpPr>
            <a:grpSpLocks/>
          </p:cNvGrpSpPr>
          <p:nvPr/>
        </p:nvGrpSpPr>
        <p:grpSpPr bwMode="auto">
          <a:xfrm>
            <a:off x="1568450" y="3705226"/>
            <a:ext cx="3087688" cy="1395727"/>
            <a:chOff x="6948264" y="3678123"/>
            <a:chExt cx="2087786" cy="1394174"/>
          </a:xfrm>
        </p:grpSpPr>
        <p:sp>
          <p:nvSpPr>
            <p:cNvPr id="37900" name="Rectangle 4"/>
            <p:cNvSpPr>
              <a:spLocks noChangeArrowheads="1"/>
            </p:cNvSpPr>
            <p:nvPr/>
          </p:nvSpPr>
          <p:spPr bwMode="auto">
            <a:xfrm>
              <a:off x="6948264" y="3678123"/>
              <a:ext cx="2087786" cy="830997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altLang="th-TH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ขึ้นเวลา</a:t>
              </a:r>
              <a:r>
                <a:rPr kumimoji="0" lang="en-US" altLang="th-TH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6699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           </a:t>
              </a:r>
              <a:endParaRPr kumimoji="0" lang="th-TH" altLang="th-TH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  <p:sp>
          <p:nvSpPr>
            <p:cNvPr id="16" name="Rectangle 4"/>
            <p:cNvSpPr>
              <a:spLocks noChangeArrowheads="1"/>
            </p:cNvSpPr>
            <p:nvPr/>
          </p:nvSpPr>
          <p:spPr bwMode="auto">
            <a:xfrm>
              <a:off x="6948264" y="4352902"/>
              <a:ext cx="2016224" cy="719395"/>
            </a:xfrm>
            <a:prstGeom prst="rect">
              <a:avLst/>
            </a:prstGeom>
            <a:noFill/>
            <a:ln>
              <a:noFill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th-TH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0549</a:t>
              </a:r>
              <a:r>
                <a:rPr kumimoji="0" lang="th-TH" altLang="th-TH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 - </a:t>
              </a:r>
              <a:r>
                <a:rPr kumimoji="0" lang="en-US" altLang="th-TH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0</a:t>
              </a:r>
              <a:r>
                <a:rPr kumimoji="0" lang="th-TH" altLang="th-TH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553</a:t>
              </a:r>
              <a:endParaRPr kumimoji="0" lang="en-US" altLang="th-TH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</p:grpSp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4295800" y="692696"/>
            <a:ext cx="36004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300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th-TH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เดือน มิ.ย.</a:t>
            </a:r>
            <a:r>
              <a:rPr kumimoji="0" lang="en-US" altLang="th-TH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6</a:t>
            </a:r>
            <a:r>
              <a:rPr lang="en-US" altLang="th-TH" sz="5400" b="1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9</a:t>
            </a:r>
            <a:endParaRPr kumimoji="0" lang="th-TH" altLang="th-TH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12340383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33F615-258C-E8F2-F969-94D2D20574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2277AF55-C242-85D3-53A5-9DBB4B5D80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7" descr="daocs">
            <a:extLst>
              <a:ext uri="{FF2B5EF4-FFF2-40B4-BE49-F238E27FC236}">
                <a16:creationId xmlns:a16="http://schemas.microsoft.com/office/drawing/2014/main" id="{3978EDD0-C1E8-0AC1-319F-5FB81CC9F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/>
          <a:stretch>
            <a:fillRect/>
          </a:stretch>
        </p:blipFill>
        <p:spPr bwMode="auto">
          <a:xfrm>
            <a:off x="5390193" y="234585"/>
            <a:ext cx="1433942" cy="1389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>
              <a:schemeClr val="bg1"/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0F7C3DB4-8925-5399-26F3-BE0E95ACFFF8}"/>
              </a:ext>
            </a:extLst>
          </p:cNvPr>
          <p:cNvSpPr txBox="1"/>
          <p:nvPr/>
        </p:nvSpPr>
        <p:spPr>
          <a:xfrm>
            <a:off x="6824141" y="1797055"/>
            <a:ext cx="4554452" cy="255454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th-TH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คาดหมายสภาพอากาศประเทศไทย</a:t>
            </a:r>
            <a:br>
              <a:rPr lang="th-TH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ประจำเดือน </a:t>
            </a:r>
          </a:p>
          <a:p>
            <a:pPr algn="ctr">
              <a:defRPr/>
            </a:pPr>
            <a:r>
              <a:rPr lang="th-TH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มิถุนายน พ.ศ.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2569</a:t>
            </a:r>
            <a:br>
              <a:rPr lang="th-TH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endParaRPr lang="th-TH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47118804-6788-65E7-0A21-DB1DE94054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773" y="-182342"/>
            <a:ext cx="2516412" cy="2516412"/>
          </a:xfrm>
          <a:prstGeom prst="rect">
            <a:avLst/>
          </a:prstGeom>
        </p:spPr>
      </p:pic>
      <p:pic>
        <p:nvPicPr>
          <p:cNvPr id="4" name="Picture 2" descr="C:\Users\User\Documents\oCam\Record_2017_02_11_03_47_59_143.gif">
            <a:extLst>
              <a:ext uri="{FF2B5EF4-FFF2-40B4-BE49-F238E27FC236}">
                <a16:creationId xmlns:a16="http://schemas.microsoft.com/office/drawing/2014/main" id="{DB1408A2-61BE-F1AA-F24E-1BD98785E39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3553" y="4523931"/>
            <a:ext cx="1244168" cy="1197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User\Documents\oCam\Record_2017_02_11_03_48_57_619.gif">
            <a:extLst>
              <a:ext uri="{FF2B5EF4-FFF2-40B4-BE49-F238E27FC236}">
                <a16:creationId xmlns:a16="http://schemas.microsoft.com/office/drawing/2014/main" id="{21497E00-96E5-2121-4955-2BAD280CB64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0533" y="4526161"/>
            <a:ext cx="1261364" cy="1213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User\Documents\oCam\Record_2017_02_11_03_49_47_837.gif">
            <a:extLst>
              <a:ext uri="{FF2B5EF4-FFF2-40B4-BE49-F238E27FC236}">
                <a16:creationId xmlns:a16="http://schemas.microsoft.com/office/drawing/2014/main" id="{0828B7FB-4BFA-F127-D63D-B200F648A01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458" y="4526161"/>
            <a:ext cx="1241851" cy="119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User\Documents\oCam\Record_2017_02_11_03_50_30_692.gif">
            <a:extLst>
              <a:ext uri="{FF2B5EF4-FFF2-40B4-BE49-F238E27FC236}">
                <a16:creationId xmlns:a16="http://schemas.microsoft.com/office/drawing/2014/main" id="{E1555B9C-461D-F988-6AA6-092F620F8BB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285" y="4526160"/>
            <a:ext cx="1241852" cy="119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2317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1179</TotalTime>
  <Words>441</Words>
  <Application>Microsoft Office PowerPoint</Application>
  <PresentationFormat>Widescreen</PresentationFormat>
  <Paragraphs>175</Paragraphs>
  <Slides>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TH SarabunPSK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DAOC-WATTANA</dc:creator>
  <cp:lastModifiedBy>AOCC</cp:lastModifiedBy>
  <cp:revision>43</cp:revision>
  <dcterms:created xsi:type="dcterms:W3CDTF">2024-03-20T05:35:27Z</dcterms:created>
  <dcterms:modified xsi:type="dcterms:W3CDTF">2026-05-27T04:29:20Z</dcterms:modified>
</cp:coreProperties>
</file>