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4285" r:id="rId3"/>
    <p:sldId id="4299" r:id="rId4"/>
    <p:sldId id="256" r:id="rId5"/>
    <p:sldId id="257" r:id="rId6"/>
    <p:sldId id="4278" r:id="rId7"/>
    <p:sldId id="4301" r:id="rId8"/>
    <p:sldId id="4275" r:id="rId9"/>
    <p:sldId id="4280" r:id="rId10"/>
    <p:sldId id="4281" r:id="rId11"/>
    <p:sldId id="4282" r:id="rId12"/>
    <p:sldId id="430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4937"/>
    <a:srgbClr val="C81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A2AFD-0C91-4286-BDDF-A45494E32D71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54BB3-CA9F-4F7C-9021-E3C533D5F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076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ตัวยึดรูปบนภาพนิ่ง 1">
            <a:extLst>
              <a:ext uri="{FF2B5EF4-FFF2-40B4-BE49-F238E27FC236}">
                <a16:creationId xmlns:a16="http://schemas.microsoft.com/office/drawing/2014/main" id="{A1D42ED3-CEA5-4044-9518-1B063A7E51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ตัวยึดบันทึกย่อ 2">
            <a:extLst>
              <a:ext uri="{FF2B5EF4-FFF2-40B4-BE49-F238E27FC236}">
                <a16:creationId xmlns:a16="http://schemas.microsoft.com/office/drawing/2014/main" id="{6ED2424F-DDDD-4FCC-A150-B2F146BC9E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 dirty="0"/>
          </a:p>
        </p:txBody>
      </p:sp>
      <p:sp>
        <p:nvSpPr>
          <p:cNvPr id="38916" name="ตัวยึดหมายเลขภาพนิ่ง 3">
            <a:extLst>
              <a:ext uri="{FF2B5EF4-FFF2-40B4-BE49-F238E27FC236}">
                <a16:creationId xmlns:a16="http://schemas.microsoft.com/office/drawing/2014/main" id="{52C6B927-C9AB-48D3-8657-3432CDE5CD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85001" indent="-301923"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207694" indent="-241539"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90771" indent="-241539"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173849" indent="-241539"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9AD9F90A-6CD2-4A48-AF1C-609D33E37472}" type="slidenum">
              <a:rPr lang="en-US" altLang="th-TH" sz="13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/>
              <a:t>2</a:t>
            </a:fld>
            <a:endParaRPr lang="th-TH" altLang="th-TH" sz="1300" dirty="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43272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ตัวแทนรูปบนสไลด์ 1">
            <a:extLst>
              <a:ext uri="{FF2B5EF4-FFF2-40B4-BE49-F238E27FC236}">
                <a16:creationId xmlns:a16="http://schemas.microsoft.com/office/drawing/2014/main" id="{34BE3D7B-435A-460E-A923-2A0A056AB5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ตัวแทนบันทึกย่อ 2">
            <a:extLst>
              <a:ext uri="{FF2B5EF4-FFF2-40B4-BE49-F238E27FC236}">
                <a16:creationId xmlns:a16="http://schemas.microsoft.com/office/drawing/2014/main" id="{132CD888-480C-4C5C-A896-EBF4E938B0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dirty="0"/>
          </a:p>
        </p:txBody>
      </p:sp>
      <p:sp>
        <p:nvSpPr>
          <p:cNvPr id="7172" name="ตัวแทนหมายเลขสไลด์ 3">
            <a:extLst>
              <a:ext uri="{FF2B5EF4-FFF2-40B4-BE49-F238E27FC236}">
                <a16:creationId xmlns:a16="http://schemas.microsoft.com/office/drawing/2014/main" id="{609B4480-3D8A-4ABC-A469-BC82600C37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71B2DE-A858-443E-A9FA-58CA15F11A31}" type="slidenum">
              <a:rPr kumimoji="0" lang="th-TH" alt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h-TH" alt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45320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4D182-5E11-2241-B4ED-B199F771C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ตัวแทนรูปบนสไลด์ 1">
            <a:extLst>
              <a:ext uri="{FF2B5EF4-FFF2-40B4-BE49-F238E27FC236}">
                <a16:creationId xmlns:a16="http://schemas.microsoft.com/office/drawing/2014/main" id="{7827C4E5-082C-6B23-3C1C-86A23B49D9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ตัวแทนบันทึกย่อ 2">
            <a:extLst>
              <a:ext uri="{FF2B5EF4-FFF2-40B4-BE49-F238E27FC236}">
                <a16:creationId xmlns:a16="http://schemas.microsoft.com/office/drawing/2014/main" id="{8A91A813-7631-61D1-969F-537A1EE9C3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dirty="0"/>
          </a:p>
        </p:txBody>
      </p:sp>
      <p:sp>
        <p:nvSpPr>
          <p:cNvPr id="7172" name="ตัวแทนหมายเลขสไลด์ 3">
            <a:extLst>
              <a:ext uri="{FF2B5EF4-FFF2-40B4-BE49-F238E27FC236}">
                <a16:creationId xmlns:a16="http://schemas.microsoft.com/office/drawing/2014/main" id="{8CB04608-BCE5-6D7C-7B78-09C353417C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71B2DE-A858-443E-A9FA-58CA15F11A31}" type="slidenum">
              <a:rPr kumimoji="0" lang="th-TH" alt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h-TH" alt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54036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16388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1A3D39-48A6-412F-839A-3EC36EC621F5}" type="slidenum">
              <a:rPr kumimoji="0" lang="en-US" altLang="th-TH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h-TH" altLang="th-TH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61347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28CECB-8825-42FD-9BB7-46FC052DB0B2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59342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55300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E2AA71-A899-4E8B-819B-1C9DDAE08C62}" type="slidenum">
              <a:rPr kumimoji="0" lang="en-US" altLang="th-TH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th-TH" altLang="th-TH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24761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142A6-BC48-2E73-8137-D4EFFE22B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2E1378-9240-EA98-D789-29CAFC3C8F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F9928-D6D6-0587-DC3B-334E0945B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08A3B-315C-4534-8ADC-548FAEB35054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11800-CFE3-1FE7-340B-38A068A21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4934F-DBD3-C7D3-2A3F-40FED0C56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7B55B-EFEA-4339-991C-B318B3CF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292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798B2-EA99-CBD3-7EAC-19FED9B37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AE8B2F-205D-3924-81EF-3B83894C2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61CBA-63E4-886B-F77E-515DEC026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08A3B-315C-4534-8ADC-548FAEB35054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EE94C-6E6B-C3CF-2AEC-B8B07CA6E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51E15-134D-85D3-0FBD-2465E2436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7B55B-EFEA-4339-991C-B318B3CF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46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35F2D6-2435-E9F4-A7DE-FD3F1E02EF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DD0371-AD60-4CCA-58CE-96C125CCE4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503BE-1C28-57D3-756C-88D266DE7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08A3B-315C-4534-8ADC-548FAEB35054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597F7-C156-6502-7494-7A4AC5AD4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CC69D-FE5C-3F24-2714-35080D54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7B55B-EFEA-4339-991C-B318B3CF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56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74D3E35-2FEE-4AA9-9085-275800288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5116EB90-3243-48D5-930B-AE0268332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068BD277-1404-425A-8CC3-BAD4386CF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1F872-C3B2-42AC-BD7C-D38A263A4F20}" type="datetimeFigureOut">
              <a:rPr lang="th-TH" smtClean="0"/>
              <a:t>17/04/69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485630E-77FE-4897-B854-6EF6A460B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3E3AC9E8-0131-467C-99FC-3FD85F99F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B243-071A-4E06-9880-088FC71EFDC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45662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E200291-1267-4F15-A462-70869136A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2CFFBBF-A50B-47A6-88C3-984F157CD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1C092DE-C208-40D1-86F8-8D1F7124E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1F872-C3B2-42AC-BD7C-D38A263A4F20}" type="datetimeFigureOut">
              <a:rPr lang="th-TH" smtClean="0"/>
              <a:t>17/04/69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E5EB7F9F-F3A4-44C0-8C08-A23173C89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CBB07027-41E3-45A6-9E06-5EF9E4146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B243-071A-4E06-9880-088FC71EFDC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28870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0666C69-E9DF-4EB3-A69D-3B928D30C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043139EB-8B37-4D4B-81A3-EE9EC4E52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F484FC9-0222-4ED4-8C41-72AB47F8A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1F872-C3B2-42AC-BD7C-D38A263A4F20}" type="datetimeFigureOut">
              <a:rPr lang="th-TH" smtClean="0"/>
              <a:t>17/04/69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BF8292A-80B0-4C3C-AB06-73F028309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CE873C77-02F4-4F14-B5D8-A240139B4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B243-071A-4E06-9880-088FC71EFDC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73535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BCB3F4F-6F6E-4A07-AB62-48D69C475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197FC5B-30B7-48A1-A6B6-8583887DE6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1E23C1D9-8C10-4186-97B0-4242D9C7C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420E1F7C-70A2-41EA-8C67-389DD4B64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1F872-C3B2-42AC-BD7C-D38A263A4F20}" type="datetimeFigureOut">
              <a:rPr lang="th-TH" smtClean="0"/>
              <a:t>17/04/69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8E1967C6-5FE2-4277-989C-7D30E4F51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8184BA20-3065-4012-B25B-C2BDDE677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B243-071A-4E06-9880-088FC71EFDC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2123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C942675-C212-474A-8B2A-B6EEAF6A2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52180D58-BA47-44A1-A16C-162A3B8F7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9976BF47-5C13-4A25-BBFB-6D73371834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1DB56E56-6510-48A7-AC9C-F3BC4E329E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EB335266-0BA2-4902-952C-3698B47119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BF0917C0-141F-4C78-8B38-38F575A70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1F872-C3B2-42AC-BD7C-D38A263A4F20}" type="datetimeFigureOut">
              <a:rPr lang="th-TH" smtClean="0"/>
              <a:t>17/04/69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71EB9B98-2E4B-4032-9F59-EDABCF7A9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6A3C6747-ED60-4806-9893-99AE10727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B243-071A-4E06-9880-088FC71EFDC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52187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195A303-BF8F-4071-918C-8A2C480B2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423C29D6-3224-4337-8AEB-BDEAA1B19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1F872-C3B2-42AC-BD7C-D38A263A4F20}" type="datetimeFigureOut">
              <a:rPr lang="th-TH" smtClean="0"/>
              <a:t>17/04/69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210865A1-BC4F-4902-AE07-1838DD8C7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9CB01C33-8BE3-4A7D-A4B7-C29538DF0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B243-071A-4E06-9880-088FC71EFDC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3031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264049BC-AE51-4977-A560-C89210DD4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1F872-C3B2-42AC-BD7C-D38A263A4F20}" type="datetimeFigureOut">
              <a:rPr lang="th-TH" smtClean="0"/>
              <a:t>17/04/69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374E4B22-806E-49B9-8828-C546D2793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ABAAE04B-A7CA-4F0B-9D6A-DF486D425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B243-071A-4E06-9880-088FC71EFDC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82177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B69958E-F4C9-4DB9-B899-DCE8D4E4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9FBE622-7224-40B3-85CB-DC7B4CB24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06589EEA-9F57-410D-8475-6C823E6C3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CE2511D6-12C9-4779-94A5-B597FF935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1F872-C3B2-42AC-BD7C-D38A263A4F20}" type="datetimeFigureOut">
              <a:rPr lang="th-TH" smtClean="0"/>
              <a:t>17/04/69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94AC6D79-E50D-41D3-8396-F8EEF6B5C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85A0A19A-DF09-4BDD-83D1-82BC373B4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B243-071A-4E06-9880-088FC71EFDC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59736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64A70-28A0-1D51-CF5E-E1F590F63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66E5C-B932-CD2E-9ED7-68A91E990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EB2A2-31BE-2B24-8853-B0952C993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08A3B-315C-4534-8ADC-548FAEB35054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68CC6-0679-1695-A3F4-B1E05E896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56C77-D812-0E46-97E0-4FBB9D5D3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7B55B-EFEA-4339-991C-B318B3CF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915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58D2097-45F3-490C-B527-515F581AA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9E28008D-DD1E-4EAE-BCA2-6D9E1C5946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AE737FE7-9E28-467C-AE23-36A401283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B4BF9A31-353C-46B6-BF1D-76AC76094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1F872-C3B2-42AC-BD7C-D38A263A4F20}" type="datetimeFigureOut">
              <a:rPr lang="th-TH" smtClean="0"/>
              <a:t>17/04/69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DFB9D426-5FA3-41DE-B2BF-E17BFE4FC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5C562488-A7C5-4900-BA85-11A0FBA4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B243-071A-4E06-9880-088FC71EFDC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14942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4623835-87AC-4921-A581-BD4B891A8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A24A08E2-225E-4272-B086-4E42FE7B28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C9F2A24-BA7C-4272-B924-21BB4DD2F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1F872-C3B2-42AC-BD7C-D38A263A4F20}" type="datetimeFigureOut">
              <a:rPr lang="th-TH" smtClean="0"/>
              <a:t>17/04/69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0E5BF49-5379-4AF1-83FD-FB1E77989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A2893606-05E1-4D42-AE99-69B8EF9F3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B243-071A-4E06-9880-088FC71EFDC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20754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62A4BF63-44C3-43D5-84FD-754456F52A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AFA2917E-81E6-4032-806B-A4BB295997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6AAFCB2D-6E70-4A20-B264-202ED2F41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1F872-C3B2-42AC-BD7C-D38A263A4F20}" type="datetimeFigureOut">
              <a:rPr lang="th-TH" smtClean="0"/>
              <a:t>17/04/69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FC161D7-4A73-4260-8336-4A974EC68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4744485-3498-4945-B7ED-A267CD3AD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B243-071A-4E06-9880-088FC71EFDC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58653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55588-A6FE-7746-7926-2AC436386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79D63E-8979-2AC4-D996-50485D9EA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7F61C-09BB-9A73-0849-A9199D1A6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08A3B-315C-4534-8ADC-548FAEB35054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7E11C-6BDB-8856-F95E-BBFD7C3B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E6C52-7AAD-6086-5ECB-D298A8A47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7B55B-EFEA-4339-991C-B318B3CF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62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52B16-F122-C3EB-CA93-A17DF143B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51B5C-14FB-CCCD-9C56-3C060E3FA9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8CF75-4516-B97C-3ABF-900581F1D0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E665E-DB57-EEF7-951D-C76AAAFF9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08A3B-315C-4534-8ADC-548FAEB35054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A80A2-E08F-B6AC-E530-06F5E5564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7A9D9B-32CC-D99A-FF41-8E09E11FF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7B55B-EFEA-4339-991C-B318B3CF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02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1C7B5-DEF3-C812-F049-62B54EAF0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3BA843-69E0-A60E-766F-E65417F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25B151-3B74-0A0D-2AE2-3C24ECD10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5AE4A6-A983-CC1F-52E0-6A7FD71F42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0F0CB3-235E-3295-E77D-79B2A5F04C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B28A2E-EA82-34B5-D130-2F1652437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08A3B-315C-4534-8ADC-548FAEB35054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52CFEF-22BD-13A2-42E8-FBCA5D877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9364F4-0480-F5DB-8436-17A6F4AE6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7B55B-EFEA-4339-991C-B318B3CF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B6F2B-AE6B-0CD0-225C-8FC898F9D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CC9554-417C-CDB4-8B02-F7D07834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08A3B-315C-4534-8ADC-548FAEB35054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AA9C72-5250-11DB-1DE6-E7C2189EB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0CF6A7-8D8F-FB8C-CB35-765EB6FF4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7B55B-EFEA-4339-991C-B318B3CF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04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C3E44A-78FF-B1DC-CEEE-6A9FB612D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08A3B-315C-4534-8ADC-548FAEB35054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506800-8A5E-4695-A4E3-E08125682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25F43-CF96-2BF1-F8E5-3317C352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7B55B-EFEA-4339-991C-B318B3CF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0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492D6-B1F8-7725-3886-EF5F1629F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A34D1-F6DF-BC27-CD31-5169CB634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288CFA-B7B8-2EE7-B9AC-03F3A7D15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12EAC-2964-1CB0-E633-90132B4B2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08A3B-315C-4534-8ADC-548FAEB35054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F3B59-AD75-B8E0-EFF5-2E83051F8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B3E0C-8B24-147F-83A7-0D9D2D5A2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7B55B-EFEA-4339-991C-B318B3CF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96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05711-D427-2116-9C3B-7C468B04F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22DFD1-79E4-15BB-E60A-D45CBE70BC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C870C2-8C5A-66C8-8169-0A5CE1CCA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5EBA67-439D-54F9-D7EF-460F59F1F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08A3B-315C-4534-8ADC-548FAEB35054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BD453-7916-04B2-F7E9-F875A303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315B39-C4B0-3093-FA41-3C0E7631B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7B55B-EFEA-4339-991C-B318B3CF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1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CAADB0-047C-49BC-892C-1193A3F87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4AD31-4AE6-1C10-08F9-0F08E6968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324E8-5124-C605-C79A-E01DFD3CF8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08A3B-315C-4534-8ADC-548FAEB35054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D1B66-CEB4-49AD-6B3B-1DBFCE541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B5B9E-C7C0-13A5-FD84-C57D3F20B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7B55B-EFEA-4339-991C-B318B3CF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9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A96044BF-E6BF-4A79-B9EC-DA3FE1F81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A55F7588-F0A4-48D6-96AE-885270ADA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0406D65-ED0B-47CF-9931-5A7BB163E0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1F872-C3B2-42AC-BD7C-D38A263A4F20}" type="datetimeFigureOut">
              <a:rPr lang="th-TH" smtClean="0"/>
              <a:t>17/04/69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D7C7F09-1118-413E-ACE8-3DC181110A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FB8B2EBB-801E-417E-8E27-67C68659C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AB243-071A-4E06-9880-088FC71EFDC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22016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7" descr="daocs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5390193" y="234585"/>
            <a:ext cx="1433942" cy="138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bg1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3CD05963-4B8D-46C2-8816-336C9B2A7A26}"/>
              </a:ext>
            </a:extLst>
          </p:cNvPr>
          <p:cNvSpPr txBox="1"/>
          <p:nvPr/>
        </p:nvSpPr>
        <p:spPr>
          <a:xfrm>
            <a:off x="6824141" y="1797055"/>
            <a:ext cx="4554452" cy="255454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คาดหมายสภาพอากาศประเทศไทย</a:t>
            </a:r>
            <a:b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ประจำเดือน </a:t>
            </a:r>
          </a:p>
          <a:p>
            <a:pPr algn="ctr">
              <a:defRPr/>
            </a:pPr>
            <a:r>
              <a:rPr 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พฤษภาคม พ.ศ.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2569</a:t>
            </a:r>
            <a:br>
              <a:rPr 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endParaRPr lang="th-TH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55721B19-34CA-BC09-0708-DDA396377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773" y="-182342"/>
            <a:ext cx="2516412" cy="2516412"/>
          </a:xfrm>
          <a:prstGeom prst="rect">
            <a:avLst/>
          </a:prstGeom>
        </p:spPr>
      </p:pic>
      <p:pic>
        <p:nvPicPr>
          <p:cNvPr id="4" name="Picture 2" descr="C:\Users\User\Documents\oCam\Record_2017_02_11_03_47_59_143.gif">
            <a:extLst>
              <a:ext uri="{FF2B5EF4-FFF2-40B4-BE49-F238E27FC236}">
                <a16:creationId xmlns:a16="http://schemas.microsoft.com/office/drawing/2014/main" id="{EF11E658-CB0A-9123-61D9-BE7DC864FE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553" y="4523931"/>
            <a:ext cx="1244168" cy="119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ocuments\oCam\Record_2017_02_11_03_48_57_619.gif">
            <a:extLst>
              <a:ext uri="{FF2B5EF4-FFF2-40B4-BE49-F238E27FC236}">
                <a16:creationId xmlns:a16="http://schemas.microsoft.com/office/drawing/2014/main" id="{8893B2E6-77AC-400F-9000-20088C91FC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33" y="4526161"/>
            <a:ext cx="1261364" cy="121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User\Documents\oCam\Record_2017_02_11_03_49_47_837.gif">
            <a:extLst>
              <a:ext uri="{FF2B5EF4-FFF2-40B4-BE49-F238E27FC236}">
                <a16:creationId xmlns:a16="http://schemas.microsoft.com/office/drawing/2014/main" id="{EA489701-ACF9-1ABD-1F1D-4DF2943375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458" y="4526161"/>
            <a:ext cx="1241851" cy="119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User\Documents\oCam\Record_2017_02_11_03_50_30_692.gif">
            <a:extLst>
              <a:ext uri="{FF2B5EF4-FFF2-40B4-BE49-F238E27FC236}">
                <a16:creationId xmlns:a16="http://schemas.microsoft.com/office/drawing/2014/main" id="{660A96CC-A402-2AFD-5777-B4042A19CF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285" y="4526160"/>
            <a:ext cx="1241852" cy="119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618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1"/>
          <p:cNvGrpSpPr>
            <a:grpSpLocks/>
          </p:cNvGrpSpPr>
          <p:nvPr/>
        </p:nvGrpSpPr>
        <p:grpSpPr bwMode="auto">
          <a:xfrm>
            <a:off x="0" y="-26988"/>
            <a:ext cx="12192000" cy="6905626"/>
            <a:chOff x="-1" y="-48021"/>
            <a:chExt cx="9180514" cy="6906021"/>
          </a:xfrm>
          <a:solidFill>
            <a:srgbClr val="0000FF"/>
          </a:solidFill>
        </p:grpSpPr>
        <p:pic>
          <p:nvPicPr>
            <p:cNvPr id="54290" name="Picture 2" descr="http://www.bloggang.com/data/moonfleet/picture/136680565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7625"/>
              <a:ext cx="9180513" cy="690562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39947" name="TextBox 8"/>
            <p:cNvSpPr txBox="1">
              <a:spLocks noChangeArrowheads="1"/>
            </p:cNvSpPr>
            <p:nvPr/>
          </p:nvSpPr>
          <p:spPr bwMode="auto">
            <a:xfrm>
              <a:off x="-1" y="-48021"/>
              <a:ext cx="9180514" cy="769485"/>
            </a:xfrm>
            <a:prstGeom prst="rect">
              <a:avLst/>
            </a:prstGeom>
            <a:solidFill>
              <a:srgbClr val="000066"/>
            </a:solidFill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ดวงอาทิตย์ ขึ้น – ตก ที่ดอนเมือง</a:t>
              </a:r>
            </a:p>
          </p:txBody>
        </p:sp>
      </p:grpSp>
      <p:grpSp>
        <p:nvGrpSpPr>
          <p:cNvPr id="54275" name="กลุ่ม 1"/>
          <p:cNvGrpSpPr>
            <a:grpSpLocks/>
          </p:cNvGrpSpPr>
          <p:nvPr/>
        </p:nvGrpSpPr>
        <p:grpSpPr bwMode="auto">
          <a:xfrm>
            <a:off x="7328453" y="3705224"/>
            <a:ext cx="3658222" cy="1395612"/>
            <a:chOff x="6948264" y="3678123"/>
            <a:chExt cx="2087786" cy="1394297"/>
          </a:xfrm>
        </p:grpSpPr>
        <p:sp>
          <p:nvSpPr>
            <p:cNvPr id="37904" name="Rectangle 4"/>
            <p:cNvSpPr>
              <a:spLocks noChangeArrowheads="1"/>
            </p:cNvSpPr>
            <p:nvPr/>
          </p:nvSpPr>
          <p:spPr bwMode="auto">
            <a:xfrm>
              <a:off x="6948264" y="3678123"/>
              <a:ext cx="2087786" cy="83099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ตกเวลา</a:t>
              </a:r>
              <a:r>
                <a:rPr kumimoji="0" lang="en-US" altLang="th-TH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6699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          </a:t>
              </a:r>
              <a:endParaRPr kumimoji="0" lang="th-TH" alt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6948264" y="4352902"/>
              <a:ext cx="2016224" cy="719518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th-TH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18</a:t>
              </a:r>
              <a:r>
                <a:rPr kumimoji="0" lang="th-TH" altLang="th-TH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3</a:t>
              </a:r>
              <a:r>
                <a:rPr kumimoji="0" lang="en-US" altLang="th-TH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4</a:t>
              </a:r>
              <a:r>
                <a:rPr kumimoji="0" lang="th-TH" altLang="th-TH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- </a:t>
              </a:r>
              <a:r>
                <a:rPr kumimoji="0" lang="en-US" altLang="th-TH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18</a:t>
              </a:r>
              <a:r>
                <a:rPr kumimoji="0" lang="th-TH" altLang="th-TH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42</a:t>
              </a:r>
            </a:p>
          </p:txBody>
        </p:sp>
      </p:grpSp>
      <p:grpSp>
        <p:nvGrpSpPr>
          <p:cNvPr id="54276" name="กลุ่ม 13"/>
          <p:cNvGrpSpPr>
            <a:grpSpLocks/>
          </p:cNvGrpSpPr>
          <p:nvPr/>
        </p:nvGrpSpPr>
        <p:grpSpPr bwMode="auto">
          <a:xfrm>
            <a:off x="1568450" y="3705226"/>
            <a:ext cx="3087688" cy="1395727"/>
            <a:chOff x="6948264" y="3678123"/>
            <a:chExt cx="2087786" cy="1394174"/>
          </a:xfrm>
        </p:grpSpPr>
        <p:sp>
          <p:nvSpPr>
            <p:cNvPr id="37900" name="Rectangle 4"/>
            <p:cNvSpPr>
              <a:spLocks noChangeArrowheads="1"/>
            </p:cNvSpPr>
            <p:nvPr/>
          </p:nvSpPr>
          <p:spPr bwMode="auto">
            <a:xfrm>
              <a:off x="6948264" y="3678123"/>
              <a:ext cx="2087786" cy="83099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ขึ้นเวลา</a:t>
              </a:r>
              <a:r>
                <a:rPr kumimoji="0" lang="en-US" altLang="th-TH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66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          </a:t>
              </a:r>
              <a:endParaRPr kumimoji="0" lang="th-TH" alt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16" name="Rectangle 4"/>
            <p:cNvSpPr>
              <a:spLocks noChangeArrowheads="1"/>
            </p:cNvSpPr>
            <p:nvPr/>
          </p:nvSpPr>
          <p:spPr bwMode="auto">
            <a:xfrm>
              <a:off x="6948264" y="4352902"/>
              <a:ext cx="2016224" cy="719395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th-TH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0549</a:t>
              </a:r>
              <a:r>
                <a:rPr kumimoji="0" lang="th-TH" altLang="th-TH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- </a:t>
              </a:r>
              <a:r>
                <a:rPr kumimoji="0" lang="en-US" altLang="th-TH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0</a:t>
              </a:r>
              <a:r>
                <a:rPr kumimoji="0" lang="th-TH" altLang="th-TH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556</a:t>
              </a:r>
              <a:endParaRPr kumimoji="0" lang="en-US" altLang="th-TH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4295800" y="692696"/>
            <a:ext cx="3600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เดือน </a:t>
            </a:r>
            <a:r>
              <a:rPr lang="th-TH" altLang="th-TH" sz="5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</a:t>
            </a:r>
            <a:r>
              <a:rPr kumimoji="0" lang="th-TH" altLang="th-TH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.ค.</a:t>
            </a:r>
            <a:r>
              <a:rPr kumimoji="0" lang="en-US" altLang="th-TH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</a:t>
            </a:r>
            <a:r>
              <a:rPr kumimoji="0" lang="th-TH" altLang="th-TH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9</a:t>
            </a:r>
            <a:endParaRPr kumimoji="0" lang="th-TH" altLang="th-TH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12340383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3F615-258C-E8F2-F969-94D2D2057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277AF55-C242-85D3-53A5-9DBB4B5D8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7" descr="daocs">
            <a:extLst>
              <a:ext uri="{FF2B5EF4-FFF2-40B4-BE49-F238E27FC236}">
                <a16:creationId xmlns:a16="http://schemas.microsoft.com/office/drawing/2014/main" id="{3978EDD0-C1E8-0AC1-319F-5FB81CC9F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5390193" y="234585"/>
            <a:ext cx="1433942" cy="138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bg1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0F7C3DB4-8925-5399-26F3-BE0E95ACFFF8}"/>
              </a:ext>
            </a:extLst>
          </p:cNvPr>
          <p:cNvSpPr txBox="1"/>
          <p:nvPr/>
        </p:nvSpPr>
        <p:spPr>
          <a:xfrm>
            <a:off x="6824141" y="1797055"/>
            <a:ext cx="4554452" cy="255454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คาดหมายสภาพอากาศประเทศไทย</a:t>
            </a:r>
            <a:b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ประจำเดือน </a:t>
            </a:r>
          </a:p>
          <a:p>
            <a:pPr algn="ctr">
              <a:defRPr/>
            </a:pPr>
            <a:r>
              <a:rPr 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พฤษภาคม พ.ศ.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2569</a:t>
            </a:r>
            <a:br>
              <a:rPr 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endParaRPr lang="th-TH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47118804-6788-65E7-0A21-DB1DE94054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773" y="-182342"/>
            <a:ext cx="2516412" cy="2516412"/>
          </a:xfrm>
          <a:prstGeom prst="rect">
            <a:avLst/>
          </a:prstGeom>
        </p:spPr>
      </p:pic>
      <p:pic>
        <p:nvPicPr>
          <p:cNvPr id="4" name="Picture 2" descr="C:\Users\User\Documents\oCam\Record_2017_02_11_03_47_59_143.gif">
            <a:extLst>
              <a:ext uri="{FF2B5EF4-FFF2-40B4-BE49-F238E27FC236}">
                <a16:creationId xmlns:a16="http://schemas.microsoft.com/office/drawing/2014/main" id="{DB1408A2-61BE-F1AA-F24E-1BD98785E3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553" y="4523931"/>
            <a:ext cx="1244168" cy="119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ocuments\oCam\Record_2017_02_11_03_48_57_619.gif">
            <a:extLst>
              <a:ext uri="{FF2B5EF4-FFF2-40B4-BE49-F238E27FC236}">
                <a16:creationId xmlns:a16="http://schemas.microsoft.com/office/drawing/2014/main" id="{21497E00-96E5-2121-4955-2BAD280CB6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33" y="4526161"/>
            <a:ext cx="1261364" cy="121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User\Documents\oCam\Record_2017_02_11_03_49_47_837.gif">
            <a:extLst>
              <a:ext uri="{FF2B5EF4-FFF2-40B4-BE49-F238E27FC236}">
                <a16:creationId xmlns:a16="http://schemas.microsoft.com/office/drawing/2014/main" id="{0828B7FB-4BFA-F127-D63D-B200F648A0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458" y="4526161"/>
            <a:ext cx="1241851" cy="119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User\Documents\oCam\Record_2017_02_11_03_50_30_692.gif">
            <a:extLst>
              <a:ext uri="{FF2B5EF4-FFF2-40B4-BE49-F238E27FC236}">
                <a16:creationId xmlns:a16="http://schemas.microsoft.com/office/drawing/2014/main" id="{E1555B9C-461D-F988-6AA6-092F620F8B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285" y="4526160"/>
            <a:ext cx="1241852" cy="119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31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กลุ่ม 58">
            <a:extLst>
              <a:ext uri="{FF2B5EF4-FFF2-40B4-BE49-F238E27FC236}">
                <a16:creationId xmlns:a16="http://schemas.microsoft.com/office/drawing/2014/main" id="{82A690CE-A60D-48C1-A853-78D043F08B76}"/>
              </a:ext>
            </a:extLst>
          </p:cNvPr>
          <p:cNvGrpSpPr>
            <a:grpSpLocks/>
          </p:cNvGrpSpPr>
          <p:nvPr/>
        </p:nvGrpSpPr>
        <p:grpSpPr bwMode="auto">
          <a:xfrm>
            <a:off x="0" y="1"/>
            <a:ext cx="12192000" cy="6958013"/>
            <a:chOff x="-76200" y="0"/>
            <a:chExt cx="9251950" cy="6958013"/>
          </a:xfrm>
        </p:grpSpPr>
        <p:pic>
          <p:nvPicPr>
            <p:cNvPr id="37892" name="รูปภาพ 2">
              <a:extLst>
                <a:ext uri="{FF2B5EF4-FFF2-40B4-BE49-F238E27FC236}">
                  <a16:creationId xmlns:a16="http://schemas.microsoft.com/office/drawing/2014/main" id="{EE8BAAD5-B927-40F9-BDB4-C1C2039AD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สี่เหลี่ยมผืนผ้า 60">
              <a:extLst>
                <a:ext uri="{FF2B5EF4-FFF2-40B4-BE49-F238E27FC236}">
                  <a16:creationId xmlns:a16="http://schemas.microsoft.com/office/drawing/2014/main" id="{9BA2A131-3404-4920-81D3-30BA630BC1AF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th-TH" sz="18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57C07C56-81F3-4A82-A650-BCFE42898667}"/>
              </a:ext>
            </a:extLst>
          </p:cNvPr>
          <p:cNvGrpSpPr/>
          <p:nvPr/>
        </p:nvGrpSpPr>
        <p:grpSpPr>
          <a:xfrm>
            <a:off x="2495602" y="2492897"/>
            <a:ext cx="7200799" cy="2034713"/>
            <a:chOff x="3976577" y="3888292"/>
            <a:chExt cx="5154723" cy="2034713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32" name="TextBox 2">
              <a:extLst>
                <a:ext uri="{FF2B5EF4-FFF2-40B4-BE49-F238E27FC236}">
                  <a16:creationId xmlns:a16="http://schemas.microsoft.com/office/drawing/2014/main" id="{26496DC9-5C25-4FB2-AB46-3CD1D8BA59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6577" y="3888292"/>
              <a:ext cx="5143226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3000"/>
                </a:spcAft>
                <a:buNone/>
                <a:defRPr/>
              </a:pPr>
              <a:r>
                <a:rPr lang="th-TH" altLang="th-TH" sz="6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สภาพอากาศประเทศไทย</a:t>
              </a:r>
            </a:p>
          </p:txBody>
        </p:sp>
        <p:sp>
          <p:nvSpPr>
            <p:cNvPr id="33" name="TextBox 2">
              <a:extLst>
                <a:ext uri="{FF2B5EF4-FFF2-40B4-BE49-F238E27FC236}">
                  <a16:creationId xmlns:a16="http://schemas.microsoft.com/office/drawing/2014/main" id="{40860E2F-ADEB-4C55-8EA5-7F3A3D7927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6578" y="4815009"/>
              <a:ext cx="5154722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3000"/>
                </a:spcAft>
                <a:buNone/>
                <a:defRPr/>
              </a:pPr>
              <a:r>
                <a:rPr lang="th-TH" altLang="th-TH" sz="6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เดือน </a:t>
              </a:r>
              <a:r>
                <a:rPr lang="th-TH" sz="6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พฤษภาคม</a:t>
              </a:r>
              <a:r>
                <a:rPr lang="th-TH" altLang="th-TH" sz="6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 </a:t>
              </a:r>
              <a:r>
                <a:rPr lang="th-TH" altLang="th-TH" sz="6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พ.ศ. </a:t>
              </a:r>
              <a:r>
                <a:rPr lang="en-US" altLang="th-TH" sz="66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2569</a:t>
              </a:r>
              <a:endParaRPr lang="th-TH" altLang="th-TH" sz="5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4218219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6608EE8-D162-46D5-AD2C-5B8F34CC7B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167014C2-1146-45F0-A277-5F4AA722B2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01C77A1-5340-4745-B803-7617F2796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" r="346"/>
          <a:stretch/>
        </p:blipFill>
        <p:spPr bwMode="auto">
          <a:xfrm>
            <a:off x="0" y="-19656"/>
            <a:ext cx="12192000" cy="68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ลูกศรขวา 3">
            <a:extLst>
              <a:ext uri="{FF2B5EF4-FFF2-40B4-BE49-F238E27FC236}">
                <a16:creationId xmlns:a16="http://schemas.microsoft.com/office/drawing/2014/main" id="{0D47375B-E8AD-4C55-BFF3-33C1DFDB9C89}"/>
              </a:ext>
            </a:extLst>
          </p:cNvPr>
          <p:cNvSpPr/>
          <p:nvPr/>
        </p:nvSpPr>
        <p:spPr>
          <a:xfrm rot="19570899">
            <a:off x="12929989" y="4704345"/>
            <a:ext cx="1239838" cy="700088"/>
          </a:xfrm>
          <a:prstGeom prst="rightArrow">
            <a:avLst/>
          </a:prstGeom>
          <a:solidFill>
            <a:srgbClr val="00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 Monsoon</a:t>
            </a: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14" name="กลุ่ม 1">
            <a:extLst>
              <a:ext uri="{FF2B5EF4-FFF2-40B4-BE49-F238E27FC236}">
                <a16:creationId xmlns:a16="http://schemas.microsoft.com/office/drawing/2014/main" id="{00CE874C-8E9D-4DD2-A81D-AAFB55368147}"/>
              </a:ext>
            </a:extLst>
          </p:cNvPr>
          <p:cNvGrpSpPr>
            <a:grpSpLocks/>
          </p:cNvGrpSpPr>
          <p:nvPr/>
        </p:nvGrpSpPr>
        <p:grpSpPr bwMode="auto">
          <a:xfrm>
            <a:off x="4779591" y="2518357"/>
            <a:ext cx="1004888" cy="801688"/>
            <a:chOff x="5310634" y="5781725"/>
            <a:chExt cx="1004887" cy="801688"/>
          </a:xfrm>
        </p:grpSpPr>
        <p:grpSp>
          <p:nvGrpSpPr>
            <p:cNvPr id="15" name="กลุ่ม 1">
              <a:extLst>
                <a:ext uri="{FF2B5EF4-FFF2-40B4-BE49-F238E27FC236}">
                  <a16:creationId xmlns:a16="http://schemas.microsoft.com/office/drawing/2014/main" id="{66B41A28-8F89-46AE-8514-3694CCE650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10634" y="5781725"/>
              <a:ext cx="1004887" cy="801688"/>
              <a:chOff x="3452103" y="2839788"/>
              <a:chExt cx="1004887" cy="802698"/>
            </a:xfrm>
          </p:grpSpPr>
          <p:sp>
            <p:nvSpPr>
              <p:cNvPr id="17" name="วงรี 64">
                <a:extLst>
                  <a:ext uri="{FF2B5EF4-FFF2-40B4-BE49-F238E27FC236}">
                    <a16:creationId xmlns:a16="http://schemas.microsoft.com/office/drawing/2014/main" id="{BE318937-C187-4DBE-A47D-5E294CC6CA9C}"/>
                  </a:ext>
                </a:extLst>
              </p:cNvPr>
              <p:cNvSpPr/>
              <p:nvPr/>
            </p:nvSpPr>
            <p:spPr bwMode="auto">
              <a:xfrm>
                <a:off x="3545766" y="3008275"/>
                <a:ext cx="774699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8" name="Oval 1">
                <a:extLst>
                  <a:ext uri="{FF2B5EF4-FFF2-40B4-BE49-F238E27FC236}">
                    <a16:creationId xmlns:a16="http://schemas.microsoft.com/office/drawing/2014/main" id="{3578304F-BA40-4695-8D26-E79D6A734D59}"/>
                  </a:ext>
                </a:extLst>
              </p:cNvPr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glow rad="127000">
                        <a:prstClr val="white">
                          <a:alpha val="90000"/>
                        </a:prst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16" name="กล่องข้อความ 63">
              <a:extLst>
                <a:ext uri="{FF2B5EF4-FFF2-40B4-BE49-F238E27FC236}">
                  <a16:creationId xmlns:a16="http://schemas.microsoft.com/office/drawing/2014/main" id="{87BAC0B3-002A-405A-A588-215735F01D28}"/>
                </a:ext>
              </a:extLst>
            </p:cNvPr>
            <p:cNvSpPr txBox="1"/>
            <p:nvPr/>
          </p:nvSpPr>
          <p:spPr>
            <a:xfrm>
              <a:off x="5516570" y="5811618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203200">
                      <a:prstClr val="black"/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1008</a:t>
              </a:r>
              <a:endPara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19" name="Oval 1">
            <a:extLst>
              <a:ext uri="{FF2B5EF4-FFF2-40B4-BE49-F238E27FC236}">
                <a16:creationId xmlns:a16="http://schemas.microsoft.com/office/drawing/2014/main" id="{F34B61BA-2F60-43B0-A8F3-79FB19B2B2C0}"/>
              </a:ext>
            </a:extLst>
          </p:cNvPr>
          <p:cNvSpPr/>
          <p:nvPr/>
        </p:nvSpPr>
        <p:spPr bwMode="auto">
          <a:xfrm>
            <a:off x="4526487" y="531244"/>
            <a:ext cx="1004888" cy="801688"/>
          </a:xfrm>
          <a:prstGeom prst="ellipse">
            <a:avLst/>
          </a:prstGeom>
          <a:noFill/>
          <a:ln w="28575">
            <a:noFill/>
          </a:ln>
          <a:effectLst>
            <a:glow rad="889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27000">
                    <a:prstClr val="white">
                      <a:alpha val="9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กล่องข้อความ 87">
            <a:extLst>
              <a:ext uri="{FF2B5EF4-FFF2-40B4-BE49-F238E27FC236}">
                <a16:creationId xmlns:a16="http://schemas.microsoft.com/office/drawing/2014/main" id="{743F8E3D-E841-4821-B005-3D43E690AFD2}"/>
              </a:ext>
            </a:extLst>
          </p:cNvPr>
          <p:cNvSpPr txBox="1"/>
          <p:nvPr/>
        </p:nvSpPr>
        <p:spPr>
          <a:xfrm>
            <a:off x="-1399146" y="4828824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1014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" name="กล่องข้อความ 88">
            <a:extLst>
              <a:ext uri="{FF2B5EF4-FFF2-40B4-BE49-F238E27FC236}">
                <a16:creationId xmlns:a16="http://schemas.microsoft.com/office/drawing/2014/main" id="{CE917045-1082-41DD-8464-26E4F7726180}"/>
              </a:ext>
            </a:extLst>
          </p:cNvPr>
          <p:cNvSpPr txBox="1"/>
          <p:nvPr/>
        </p:nvSpPr>
        <p:spPr>
          <a:xfrm>
            <a:off x="-1908059" y="5510625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1016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3" name="กล่องข้อความ 89">
            <a:extLst>
              <a:ext uri="{FF2B5EF4-FFF2-40B4-BE49-F238E27FC236}">
                <a16:creationId xmlns:a16="http://schemas.microsoft.com/office/drawing/2014/main" id="{49F15939-7B5B-4FAF-A432-F2E1D58032D9}"/>
              </a:ext>
            </a:extLst>
          </p:cNvPr>
          <p:cNvSpPr txBox="1"/>
          <p:nvPr/>
        </p:nvSpPr>
        <p:spPr>
          <a:xfrm>
            <a:off x="-3701233" y="1136096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1010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4" name="กล่องข้อความ 90">
            <a:extLst>
              <a:ext uri="{FF2B5EF4-FFF2-40B4-BE49-F238E27FC236}">
                <a16:creationId xmlns:a16="http://schemas.microsoft.com/office/drawing/2014/main" id="{3BF2F678-E566-4A35-8E8E-D3D9A495FE5E}"/>
              </a:ext>
            </a:extLst>
          </p:cNvPr>
          <p:cNvSpPr txBox="1"/>
          <p:nvPr/>
        </p:nvSpPr>
        <p:spPr>
          <a:xfrm>
            <a:off x="-2368504" y="1041541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1012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5" name="กล่องข้อความ 91">
            <a:extLst>
              <a:ext uri="{FF2B5EF4-FFF2-40B4-BE49-F238E27FC236}">
                <a16:creationId xmlns:a16="http://schemas.microsoft.com/office/drawing/2014/main" id="{5B8EB044-0761-43EA-A85C-A7DE09E268D9}"/>
              </a:ext>
            </a:extLst>
          </p:cNvPr>
          <p:cNvSpPr txBox="1"/>
          <p:nvPr/>
        </p:nvSpPr>
        <p:spPr>
          <a:xfrm>
            <a:off x="13133535" y="756222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1014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6" name="กล่องข้อความ 93">
            <a:extLst>
              <a:ext uri="{FF2B5EF4-FFF2-40B4-BE49-F238E27FC236}">
                <a16:creationId xmlns:a16="http://schemas.microsoft.com/office/drawing/2014/main" id="{B31369A2-EA33-42E1-ACFD-49CD6384340E}"/>
              </a:ext>
            </a:extLst>
          </p:cNvPr>
          <p:cNvSpPr txBox="1"/>
          <p:nvPr/>
        </p:nvSpPr>
        <p:spPr>
          <a:xfrm>
            <a:off x="12456511" y="1272086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1016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7" name="กล่องข้อความ 94">
            <a:extLst>
              <a:ext uri="{FF2B5EF4-FFF2-40B4-BE49-F238E27FC236}">
                <a16:creationId xmlns:a16="http://schemas.microsoft.com/office/drawing/2014/main" id="{E2F8CB24-4757-4A98-A927-0F40A14641E9}"/>
              </a:ext>
            </a:extLst>
          </p:cNvPr>
          <p:cNvSpPr txBox="1"/>
          <p:nvPr/>
        </p:nvSpPr>
        <p:spPr>
          <a:xfrm>
            <a:off x="14506165" y="2011972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1014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8" name="กล่องข้อความ 95">
            <a:extLst>
              <a:ext uri="{FF2B5EF4-FFF2-40B4-BE49-F238E27FC236}">
                <a16:creationId xmlns:a16="http://schemas.microsoft.com/office/drawing/2014/main" id="{D2C39E27-2909-4C95-B2BE-F9B815ECEE53}"/>
              </a:ext>
            </a:extLst>
          </p:cNvPr>
          <p:cNvSpPr txBox="1"/>
          <p:nvPr/>
        </p:nvSpPr>
        <p:spPr>
          <a:xfrm>
            <a:off x="14604815" y="5416607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1014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9" name="กล่องข้อความ 96">
            <a:extLst>
              <a:ext uri="{FF2B5EF4-FFF2-40B4-BE49-F238E27FC236}">
                <a16:creationId xmlns:a16="http://schemas.microsoft.com/office/drawing/2014/main" id="{4F6A07D3-76A3-407F-B1B5-511FED0E71DA}"/>
              </a:ext>
            </a:extLst>
          </p:cNvPr>
          <p:cNvSpPr txBox="1"/>
          <p:nvPr/>
        </p:nvSpPr>
        <p:spPr>
          <a:xfrm>
            <a:off x="14629197" y="6313441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1016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6" name="กล่องข้อความ 85">
            <a:extLst>
              <a:ext uri="{FF2B5EF4-FFF2-40B4-BE49-F238E27FC236}">
                <a16:creationId xmlns:a16="http://schemas.microsoft.com/office/drawing/2014/main" id="{12D7A430-FDC0-4B07-9566-596B7A15295E}"/>
              </a:ext>
            </a:extLst>
          </p:cNvPr>
          <p:cNvSpPr txBox="1"/>
          <p:nvPr/>
        </p:nvSpPr>
        <p:spPr>
          <a:xfrm>
            <a:off x="-1429127" y="1114995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1010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7" name="Oval 1">
            <a:extLst>
              <a:ext uri="{FF2B5EF4-FFF2-40B4-BE49-F238E27FC236}">
                <a16:creationId xmlns:a16="http://schemas.microsoft.com/office/drawing/2014/main" id="{26EA2471-4B73-45E9-8C13-D68D0109AADD}"/>
              </a:ext>
            </a:extLst>
          </p:cNvPr>
          <p:cNvSpPr/>
          <p:nvPr/>
        </p:nvSpPr>
        <p:spPr bwMode="auto">
          <a:xfrm>
            <a:off x="1035770" y="5568889"/>
            <a:ext cx="1004888" cy="801688"/>
          </a:xfrm>
          <a:prstGeom prst="ellipse">
            <a:avLst/>
          </a:prstGeom>
          <a:noFill/>
          <a:ln w="28575">
            <a:noFill/>
          </a:ln>
          <a:effectLst>
            <a:glow rad="889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27000">
                    <a:prstClr val="white">
                      <a:alpha val="9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8" name="กล่องข้อความ 86">
            <a:extLst>
              <a:ext uri="{FF2B5EF4-FFF2-40B4-BE49-F238E27FC236}">
                <a16:creationId xmlns:a16="http://schemas.microsoft.com/office/drawing/2014/main" id="{EE852710-8B37-4FFA-A5AF-5E95B2D16F80}"/>
              </a:ext>
            </a:extLst>
          </p:cNvPr>
          <p:cNvSpPr txBox="1"/>
          <p:nvPr/>
        </p:nvSpPr>
        <p:spPr>
          <a:xfrm>
            <a:off x="12302005" y="2854864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1012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9" name="กล่องข้อความ 87">
            <a:extLst>
              <a:ext uri="{FF2B5EF4-FFF2-40B4-BE49-F238E27FC236}">
                <a16:creationId xmlns:a16="http://schemas.microsoft.com/office/drawing/2014/main" id="{69608133-E847-43DB-B7EB-4A545F71A97F}"/>
              </a:ext>
            </a:extLst>
          </p:cNvPr>
          <p:cNvSpPr txBox="1"/>
          <p:nvPr/>
        </p:nvSpPr>
        <p:spPr>
          <a:xfrm>
            <a:off x="-1545406" y="4062617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1014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2" name="Oval 1">
            <a:extLst>
              <a:ext uri="{FF2B5EF4-FFF2-40B4-BE49-F238E27FC236}">
                <a16:creationId xmlns:a16="http://schemas.microsoft.com/office/drawing/2014/main" id="{FFC87210-24D9-44CB-85BB-46DE45EF0BE5}"/>
              </a:ext>
            </a:extLst>
          </p:cNvPr>
          <p:cNvSpPr/>
          <p:nvPr/>
        </p:nvSpPr>
        <p:spPr bwMode="auto">
          <a:xfrm>
            <a:off x="9569446" y="2761797"/>
            <a:ext cx="1004888" cy="801688"/>
          </a:xfrm>
          <a:prstGeom prst="ellipse">
            <a:avLst/>
          </a:prstGeom>
          <a:noFill/>
          <a:ln w="28575">
            <a:noFill/>
          </a:ln>
          <a:effectLst>
            <a:glow rad="889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27000">
                    <a:prstClr val="white">
                      <a:alpha val="9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3" name="Oval 1">
            <a:extLst>
              <a:ext uri="{FF2B5EF4-FFF2-40B4-BE49-F238E27FC236}">
                <a16:creationId xmlns:a16="http://schemas.microsoft.com/office/drawing/2014/main" id="{5BA097C0-0DAD-4DB8-B368-5EACD5B3E592}"/>
              </a:ext>
            </a:extLst>
          </p:cNvPr>
          <p:cNvSpPr/>
          <p:nvPr/>
        </p:nvSpPr>
        <p:spPr bwMode="auto">
          <a:xfrm>
            <a:off x="9083823" y="658238"/>
            <a:ext cx="1004888" cy="801688"/>
          </a:xfrm>
          <a:prstGeom prst="ellipse">
            <a:avLst/>
          </a:prstGeom>
          <a:noFill/>
          <a:ln w="28575">
            <a:noFill/>
          </a:ln>
          <a:effectLst>
            <a:glow rad="889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>
                      <a:alpha val="9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4" name="สี่เหลี่ยมผืนผ้า 74">
            <a:extLst>
              <a:ext uri="{FF2B5EF4-FFF2-40B4-BE49-F238E27FC236}">
                <a16:creationId xmlns:a16="http://schemas.microsoft.com/office/drawing/2014/main" id="{3F63C998-DAF4-4B81-BC2C-5417C4543078}"/>
              </a:ext>
            </a:extLst>
          </p:cNvPr>
          <p:cNvSpPr/>
          <p:nvPr/>
        </p:nvSpPr>
        <p:spPr>
          <a:xfrm>
            <a:off x="0" y="-36603"/>
            <a:ext cx="12192000" cy="690563"/>
          </a:xfrm>
          <a:prstGeom prst="rect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คาดหมายลักษณะอากาศ เดือน พฤษภาคม พ.ศ.</a:t>
            </a:r>
            <a:r>
              <a:rPr kumimoji="0" lang="en-US" altLang="th-TH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2569</a:t>
            </a:r>
            <a:endParaRPr kumimoji="0" lang="th-TH" altLang="th-TH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50" name="กลุ่ม 1">
            <a:extLst>
              <a:ext uri="{FF2B5EF4-FFF2-40B4-BE49-F238E27FC236}">
                <a16:creationId xmlns:a16="http://schemas.microsoft.com/office/drawing/2014/main" id="{8310E8F0-B79F-4659-AB7B-1C8B955B7548}"/>
              </a:ext>
            </a:extLst>
          </p:cNvPr>
          <p:cNvGrpSpPr>
            <a:grpSpLocks/>
          </p:cNvGrpSpPr>
          <p:nvPr/>
        </p:nvGrpSpPr>
        <p:grpSpPr bwMode="auto">
          <a:xfrm>
            <a:off x="2689071" y="1675435"/>
            <a:ext cx="1004888" cy="801688"/>
            <a:chOff x="5310634" y="5781725"/>
            <a:chExt cx="1004887" cy="801688"/>
          </a:xfrm>
        </p:grpSpPr>
        <p:grpSp>
          <p:nvGrpSpPr>
            <p:cNvPr id="51" name="กลุ่ม 1">
              <a:extLst>
                <a:ext uri="{FF2B5EF4-FFF2-40B4-BE49-F238E27FC236}">
                  <a16:creationId xmlns:a16="http://schemas.microsoft.com/office/drawing/2014/main" id="{53BDB0CE-44BF-4A48-B514-DB7CC237AA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10634" y="5781725"/>
              <a:ext cx="1004887" cy="801688"/>
              <a:chOff x="3452103" y="2839788"/>
              <a:chExt cx="1004887" cy="802698"/>
            </a:xfrm>
          </p:grpSpPr>
          <p:sp>
            <p:nvSpPr>
              <p:cNvPr id="53" name="วงรี 64">
                <a:extLst>
                  <a:ext uri="{FF2B5EF4-FFF2-40B4-BE49-F238E27FC236}">
                    <a16:creationId xmlns:a16="http://schemas.microsoft.com/office/drawing/2014/main" id="{7E6C089E-1CA6-48FA-A88D-D9E48BAE677D}"/>
                  </a:ext>
                </a:extLst>
              </p:cNvPr>
              <p:cNvSpPr/>
              <p:nvPr/>
            </p:nvSpPr>
            <p:spPr bwMode="auto">
              <a:xfrm>
                <a:off x="3545766" y="3008275"/>
                <a:ext cx="774699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54" name="Oval 1">
                <a:extLst>
                  <a:ext uri="{FF2B5EF4-FFF2-40B4-BE49-F238E27FC236}">
                    <a16:creationId xmlns:a16="http://schemas.microsoft.com/office/drawing/2014/main" id="{4A37314B-B885-4107-B245-6359420C308E}"/>
                  </a:ext>
                </a:extLst>
              </p:cNvPr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glow rad="127000">
                        <a:prstClr val="white">
                          <a:alpha val="90000"/>
                        </a:prst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52" name="กล่องข้อความ 63">
              <a:extLst>
                <a:ext uri="{FF2B5EF4-FFF2-40B4-BE49-F238E27FC236}">
                  <a16:creationId xmlns:a16="http://schemas.microsoft.com/office/drawing/2014/main" id="{2BC51067-F480-46FB-A1AB-2353120CC98F}"/>
                </a:ext>
              </a:extLst>
            </p:cNvPr>
            <p:cNvSpPr txBox="1"/>
            <p:nvPr/>
          </p:nvSpPr>
          <p:spPr>
            <a:xfrm>
              <a:off x="5516570" y="5811618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203200">
                      <a:prstClr val="black"/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1008</a:t>
              </a:r>
              <a:endPara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61" name="รูปแบบอิสระ: รูปร่าง 60">
            <a:extLst>
              <a:ext uri="{FF2B5EF4-FFF2-40B4-BE49-F238E27FC236}">
                <a16:creationId xmlns:a16="http://schemas.microsoft.com/office/drawing/2014/main" id="{CE979CF7-3065-43B1-916C-9D24EEC146B1}"/>
              </a:ext>
            </a:extLst>
          </p:cNvPr>
          <p:cNvSpPr/>
          <p:nvPr/>
        </p:nvSpPr>
        <p:spPr>
          <a:xfrm>
            <a:off x="-2" y="1078174"/>
            <a:ext cx="4300508" cy="3370998"/>
          </a:xfrm>
          <a:custGeom>
            <a:avLst/>
            <a:gdLst>
              <a:gd name="connsiteX0" fmla="*/ 3799 w 4495164"/>
              <a:gd name="connsiteY0" fmla="*/ 164763 h 2744190"/>
              <a:gd name="connsiteX1" fmla="*/ 508766 w 4495164"/>
              <a:gd name="connsiteY1" fmla="*/ 1229289 h 2744190"/>
              <a:gd name="connsiteX2" fmla="*/ 3183728 w 4495164"/>
              <a:gd name="connsiteY2" fmla="*/ 990 h 2744190"/>
              <a:gd name="connsiteX3" fmla="*/ 4493913 w 4495164"/>
              <a:gd name="connsiteY3" fmla="*/ 1474948 h 2744190"/>
              <a:gd name="connsiteX4" fmla="*/ 3388444 w 4495164"/>
              <a:gd name="connsiteY4" fmla="*/ 2484883 h 2744190"/>
              <a:gd name="connsiteX5" fmla="*/ 1682474 w 4495164"/>
              <a:gd name="connsiteY5" fmla="*/ 1993563 h 2744190"/>
              <a:gd name="connsiteX6" fmla="*/ 72038 w 4495164"/>
              <a:gd name="connsiteY6" fmla="*/ 2744190 h 2744190"/>
              <a:gd name="connsiteX7" fmla="*/ 72038 w 4495164"/>
              <a:gd name="connsiteY7" fmla="*/ 2744190 h 2744190"/>
              <a:gd name="connsiteX0" fmla="*/ 3799 w 4494988"/>
              <a:gd name="connsiteY0" fmla="*/ 164763 h 2744190"/>
              <a:gd name="connsiteX1" fmla="*/ 508766 w 4494988"/>
              <a:gd name="connsiteY1" fmla="*/ 1229289 h 2744190"/>
              <a:gd name="connsiteX2" fmla="*/ 3183728 w 4494988"/>
              <a:gd name="connsiteY2" fmla="*/ 990 h 2744190"/>
              <a:gd name="connsiteX3" fmla="*/ 4493913 w 4494988"/>
              <a:gd name="connsiteY3" fmla="*/ 1474948 h 2744190"/>
              <a:gd name="connsiteX4" fmla="*/ 3374796 w 4494988"/>
              <a:gd name="connsiteY4" fmla="*/ 2539474 h 2744190"/>
              <a:gd name="connsiteX5" fmla="*/ 1682474 w 4494988"/>
              <a:gd name="connsiteY5" fmla="*/ 1993563 h 2744190"/>
              <a:gd name="connsiteX6" fmla="*/ 72038 w 4494988"/>
              <a:gd name="connsiteY6" fmla="*/ 2744190 h 2744190"/>
              <a:gd name="connsiteX7" fmla="*/ 72038 w 4494988"/>
              <a:gd name="connsiteY7" fmla="*/ 2744190 h 2744190"/>
              <a:gd name="connsiteX0" fmla="*/ 3799 w 4249763"/>
              <a:gd name="connsiteY0" fmla="*/ 164660 h 2744087"/>
              <a:gd name="connsiteX1" fmla="*/ 508766 w 4249763"/>
              <a:gd name="connsiteY1" fmla="*/ 1229186 h 2744087"/>
              <a:gd name="connsiteX2" fmla="*/ 3183728 w 4249763"/>
              <a:gd name="connsiteY2" fmla="*/ 887 h 2744087"/>
              <a:gd name="connsiteX3" fmla="*/ 4248253 w 4249763"/>
              <a:gd name="connsiteY3" fmla="*/ 1461198 h 2744087"/>
              <a:gd name="connsiteX4" fmla="*/ 3374796 w 4249763"/>
              <a:gd name="connsiteY4" fmla="*/ 2539371 h 2744087"/>
              <a:gd name="connsiteX5" fmla="*/ 1682474 w 4249763"/>
              <a:gd name="connsiteY5" fmla="*/ 1993460 h 2744087"/>
              <a:gd name="connsiteX6" fmla="*/ 72038 w 4249763"/>
              <a:gd name="connsiteY6" fmla="*/ 2744087 h 2744087"/>
              <a:gd name="connsiteX7" fmla="*/ 72038 w 4249763"/>
              <a:gd name="connsiteY7" fmla="*/ 2744087 h 2744087"/>
              <a:gd name="connsiteX0" fmla="*/ 3799 w 4248388"/>
              <a:gd name="connsiteY0" fmla="*/ 164660 h 2744087"/>
              <a:gd name="connsiteX1" fmla="*/ 508766 w 4248388"/>
              <a:gd name="connsiteY1" fmla="*/ 1229186 h 2744087"/>
              <a:gd name="connsiteX2" fmla="*/ 3183728 w 4248388"/>
              <a:gd name="connsiteY2" fmla="*/ 887 h 2744087"/>
              <a:gd name="connsiteX3" fmla="*/ 4248253 w 4248388"/>
              <a:gd name="connsiteY3" fmla="*/ 1461198 h 2744087"/>
              <a:gd name="connsiteX4" fmla="*/ 3129137 w 4248388"/>
              <a:gd name="connsiteY4" fmla="*/ 2402894 h 2744087"/>
              <a:gd name="connsiteX5" fmla="*/ 1682474 w 4248388"/>
              <a:gd name="connsiteY5" fmla="*/ 1993460 h 2744087"/>
              <a:gd name="connsiteX6" fmla="*/ 72038 w 4248388"/>
              <a:gd name="connsiteY6" fmla="*/ 2744087 h 2744087"/>
              <a:gd name="connsiteX7" fmla="*/ 72038 w 4248388"/>
              <a:gd name="connsiteY7" fmla="*/ 2744087 h 2744087"/>
              <a:gd name="connsiteX0" fmla="*/ 7633 w 4260028"/>
              <a:gd name="connsiteY0" fmla="*/ 0 h 2579427"/>
              <a:gd name="connsiteX1" fmla="*/ 512600 w 4260028"/>
              <a:gd name="connsiteY1" fmla="*/ 1064526 h 2579427"/>
              <a:gd name="connsiteX2" fmla="*/ 3460517 w 4260028"/>
              <a:gd name="connsiteY2" fmla="*/ 40943 h 2579427"/>
              <a:gd name="connsiteX3" fmla="*/ 4252087 w 4260028"/>
              <a:gd name="connsiteY3" fmla="*/ 1296538 h 2579427"/>
              <a:gd name="connsiteX4" fmla="*/ 3132971 w 4260028"/>
              <a:gd name="connsiteY4" fmla="*/ 2238234 h 2579427"/>
              <a:gd name="connsiteX5" fmla="*/ 1686308 w 4260028"/>
              <a:gd name="connsiteY5" fmla="*/ 1828800 h 2579427"/>
              <a:gd name="connsiteX6" fmla="*/ 75872 w 4260028"/>
              <a:gd name="connsiteY6" fmla="*/ 2579427 h 2579427"/>
              <a:gd name="connsiteX7" fmla="*/ 75872 w 4260028"/>
              <a:gd name="connsiteY7" fmla="*/ 2579427 h 2579427"/>
              <a:gd name="connsiteX0" fmla="*/ 171 w 4250288"/>
              <a:gd name="connsiteY0" fmla="*/ 0 h 2579427"/>
              <a:gd name="connsiteX1" fmla="*/ 1242117 w 4250288"/>
              <a:gd name="connsiteY1" fmla="*/ 764275 h 2579427"/>
              <a:gd name="connsiteX2" fmla="*/ 3453055 w 4250288"/>
              <a:gd name="connsiteY2" fmla="*/ 40943 h 2579427"/>
              <a:gd name="connsiteX3" fmla="*/ 4244625 w 4250288"/>
              <a:gd name="connsiteY3" fmla="*/ 1296538 h 2579427"/>
              <a:gd name="connsiteX4" fmla="*/ 3125509 w 4250288"/>
              <a:gd name="connsiteY4" fmla="*/ 2238234 h 2579427"/>
              <a:gd name="connsiteX5" fmla="*/ 1678846 w 4250288"/>
              <a:gd name="connsiteY5" fmla="*/ 1828800 h 2579427"/>
              <a:gd name="connsiteX6" fmla="*/ 68410 w 4250288"/>
              <a:gd name="connsiteY6" fmla="*/ 2579427 h 2579427"/>
              <a:gd name="connsiteX7" fmla="*/ 68410 w 4250288"/>
              <a:gd name="connsiteY7" fmla="*/ 2579427 h 2579427"/>
              <a:gd name="connsiteX0" fmla="*/ 177 w 4222998"/>
              <a:gd name="connsiteY0" fmla="*/ 0 h 2620370"/>
              <a:gd name="connsiteX1" fmla="*/ 1214827 w 4222998"/>
              <a:gd name="connsiteY1" fmla="*/ 805218 h 2620370"/>
              <a:gd name="connsiteX2" fmla="*/ 3425765 w 4222998"/>
              <a:gd name="connsiteY2" fmla="*/ 81886 h 2620370"/>
              <a:gd name="connsiteX3" fmla="*/ 4217335 w 4222998"/>
              <a:gd name="connsiteY3" fmla="*/ 1337481 h 2620370"/>
              <a:gd name="connsiteX4" fmla="*/ 3098219 w 4222998"/>
              <a:gd name="connsiteY4" fmla="*/ 2279177 h 2620370"/>
              <a:gd name="connsiteX5" fmla="*/ 1651556 w 4222998"/>
              <a:gd name="connsiteY5" fmla="*/ 1869743 h 2620370"/>
              <a:gd name="connsiteX6" fmla="*/ 41120 w 4222998"/>
              <a:gd name="connsiteY6" fmla="*/ 2620370 h 2620370"/>
              <a:gd name="connsiteX7" fmla="*/ 41120 w 4222998"/>
              <a:gd name="connsiteY7" fmla="*/ 2620370 h 2620370"/>
              <a:gd name="connsiteX0" fmla="*/ 0 w 4222821"/>
              <a:gd name="connsiteY0" fmla="*/ 0 h 2620370"/>
              <a:gd name="connsiteX1" fmla="*/ 1214650 w 4222821"/>
              <a:gd name="connsiteY1" fmla="*/ 805218 h 2620370"/>
              <a:gd name="connsiteX2" fmla="*/ 3425588 w 4222821"/>
              <a:gd name="connsiteY2" fmla="*/ 81886 h 2620370"/>
              <a:gd name="connsiteX3" fmla="*/ 4217158 w 4222821"/>
              <a:gd name="connsiteY3" fmla="*/ 1337481 h 2620370"/>
              <a:gd name="connsiteX4" fmla="*/ 3098042 w 4222821"/>
              <a:gd name="connsiteY4" fmla="*/ 2279177 h 2620370"/>
              <a:gd name="connsiteX5" fmla="*/ 1651379 w 4222821"/>
              <a:gd name="connsiteY5" fmla="*/ 1869743 h 2620370"/>
              <a:gd name="connsiteX6" fmla="*/ 40943 w 4222821"/>
              <a:gd name="connsiteY6" fmla="*/ 2620370 h 2620370"/>
              <a:gd name="connsiteX7" fmla="*/ 40943 w 4222821"/>
              <a:gd name="connsiteY7" fmla="*/ 2620370 h 2620370"/>
              <a:gd name="connsiteX0" fmla="*/ 0 w 4223012"/>
              <a:gd name="connsiteY0" fmla="*/ 0 h 2620370"/>
              <a:gd name="connsiteX1" fmla="*/ 1132764 w 4223012"/>
              <a:gd name="connsiteY1" fmla="*/ 655093 h 2620370"/>
              <a:gd name="connsiteX2" fmla="*/ 3425588 w 4223012"/>
              <a:gd name="connsiteY2" fmla="*/ 81886 h 2620370"/>
              <a:gd name="connsiteX3" fmla="*/ 4217158 w 4223012"/>
              <a:gd name="connsiteY3" fmla="*/ 1337481 h 2620370"/>
              <a:gd name="connsiteX4" fmla="*/ 3098042 w 4223012"/>
              <a:gd name="connsiteY4" fmla="*/ 2279177 h 2620370"/>
              <a:gd name="connsiteX5" fmla="*/ 1651379 w 4223012"/>
              <a:gd name="connsiteY5" fmla="*/ 1869743 h 2620370"/>
              <a:gd name="connsiteX6" fmla="*/ 40943 w 4223012"/>
              <a:gd name="connsiteY6" fmla="*/ 2620370 h 2620370"/>
              <a:gd name="connsiteX7" fmla="*/ 40943 w 4223012"/>
              <a:gd name="connsiteY7" fmla="*/ 2620370 h 2620370"/>
              <a:gd name="connsiteX0" fmla="*/ 0 w 4223012"/>
              <a:gd name="connsiteY0" fmla="*/ 0 h 2620370"/>
              <a:gd name="connsiteX1" fmla="*/ 1132764 w 4223012"/>
              <a:gd name="connsiteY1" fmla="*/ 655093 h 2620370"/>
              <a:gd name="connsiteX2" fmla="*/ 3425588 w 4223012"/>
              <a:gd name="connsiteY2" fmla="*/ 81886 h 2620370"/>
              <a:gd name="connsiteX3" fmla="*/ 4217158 w 4223012"/>
              <a:gd name="connsiteY3" fmla="*/ 1337481 h 2620370"/>
              <a:gd name="connsiteX4" fmla="*/ 3098042 w 4223012"/>
              <a:gd name="connsiteY4" fmla="*/ 2279177 h 2620370"/>
              <a:gd name="connsiteX5" fmla="*/ 1651379 w 4223012"/>
              <a:gd name="connsiteY5" fmla="*/ 1869743 h 2620370"/>
              <a:gd name="connsiteX6" fmla="*/ 40943 w 4223012"/>
              <a:gd name="connsiteY6" fmla="*/ 2620370 h 2620370"/>
              <a:gd name="connsiteX7" fmla="*/ 40943 w 4223012"/>
              <a:gd name="connsiteY7" fmla="*/ 2620370 h 2620370"/>
              <a:gd name="connsiteX0" fmla="*/ 0 w 4223012"/>
              <a:gd name="connsiteY0" fmla="*/ 0 h 2620370"/>
              <a:gd name="connsiteX1" fmla="*/ 1132764 w 4223012"/>
              <a:gd name="connsiteY1" fmla="*/ 655093 h 2620370"/>
              <a:gd name="connsiteX2" fmla="*/ 3425588 w 4223012"/>
              <a:gd name="connsiteY2" fmla="*/ 81886 h 2620370"/>
              <a:gd name="connsiteX3" fmla="*/ 4217158 w 4223012"/>
              <a:gd name="connsiteY3" fmla="*/ 1337481 h 2620370"/>
              <a:gd name="connsiteX4" fmla="*/ 3098042 w 4223012"/>
              <a:gd name="connsiteY4" fmla="*/ 2279177 h 2620370"/>
              <a:gd name="connsiteX5" fmla="*/ 1651379 w 4223012"/>
              <a:gd name="connsiteY5" fmla="*/ 1869743 h 2620370"/>
              <a:gd name="connsiteX6" fmla="*/ 40943 w 4223012"/>
              <a:gd name="connsiteY6" fmla="*/ 2620370 h 2620370"/>
              <a:gd name="connsiteX7" fmla="*/ 40943 w 4223012"/>
              <a:gd name="connsiteY7" fmla="*/ 2620370 h 2620370"/>
              <a:gd name="connsiteX0" fmla="*/ 0 w 4222584"/>
              <a:gd name="connsiteY0" fmla="*/ 0 h 2620370"/>
              <a:gd name="connsiteX1" fmla="*/ 1323833 w 4222584"/>
              <a:gd name="connsiteY1" fmla="*/ 655093 h 2620370"/>
              <a:gd name="connsiteX2" fmla="*/ 3425588 w 4222584"/>
              <a:gd name="connsiteY2" fmla="*/ 81886 h 2620370"/>
              <a:gd name="connsiteX3" fmla="*/ 4217158 w 4222584"/>
              <a:gd name="connsiteY3" fmla="*/ 1337481 h 2620370"/>
              <a:gd name="connsiteX4" fmla="*/ 3098042 w 4222584"/>
              <a:gd name="connsiteY4" fmla="*/ 2279177 h 2620370"/>
              <a:gd name="connsiteX5" fmla="*/ 1651379 w 4222584"/>
              <a:gd name="connsiteY5" fmla="*/ 1869743 h 2620370"/>
              <a:gd name="connsiteX6" fmla="*/ 40943 w 4222584"/>
              <a:gd name="connsiteY6" fmla="*/ 2620370 h 2620370"/>
              <a:gd name="connsiteX7" fmla="*/ 40943 w 4222584"/>
              <a:gd name="connsiteY7" fmla="*/ 2620370 h 2620370"/>
              <a:gd name="connsiteX0" fmla="*/ 0 w 4223178"/>
              <a:gd name="connsiteY0" fmla="*/ 0 h 2620370"/>
              <a:gd name="connsiteX1" fmla="*/ 1323833 w 4223178"/>
              <a:gd name="connsiteY1" fmla="*/ 655093 h 2620370"/>
              <a:gd name="connsiteX2" fmla="*/ 3439236 w 4223178"/>
              <a:gd name="connsiteY2" fmla="*/ 40943 h 2620370"/>
              <a:gd name="connsiteX3" fmla="*/ 4217158 w 4223178"/>
              <a:gd name="connsiteY3" fmla="*/ 1337481 h 2620370"/>
              <a:gd name="connsiteX4" fmla="*/ 3098042 w 4223178"/>
              <a:gd name="connsiteY4" fmla="*/ 2279177 h 2620370"/>
              <a:gd name="connsiteX5" fmla="*/ 1651379 w 4223178"/>
              <a:gd name="connsiteY5" fmla="*/ 1869743 h 2620370"/>
              <a:gd name="connsiteX6" fmla="*/ 40943 w 4223178"/>
              <a:gd name="connsiteY6" fmla="*/ 2620370 h 2620370"/>
              <a:gd name="connsiteX7" fmla="*/ 40943 w 4223178"/>
              <a:gd name="connsiteY7" fmla="*/ 2620370 h 2620370"/>
              <a:gd name="connsiteX0" fmla="*/ 0 w 4223178"/>
              <a:gd name="connsiteY0" fmla="*/ 0 h 2620370"/>
              <a:gd name="connsiteX1" fmla="*/ 1323833 w 4223178"/>
              <a:gd name="connsiteY1" fmla="*/ 655093 h 2620370"/>
              <a:gd name="connsiteX2" fmla="*/ 3439236 w 4223178"/>
              <a:gd name="connsiteY2" fmla="*/ 40943 h 2620370"/>
              <a:gd name="connsiteX3" fmla="*/ 4217158 w 4223178"/>
              <a:gd name="connsiteY3" fmla="*/ 1337481 h 2620370"/>
              <a:gd name="connsiteX4" fmla="*/ 3098042 w 4223178"/>
              <a:gd name="connsiteY4" fmla="*/ 2279177 h 2620370"/>
              <a:gd name="connsiteX5" fmla="*/ 1310185 w 4223178"/>
              <a:gd name="connsiteY5" fmla="*/ 1842448 h 2620370"/>
              <a:gd name="connsiteX6" fmla="*/ 40943 w 4223178"/>
              <a:gd name="connsiteY6" fmla="*/ 2620370 h 2620370"/>
              <a:gd name="connsiteX7" fmla="*/ 40943 w 4223178"/>
              <a:gd name="connsiteY7" fmla="*/ 2620370 h 2620370"/>
              <a:gd name="connsiteX0" fmla="*/ 0 w 4222362"/>
              <a:gd name="connsiteY0" fmla="*/ 0 h 2620370"/>
              <a:gd name="connsiteX1" fmla="*/ 1323833 w 4222362"/>
              <a:gd name="connsiteY1" fmla="*/ 655093 h 2620370"/>
              <a:gd name="connsiteX2" fmla="*/ 3439236 w 4222362"/>
              <a:gd name="connsiteY2" fmla="*/ 40943 h 2620370"/>
              <a:gd name="connsiteX3" fmla="*/ 4217158 w 4222362"/>
              <a:gd name="connsiteY3" fmla="*/ 1337481 h 2620370"/>
              <a:gd name="connsiteX4" fmla="*/ 3125337 w 4222362"/>
              <a:gd name="connsiteY4" fmla="*/ 2388359 h 2620370"/>
              <a:gd name="connsiteX5" fmla="*/ 1310185 w 4222362"/>
              <a:gd name="connsiteY5" fmla="*/ 1842448 h 2620370"/>
              <a:gd name="connsiteX6" fmla="*/ 40943 w 4222362"/>
              <a:gd name="connsiteY6" fmla="*/ 2620370 h 2620370"/>
              <a:gd name="connsiteX7" fmla="*/ 40943 w 4222362"/>
              <a:gd name="connsiteY7" fmla="*/ 2620370 h 2620370"/>
              <a:gd name="connsiteX0" fmla="*/ 0 w 4222362"/>
              <a:gd name="connsiteY0" fmla="*/ 0 h 2620370"/>
              <a:gd name="connsiteX1" fmla="*/ 1323833 w 4222362"/>
              <a:gd name="connsiteY1" fmla="*/ 655093 h 2620370"/>
              <a:gd name="connsiteX2" fmla="*/ 3439236 w 4222362"/>
              <a:gd name="connsiteY2" fmla="*/ 40943 h 2620370"/>
              <a:gd name="connsiteX3" fmla="*/ 4217158 w 4222362"/>
              <a:gd name="connsiteY3" fmla="*/ 1119117 h 2620370"/>
              <a:gd name="connsiteX4" fmla="*/ 3125337 w 4222362"/>
              <a:gd name="connsiteY4" fmla="*/ 2388359 h 2620370"/>
              <a:gd name="connsiteX5" fmla="*/ 1310185 w 4222362"/>
              <a:gd name="connsiteY5" fmla="*/ 1842448 h 2620370"/>
              <a:gd name="connsiteX6" fmla="*/ 40943 w 4222362"/>
              <a:gd name="connsiteY6" fmla="*/ 2620370 h 2620370"/>
              <a:gd name="connsiteX7" fmla="*/ 40943 w 4222362"/>
              <a:gd name="connsiteY7" fmla="*/ 2620370 h 2620370"/>
              <a:gd name="connsiteX0" fmla="*/ 0 w 4219024"/>
              <a:gd name="connsiteY0" fmla="*/ 0 h 2620370"/>
              <a:gd name="connsiteX1" fmla="*/ 1323833 w 4219024"/>
              <a:gd name="connsiteY1" fmla="*/ 655093 h 2620370"/>
              <a:gd name="connsiteX2" fmla="*/ 3330054 w 4219024"/>
              <a:gd name="connsiteY2" fmla="*/ 163773 h 2620370"/>
              <a:gd name="connsiteX3" fmla="*/ 4217158 w 4219024"/>
              <a:gd name="connsiteY3" fmla="*/ 1119117 h 2620370"/>
              <a:gd name="connsiteX4" fmla="*/ 3125337 w 4219024"/>
              <a:gd name="connsiteY4" fmla="*/ 2388359 h 2620370"/>
              <a:gd name="connsiteX5" fmla="*/ 1310185 w 4219024"/>
              <a:gd name="connsiteY5" fmla="*/ 1842448 h 2620370"/>
              <a:gd name="connsiteX6" fmla="*/ 40943 w 4219024"/>
              <a:gd name="connsiteY6" fmla="*/ 2620370 h 2620370"/>
              <a:gd name="connsiteX7" fmla="*/ 40943 w 4219024"/>
              <a:gd name="connsiteY7" fmla="*/ 2620370 h 2620370"/>
              <a:gd name="connsiteX0" fmla="*/ 0 w 4178226"/>
              <a:gd name="connsiteY0" fmla="*/ 0 h 2620370"/>
              <a:gd name="connsiteX1" fmla="*/ 1323833 w 4178226"/>
              <a:gd name="connsiteY1" fmla="*/ 655093 h 2620370"/>
              <a:gd name="connsiteX2" fmla="*/ 3330054 w 4178226"/>
              <a:gd name="connsiteY2" fmla="*/ 163773 h 2620370"/>
              <a:gd name="connsiteX3" fmla="*/ 4176215 w 4178226"/>
              <a:gd name="connsiteY3" fmla="*/ 1337481 h 2620370"/>
              <a:gd name="connsiteX4" fmla="*/ 3125337 w 4178226"/>
              <a:gd name="connsiteY4" fmla="*/ 2388359 h 2620370"/>
              <a:gd name="connsiteX5" fmla="*/ 1310185 w 4178226"/>
              <a:gd name="connsiteY5" fmla="*/ 1842448 h 2620370"/>
              <a:gd name="connsiteX6" fmla="*/ 40943 w 4178226"/>
              <a:gd name="connsiteY6" fmla="*/ 2620370 h 2620370"/>
              <a:gd name="connsiteX7" fmla="*/ 40943 w 4178226"/>
              <a:gd name="connsiteY7" fmla="*/ 2620370 h 2620370"/>
              <a:gd name="connsiteX0" fmla="*/ 0 w 4176983"/>
              <a:gd name="connsiteY0" fmla="*/ 0 h 2620370"/>
              <a:gd name="connsiteX1" fmla="*/ 1323833 w 4176983"/>
              <a:gd name="connsiteY1" fmla="*/ 655093 h 2620370"/>
              <a:gd name="connsiteX2" fmla="*/ 3330054 w 4176983"/>
              <a:gd name="connsiteY2" fmla="*/ 163773 h 2620370"/>
              <a:gd name="connsiteX3" fmla="*/ 4176215 w 4176983"/>
              <a:gd name="connsiteY3" fmla="*/ 1337481 h 2620370"/>
              <a:gd name="connsiteX4" fmla="*/ 3207223 w 4176983"/>
              <a:gd name="connsiteY4" fmla="*/ 2279177 h 2620370"/>
              <a:gd name="connsiteX5" fmla="*/ 1310185 w 4176983"/>
              <a:gd name="connsiteY5" fmla="*/ 1842448 h 2620370"/>
              <a:gd name="connsiteX6" fmla="*/ 40943 w 4176983"/>
              <a:gd name="connsiteY6" fmla="*/ 2620370 h 2620370"/>
              <a:gd name="connsiteX7" fmla="*/ 40943 w 4176983"/>
              <a:gd name="connsiteY7" fmla="*/ 2620370 h 2620370"/>
              <a:gd name="connsiteX0" fmla="*/ 0 w 4176225"/>
              <a:gd name="connsiteY0" fmla="*/ 0 h 2620370"/>
              <a:gd name="connsiteX1" fmla="*/ 1323833 w 4176225"/>
              <a:gd name="connsiteY1" fmla="*/ 655093 h 2620370"/>
              <a:gd name="connsiteX2" fmla="*/ 3330054 w 4176225"/>
              <a:gd name="connsiteY2" fmla="*/ 163773 h 2620370"/>
              <a:gd name="connsiteX3" fmla="*/ 4176215 w 4176225"/>
              <a:gd name="connsiteY3" fmla="*/ 1337481 h 2620370"/>
              <a:gd name="connsiteX4" fmla="*/ 3316405 w 4176225"/>
              <a:gd name="connsiteY4" fmla="*/ 2497542 h 2620370"/>
              <a:gd name="connsiteX5" fmla="*/ 1310185 w 4176225"/>
              <a:gd name="connsiteY5" fmla="*/ 1842448 h 2620370"/>
              <a:gd name="connsiteX6" fmla="*/ 40943 w 4176225"/>
              <a:gd name="connsiteY6" fmla="*/ 2620370 h 2620370"/>
              <a:gd name="connsiteX7" fmla="*/ 40943 w 4176225"/>
              <a:gd name="connsiteY7" fmla="*/ 2620370 h 2620370"/>
              <a:gd name="connsiteX0" fmla="*/ 0 w 4176225"/>
              <a:gd name="connsiteY0" fmla="*/ 0 h 2620370"/>
              <a:gd name="connsiteX1" fmla="*/ 1323833 w 4176225"/>
              <a:gd name="connsiteY1" fmla="*/ 655093 h 2620370"/>
              <a:gd name="connsiteX2" fmla="*/ 3330054 w 4176225"/>
              <a:gd name="connsiteY2" fmla="*/ 163773 h 2620370"/>
              <a:gd name="connsiteX3" fmla="*/ 4176215 w 4176225"/>
              <a:gd name="connsiteY3" fmla="*/ 1337481 h 2620370"/>
              <a:gd name="connsiteX4" fmla="*/ 3316405 w 4176225"/>
              <a:gd name="connsiteY4" fmla="*/ 2497542 h 2620370"/>
              <a:gd name="connsiteX5" fmla="*/ 1310185 w 4176225"/>
              <a:gd name="connsiteY5" fmla="*/ 2033517 h 2620370"/>
              <a:gd name="connsiteX6" fmla="*/ 40943 w 4176225"/>
              <a:gd name="connsiteY6" fmla="*/ 2620370 h 2620370"/>
              <a:gd name="connsiteX7" fmla="*/ 40943 w 4176225"/>
              <a:gd name="connsiteY7" fmla="*/ 2620370 h 2620370"/>
              <a:gd name="connsiteX0" fmla="*/ 0 w 4176225"/>
              <a:gd name="connsiteY0" fmla="*/ 0 h 3057099"/>
              <a:gd name="connsiteX1" fmla="*/ 1323833 w 4176225"/>
              <a:gd name="connsiteY1" fmla="*/ 655093 h 3057099"/>
              <a:gd name="connsiteX2" fmla="*/ 3330054 w 4176225"/>
              <a:gd name="connsiteY2" fmla="*/ 163773 h 3057099"/>
              <a:gd name="connsiteX3" fmla="*/ 4176215 w 4176225"/>
              <a:gd name="connsiteY3" fmla="*/ 1337481 h 3057099"/>
              <a:gd name="connsiteX4" fmla="*/ 3316405 w 4176225"/>
              <a:gd name="connsiteY4" fmla="*/ 2497542 h 3057099"/>
              <a:gd name="connsiteX5" fmla="*/ 1310185 w 4176225"/>
              <a:gd name="connsiteY5" fmla="*/ 2033517 h 3057099"/>
              <a:gd name="connsiteX6" fmla="*/ 40943 w 4176225"/>
              <a:gd name="connsiteY6" fmla="*/ 2620370 h 3057099"/>
              <a:gd name="connsiteX7" fmla="*/ 40943 w 4176225"/>
              <a:gd name="connsiteY7" fmla="*/ 3057099 h 3057099"/>
              <a:gd name="connsiteX0" fmla="*/ 0 w 4176225"/>
              <a:gd name="connsiteY0" fmla="*/ 0 h 3057099"/>
              <a:gd name="connsiteX1" fmla="*/ 1323833 w 4176225"/>
              <a:gd name="connsiteY1" fmla="*/ 655093 h 3057099"/>
              <a:gd name="connsiteX2" fmla="*/ 3330054 w 4176225"/>
              <a:gd name="connsiteY2" fmla="*/ 163773 h 3057099"/>
              <a:gd name="connsiteX3" fmla="*/ 4176215 w 4176225"/>
              <a:gd name="connsiteY3" fmla="*/ 1337481 h 3057099"/>
              <a:gd name="connsiteX4" fmla="*/ 3316405 w 4176225"/>
              <a:gd name="connsiteY4" fmla="*/ 2497542 h 3057099"/>
              <a:gd name="connsiteX5" fmla="*/ 1310185 w 4176225"/>
              <a:gd name="connsiteY5" fmla="*/ 2033517 h 3057099"/>
              <a:gd name="connsiteX6" fmla="*/ 40943 w 4176225"/>
              <a:gd name="connsiteY6" fmla="*/ 3057099 h 3057099"/>
              <a:gd name="connsiteX0" fmla="*/ 0 w 4176225"/>
              <a:gd name="connsiteY0" fmla="*/ 0 h 3057099"/>
              <a:gd name="connsiteX1" fmla="*/ 1323833 w 4176225"/>
              <a:gd name="connsiteY1" fmla="*/ 655093 h 3057099"/>
              <a:gd name="connsiteX2" fmla="*/ 3330054 w 4176225"/>
              <a:gd name="connsiteY2" fmla="*/ 163773 h 3057099"/>
              <a:gd name="connsiteX3" fmla="*/ 4176215 w 4176225"/>
              <a:gd name="connsiteY3" fmla="*/ 1337481 h 3057099"/>
              <a:gd name="connsiteX4" fmla="*/ 3316405 w 4176225"/>
              <a:gd name="connsiteY4" fmla="*/ 2497542 h 3057099"/>
              <a:gd name="connsiteX5" fmla="*/ 1310185 w 4176225"/>
              <a:gd name="connsiteY5" fmla="*/ 2238233 h 3057099"/>
              <a:gd name="connsiteX6" fmla="*/ 40943 w 4176225"/>
              <a:gd name="connsiteY6" fmla="*/ 3057099 h 3057099"/>
              <a:gd name="connsiteX0" fmla="*/ 0 w 4176225"/>
              <a:gd name="connsiteY0" fmla="*/ 0 h 3057099"/>
              <a:gd name="connsiteX1" fmla="*/ 1323833 w 4176225"/>
              <a:gd name="connsiteY1" fmla="*/ 655093 h 3057099"/>
              <a:gd name="connsiteX2" fmla="*/ 3330054 w 4176225"/>
              <a:gd name="connsiteY2" fmla="*/ 163773 h 3057099"/>
              <a:gd name="connsiteX3" fmla="*/ 4176215 w 4176225"/>
              <a:gd name="connsiteY3" fmla="*/ 1337481 h 3057099"/>
              <a:gd name="connsiteX4" fmla="*/ 3316405 w 4176225"/>
              <a:gd name="connsiteY4" fmla="*/ 2497542 h 3057099"/>
              <a:gd name="connsiteX5" fmla="*/ 1310185 w 4176225"/>
              <a:gd name="connsiteY5" fmla="*/ 2238233 h 3057099"/>
              <a:gd name="connsiteX6" fmla="*/ 40943 w 4176225"/>
              <a:gd name="connsiteY6" fmla="*/ 3057099 h 3057099"/>
              <a:gd name="connsiteX0" fmla="*/ 0 w 4176225"/>
              <a:gd name="connsiteY0" fmla="*/ 0 h 3057099"/>
              <a:gd name="connsiteX1" fmla="*/ 1323833 w 4176225"/>
              <a:gd name="connsiteY1" fmla="*/ 655093 h 3057099"/>
              <a:gd name="connsiteX2" fmla="*/ 3330054 w 4176225"/>
              <a:gd name="connsiteY2" fmla="*/ 109182 h 3057099"/>
              <a:gd name="connsiteX3" fmla="*/ 4176215 w 4176225"/>
              <a:gd name="connsiteY3" fmla="*/ 1337481 h 3057099"/>
              <a:gd name="connsiteX4" fmla="*/ 3316405 w 4176225"/>
              <a:gd name="connsiteY4" fmla="*/ 2497542 h 3057099"/>
              <a:gd name="connsiteX5" fmla="*/ 1310185 w 4176225"/>
              <a:gd name="connsiteY5" fmla="*/ 2238233 h 3057099"/>
              <a:gd name="connsiteX6" fmla="*/ 40943 w 4176225"/>
              <a:gd name="connsiteY6" fmla="*/ 3057099 h 3057099"/>
              <a:gd name="connsiteX0" fmla="*/ 0 w 4285405"/>
              <a:gd name="connsiteY0" fmla="*/ 0 h 3057099"/>
              <a:gd name="connsiteX1" fmla="*/ 1323833 w 4285405"/>
              <a:gd name="connsiteY1" fmla="*/ 655093 h 3057099"/>
              <a:gd name="connsiteX2" fmla="*/ 3330054 w 4285405"/>
              <a:gd name="connsiteY2" fmla="*/ 109182 h 3057099"/>
              <a:gd name="connsiteX3" fmla="*/ 4285397 w 4285405"/>
              <a:gd name="connsiteY3" fmla="*/ 1665027 h 3057099"/>
              <a:gd name="connsiteX4" fmla="*/ 3316405 w 4285405"/>
              <a:gd name="connsiteY4" fmla="*/ 2497542 h 3057099"/>
              <a:gd name="connsiteX5" fmla="*/ 1310185 w 4285405"/>
              <a:gd name="connsiteY5" fmla="*/ 2238233 h 3057099"/>
              <a:gd name="connsiteX6" fmla="*/ 40943 w 4285405"/>
              <a:gd name="connsiteY6" fmla="*/ 3057099 h 3057099"/>
              <a:gd name="connsiteX0" fmla="*/ 0 w 4286859"/>
              <a:gd name="connsiteY0" fmla="*/ 0 h 3057099"/>
              <a:gd name="connsiteX1" fmla="*/ 1323833 w 4286859"/>
              <a:gd name="connsiteY1" fmla="*/ 655093 h 3057099"/>
              <a:gd name="connsiteX2" fmla="*/ 3330054 w 4286859"/>
              <a:gd name="connsiteY2" fmla="*/ 109182 h 3057099"/>
              <a:gd name="connsiteX3" fmla="*/ 4285397 w 4286859"/>
              <a:gd name="connsiteY3" fmla="*/ 1665027 h 3057099"/>
              <a:gd name="connsiteX4" fmla="*/ 3138985 w 4286859"/>
              <a:gd name="connsiteY4" fmla="*/ 2620372 h 3057099"/>
              <a:gd name="connsiteX5" fmla="*/ 1310185 w 4286859"/>
              <a:gd name="connsiteY5" fmla="*/ 2238233 h 3057099"/>
              <a:gd name="connsiteX6" fmla="*/ 40943 w 4286859"/>
              <a:gd name="connsiteY6" fmla="*/ 3057099 h 3057099"/>
              <a:gd name="connsiteX0" fmla="*/ 0 w 4286859"/>
              <a:gd name="connsiteY0" fmla="*/ 0 h 3111690"/>
              <a:gd name="connsiteX1" fmla="*/ 1323833 w 4286859"/>
              <a:gd name="connsiteY1" fmla="*/ 655093 h 3111690"/>
              <a:gd name="connsiteX2" fmla="*/ 3330054 w 4286859"/>
              <a:gd name="connsiteY2" fmla="*/ 109182 h 3111690"/>
              <a:gd name="connsiteX3" fmla="*/ 4285397 w 4286859"/>
              <a:gd name="connsiteY3" fmla="*/ 1665027 h 3111690"/>
              <a:gd name="connsiteX4" fmla="*/ 3138985 w 4286859"/>
              <a:gd name="connsiteY4" fmla="*/ 2620372 h 3111690"/>
              <a:gd name="connsiteX5" fmla="*/ 1310185 w 4286859"/>
              <a:gd name="connsiteY5" fmla="*/ 2238233 h 3111690"/>
              <a:gd name="connsiteX6" fmla="*/ 27295 w 4286859"/>
              <a:gd name="connsiteY6" fmla="*/ 3111690 h 3111690"/>
              <a:gd name="connsiteX0" fmla="*/ 0 w 4286859"/>
              <a:gd name="connsiteY0" fmla="*/ 0 h 3111714"/>
              <a:gd name="connsiteX1" fmla="*/ 1323833 w 4286859"/>
              <a:gd name="connsiteY1" fmla="*/ 655093 h 3111714"/>
              <a:gd name="connsiteX2" fmla="*/ 3330054 w 4286859"/>
              <a:gd name="connsiteY2" fmla="*/ 109182 h 3111714"/>
              <a:gd name="connsiteX3" fmla="*/ 4285397 w 4286859"/>
              <a:gd name="connsiteY3" fmla="*/ 1665027 h 3111714"/>
              <a:gd name="connsiteX4" fmla="*/ 3138985 w 4286859"/>
              <a:gd name="connsiteY4" fmla="*/ 2620372 h 3111714"/>
              <a:gd name="connsiteX5" fmla="*/ 1310185 w 4286859"/>
              <a:gd name="connsiteY5" fmla="*/ 2238233 h 3111714"/>
              <a:gd name="connsiteX6" fmla="*/ 27295 w 4286859"/>
              <a:gd name="connsiteY6" fmla="*/ 3111690 h 3111714"/>
              <a:gd name="connsiteX0" fmla="*/ 0 w 4286859"/>
              <a:gd name="connsiteY0" fmla="*/ 0 h 3111690"/>
              <a:gd name="connsiteX1" fmla="*/ 1323833 w 4286859"/>
              <a:gd name="connsiteY1" fmla="*/ 655093 h 3111690"/>
              <a:gd name="connsiteX2" fmla="*/ 3330054 w 4286859"/>
              <a:gd name="connsiteY2" fmla="*/ 109182 h 3111690"/>
              <a:gd name="connsiteX3" fmla="*/ 4285397 w 4286859"/>
              <a:gd name="connsiteY3" fmla="*/ 1665027 h 3111690"/>
              <a:gd name="connsiteX4" fmla="*/ 3138985 w 4286859"/>
              <a:gd name="connsiteY4" fmla="*/ 2620372 h 3111690"/>
              <a:gd name="connsiteX5" fmla="*/ 1310185 w 4286859"/>
              <a:gd name="connsiteY5" fmla="*/ 2238233 h 3111690"/>
              <a:gd name="connsiteX6" fmla="*/ 27295 w 4286859"/>
              <a:gd name="connsiteY6" fmla="*/ 3111690 h 3111690"/>
              <a:gd name="connsiteX0" fmla="*/ 13649 w 4300508"/>
              <a:gd name="connsiteY0" fmla="*/ 0 h 3125338"/>
              <a:gd name="connsiteX1" fmla="*/ 1337482 w 4300508"/>
              <a:gd name="connsiteY1" fmla="*/ 655093 h 3125338"/>
              <a:gd name="connsiteX2" fmla="*/ 3343703 w 4300508"/>
              <a:gd name="connsiteY2" fmla="*/ 109182 h 3125338"/>
              <a:gd name="connsiteX3" fmla="*/ 4299046 w 4300508"/>
              <a:gd name="connsiteY3" fmla="*/ 1665027 h 3125338"/>
              <a:gd name="connsiteX4" fmla="*/ 3152634 w 4300508"/>
              <a:gd name="connsiteY4" fmla="*/ 2620372 h 3125338"/>
              <a:gd name="connsiteX5" fmla="*/ 1323834 w 4300508"/>
              <a:gd name="connsiteY5" fmla="*/ 2238233 h 3125338"/>
              <a:gd name="connsiteX6" fmla="*/ 0 w 4300508"/>
              <a:gd name="connsiteY6" fmla="*/ 3125338 h 3125338"/>
              <a:gd name="connsiteX0" fmla="*/ 13649 w 4300508"/>
              <a:gd name="connsiteY0" fmla="*/ 0 h 3125338"/>
              <a:gd name="connsiteX1" fmla="*/ 1337482 w 4300508"/>
              <a:gd name="connsiteY1" fmla="*/ 655093 h 3125338"/>
              <a:gd name="connsiteX2" fmla="*/ 3343703 w 4300508"/>
              <a:gd name="connsiteY2" fmla="*/ 109182 h 3125338"/>
              <a:gd name="connsiteX3" fmla="*/ 4299046 w 4300508"/>
              <a:gd name="connsiteY3" fmla="*/ 1665027 h 3125338"/>
              <a:gd name="connsiteX4" fmla="*/ 3152634 w 4300508"/>
              <a:gd name="connsiteY4" fmla="*/ 2620372 h 3125338"/>
              <a:gd name="connsiteX5" fmla="*/ 1323834 w 4300508"/>
              <a:gd name="connsiteY5" fmla="*/ 2238233 h 3125338"/>
              <a:gd name="connsiteX6" fmla="*/ 0 w 4300508"/>
              <a:gd name="connsiteY6" fmla="*/ 3125338 h 3125338"/>
              <a:gd name="connsiteX0" fmla="*/ 13649 w 4300508"/>
              <a:gd name="connsiteY0" fmla="*/ 0 h 3370998"/>
              <a:gd name="connsiteX1" fmla="*/ 1337482 w 4300508"/>
              <a:gd name="connsiteY1" fmla="*/ 655093 h 3370998"/>
              <a:gd name="connsiteX2" fmla="*/ 3343703 w 4300508"/>
              <a:gd name="connsiteY2" fmla="*/ 109182 h 3370998"/>
              <a:gd name="connsiteX3" fmla="*/ 4299046 w 4300508"/>
              <a:gd name="connsiteY3" fmla="*/ 1665027 h 3370998"/>
              <a:gd name="connsiteX4" fmla="*/ 3152634 w 4300508"/>
              <a:gd name="connsiteY4" fmla="*/ 2620372 h 3370998"/>
              <a:gd name="connsiteX5" fmla="*/ 1323834 w 4300508"/>
              <a:gd name="connsiteY5" fmla="*/ 2238233 h 3370998"/>
              <a:gd name="connsiteX6" fmla="*/ 0 w 4300508"/>
              <a:gd name="connsiteY6" fmla="*/ 3370998 h 337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0508" h="3370998">
                <a:moveTo>
                  <a:pt x="13649" y="0"/>
                </a:moveTo>
                <a:cubicBezTo>
                  <a:pt x="465162" y="313898"/>
                  <a:pt x="782473" y="636896"/>
                  <a:pt x="1337482" y="655093"/>
                </a:cubicBezTo>
                <a:cubicBezTo>
                  <a:pt x="1892491" y="673290"/>
                  <a:pt x="2850109" y="-59140"/>
                  <a:pt x="3343703" y="109182"/>
                </a:cubicBezTo>
                <a:cubicBezTo>
                  <a:pt x="3837297" y="277504"/>
                  <a:pt x="4330891" y="1246495"/>
                  <a:pt x="4299046" y="1665027"/>
                </a:cubicBezTo>
                <a:cubicBezTo>
                  <a:pt x="4267201" y="2083559"/>
                  <a:pt x="3648503" y="2524838"/>
                  <a:pt x="3152634" y="2620372"/>
                </a:cubicBezTo>
                <a:cubicBezTo>
                  <a:pt x="2656765" y="2715906"/>
                  <a:pt x="1849273" y="2113129"/>
                  <a:pt x="1323834" y="2238233"/>
                </a:cubicBezTo>
                <a:cubicBezTo>
                  <a:pt x="798395" y="2363337"/>
                  <a:pt x="496436" y="3171400"/>
                  <a:pt x="0" y="3370998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2" name="วงรี 64">
            <a:extLst>
              <a:ext uri="{FF2B5EF4-FFF2-40B4-BE49-F238E27FC236}">
                <a16:creationId xmlns:a16="http://schemas.microsoft.com/office/drawing/2014/main" id="{B64032AF-FDFA-4F3E-94F7-E41E29AF52A0}"/>
              </a:ext>
            </a:extLst>
          </p:cNvPr>
          <p:cNvSpPr/>
          <p:nvPr/>
        </p:nvSpPr>
        <p:spPr bwMode="auto">
          <a:xfrm>
            <a:off x="6253440" y="1639973"/>
            <a:ext cx="1004888" cy="88869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63" name="กลุ่ม 1">
            <a:extLst>
              <a:ext uri="{FF2B5EF4-FFF2-40B4-BE49-F238E27FC236}">
                <a16:creationId xmlns:a16="http://schemas.microsoft.com/office/drawing/2014/main" id="{1DDA8A05-B304-4C12-B089-9879394D7F2D}"/>
              </a:ext>
            </a:extLst>
          </p:cNvPr>
          <p:cNvGrpSpPr>
            <a:grpSpLocks/>
          </p:cNvGrpSpPr>
          <p:nvPr/>
        </p:nvGrpSpPr>
        <p:grpSpPr bwMode="auto">
          <a:xfrm>
            <a:off x="6374401" y="1604901"/>
            <a:ext cx="804282" cy="801688"/>
            <a:chOff x="5404297" y="5765374"/>
            <a:chExt cx="804281" cy="801688"/>
          </a:xfrm>
        </p:grpSpPr>
        <p:grpSp>
          <p:nvGrpSpPr>
            <p:cNvPr id="64" name="กลุ่ม 1">
              <a:extLst>
                <a:ext uri="{FF2B5EF4-FFF2-40B4-BE49-F238E27FC236}">
                  <a16:creationId xmlns:a16="http://schemas.microsoft.com/office/drawing/2014/main" id="{94A5B591-6F12-4382-9655-408829E131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04297" y="5765374"/>
              <a:ext cx="804281" cy="801688"/>
              <a:chOff x="3545766" y="2823416"/>
              <a:chExt cx="804281" cy="802698"/>
            </a:xfrm>
          </p:grpSpPr>
          <p:sp>
            <p:nvSpPr>
              <p:cNvPr id="66" name="วงรี 64">
                <a:extLst>
                  <a:ext uri="{FF2B5EF4-FFF2-40B4-BE49-F238E27FC236}">
                    <a16:creationId xmlns:a16="http://schemas.microsoft.com/office/drawing/2014/main" id="{45545E88-85F5-49B9-BD46-5E4C02D7DDF6}"/>
                  </a:ext>
                </a:extLst>
              </p:cNvPr>
              <p:cNvSpPr/>
              <p:nvPr/>
            </p:nvSpPr>
            <p:spPr bwMode="auto">
              <a:xfrm>
                <a:off x="3545766" y="3008275"/>
                <a:ext cx="774699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67" name="Oval 1">
                <a:extLst>
                  <a:ext uri="{FF2B5EF4-FFF2-40B4-BE49-F238E27FC236}">
                    <a16:creationId xmlns:a16="http://schemas.microsoft.com/office/drawing/2014/main" id="{214A61D2-0BEF-4470-99CE-908EC6D286E5}"/>
                  </a:ext>
                </a:extLst>
              </p:cNvPr>
              <p:cNvSpPr/>
              <p:nvPr/>
            </p:nvSpPr>
            <p:spPr bwMode="auto">
              <a:xfrm>
                <a:off x="3551096" y="2823416"/>
                <a:ext cx="798951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glow rad="127000">
                        <a:prstClr val="white">
                          <a:alpha val="90000"/>
                        </a:prst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65" name="กล่องข้อความ 63">
              <a:extLst>
                <a:ext uri="{FF2B5EF4-FFF2-40B4-BE49-F238E27FC236}">
                  <a16:creationId xmlns:a16="http://schemas.microsoft.com/office/drawing/2014/main" id="{3A556413-045C-4058-83B8-187EC10CD13F}"/>
                </a:ext>
              </a:extLst>
            </p:cNvPr>
            <p:cNvSpPr txBox="1"/>
            <p:nvPr/>
          </p:nvSpPr>
          <p:spPr>
            <a:xfrm>
              <a:off x="5516570" y="5811618"/>
              <a:ext cx="550150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203200">
                      <a:prstClr val="black"/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1006</a:t>
              </a:r>
              <a:endPara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73" name="รูปแบบอิสระ: รูปร่าง 72">
            <a:extLst>
              <a:ext uri="{FF2B5EF4-FFF2-40B4-BE49-F238E27FC236}">
                <a16:creationId xmlns:a16="http://schemas.microsoft.com/office/drawing/2014/main" id="{831CBCFB-3294-466B-9E08-131D286D95CC}"/>
              </a:ext>
            </a:extLst>
          </p:cNvPr>
          <p:cNvSpPr/>
          <p:nvPr/>
        </p:nvSpPr>
        <p:spPr>
          <a:xfrm>
            <a:off x="54592" y="682389"/>
            <a:ext cx="8042068" cy="5566498"/>
          </a:xfrm>
          <a:custGeom>
            <a:avLst/>
            <a:gdLst>
              <a:gd name="connsiteX0" fmla="*/ 40943 w 6200445"/>
              <a:gd name="connsiteY0" fmla="*/ 455658 h 5802017"/>
              <a:gd name="connsiteX1" fmla="*/ 1405719 w 6200445"/>
              <a:gd name="connsiteY1" fmla="*/ 59873 h 5802017"/>
              <a:gd name="connsiteX2" fmla="*/ 2634017 w 6200445"/>
              <a:gd name="connsiteY2" fmla="*/ 1588422 h 5802017"/>
              <a:gd name="connsiteX3" fmla="*/ 3207223 w 6200445"/>
              <a:gd name="connsiteY3" fmla="*/ 1315467 h 5802017"/>
              <a:gd name="connsiteX4" fmla="*/ 3766782 w 6200445"/>
              <a:gd name="connsiteY4" fmla="*/ 1533831 h 5802017"/>
              <a:gd name="connsiteX5" fmla="*/ 4531056 w 6200445"/>
              <a:gd name="connsiteY5" fmla="*/ 482954 h 5802017"/>
              <a:gd name="connsiteX6" fmla="*/ 6168788 w 6200445"/>
              <a:gd name="connsiteY6" fmla="*/ 1015216 h 5802017"/>
              <a:gd name="connsiteX7" fmla="*/ 5527343 w 6200445"/>
              <a:gd name="connsiteY7" fmla="*/ 2666595 h 5802017"/>
              <a:gd name="connsiteX8" fmla="*/ 4490113 w 6200445"/>
              <a:gd name="connsiteY8" fmla="*/ 2557413 h 5802017"/>
              <a:gd name="connsiteX9" fmla="*/ 4681182 w 6200445"/>
              <a:gd name="connsiteY9" fmla="*/ 3430870 h 5802017"/>
              <a:gd name="connsiteX10" fmla="*/ 3521122 w 6200445"/>
              <a:gd name="connsiteY10" fmla="*/ 3444518 h 5802017"/>
              <a:gd name="connsiteX11" fmla="*/ 3671247 w 6200445"/>
              <a:gd name="connsiteY11" fmla="*/ 4809294 h 5802017"/>
              <a:gd name="connsiteX12" fmla="*/ 1965277 w 6200445"/>
              <a:gd name="connsiteY12" fmla="*/ 5778285 h 5802017"/>
              <a:gd name="connsiteX13" fmla="*/ 887104 w 6200445"/>
              <a:gd name="connsiteY13" fmla="*/ 3813007 h 5802017"/>
              <a:gd name="connsiteX14" fmla="*/ 0 w 6200445"/>
              <a:gd name="connsiteY14" fmla="*/ 4358918 h 5802017"/>
              <a:gd name="connsiteX15" fmla="*/ 0 w 6200445"/>
              <a:gd name="connsiteY15" fmla="*/ 4358918 h 5802017"/>
              <a:gd name="connsiteX0" fmla="*/ 40943 w 6200445"/>
              <a:gd name="connsiteY0" fmla="*/ 455658 h 5793419"/>
              <a:gd name="connsiteX1" fmla="*/ 1405719 w 6200445"/>
              <a:gd name="connsiteY1" fmla="*/ 59873 h 5793419"/>
              <a:gd name="connsiteX2" fmla="*/ 2634017 w 6200445"/>
              <a:gd name="connsiteY2" fmla="*/ 1588422 h 5793419"/>
              <a:gd name="connsiteX3" fmla="*/ 3207223 w 6200445"/>
              <a:gd name="connsiteY3" fmla="*/ 1315467 h 5793419"/>
              <a:gd name="connsiteX4" fmla="*/ 3766782 w 6200445"/>
              <a:gd name="connsiteY4" fmla="*/ 1533831 h 5793419"/>
              <a:gd name="connsiteX5" fmla="*/ 4531056 w 6200445"/>
              <a:gd name="connsiteY5" fmla="*/ 482954 h 5793419"/>
              <a:gd name="connsiteX6" fmla="*/ 6168788 w 6200445"/>
              <a:gd name="connsiteY6" fmla="*/ 1015216 h 5793419"/>
              <a:gd name="connsiteX7" fmla="*/ 5527343 w 6200445"/>
              <a:gd name="connsiteY7" fmla="*/ 2666595 h 5793419"/>
              <a:gd name="connsiteX8" fmla="*/ 4490113 w 6200445"/>
              <a:gd name="connsiteY8" fmla="*/ 2557413 h 5793419"/>
              <a:gd name="connsiteX9" fmla="*/ 4681182 w 6200445"/>
              <a:gd name="connsiteY9" fmla="*/ 3430870 h 5793419"/>
              <a:gd name="connsiteX10" fmla="*/ 3521122 w 6200445"/>
              <a:gd name="connsiteY10" fmla="*/ 3444518 h 5793419"/>
              <a:gd name="connsiteX11" fmla="*/ 3671247 w 6200445"/>
              <a:gd name="connsiteY11" fmla="*/ 4809294 h 5793419"/>
              <a:gd name="connsiteX12" fmla="*/ 1965277 w 6200445"/>
              <a:gd name="connsiteY12" fmla="*/ 5778285 h 5793419"/>
              <a:gd name="connsiteX13" fmla="*/ 873456 w 6200445"/>
              <a:gd name="connsiteY13" fmla="*/ 4045019 h 5793419"/>
              <a:gd name="connsiteX14" fmla="*/ 0 w 6200445"/>
              <a:gd name="connsiteY14" fmla="*/ 4358918 h 5793419"/>
              <a:gd name="connsiteX15" fmla="*/ 0 w 6200445"/>
              <a:gd name="connsiteY15" fmla="*/ 4358918 h 5793419"/>
              <a:gd name="connsiteX0" fmla="*/ 40943 w 6200445"/>
              <a:gd name="connsiteY0" fmla="*/ 455658 h 5368789"/>
              <a:gd name="connsiteX1" fmla="*/ 1405719 w 6200445"/>
              <a:gd name="connsiteY1" fmla="*/ 59873 h 5368789"/>
              <a:gd name="connsiteX2" fmla="*/ 2634017 w 6200445"/>
              <a:gd name="connsiteY2" fmla="*/ 1588422 h 5368789"/>
              <a:gd name="connsiteX3" fmla="*/ 3207223 w 6200445"/>
              <a:gd name="connsiteY3" fmla="*/ 1315467 h 5368789"/>
              <a:gd name="connsiteX4" fmla="*/ 3766782 w 6200445"/>
              <a:gd name="connsiteY4" fmla="*/ 1533831 h 5368789"/>
              <a:gd name="connsiteX5" fmla="*/ 4531056 w 6200445"/>
              <a:gd name="connsiteY5" fmla="*/ 482954 h 5368789"/>
              <a:gd name="connsiteX6" fmla="*/ 6168788 w 6200445"/>
              <a:gd name="connsiteY6" fmla="*/ 1015216 h 5368789"/>
              <a:gd name="connsiteX7" fmla="*/ 5527343 w 6200445"/>
              <a:gd name="connsiteY7" fmla="*/ 2666595 h 5368789"/>
              <a:gd name="connsiteX8" fmla="*/ 4490113 w 6200445"/>
              <a:gd name="connsiteY8" fmla="*/ 2557413 h 5368789"/>
              <a:gd name="connsiteX9" fmla="*/ 4681182 w 6200445"/>
              <a:gd name="connsiteY9" fmla="*/ 3430870 h 5368789"/>
              <a:gd name="connsiteX10" fmla="*/ 3521122 w 6200445"/>
              <a:gd name="connsiteY10" fmla="*/ 3444518 h 5368789"/>
              <a:gd name="connsiteX11" fmla="*/ 3671247 w 6200445"/>
              <a:gd name="connsiteY11" fmla="*/ 4809294 h 5368789"/>
              <a:gd name="connsiteX12" fmla="*/ 1555845 w 6200445"/>
              <a:gd name="connsiteY12" fmla="*/ 5341557 h 5368789"/>
              <a:gd name="connsiteX13" fmla="*/ 873456 w 6200445"/>
              <a:gd name="connsiteY13" fmla="*/ 4045019 h 5368789"/>
              <a:gd name="connsiteX14" fmla="*/ 0 w 6200445"/>
              <a:gd name="connsiteY14" fmla="*/ 4358918 h 5368789"/>
              <a:gd name="connsiteX15" fmla="*/ 0 w 6200445"/>
              <a:gd name="connsiteY15" fmla="*/ 4358918 h 5368789"/>
              <a:gd name="connsiteX0" fmla="*/ 846161 w 7005663"/>
              <a:gd name="connsiteY0" fmla="*/ 455658 h 5368789"/>
              <a:gd name="connsiteX1" fmla="*/ 2210937 w 7005663"/>
              <a:gd name="connsiteY1" fmla="*/ 59873 h 5368789"/>
              <a:gd name="connsiteX2" fmla="*/ 3439235 w 7005663"/>
              <a:gd name="connsiteY2" fmla="*/ 1588422 h 5368789"/>
              <a:gd name="connsiteX3" fmla="*/ 4012441 w 7005663"/>
              <a:gd name="connsiteY3" fmla="*/ 1315467 h 5368789"/>
              <a:gd name="connsiteX4" fmla="*/ 4572000 w 7005663"/>
              <a:gd name="connsiteY4" fmla="*/ 1533831 h 5368789"/>
              <a:gd name="connsiteX5" fmla="*/ 5336274 w 7005663"/>
              <a:gd name="connsiteY5" fmla="*/ 482954 h 5368789"/>
              <a:gd name="connsiteX6" fmla="*/ 6974006 w 7005663"/>
              <a:gd name="connsiteY6" fmla="*/ 1015216 h 5368789"/>
              <a:gd name="connsiteX7" fmla="*/ 6332561 w 7005663"/>
              <a:gd name="connsiteY7" fmla="*/ 2666595 h 5368789"/>
              <a:gd name="connsiteX8" fmla="*/ 5295331 w 7005663"/>
              <a:gd name="connsiteY8" fmla="*/ 2557413 h 5368789"/>
              <a:gd name="connsiteX9" fmla="*/ 5486400 w 7005663"/>
              <a:gd name="connsiteY9" fmla="*/ 3430870 h 5368789"/>
              <a:gd name="connsiteX10" fmla="*/ 4326340 w 7005663"/>
              <a:gd name="connsiteY10" fmla="*/ 3444518 h 5368789"/>
              <a:gd name="connsiteX11" fmla="*/ 4476465 w 7005663"/>
              <a:gd name="connsiteY11" fmla="*/ 4809294 h 5368789"/>
              <a:gd name="connsiteX12" fmla="*/ 2361063 w 7005663"/>
              <a:gd name="connsiteY12" fmla="*/ 5341557 h 5368789"/>
              <a:gd name="connsiteX13" fmla="*/ 1678674 w 7005663"/>
              <a:gd name="connsiteY13" fmla="*/ 4045019 h 5368789"/>
              <a:gd name="connsiteX14" fmla="*/ 805218 w 7005663"/>
              <a:gd name="connsiteY14" fmla="*/ 4358918 h 5368789"/>
              <a:gd name="connsiteX15" fmla="*/ 0 w 7005663"/>
              <a:gd name="connsiteY15" fmla="*/ 4700112 h 5368789"/>
              <a:gd name="connsiteX0" fmla="*/ 846161 w 7005663"/>
              <a:gd name="connsiteY0" fmla="*/ 455658 h 5357789"/>
              <a:gd name="connsiteX1" fmla="*/ 2210937 w 7005663"/>
              <a:gd name="connsiteY1" fmla="*/ 59873 h 5357789"/>
              <a:gd name="connsiteX2" fmla="*/ 3439235 w 7005663"/>
              <a:gd name="connsiteY2" fmla="*/ 1588422 h 5357789"/>
              <a:gd name="connsiteX3" fmla="*/ 4012441 w 7005663"/>
              <a:gd name="connsiteY3" fmla="*/ 1315467 h 5357789"/>
              <a:gd name="connsiteX4" fmla="*/ 4572000 w 7005663"/>
              <a:gd name="connsiteY4" fmla="*/ 1533831 h 5357789"/>
              <a:gd name="connsiteX5" fmla="*/ 5336274 w 7005663"/>
              <a:gd name="connsiteY5" fmla="*/ 482954 h 5357789"/>
              <a:gd name="connsiteX6" fmla="*/ 6974006 w 7005663"/>
              <a:gd name="connsiteY6" fmla="*/ 1015216 h 5357789"/>
              <a:gd name="connsiteX7" fmla="*/ 6332561 w 7005663"/>
              <a:gd name="connsiteY7" fmla="*/ 2666595 h 5357789"/>
              <a:gd name="connsiteX8" fmla="*/ 5295331 w 7005663"/>
              <a:gd name="connsiteY8" fmla="*/ 2557413 h 5357789"/>
              <a:gd name="connsiteX9" fmla="*/ 5486400 w 7005663"/>
              <a:gd name="connsiteY9" fmla="*/ 3430870 h 5357789"/>
              <a:gd name="connsiteX10" fmla="*/ 4326340 w 7005663"/>
              <a:gd name="connsiteY10" fmla="*/ 3444518 h 5357789"/>
              <a:gd name="connsiteX11" fmla="*/ 4476465 w 7005663"/>
              <a:gd name="connsiteY11" fmla="*/ 4809294 h 5357789"/>
              <a:gd name="connsiteX12" fmla="*/ 2361063 w 7005663"/>
              <a:gd name="connsiteY12" fmla="*/ 5341557 h 5357789"/>
              <a:gd name="connsiteX13" fmla="*/ 1651378 w 7005663"/>
              <a:gd name="connsiteY13" fmla="*/ 4263384 h 5357789"/>
              <a:gd name="connsiteX14" fmla="*/ 805218 w 7005663"/>
              <a:gd name="connsiteY14" fmla="*/ 4358918 h 5357789"/>
              <a:gd name="connsiteX15" fmla="*/ 0 w 7005663"/>
              <a:gd name="connsiteY15" fmla="*/ 4700112 h 5357789"/>
              <a:gd name="connsiteX0" fmla="*/ 846161 w 7005663"/>
              <a:gd name="connsiteY0" fmla="*/ 455658 h 5357789"/>
              <a:gd name="connsiteX1" fmla="*/ 2210937 w 7005663"/>
              <a:gd name="connsiteY1" fmla="*/ 59873 h 5357789"/>
              <a:gd name="connsiteX2" fmla="*/ 3439235 w 7005663"/>
              <a:gd name="connsiteY2" fmla="*/ 1588422 h 5357789"/>
              <a:gd name="connsiteX3" fmla="*/ 4012441 w 7005663"/>
              <a:gd name="connsiteY3" fmla="*/ 1315467 h 5357789"/>
              <a:gd name="connsiteX4" fmla="*/ 4572000 w 7005663"/>
              <a:gd name="connsiteY4" fmla="*/ 1533831 h 5357789"/>
              <a:gd name="connsiteX5" fmla="*/ 5336274 w 7005663"/>
              <a:gd name="connsiteY5" fmla="*/ 482954 h 5357789"/>
              <a:gd name="connsiteX6" fmla="*/ 6974006 w 7005663"/>
              <a:gd name="connsiteY6" fmla="*/ 1015216 h 5357789"/>
              <a:gd name="connsiteX7" fmla="*/ 6332561 w 7005663"/>
              <a:gd name="connsiteY7" fmla="*/ 2666595 h 5357789"/>
              <a:gd name="connsiteX8" fmla="*/ 5295331 w 7005663"/>
              <a:gd name="connsiteY8" fmla="*/ 2557413 h 5357789"/>
              <a:gd name="connsiteX9" fmla="*/ 5486400 w 7005663"/>
              <a:gd name="connsiteY9" fmla="*/ 3430870 h 5357789"/>
              <a:gd name="connsiteX10" fmla="*/ 4326340 w 7005663"/>
              <a:gd name="connsiteY10" fmla="*/ 3444518 h 5357789"/>
              <a:gd name="connsiteX11" fmla="*/ 4476465 w 7005663"/>
              <a:gd name="connsiteY11" fmla="*/ 4809294 h 5357789"/>
              <a:gd name="connsiteX12" fmla="*/ 2361063 w 7005663"/>
              <a:gd name="connsiteY12" fmla="*/ 5341557 h 5357789"/>
              <a:gd name="connsiteX13" fmla="*/ 1651378 w 7005663"/>
              <a:gd name="connsiteY13" fmla="*/ 4263384 h 5357789"/>
              <a:gd name="connsiteX14" fmla="*/ 0 w 7005663"/>
              <a:gd name="connsiteY14" fmla="*/ 4700112 h 5357789"/>
              <a:gd name="connsiteX0" fmla="*/ 1842447 w 8001949"/>
              <a:gd name="connsiteY0" fmla="*/ 455658 h 5357789"/>
              <a:gd name="connsiteX1" fmla="*/ 3207223 w 8001949"/>
              <a:gd name="connsiteY1" fmla="*/ 59873 h 5357789"/>
              <a:gd name="connsiteX2" fmla="*/ 4435521 w 8001949"/>
              <a:gd name="connsiteY2" fmla="*/ 1588422 h 5357789"/>
              <a:gd name="connsiteX3" fmla="*/ 5008727 w 8001949"/>
              <a:gd name="connsiteY3" fmla="*/ 1315467 h 5357789"/>
              <a:gd name="connsiteX4" fmla="*/ 5568286 w 8001949"/>
              <a:gd name="connsiteY4" fmla="*/ 1533831 h 5357789"/>
              <a:gd name="connsiteX5" fmla="*/ 6332560 w 8001949"/>
              <a:gd name="connsiteY5" fmla="*/ 482954 h 5357789"/>
              <a:gd name="connsiteX6" fmla="*/ 7970292 w 8001949"/>
              <a:gd name="connsiteY6" fmla="*/ 1015216 h 5357789"/>
              <a:gd name="connsiteX7" fmla="*/ 7328847 w 8001949"/>
              <a:gd name="connsiteY7" fmla="*/ 2666595 h 5357789"/>
              <a:gd name="connsiteX8" fmla="*/ 6291617 w 8001949"/>
              <a:gd name="connsiteY8" fmla="*/ 2557413 h 5357789"/>
              <a:gd name="connsiteX9" fmla="*/ 6482686 w 8001949"/>
              <a:gd name="connsiteY9" fmla="*/ 3430870 h 5357789"/>
              <a:gd name="connsiteX10" fmla="*/ 5322626 w 8001949"/>
              <a:gd name="connsiteY10" fmla="*/ 3444518 h 5357789"/>
              <a:gd name="connsiteX11" fmla="*/ 5472751 w 8001949"/>
              <a:gd name="connsiteY11" fmla="*/ 4809294 h 5357789"/>
              <a:gd name="connsiteX12" fmla="*/ 3357349 w 8001949"/>
              <a:gd name="connsiteY12" fmla="*/ 5341557 h 5357789"/>
              <a:gd name="connsiteX13" fmla="*/ 2647664 w 8001949"/>
              <a:gd name="connsiteY13" fmla="*/ 4263384 h 5357789"/>
              <a:gd name="connsiteX14" fmla="*/ 0 w 8001949"/>
              <a:gd name="connsiteY14" fmla="*/ 4973067 h 5357789"/>
              <a:gd name="connsiteX0" fmla="*/ 1842447 w 8001949"/>
              <a:gd name="connsiteY0" fmla="*/ 455658 h 5364502"/>
              <a:gd name="connsiteX1" fmla="*/ 3207223 w 8001949"/>
              <a:gd name="connsiteY1" fmla="*/ 59873 h 5364502"/>
              <a:gd name="connsiteX2" fmla="*/ 4435521 w 8001949"/>
              <a:gd name="connsiteY2" fmla="*/ 1588422 h 5364502"/>
              <a:gd name="connsiteX3" fmla="*/ 5008727 w 8001949"/>
              <a:gd name="connsiteY3" fmla="*/ 1315467 h 5364502"/>
              <a:gd name="connsiteX4" fmla="*/ 5568286 w 8001949"/>
              <a:gd name="connsiteY4" fmla="*/ 1533831 h 5364502"/>
              <a:gd name="connsiteX5" fmla="*/ 6332560 w 8001949"/>
              <a:gd name="connsiteY5" fmla="*/ 482954 h 5364502"/>
              <a:gd name="connsiteX6" fmla="*/ 7970292 w 8001949"/>
              <a:gd name="connsiteY6" fmla="*/ 1015216 h 5364502"/>
              <a:gd name="connsiteX7" fmla="*/ 7328847 w 8001949"/>
              <a:gd name="connsiteY7" fmla="*/ 2666595 h 5364502"/>
              <a:gd name="connsiteX8" fmla="*/ 6291617 w 8001949"/>
              <a:gd name="connsiteY8" fmla="*/ 2557413 h 5364502"/>
              <a:gd name="connsiteX9" fmla="*/ 6482686 w 8001949"/>
              <a:gd name="connsiteY9" fmla="*/ 3430870 h 5364502"/>
              <a:gd name="connsiteX10" fmla="*/ 5322626 w 8001949"/>
              <a:gd name="connsiteY10" fmla="*/ 3444518 h 5364502"/>
              <a:gd name="connsiteX11" fmla="*/ 5472751 w 8001949"/>
              <a:gd name="connsiteY11" fmla="*/ 4809294 h 5364502"/>
              <a:gd name="connsiteX12" fmla="*/ 3357349 w 8001949"/>
              <a:gd name="connsiteY12" fmla="*/ 5341557 h 5364502"/>
              <a:gd name="connsiteX13" fmla="*/ 1733264 w 8001949"/>
              <a:gd name="connsiteY13" fmla="*/ 4126907 h 5364502"/>
              <a:gd name="connsiteX14" fmla="*/ 0 w 8001949"/>
              <a:gd name="connsiteY14" fmla="*/ 4973067 h 5364502"/>
              <a:gd name="connsiteX0" fmla="*/ 1842447 w 8001949"/>
              <a:gd name="connsiteY0" fmla="*/ 455658 h 5364502"/>
              <a:gd name="connsiteX1" fmla="*/ 3207223 w 8001949"/>
              <a:gd name="connsiteY1" fmla="*/ 59873 h 5364502"/>
              <a:gd name="connsiteX2" fmla="*/ 4435521 w 8001949"/>
              <a:gd name="connsiteY2" fmla="*/ 1588422 h 5364502"/>
              <a:gd name="connsiteX3" fmla="*/ 5008727 w 8001949"/>
              <a:gd name="connsiteY3" fmla="*/ 1315467 h 5364502"/>
              <a:gd name="connsiteX4" fmla="*/ 5568286 w 8001949"/>
              <a:gd name="connsiteY4" fmla="*/ 1533831 h 5364502"/>
              <a:gd name="connsiteX5" fmla="*/ 6332560 w 8001949"/>
              <a:gd name="connsiteY5" fmla="*/ 482954 h 5364502"/>
              <a:gd name="connsiteX6" fmla="*/ 7970292 w 8001949"/>
              <a:gd name="connsiteY6" fmla="*/ 1015216 h 5364502"/>
              <a:gd name="connsiteX7" fmla="*/ 7328847 w 8001949"/>
              <a:gd name="connsiteY7" fmla="*/ 2666595 h 5364502"/>
              <a:gd name="connsiteX8" fmla="*/ 6291617 w 8001949"/>
              <a:gd name="connsiteY8" fmla="*/ 2557413 h 5364502"/>
              <a:gd name="connsiteX9" fmla="*/ 6482686 w 8001949"/>
              <a:gd name="connsiteY9" fmla="*/ 3430870 h 5364502"/>
              <a:gd name="connsiteX10" fmla="*/ 5322626 w 8001949"/>
              <a:gd name="connsiteY10" fmla="*/ 3444518 h 5364502"/>
              <a:gd name="connsiteX11" fmla="*/ 5472751 w 8001949"/>
              <a:gd name="connsiteY11" fmla="*/ 4809294 h 5364502"/>
              <a:gd name="connsiteX12" fmla="*/ 3357349 w 8001949"/>
              <a:gd name="connsiteY12" fmla="*/ 5341557 h 5364502"/>
              <a:gd name="connsiteX13" fmla="*/ 1733264 w 8001949"/>
              <a:gd name="connsiteY13" fmla="*/ 4126907 h 5364502"/>
              <a:gd name="connsiteX14" fmla="*/ 0 w 8001949"/>
              <a:gd name="connsiteY14" fmla="*/ 4973067 h 5364502"/>
              <a:gd name="connsiteX0" fmla="*/ 1842447 w 8001949"/>
              <a:gd name="connsiteY0" fmla="*/ 455658 h 5522784"/>
              <a:gd name="connsiteX1" fmla="*/ 3207223 w 8001949"/>
              <a:gd name="connsiteY1" fmla="*/ 59873 h 5522784"/>
              <a:gd name="connsiteX2" fmla="*/ 4435521 w 8001949"/>
              <a:gd name="connsiteY2" fmla="*/ 1588422 h 5522784"/>
              <a:gd name="connsiteX3" fmla="*/ 5008727 w 8001949"/>
              <a:gd name="connsiteY3" fmla="*/ 1315467 h 5522784"/>
              <a:gd name="connsiteX4" fmla="*/ 5568286 w 8001949"/>
              <a:gd name="connsiteY4" fmla="*/ 1533831 h 5522784"/>
              <a:gd name="connsiteX5" fmla="*/ 6332560 w 8001949"/>
              <a:gd name="connsiteY5" fmla="*/ 482954 h 5522784"/>
              <a:gd name="connsiteX6" fmla="*/ 7970292 w 8001949"/>
              <a:gd name="connsiteY6" fmla="*/ 1015216 h 5522784"/>
              <a:gd name="connsiteX7" fmla="*/ 7328847 w 8001949"/>
              <a:gd name="connsiteY7" fmla="*/ 2666595 h 5522784"/>
              <a:gd name="connsiteX8" fmla="*/ 6291617 w 8001949"/>
              <a:gd name="connsiteY8" fmla="*/ 2557413 h 5522784"/>
              <a:gd name="connsiteX9" fmla="*/ 6482686 w 8001949"/>
              <a:gd name="connsiteY9" fmla="*/ 3430870 h 5522784"/>
              <a:gd name="connsiteX10" fmla="*/ 5322626 w 8001949"/>
              <a:gd name="connsiteY10" fmla="*/ 3444518 h 5522784"/>
              <a:gd name="connsiteX11" fmla="*/ 5472751 w 8001949"/>
              <a:gd name="connsiteY11" fmla="*/ 4809294 h 5522784"/>
              <a:gd name="connsiteX12" fmla="*/ 3671248 w 8001949"/>
              <a:gd name="connsiteY12" fmla="*/ 5505330 h 5522784"/>
              <a:gd name="connsiteX13" fmla="*/ 1733264 w 8001949"/>
              <a:gd name="connsiteY13" fmla="*/ 4126907 h 5522784"/>
              <a:gd name="connsiteX14" fmla="*/ 0 w 8001949"/>
              <a:gd name="connsiteY14" fmla="*/ 4973067 h 5522784"/>
              <a:gd name="connsiteX0" fmla="*/ 1842447 w 8001949"/>
              <a:gd name="connsiteY0" fmla="*/ 455658 h 5521535"/>
              <a:gd name="connsiteX1" fmla="*/ 3207223 w 8001949"/>
              <a:gd name="connsiteY1" fmla="*/ 59873 h 5521535"/>
              <a:gd name="connsiteX2" fmla="*/ 4435521 w 8001949"/>
              <a:gd name="connsiteY2" fmla="*/ 1588422 h 5521535"/>
              <a:gd name="connsiteX3" fmla="*/ 5008727 w 8001949"/>
              <a:gd name="connsiteY3" fmla="*/ 1315467 h 5521535"/>
              <a:gd name="connsiteX4" fmla="*/ 5568286 w 8001949"/>
              <a:gd name="connsiteY4" fmla="*/ 1533831 h 5521535"/>
              <a:gd name="connsiteX5" fmla="*/ 6332560 w 8001949"/>
              <a:gd name="connsiteY5" fmla="*/ 482954 h 5521535"/>
              <a:gd name="connsiteX6" fmla="*/ 7970292 w 8001949"/>
              <a:gd name="connsiteY6" fmla="*/ 1015216 h 5521535"/>
              <a:gd name="connsiteX7" fmla="*/ 7328847 w 8001949"/>
              <a:gd name="connsiteY7" fmla="*/ 2666595 h 5521535"/>
              <a:gd name="connsiteX8" fmla="*/ 6291617 w 8001949"/>
              <a:gd name="connsiteY8" fmla="*/ 2557413 h 5521535"/>
              <a:gd name="connsiteX9" fmla="*/ 6482686 w 8001949"/>
              <a:gd name="connsiteY9" fmla="*/ 3430870 h 5521535"/>
              <a:gd name="connsiteX10" fmla="*/ 5486399 w 8001949"/>
              <a:gd name="connsiteY10" fmla="*/ 3717473 h 5521535"/>
              <a:gd name="connsiteX11" fmla="*/ 5472751 w 8001949"/>
              <a:gd name="connsiteY11" fmla="*/ 4809294 h 5521535"/>
              <a:gd name="connsiteX12" fmla="*/ 3671248 w 8001949"/>
              <a:gd name="connsiteY12" fmla="*/ 5505330 h 5521535"/>
              <a:gd name="connsiteX13" fmla="*/ 1733264 w 8001949"/>
              <a:gd name="connsiteY13" fmla="*/ 4126907 h 5521535"/>
              <a:gd name="connsiteX14" fmla="*/ 0 w 8001949"/>
              <a:gd name="connsiteY14" fmla="*/ 4973067 h 5521535"/>
              <a:gd name="connsiteX0" fmla="*/ 1842447 w 8001949"/>
              <a:gd name="connsiteY0" fmla="*/ 455658 h 5521535"/>
              <a:gd name="connsiteX1" fmla="*/ 3207223 w 8001949"/>
              <a:gd name="connsiteY1" fmla="*/ 59873 h 5521535"/>
              <a:gd name="connsiteX2" fmla="*/ 4435521 w 8001949"/>
              <a:gd name="connsiteY2" fmla="*/ 1588422 h 5521535"/>
              <a:gd name="connsiteX3" fmla="*/ 5008727 w 8001949"/>
              <a:gd name="connsiteY3" fmla="*/ 1315467 h 5521535"/>
              <a:gd name="connsiteX4" fmla="*/ 5568286 w 8001949"/>
              <a:gd name="connsiteY4" fmla="*/ 1533831 h 5521535"/>
              <a:gd name="connsiteX5" fmla="*/ 6332560 w 8001949"/>
              <a:gd name="connsiteY5" fmla="*/ 482954 h 5521535"/>
              <a:gd name="connsiteX6" fmla="*/ 7970292 w 8001949"/>
              <a:gd name="connsiteY6" fmla="*/ 1015216 h 5521535"/>
              <a:gd name="connsiteX7" fmla="*/ 7328847 w 8001949"/>
              <a:gd name="connsiteY7" fmla="*/ 2666595 h 5521535"/>
              <a:gd name="connsiteX8" fmla="*/ 6291617 w 8001949"/>
              <a:gd name="connsiteY8" fmla="*/ 2557413 h 5521535"/>
              <a:gd name="connsiteX9" fmla="*/ 6237026 w 8001949"/>
              <a:gd name="connsiteY9" fmla="*/ 3212506 h 5521535"/>
              <a:gd name="connsiteX10" fmla="*/ 5486399 w 8001949"/>
              <a:gd name="connsiteY10" fmla="*/ 3717473 h 5521535"/>
              <a:gd name="connsiteX11" fmla="*/ 5472751 w 8001949"/>
              <a:gd name="connsiteY11" fmla="*/ 4809294 h 5521535"/>
              <a:gd name="connsiteX12" fmla="*/ 3671248 w 8001949"/>
              <a:gd name="connsiteY12" fmla="*/ 5505330 h 5521535"/>
              <a:gd name="connsiteX13" fmla="*/ 1733264 w 8001949"/>
              <a:gd name="connsiteY13" fmla="*/ 4126907 h 5521535"/>
              <a:gd name="connsiteX14" fmla="*/ 0 w 8001949"/>
              <a:gd name="connsiteY14" fmla="*/ 4973067 h 5521535"/>
              <a:gd name="connsiteX0" fmla="*/ 1842447 w 8000109"/>
              <a:gd name="connsiteY0" fmla="*/ 455658 h 5521535"/>
              <a:gd name="connsiteX1" fmla="*/ 3207223 w 8000109"/>
              <a:gd name="connsiteY1" fmla="*/ 59873 h 5521535"/>
              <a:gd name="connsiteX2" fmla="*/ 4435521 w 8000109"/>
              <a:gd name="connsiteY2" fmla="*/ 1588422 h 5521535"/>
              <a:gd name="connsiteX3" fmla="*/ 5008727 w 8000109"/>
              <a:gd name="connsiteY3" fmla="*/ 1315467 h 5521535"/>
              <a:gd name="connsiteX4" fmla="*/ 5568286 w 8000109"/>
              <a:gd name="connsiteY4" fmla="*/ 1533831 h 5521535"/>
              <a:gd name="connsiteX5" fmla="*/ 6332560 w 8000109"/>
              <a:gd name="connsiteY5" fmla="*/ 482954 h 5521535"/>
              <a:gd name="connsiteX6" fmla="*/ 7970292 w 8000109"/>
              <a:gd name="connsiteY6" fmla="*/ 1015216 h 5521535"/>
              <a:gd name="connsiteX7" fmla="*/ 7328847 w 8000109"/>
              <a:gd name="connsiteY7" fmla="*/ 2666595 h 5521535"/>
              <a:gd name="connsiteX8" fmla="*/ 6550925 w 8000109"/>
              <a:gd name="connsiteY8" fmla="*/ 2775777 h 5521535"/>
              <a:gd name="connsiteX9" fmla="*/ 6237026 w 8000109"/>
              <a:gd name="connsiteY9" fmla="*/ 3212506 h 5521535"/>
              <a:gd name="connsiteX10" fmla="*/ 5486399 w 8000109"/>
              <a:gd name="connsiteY10" fmla="*/ 3717473 h 5521535"/>
              <a:gd name="connsiteX11" fmla="*/ 5472751 w 8000109"/>
              <a:gd name="connsiteY11" fmla="*/ 4809294 h 5521535"/>
              <a:gd name="connsiteX12" fmla="*/ 3671248 w 8000109"/>
              <a:gd name="connsiteY12" fmla="*/ 5505330 h 5521535"/>
              <a:gd name="connsiteX13" fmla="*/ 1733264 w 8000109"/>
              <a:gd name="connsiteY13" fmla="*/ 4126907 h 5521535"/>
              <a:gd name="connsiteX14" fmla="*/ 0 w 8000109"/>
              <a:gd name="connsiteY14" fmla="*/ 4973067 h 5521535"/>
              <a:gd name="connsiteX0" fmla="*/ 1842447 w 8076292"/>
              <a:gd name="connsiteY0" fmla="*/ 455658 h 5521535"/>
              <a:gd name="connsiteX1" fmla="*/ 3207223 w 8076292"/>
              <a:gd name="connsiteY1" fmla="*/ 59873 h 5521535"/>
              <a:gd name="connsiteX2" fmla="*/ 4435521 w 8076292"/>
              <a:gd name="connsiteY2" fmla="*/ 1588422 h 5521535"/>
              <a:gd name="connsiteX3" fmla="*/ 5008727 w 8076292"/>
              <a:gd name="connsiteY3" fmla="*/ 1315467 h 5521535"/>
              <a:gd name="connsiteX4" fmla="*/ 5568286 w 8076292"/>
              <a:gd name="connsiteY4" fmla="*/ 1533831 h 5521535"/>
              <a:gd name="connsiteX5" fmla="*/ 6332560 w 8076292"/>
              <a:gd name="connsiteY5" fmla="*/ 482954 h 5521535"/>
              <a:gd name="connsiteX6" fmla="*/ 7970292 w 8076292"/>
              <a:gd name="connsiteY6" fmla="*/ 1015216 h 5521535"/>
              <a:gd name="connsiteX7" fmla="*/ 7765576 w 8076292"/>
              <a:gd name="connsiteY7" fmla="*/ 2516470 h 5521535"/>
              <a:gd name="connsiteX8" fmla="*/ 6550925 w 8076292"/>
              <a:gd name="connsiteY8" fmla="*/ 2775777 h 5521535"/>
              <a:gd name="connsiteX9" fmla="*/ 6237026 w 8076292"/>
              <a:gd name="connsiteY9" fmla="*/ 3212506 h 5521535"/>
              <a:gd name="connsiteX10" fmla="*/ 5486399 w 8076292"/>
              <a:gd name="connsiteY10" fmla="*/ 3717473 h 5521535"/>
              <a:gd name="connsiteX11" fmla="*/ 5472751 w 8076292"/>
              <a:gd name="connsiteY11" fmla="*/ 4809294 h 5521535"/>
              <a:gd name="connsiteX12" fmla="*/ 3671248 w 8076292"/>
              <a:gd name="connsiteY12" fmla="*/ 5505330 h 5521535"/>
              <a:gd name="connsiteX13" fmla="*/ 1733264 w 8076292"/>
              <a:gd name="connsiteY13" fmla="*/ 4126907 h 5521535"/>
              <a:gd name="connsiteX14" fmla="*/ 0 w 8076292"/>
              <a:gd name="connsiteY14" fmla="*/ 4973067 h 5521535"/>
              <a:gd name="connsiteX0" fmla="*/ 1842447 w 8064195"/>
              <a:gd name="connsiteY0" fmla="*/ 455658 h 5521535"/>
              <a:gd name="connsiteX1" fmla="*/ 3207223 w 8064195"/>
              <a:gd name="connsiteY1" fmla="*/ 59873 h 5521535"/>
              <a:gd name="connsiteX2" fmla="*/ 4435521 w 8064195"/>
              <a:gd name="connsiteY2" fmla="*/ 1588422 h 5521535"/>
              <a:gd name="connsiteX3" fmla="*/ 5008727 w 8064195"/>
              <a:gd name="connsiteY3" fmla="*/ 1315467 h 5521535"/>
              <a:gd name="connsiteX4" fmla="*/ 5568286 w 8064195"/>
              <a:gd name="connsiteY4" fmla="*/ 1533831 h 5521535"/>
              <a:gd name="connsiteX5" fmla="*/ 6496333 w 8064195"/>
              <a:gd name="connsiteY5" fmla="*/ 482954 h 5521535"/>
              <a:gd name="connsiteX6" fmla="*/ 7970292 w 8064195"/>
              <a:gd name="connsiteY6" fmla="*/ 1015216 h 5521535"/>
              <a:gd name="connsiteX7" fmla="*/ 7765576 w 8064195"/>
              <a:gd name="connsiteY7" fmla="*/ 2516470 h 5521535"/>
              <a:gd name="connsiteX8" fmla="*/ 6550925 w 8064195"/>
              <a:gd name="connsiteY8" fmla="*/ 2775777 h 5521535"/>
              <a:gd name="connsiteX9" fmla="*/ 6237026 w 8064195"/>
              <a:gd name="connsiteY9" fmla="*/ 3212506 h 5521535"/>
              <a:gd name="connsiteX10" fmla="*/ 5486399 w 8064195"/>
              <a:gd name="connsiteY10" fmla="*/ 3717473 h 5521535"/>
              <a:gd name="connsiteX11" fmla="*/ 5472751 w 8064195"/>
              <a:gd name="connsiteY11" fmla="*/ 4809294 h 5521535"/>
              <a:gd name="connsiteX12" fmla="*/ 3671248 w 8064195"/>
              <a:gd name="connsiteY12" fmla="*/ 5505330 h 5521535"/>
              <a:gd name="connsiteX13" fmla="*/ 1733264 w 8064195"/>
              <a:gd name="connsiteY13" fmla="*/ 4126907 h 5521535"/>
              <a:gd name="connsiteX14" fmla="*/ 0 w 8064195"/>
              <a:gd name="connsiteY14" fmla="*/ 4973067 h 5521535"/>
              <a:gd name="connsiteX0" fmla="*/ 1842447 w 8064195"/>
              <a:gd name="connsiteY0" fmla="*/ 436838 h 5502715"/>
              <a:gd name="connsiteX1" fmla="*/ 3207223 w 8064195"/>
              <a:gd name="connsiteY1" fmla="*/ 41053 h 5502715"/>
              <a:gd name="connsiteX2" fmla="*/ 4503760 w 8064195"/>
              <a:gd name="connsiteY2" fmla="*/ 1282999 h 5502715"/>
              <a:gd name="connsiteX3" fmla="*/ 5008727 w 8064195"/>
              <a:gd name="connsiteY3" fmla="*/ 1296647 h 5502715"/>
              <a:gd name="connsiteX4" fmla="*/ 5568286 w 8064195"/>
              <a:gd name="connsiteY4" fmla="*/ 1515011 h 5502715"/>
              <a:gd name="connsiteX5" fmla="*/ 6496333 w 8064195"/>
              <a:gd name="connsiteY5" fmla="*/ 464134 h 5502715"/>
              <a:gd name="connsiteX6" fmla="*/ 7970292 w 8064195"/>
              <a:gd name="connsiteY6" fmla="*/ 996396 h 5502715"/>
              <a:gd name="connsiteX7" fmla="*/ 7765576 w 8064195"/>
              <a:gd name="connsiteY7" fmla="*/ 2497650 h 5502715"/>
              <a:gd name="connsiteX8" fmla="*/ 6550925 w 8064195"/>
              <a:gd name="connsiteY8" fmla="*/ 2756957 h 5502715"/>
              <a:gd name="connsiteX9" fmla="*/ 6237026 w 8064195"/>
              <a:gd name="connsiteY9" fmla="*/ 3193686 h 5502715"/>
              <a:gd name="connsiteX10" fmla="*/ 5486399 w 8064195"/>
              <a:gd name="connsiteY10" fmla="*/ 3698653 h 5502715"/>
              <a:gd name="connsiteX11" fmla="*/ 5472751 w 8064195"/>
              <a:gd name="connsiteY11" fmla="*/ 4790474 h 5502715"/>
              <a:gd name="connsiteX12" fmla="*/ 3671248 w 8064195"/>
              <a:gd name="connsiteY12" fmla="*/ 5486510 h 5502715"/>
              <a:gd name="connsiteX13" fmla="*/ 1733264 w 8064195"/>
              <a:gd name="connsiteY13" fmla="*/ 4108087 h 5502715"/>
              <a:gd name="connsiteX14" fmla="*/ 0 w 8064195"/>
              <a:gd name="connsiteY14" fmla="*/ 4954247 h 5502715"/>
              <a:gd name="connsiteX0" fmla="*/ 1842447 w 8064195"/>
              <a:gd name="connsiteY0" fmla="*/ 436838 h 5502715"/>
              <a:gd name="connsiteX1" fmla="*/ 3207223 w 8064195"/>
              <a:gd name="connsiteY1" fmla="*/ 41053 h 5502715"/>
              <a:gd name="connsiteX2" fmla="*/ 4503760 w 8064195"/>
              <a:gd name="connsiteY2" fmla="*/ 1282999 h 5502715"/>
              <a:gd name="connsiteX3" fmla="*/ 5008727 w 8064195"/>
              <a:gd name="connsiteY3" fmla="*/ 1296647 h 5502715"/>
              <a:gd name="connsiteX4" fmla="*/ 5813946 w 8064195"/>
              <a:gd name="connsiteY4" fmla="*/ 1392182 h 5502715"/>
              <a:gd name="connsiteX5" fmla="*/ 6496333 w 8064195"/>
              <a:gd name="connsiteY5" fmla="*/ 464134 h 5502715"/>
              <a:gd name="connsiteX6" fmla="*/ 7970292 w 8064195"/>
              <a:gd name="connsiteY6" fmla="*/ 996396 h 5502715"/>
              <a:gd name="connsiteX7" fmla="*/ 7765576 w 8064195"/>
              <a:gd name="connsiteY7" fmla="*/ 2497650 h 5502715"/>
              <a:gd name="connsiteX8" fmla="*/ 6550925 w 8064195"/>
              <a:gd name="connsiteY8" fmla="*/ 2756957 h 5502715"/>
              <a:gd name="connsiteX9" fmla="*/ 6237026 w 8064195"/>
              <a:gd name="connsiteY9" fmla="*/ 3193686 h 5502715"/>
              <a:gd name="connsiteX10" fmla="*/ 5486399 w 8064195"/>
              <a:gd name="connsiteY10" fmla="*/ 3698653 h 5502715"/>
              <a:gd name="connsiteX11" fmla="*/ 5472751 w 8064195"/>
              <a:gd name="connsiteY11" fmla="*/ 4790474 h 5502715"/>
              <a:gd name="connsiteX12" fmla="*/ 3671248 w 8064195"/>
              <a:gd name="connsiteY12" fmla="*/ 5486510 h 5502715"/>
              <a:gd name="connsiteX13" fmla="*/ 1733264 w 8064195"/>
              <a:gd name="connsiteY13" fmla="*/ 4108087 h 5502715"/>
              <a:gd name="connsiteX14" fmla="*/ 0 w 8064195"/>
              <a:gd name="connsiteY14" fmla="*/ 4954247 h 5502715"/>
              <a:gd name="connsiteX0" fmla="*/ 1842447 w 8064195"/>
              <a:gd name="connsiteY0" fmla="*/ 436838 h 5502715"/>
              <a:gd name="connsiteX1" fmla="*/ 3207223 w 8064195"/>
              <a:gd name="connsiteY1" fmla="*/ 41053 h 5502715"/>
              <a:gd name="connsiteX2" fmla="*/ 4503760 w 8064195"/>
              <a:gd name="connsiteY2" fmla="*/ 1282999 h 5502715"/>
              <a:gd name="connsiteX3" fmla="*/ 5227091 w 8064195"/>
              <a:gd name="connsiteY3" fmla="*/ 1255704 h 5502715"/>
              <a:gd name="connsiteX4" fmla="*/ 5813946 w 8064195"/>
              <a:gd name="connsiteY4" fmla="*/ 1392182 h 5502715"/>
              <a:gd name="connsiteX5" fmla="*/ 6496333 w 8064195"/>
              <a:gd name="connsiteY5" fmla="*/ 464134 h 5502715"/>
              <a:gd name="connsiteX6" fmla="*/ 7970292 w 8064195"/>
              <a:gd name="connsiteY6" fmla="*/ 996396 h 5502715"/>
              <a:gd name="connsiteX7" fmla="*/ 7765576 w 8064195"/>
              <a:gd name="connsiteY7" fmla="*/ 2497650 h 5502715"/>
              <a:gd name="connsiteX8" fmla="*/ 6550925 w 8064195"/>
              <a:gd name="connsiteY8" fmla="*/ 2756957 h 5502715"/>
              <a:gd name="connsiteX9" fmla="*/ 6237026 w 8064195"/>
              <a:gd name="connsiteY9" fmla="*/ 3193686 h 5502715"/>
              <a:gd name="connsiteX10" fmla="*/ 5486399 w 8064195"/>
              <a:gd name="connsiteY10" fmla="*/ 3698653 h 5502715"/>
              <a:gd name="connsiteX11" fmla="*/ 5472751 w 8064195"/>
              <a:gd name="connsiteY11" fmla="*/ 4790474 h 5502715"/>
              <a:gd name="connsiteX12" fmla="*/ 3671248 w 8064195"/>
              <a:gd name="connsiteY12" fmla="*/ 5486510 h 5502715"/>
              <a:gd name="connsiteX13" fmla="*/ 1733264 w 8064195"/>
              <a:gd name="connsiteY13" fmla="*/ 4108087 h 5502715"/>
              <a:gd name="connsiteX14" fmla="*/ 0 w 8064195"/>
              <a:gd name="connsiteY14" fmla="*/ 4954247 h 5502715"/>
              <a:gd name="connsiteX0" fmla="*/ 1842447 w 8064195"/>
              <a:gd name="connsiteY0" fmla="*/ 433361 h 5499238"/>
              <a:gd name="connsiteX1" fmla="*/ 3207223 w 8064195"/>
              <a:gd name="connsiteY1" fmla="*/ 37576 h 5499238"/>
              <a:gd name="connsiteX2" fmla="*/ 4517408 w 8064195"/>
              <a:gd name="connsiteY2" fmla="*/ 1224931 h 5499238"/>
              <a:gd name="connsiteX3" fmla="*/ 5227091 w 8064195"/>
              <a:gd name="connsiteY3" fmla="*/ 1252227 h 5499238"/>
              <a:gd name="connsiteX4" fmla="*/ 5813946 w 8064195"/>
              <a:gd name="connsiteY4" fmla="*/ 1388705 h 5499238"/>
              <a:gd name="connsiteX5" fmla="*/ 6496333 w 8064195"/>
              <a:gd name="connsiteY5" fmla="*/ 460657 h 5499238"/>
              <a:gd name="connsiteX6" fmla="*/ 7970292 w 8064195"/>
              <a:gd name="connsiteY6" fmla="*/ 992919 h 5499238"/>
              <a:gd name="connsiteX7" fmla="*/ 7765576 w 8064195"/>
              <a:gd name="connsiteY7" fmla="*/ 2494173 h 5499238"/>
              <a:gd name="connsiteX8" fmla="*/ 6550925 w 8064195"/>
              <a:gd name="connsiteY8" fmla="*/ 2753480 h 5499238"/>
              <a:gd name="connsiteX9" fmla="*/ 6237026 w 8064195"/>
              <a:gd name="connsiteY9" fmla="*/ 3190209 h 5499238"/>
              <a:gd name="connsiteX10" fmla="*/ 5486399 w 8064195"/>
              <a:gd name="connsiteY10" fmla="*/ 3695176 h 5499238"/>
              <a:gd name="connsiteX11" fmla="*/ 5472751 w 8064195"/>
              <a:gd name="connsiteY11" fmla="*/ 4786997 h 5499238"/>
              <a:gd name="connsiteX12" fmla="*/ 3671248 w 8064195"/>
              <a:gd name="connsiteY12" fmla="*/ 5483033 h 5499238"/>
              <a:gd name="connsiteX13" fmla="*/ 1733264 w 8064195"/>
              <a:gd name="connsiteY13" fmla="*/ 4104610 h 5499238"/>
              <a:gd name="connsiteX14" fmla="*/ 0 w 8064195"/>
              <a:gd name="connsiteY14" fmla="*/ 4950770 h 5499238"/>
              <a:gd name="connsiteX0" fmla="*/ 1842447 w 8064195"/>
              <a:gd name="connsiteY0" fmla="*/ 433361 h 5499238"/>
              <a:gd name="connsiteX1" fmla="*/ 3207223 w 8064195"/>
              <a:gd name="connsiteY1" fmla="*/ 37576 h 5499238"/>
              <a:gd name="connsiteX2" fmla="*/ 4517408 w 8064195"/>
              <a:gd name="connsiteY2" fmla="*/ 1224931 h 5499238"/>
              <a:gd name="connsiteX3" fmla="*/ 5227091 w 8064195"/>
              <a:gd name="connsiteY3" fmla="*/ 1252227 h 5499238"/>
              <a:gd name="connsiteX4" fmla="*/ 5827594 w 8064195"/>
              <a:gd name="connsiteY4" fmla="*/ 1347762 h 5499238"/>
              <a:gd name="connsiteX5" fmla="*/ 6496333 w 8064195"/>
              <a:gd name="connsiteY5" fmla="*/ 460657 h 5499238"/>
              <a:gd name="connsiteX6" fmla="*/ 7970292 w 8064195"/>
              <a:gd name="connsiteY6" fmla="*/ 992919 h 5499238"/>
              <a:gd name="connsiteX7" fmla="*/ 7765576 w 8064195"/>
              <a:gd name="connsiteY7" fmla="*/ 2494173 h 5499238"/>
              <a:gd name="connsiteX8" fmla="*/ 6550925 w 8064195"/>
              <a:gd name="connsiteY8" fmla="*/ 2753480 h 5499238"/>
              <a:gd name="connsiteX9" fmla="*/ 6237026 w 8064195"/>
              <a:gd name="connsiteY9" fmla="*/ 3190209 h 5499238"/>
              <a:gd name="connsiteX10" fmla="*/ 5486399 w 8064195"/>
              <a:gd name="connsiteY10" fmla="*/ 3695176 h 5499238"/>
              <a:gd name="connsiteX11" fmla="*/ 5472751 w 8064195"/>
              <a:gd name="connsiteY11" fmla="*/ 4786997 h 5499238"/>
              <a:gd name="connsiteX12" fmla="*/ 3671248 w 8064195"/>
              <a:gd name="connsiteY12" fmla="*/ 5483033 h 5499238"/>
              <a:gd name="connsiteX13" fmla="*/ 1733264 w 8064195"/>
              <a:gd name="connsiteY13" fmla="*/ 4104610 h 5499238"/>
              <a:gd name="connsiteX14" fmla="*/ 0 w 8064195"/>
              <a:gd name="connsiteY14" fmla="*/ 4950770 h 5499238"/>
              <a:gd name="connsiteX0" fmla="*/ 1842447 w 8057142"/>
              <a:gd name="connsiteY0" fmla="*/ 433361 h 5499238"/>
              <a:gd name="connsiteX1" fmla="*/ 3207223 w 8057142"/>
              <a:gd name="connsiteY1" fmla="*/ 37576 h 5499238"/>
              <a:gd name="connsiteX2" fmla="*/ 4517408 w 8057142"/>
              <a:gd name="connsiteY2" fmla="*/ 1224931 h 5499238"/>
              <a:gd name="connsiteX3" fmla="*/ 5227091 w 8057142"/>
              <a:gd name="connsiteY3" fmla="*/ 1252227 h 5499238"/>
              <a:gd name="connsiteX4" fmla="*/ 5827594 w 8057142"/>
              <a:gd name="connsiteY4" fmla="*/ 1347762 h 5499238"/>
              <a:gd name="connsiteX5" fmla="*/ 6591867 w 8057142"/>
              <a:gd name="connsiteY5" fmla="*/ 569839 h 5499238"/>
              <a:gd name="connsiteX6" fmla="*/ 7970292 w 8057142"/>
              <a:gd name="connsiteY6" fmla="*/ 992919 h 5499238"/>
              <a:gd name="connsiteX7" fmla="*/ 7765576 w 8057142"/>
              <a:gd name="connsiteY7" fmla="*/ 2494173 h 5499238"/>
              <a:gd name="connsiteX8" fmla="*/ 6550925 w 8057142"/>
              <a:gd name="connsiteY8" fmla="*/ 2753480 h 5499238"/>
              <a:gd name="connsiteX9" fmla="*/ 6237026 w 8057142"/>
              <a:gd name="connsiteY9" fmla="*/ 3190209 h 5499238"/>
              <a:gd name="connsiteX10" fmla="*/ 5486399 w 8057142"/>
              <a:gd name="connsiteY10" fmla="*/ 3695176 h 5499238"/>
              <a:gd name="connsiteX11" fmla="*/ 5472751 w 8057142"/>
              <a:gd name="connsiteY11" fmla="*/ 4786997 h 5499238"/>
              <a:gd name="connsiteX12" fmla="*/ 3671248 w 8057142"/>
              <a:gd name="connsiteY12" fmla="*/ 5483033 h 5499238"/>
              <a:gd name="connsiteX13" fmla="*/ 1733264 w 8057142"/>
              <a:gd name="connsiteY13" fmla="*/ 4104610 h 5499238"/>
              <a:gd name="connsiteX14" fmla="*/ 0 w 8057142"/>
              <a:gd name="connsiteY14" fmla="*/ 4950770 h 5499238"/>
              <a:gd name="connsiteX0" fmla="*/ 1842447 w 8042068"/>
              <a:gd name="connsiteY0" fmla="*/ 433361 h 5499238"/>
              <a:gd name="connsiteX1" fmla="*/ 3207223 w 8042068"/>
              <a:gd name="connsiteY1" fmla="*/ 37576 h 5499238"/>
              <a:gd name="connsiteX2" fmla="*/ 4517408 w 8042068"/>
              <a:gd name="connsiteY2" fmla="*/ 1224931 h 5499238"/>
              <a:gd name="connsiteX3" fmla="*/ 5227091 w 8042068"/>
              <a:gd name="connsiteY3" fmla="*/ 1252227 h 5499238"/>
              <a:gd name="connsiteX4" fmla="*/ 5827594 w 8042068"/>
              <a:gd name="connsiteY4" fmla="*/ 1347762 h 5499238"/>
              <a:gd name="connsiteX5" fmla="*/ 6591867 w 8042068"/>
              <a:gd name="connsiteY5" fmla="*/ 569839 h 5499238"/>
              <a:gd name="connsiteX6" fmla="*/ 7970292 w 8042068"/>
              <a:gd name="connsiteY6" fmla="*/ 992919 h 5499238"/>
              <a:gd name="connsiteX7" fmla="*/ 7710985 w 8042068"/>
              <a:gd name="connsiteY7" fmla="*/ 2330400 h 5499238"/>
              <a:gd name="connsiteX8" fmla="*/ 6550925 w 8042068"/>
              <a:gd name="connsiteY8" fmla="*/ 2753480 h 5499238"/>
              <a:gd name="connsiteX9" fmla="*/ 6237026 w 8042068"/>
              <a:gd name="connsiteY9" fmla="*/ 3190209 h 5499238"/>
              <a:gd name="connsiteX10" fmla="*/ 5486399 w 8042068"/>
              <a:gd name="connsiteY10" fmla="*/ 3695176 h 5499238"/>
              <a:gd name="connsiteX11" fmla="*/ 5472751 w 8042068"/>
              <a:gd name="connsiteY11" fmla="*/ 4786997 h 5499238"/>
              <a:gd name="connsiteX12" fmla="*/ 3671248 w 8042068"/>
              <a:gd name="connsiteY12" fmla="*/ 5483033 h 5499238"/>
              <a:gd name="connsiteX13" fmla="*/ 1733264 w 8042068"/>
              <a:gd name="connsiteY13" fmla="*/ 4104610 h 5499238"/>
              <a:gd name="connsiteX14" fmla="*/ 0 w 8042068"/>
              <a:gd name="connsiteY14" fmla="*/ 4950770 h 5499238"/>
              <a:gd name="connsiteX0" fmla="*/ 368489 w 8042068"/>
              <a:gd name="connsiteY0" fmla="*/ 162519 h 5692420"/>
              <a:gd name="connsiteX1" fmla="*/ 3207223 w 8042068"/>
              <a:gd name="connsiteY1" fmla="*/ 230758 h 5692420"/>
              <a:gd name="connsiteX2" fmla="*/ 4517408 w 8042068"/>
              <a:gd name="connsiteY2" fmla="*/ 1418113 h 5692420"/>
              <a:gd name="connsiteX3" fmla="*/ 5227091 w 8042068"/>
              <a:gd name="connsiteY3" fmla="*/ 1445409 h 5692420"/>
              <a:gd name="connsiteX4" fmla="*/ 5827594 w 8042068"/>
              <a:gd name="connsiteY4" fmla="*/ 1540944 h 5692420"/>
              <a:gd name="connsiteX5" fmla="*/ 6591867 w 8042068"/>
              <a:gd name="connsiteY5" fmla="*/ 763021 h 5692420"/>
              <a:gd name="connsiteX6" fmla="*/ 7970292 w 8042068"/>
              <a:gd name="connsiteY6" fmla="*/ 1186101 h 5692420"/>
              <a:gd name="connsiteX7" fmla="*/ 7710985 w 8042068"/>
              <a:gd name="connsiteY7" fmla="*/ 2523582 h 5692420"/>
              <a:gd name="connsiteX8" fmla="*/ 6550925 w 8042068"/>
              <a:gd name="connsiteY8" fmla="*/ 2946662 h 5692420"/>
              <a:gd name="connsiteX9" fmla="*/ 6237026 w 8042068"/>
              <a:gd name="connsiteY9" fmla="*/ 3383391 h 5692420"/>
              <a:gd name="connsiteX10" fmla="*/ 5486399 w 8042068"/>
              <a:gd name="connsiteY10" fmla="*/ 3888358 h 5692420"/>
              <a:gd name="connsiteX11" fmla="*/ 5472751 w 8042068"/>
              <a:gd name="connsiteY11" fmla="*/ 4980179 h 5692420"/>
              <a:gd name="connsiteX12" fmla="*/ 3671248 w 8042068"/>
              <a:gd name="connsiteY12" fmla="*/ 5676215 h 5692420"/>
              <a:gd name="connsiteX13" fmla="*/ 1733264 w 8042068"/>
              <a:gd name="connsiteY13" fmla="*/ 4297792 h 5692420"/>
              <a:gd name="connsiteX14" fmla="*/ 0 w 8042068"/>
              <a:gd name="connsiteY14" fmla="*/ 5143952 h 5692420"/>
              <a:gd name="connsiteX0" fmla="*/ 368489 w 8042068"/>
              <a:gd name="connsiteY0" fmla="*/ 695 h 5530596"/>
              <a:gd name="connsiteX1" fmla="*/ 1296536 w 8042068"/>
              <a:gd name="connsiteY1" fmla="*/ 532957 h 5530596"/>
              <a:gd name="connsiteX2" fmla="*/ 3207223 w 8042068"/>
              <a:gd name="connsiteY2" fmla="*/ 68934 h 5530596"/>
              <a:gd name="connsiteX3" fmla="*/ 4517408 w 8042068"/>
              <a:gd name="connsiteY3" fmla="*/ 1256289 h 5530596"/>
              <a:gd name="connsiteX4" fmla="*/ 5227091 w 8042068"/>
              <a:gd name="connsiteY4" fmla="*/ 1283585 h 5530596"/>
              <a:gd name="connsiteX5" fmla="*/ 5827594 w 8042068"/>
              <a:gd name="connsiteY5" fmla="*/ 1379120 h 5530596"/>
              <a:gd name="connsiteX6" fmla="*/ 6591867 w 8042068"/>
              <a:gd name="connsiteY6" fmla="*/ 601197 h 5530596"/>
              <a:gd name="connsiteX7" fmla="*/ 7970292 w 8042068"/>
              <a:gd name="connsiteY7" fmla="*/ 1024277 h 5530596"/>
              <a:gd name="connsiteX8" fmla="*/ 7710985 w 8042068"/>
              <a:gd name="connsiteY8" fmla="*/ 2361758 h 5530596"/>
              <a:gd name="connsiteX9" fmla="*/ 6550925 w 8042068"/>
              <a:gd name="connsiteY9" fmla="*/ 2784838 h 5530596"/>
              <a:gd name="connsiteX10" fmla="*/ 6237026 w 8042068"/>
              <a:gd name="connsiteY10" fmla="*/ 3221567 h 5530596"/>
              <a:gd name="connsiteX11" fmla="*/ 5486399 w 8042068"/>
              <a:gd name="connsiteY11" fmla="*/ 3726534 h 5530596"/>
              <a:gd name="connsiteX12" fmla="*/ 5472751 w 8042068"/>
              <a:gd name="connsiteY12" fmla="*/ 4818355 h 5530596"/>
              <a:gd name="connsiteX13" fmla="*/ 3671248 w 8042068"/>
              <a:gd name="connsiteY13" fmla="*/ 5514391 h 5530596"/>
              <a:gd name="connsiteX14" fmla="*/ 1733264 w 8042068"/>
              <a:gd name="connsiteY14" fmla="*/ 4135968 h 5530596"/>
              <a:gd name="connsiteX15" fmla="*/ 0 w 8042068"/>
              <a:gd name="connsiteY15" fmla="*/ 4982128 h 5530596"/>
              <a:gd name="connsiteX0" fmla="*/ 313898 w 8042068"/>
              <a:gd name="connsiteY0" fmla="*/ 632 h 5585124"/>
              <a:gd name="connsiteX1" fmla="*/ 1296536 w 8042068"/>
              <a:gd name="connsiteY1" fmla="*/ 587485 h 5585124"/>
              <a:gd name="connsiteX2" fmla="*/ 3207223 w 8042068"/>
              <a:gd name="connsiteY2" fmla="*/ 123462 h 5585124"/>
              <a:gd name="connsiteX3" fmla="*/ 4517408 w 8042068"/>
              <a:gd name="connsiteY3" fmla="*/ 1310817 h 5585124"/>
              <a:gd name="connsiteX4" fmla="*/ 5227091 w 8042068"/>
              <a:gd name="connsiteY4" fmla="*/ 1338113 h 5585124"/>
              <a:gd name="connsiteX5" fmla="*/ 5827594 w 8042068"/>
              <a:gd name="connsiteY5" fmla="*/ 1433648 h 5585124"/>
              <a:gd name="connsiteX6" fmla="*/ 6591867 w 8042068"/>
              <a:gd name="connsiteY6" fmla="*/ 655725 h 5585124"/>
              <a:gd name="connsiteX7" fmla="*/ 7970292 w 8042068"/>
              <a:gd name="connsiteY7" fmla="*/ 1078805 h 5585124"/>
              <a:gd name="connsiteX8" fmla="*/ 7710985 w 8042068"/>
              <a:gd name="connsiteY8" fmla="*/ 2416286 h 5585124"/>
              <a:gd name="connsiteX9" fmla="*/ 6550925 w 8042068"/>
              <a:gd name="connsiteY9" fmla="*/ 2839366 h 5585124"/>
              <a:gd name="connsiteX10" fmla="*/ 6237026 w 8042068"/>
              <a:gd name="connsiteY10" fmla="*/ 3276095 h 5585124"/>
              <a:gd name="connsiteX11" fmla="*/ 5486399 w 8042068"/>
              <a:gd name="connsiteY11" fmla="*/ 3781062 h 5585124"/>
              <a:gd name="connsiteX12" fmla="*/ 5472751 w 8042068"/>
              <a:gd name="connsiteY12" fmla="*/ 4872883 h 5585124"/>
              <a:gd name="connsiteX13" fmla="*/ 3671248 w 8042068"/>
              <a:gd name="connsiteY13" fmla="*/ 5568919 h 5585124"/>
              <a:gd name="connsiteX14" fmla="*/ 1733264 w 8042068"/>
              <a:gd name="connsiteY14" fmla="*/ 4190496 h 5585124"/>
              <a:gd name="connsiteX15" fmla="*/ 0 w 8042068"/>
              <a:gd name="connsiteY15" fmla="*/ 5036656 h 5585124"/>
              <a:gd name="connsiteX0" fmla="*/ 313898 w 8042068"/>
              <a:gd name="connsiteY0" fmla="*/ 0 h 5584492"/>
              <a:gd name="connsiteX1" fmla="*/ 1296536 w 8042068"/>
              <a:gd name="connsiteY1" fmla="*/ 586853 h 5584492"/>
              <a:gd name="connsiteX2" fmla="*/ 3207223 w 8042068"/>
              <a:gd name="connsiteY2" fmla="*/ 122830 h 5584492"/>
              <a:gd name="connsiteX3" fmla="*/ 4517408 w 8042068"/>
              <a:gd name="connsiteY3" fmla="*/ 1310185 h 5584492"/>
              <a:gd name="connsiteX4" fmla="*/ 5227091 w 8042068"/>
              <a:gd name="connsiteY4" fmla="*/ 1337481 h 5584492"/>
              <a:gd name="connsiteX5" fmla="*/ 5827594 w 8042068"/>
              <a:gd name="connsiteY5" fmla="*/ 1433016 h 5584492"/>
              <a:gd name="connsiteX6" fmla="*/ 6591867 w 8042068"/>
              <a:gd name="connsiteY6" fmla="*/ 655093 h 5584492"/>
              <a:gd name="connsiteX7" fmla="*/ 7970292 w 8042068"/>
              <a:gd name="connsiteY7" fmla="*/ 1078173 h 5584492"/>
              <a:gd name="connsiteX8" fmla="*/ 7710985 w 8042068"/>
              <a:gd name="connsiteY8" fmla="*/ 2415654 h 5584492"/>
              <a:gd name="connsiteX9" fmla="*/ 6550925 w 8042068"/>
              <a:gd name="connsiteY9" fmla="*/ 2838734 h 5584492"/>
              <a:gd name="connsiteX10" fmla="*/ 6237026 w 8042068"/>
              <a:gd name="connsiteY10" fmla="*/ 3275463 h 5584492"/>
              <a:gd name="connsiteX11" fmla="*/ 5486399 w 8042068"/>
              <a:gd name="connsiteY11" fmla="*/ 3780430 h 5584492"/>
              <a:gd name="connsiteX12" fmla="*/ 5472751 w 8042068"/>
              <a:gd name="connsiteY12" fmla="*/ 4872251 h 5584492"/>
              <a:gd name="connsiteX13" fmla="*/ 3671248 w 8042068"/>
              <a:gd name="connsiteY13" fmla="*/ 5568287 h 5584492"/>
              <a:gd name="connsiteX14" fmla="*/ 1733264 w 8042068"/>
              <a:gd name="connsiteY14" fmla="*/ 4189864 h 5584492"/>
              <a:gd name="connsiteX15" fmla="*/ 0 w 8042068"/>
              <a:gd name="connsiteY15" fmla="*/ 5036024 h 5584492"/>
              <a:gd name="connsiteX0" fmla="*/ 313898 w 8042068"/>
              <a:gd name="connsiteY0" fmla="*/ 0 h 5584492"/>
              <a:gd name="connsiteX1" fmla="*/ 1296536 w 8042068"/>
              <a:gd name="connsiteY1" fmla="*/ 586853 h 5584492"/>
              <a:gd name="connsiteX2" fmla="*/ 3480179 w 8042068"/>
              <a:gd name="connsiteY2" fmla="*/ 204716 h 5584492"/>
              <a:gd name="connsiteX3" fmla="*/ 4517408 w 8042068"/>
              <a:gd name="connsiteY3" fmla="*/ 1310185 h 5584492"/>
              <a:gd name="connsiteX4" fmla="*/ 5227091 w 8042068"/>
              <a:gd name="connsiteY4" fmla="*/ 1337481 h 5584492"/>
              <a:gd name="connsiteX5" fmla="*/ 5827594 w 8042068"/>
              <a:gd name="connsiteY5" fmla="*/ 1433016 h 5584492"/>
              <a:gd name="connsiteX6" fmla="*/ 6591867 w 8042068"/>
              <a:gd name="connsiteY6" fmla="*/ 655093 h 5584492"/>
              <a:gd name="connsiteX7" fmla="*/ 7970292 w 8042068"/>
              <a:gd name="connsiteY7" fmla="*/ 1078173 h 5584492"/>
              <a:gd name="connsiteX8" fmla="*/ 7710985 w 8042068"/>
              <a:gd name="connsiteY8" fmla="*/ 2415654 h 5584492"/>
              <a:gd name="connsiteX9" fmla="*/ 6550925 w 8042068"/>
              <a:gd name="connsiteY9" fmla="*/ 2838734 h 5584492"/>
              <a:gd name="connsiteX10" fmla="*/ 6237026 w 8042068"/>
              <a:gd name="connsiteY10" fmla="*/ 3275463 h 5584492"/>
              <a:gd name="connsiteX11" fmla="*/ 5486399 w 8042068"/>
              <a:gd name="connsiteY11" fmla="*/ 3780430 h 5584492"/>
              <a:gd name="connsiteX12" fmla="*/ 5472751 w 8042068"/>
              <a:gd name="connsiteY12" fmla="*/ 4872251 h 5584492"/>
              <a:gd name="connsiteX13" fmla="*/ 3671248 w 8042068"/>
              <a:gd name="connsiteY13" fmla="*/ 5568287 h 5584492"/>
              <a:gd name="connsiteX14" fmla="*/ 1733264 w 8042068"/>
              <a:gd name="connsiteY14" fmla="*/ 4189864 h 5584492"/>
              <a:gd name="connsiteX15" fmla="*/ 0 w 8042068"/>
              <a:gd name="connsiteY15" fmla="*/ 5036024 h 5584492"/>
              <a:gd name="connsiteX0" fmla="*/ 313898 w 8042068"/>
              <a:gd name="connsiteY0" fmla="*/ 0 h 5584492"/>
              <a:gd name="connsiteX1" fmla="*/ 1296536 w 8042068"/>
              <a:gd name="connsiteY1" fmla="*/ 586853 h 5584492"/>
              <a:gd name="connsiteX2" fmla="*/ 3480179 w 8042068"/>
              <a:gd name="connsiteY2" fmla="*/ 204716 h 5584492"/>
              <a:gd name="connsiteX3" fmla="*/ 4503760 w 8042068"/>
              <a:gd name="connsiteY3" fmla="*/ 1569493 h 5584492"/>
              <a:gd name="connsiteX4" fmla="*/ 5227091 w 8042068"/>
              <a:gd name="connsiteY4" fmla="*/ 1337481 h 5584492"/>
              <a:gd name="connsiteX5" fmla="*/ 5827594 w 8042068"/>
              <a:gd name="connsiteY5" fmla="*/ 1433016 h 5584492"/>
              <a:gd name="connsiteX6" fmla="*/ 6591867 w 8042068"/>
              <a:gd name="connsiteY6" fmla="*/ 655093 h 5584492"/>
              <a:gd name="connsiteX7" fmla="*/ 7970292 w 8042068"/>
              <a:gd name="connsiteY7" fmla="*/ 1078173 h 5584492"/>
              <a:gd name="connsiteX8" fmla="*/ 7710985 w 8042068"/>
              <a:gd name="connsiteY8" fmla="*/ 2415654 h 5584492"/>
              <a:gd name="connsiteX9" fmla="*/ 6550925 w 8042068"/>
              <a:gd name="connsiteY9" fmla="*/ 2838734 h 5584492"/>
              <a:gd name="connsiteX10" fmla="*/ 6237026 w 8042068"/>
              <a:gd name="connsiteY10" fmla="*/ 3275463 h 5584492"/>
              <a:gd name="connsiteX11" fmla="*/ 5486399 w 8042068"/>
              <a:gd name="connsiteY11" fmla="*/ 3780430 h 5584492"/>
              <a:gd name="connsiteX12" fmla="*/ 5472751 w 8042068"/>
              <a:gd name="connsiteY12" fmla="*/ 4872251 h 5584492"/>
              <a:gd name="connsiteX13" fmla="*/ 3671248 w 8042068"/>
              <a:gd name="connsiteY13" fmla="*/ 5568287 h 5584492"/>
              <a:gd name="connsiteX14" fmla="*/ 1733264 w 8042068"/>
              <a:gd name="connsiteY14" fmla="*/ 4189864 h 5584492"/>
              <a:gd name="connsiteX15" fmla="*/ 0 w 8042068"/>
              <a:gd name="connsiteY15" fmla="*/ 5036024 h 5584492"/>
              <a:gd name="connsiteX0" fmla="*/ 313898 w 8042068"/>
              <a:gd name="connsiteY0" fmla="*/ 0 h 5605648"/>
              <a:gd name="connsiteX1" fmla="*/ 1296536 w 8042068"/>
              <a:gd name="connsiteY1" fmla="*/ 586853 h 5605648"/>
              <a:gd name="connsiteX2" fmla="*/ 3480179 w 8042068"/>
              <a:gd name="connsiteY2" fmla="*/ 204716 h 5605648"/>
              <a:gd name="connsiteX3" fmla="*/ 4503760 w 8042068"/>
              <a:gd name="connsiteY3" fmla="*/ 1569493 h 5605648"/>
              <a:gd name="connsiteX4" fmla="*/ 5227091 w 8042068"/>
              <a:gd name="connsiteY4" fmla="*/ 1337481 h 5605648"/>
              <a:gd name="connsiteX5" fmla="*/ 5827594 w 8042068"/>
              <a:gd name="connsiteY5" fmla="*/ 1433016 h 5605648"/>
              <a:gd name="connsiteX6" fmla="*/ 6591867 w 8042068"/>
              <a:gd name="connsiteY6" fmla="*/ 655093 h 5605648"/>
              <a:gd name="connsiteX7" fmla="*/ 7970292 w 8042068"/>
              <a:gd name="connsiteY7" fmla="*/ 1078173 h 5605648"/>
              <a:gd name="connsiteX8" fmla="*/ 7710985 w 8042068"/>
              <a:gd name="connsiteY8" fmla="*/ 2415654 h 5605648"/>
              <a:gd name="connsiteX9" fmla="*/ 6550925 w 8042068"/>
              <a:gd name="connsiteY9" fmla="*/ 2838734 h 5605648"/>
              <a:gd name="connsiteX10" fmla="*/ 6237026 w 8042068"/>
              <a:gd name="connsiteY10" fmla="*/ 3275463 h 5605648"/>
              <a:gd name="connsiteX11" fmla="*/ 5486399 w 8042068"/>
              <a:gd name="connsiteY11" fmla="*/ 3780430 h 5605648"/>
              <a:gd name="connsiteX12" fmla="*/ 5472751 w 8042068"/>
              <a:gd name="connsiteY12" fmla="*/ 4872251 h 5605648"/>
              <a:gd name="connsiteX13" fmla="*/ 3671248 w 8042068"/>
              <a:gd name="connsiteY13" fmla="*/ 5568287 h 5605648"/>
              <a:gd name="connsiteX14" fmla="*/ 1610435 w 8042068"/>
              <a:gd name="connsiteY14" fmla="*/ 3725840 h 5605648"/>
              <a:gd name="connsiteX15" fmla="*/ 0 w 8042068"/>
              <a:gd name="connsiteY15" fmla="*/ 5036024 h 5605648"/>
              <a:gd name="connsiteX0" fmla="*/ 313898 w 8042068"/>
              <a:gd name="connsiteY0" fmla="*/ 0 h 5605648"/>
              <a:gd name="connsiteX1" fmla="*/ 1296536 w 8042068"/>
              <a:gd name="connsiteY1" fmla="*/ 586853 h 5605648"/>
              <a:gd name="connsiteX2" fmla="*/ 3480179 w 8042068"/>
              <a:gd name="connsiteY2" fmla="*/ 204716 h 5605648"/>
              <a:gd name="connsiteX3" fmla="*/ 4503760 w 8042068"/>
              <a:gd name="connsiteY3" fmla="*/ 1569493 h 5605648"/>
              <a:gd name="connsiteX4" fmla="*/ 5227091 w 8042068"/>
              <a:gd name="connsiteY4" fmla="*/ 1337481 h 5605648"/>
              <a:gd name="connsiteX5" fmla="*/ 5827594 w 8042068"/>
              <a:gd name="connsiteY5" fmla="*/ 1433016 h 5605648"/>
              <a:gd name="connsiteX6" fmla="*/ 6591867 w 8042068"/>
              <a:gd name="connsiteY6" fmla="*/ 655093 h 5605648"/>
              <a:gd name="connsiteX7" fmla="*/ 7970292 w 8042068"/>
              <a:gd name="connsiteY7" fmla="*/ 1078173 h 5605648"/>
              <a:gd name="connsiteX8" fmla="*/ 7710985 w 8042068"/>
              <a:gd name="connsiteY8" fmla="*/ 2415654 h 5605648"/>
              <a:gd name="connsiteX9" fmla="*/ 6550925 w 8042068"/>
              <a:gd name="connsiteY9" fmla="*/ 2838734 h 5605648"/>
              <a:gd name="connsiteX10" fmla="*/ 6237026 w 8042068"/>
              <a:gd name="connsiteY10" fmla="*/ 3275463 h 5605648"/>
              <a:gd name="connsiteX11" fmla="*/ 5486399 w 8042068"/>
              <a:gd name="connsiteY11" fmla="*/ 3780430 h 5605648"/>
              <a:gd name="connsiteX12" fmla="*/ 5472751 w 8042068"/>
              <a:gd name="connsiteY12" fmla="*/ 4872251 h 5605648"/>
              <a:gd name="connsiteX13" fmla="*/ 3671248 w 8042068"/>
              <a:gd name="connsiteY13" fmla="*/ 5568287 h 5605648"/>
              <a:gd name="connsiteX14" fmla="*/ 1610435 w 8042068"/>
              <a:gd name="connsiteY14" fmla="*/ 3725840 h 5605648"/>
              <a:gd name="connsiteX15" fmla="*/ 0 w 8042068"/>
              <a:gd name="connsiteY15" fmla="*/ 4490113 h 5605648"/>
              <a:gd name="connsiteX0" fmla="*/ 313898 w 8042068"/>
              <a:gd name="connsiteY0" fmla="*/ 0 h 5553487"/>
              <a:gd name="connsiteX1" fmla="*/ 1296536 w 8042068"/>
              <a:gd name="connsiteY1" fmla="*/ 586853 h 5553487"/>
              <a:gd name="connsiteX2" fmla="*/ 3480179 w 8042068"/>
              <a:gd name="connsiteY2" fmla="*/ 204716 h 5553487"/>
              <a:gd name="connsiteX3" fmla="*/ 4503760 w 8042068"/>
              <a:gd name="connsiteY3" fmla="*/ 1569493 h 5553487"/>
              <a:gd name="connsiteX4" fmla="*/ 5227091 w 8042068"/>
              <a:gd name="connsiteY4" fmla="*/ 1337481 h 5553487"/>
              <a:gd name="connsiteX5" fmla="*/ 5827594 w 8042068"/>
              <a:gd name="connsiteY5" fmla="*/ 1433016 h 5553487"/>
              <a:gd name="connsiteX6" fmla="*/ 6591867 w 8042068"/>
              <a:gd name="connsiteY6" fmla="*/ 655093 h 5553487"/>
              <a:gd name="connsiteX7" fmla="*/ 7970292 w 8042068"/>
              <a:gd name="connsiteY7" fmla="*/ 1078173 h 5553487"/>
              <a:gd name="connsiteX8" fmla="*/ 7710985 w 8042068"/>
              <a:gd name="connsiteY8" fmla="*/ 2415654 h 5553487"/>
              <a:gd name="connsiteX9" fmla="*/ 6550925 w 8042068"/>
              <a:gd name="connsiteY9" fmla="*/ 2838734 h 5553487"/>
              <a:gd name="connsiteX10" fmla="*/ 6237026 w 8042068"/>
              <a:gd name="connsiteY10" fmla="*/ 3275463 h 5553487"/>
              <a:gd name="connsiteX11" fmla="*/ 5486399 w 8042068"/>
              <a:gd name="connsiteY11" fmla="*/ 3780430 h 5553487"/>
              <a:gd name="connsiteX12" fmla="*/ 5472751 w 8042068"/>
              <a:gd name="connsiteY12" fmla="*/ 4872251 h 5553487"/>
              <a:gd name="connsiteX13" fmla="*/ 3425589 w 8042068"/>
              <a:gd name="connsiteY13" fmla="*/ 5513696 h 5553487"/>
              <a:gd name="connsiteX14" fmla="*/ 1610435 w 8042068"/>
              <a:gd name="connsiteY14" fmla="*/ 3725840 h 5553487"/>
              <a:gd name="connsiteX15" fmla="*/ 0 w 8042068"/>
              <a:gd name="connsiteY15" fmla="*/ 4490113 h 5553487"/>
              <a:gd name="connsiteX0" fmla="*/ 313898 w 8042068"/>
              <a:gd name="connsiteY0" fmla="*/ 0 h 5566498"/>
              <a:gd name="connsiteX1" fmla="*/ 1296536 w 8042068"/>
              <a:gd name="connsiteY1" fmla="*/ 586853 h 5566498"/>
              <a:gd name="connsiteX2" fmla="*/ 3480179 w 8042068"/>
              <a:gd name="connsiteY2" fmla="*/ 204716 h 5566498"/>
              <a:gd name="connsiteX3" fmla="*/ 4503760 w 8042068"/>
              <a:gd name="connsiteY3" fmla="*/ 1569493 h 5566498"/>
              <a:gd name="connsiteX4" fmla="*/ 5227091 w 8042068"/>
              <a:gd name="connsiteY4" fmla="*/ 1337481 h 5566498"/>
              <a:gd name="connsiteX5" fmla="*/ 5827594 w 8042068"/>
              <a:gd name="connsiteY5" fmla="*/ 1433016 h 5566498"/>
              <a:gd name="connsiteX6" fmla="*/ 6591867 w 8042068"/>
              <a:gd name="connsiteY6" fmla="*/ 655093 h 5566498"/>
              <a:gd name="connsiteX7" fmla="*/ 7970292 w 8042068"/>
              <a:gd name="connsiteY7" fmla="*/ 1078173 h 5566498"/>
              <a:gd name="connsiteX8" fmla="*/ 7710985 w 8042068"/>
              <a:gd name="connsiteY8" fmla="*/ 2415654 h 5566498"/>
              <a:gd name="connsiteX9" fmla="*/ 6550925 w 8042068"/>
              <a:gd name="connsiteY9" fmla="*/ 2838734 h 5566498"/>
              <a:gd name="connsiteX10" fmla="*/ 6237026 w 8042068"/>
              <a:gd name="connsiteY10" fmla="*/ 3275463 h 5566498"/>
              <a:gd name="connsiteX11" fmla="*/ 5486399 w 8042068"/>
              <a:gd name="connsiteY11" fmla="*/ 3780430 h 5566498"/>
              <a:gd name="connsiteX12" fmla="*/ 5472751 w 8042068"/>
              <a:gd name="connsiteY12" fmla="*/ 4872251 h 5566498"/>
              <a:gd name="connsiteX13" fmla="*/ 3493828 w 8042068"/>
              <a:gd name="connsiteY13" fmla="*/ 5527343 h 5566498"/>
              <a:gd name="connsiteX14" fmla="*/ 1610435 w 8042068"/>
              <a:gd name="connsiteY14" fmla="*/ 3725840 h 5566498"/>
              <a:gd name="connsiteX15" fmla="*/ 0 w 8042068"/>
              <a:gd name="connsiteY15" fmla="*/ 4490113 h 5566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042068" h="5566498">
                <a:moveTo>
                  <a:pt x="313898" y="0"/>
                </a:moveTo>
                <a:cubicBezTo>
                  <a:pt x="498143" y="154675"/>
                  <a:pt x="823414" y="575480"/>
                  <a:pt x="1296536" y="586853"/>
                </a:cubicBezTo>
                <a:cubicBezTo>
                  <a:pt x="1769658" y="598226"/>
                  <a:pt x="2945642" y="40943"/>
                  <a:pt x="3480179" y="204716"/>
                </a:cubicBezTo>
                <a:cubicBezTo>
                  <a:pt x="4014716" y="368489"/>
                  <a:pt x="4212608" y="1380699"/>
                  <a:pt x="4503760" y="1569493"/>
                </a:cubicBezTo>
                <a:cubicBezTo>
                  <a:pt x="4794912" y="1758287"/>
                  <a:pt x="5006452" y="1360227"/>
                  <a:pt x="5227091" y="1337481"/>
                </a:cubicBezTo>
                <a:cubicBezTo>
                  <a:pt x="5447730" y="1314735"/>
                  <a:pt x="5600131" y="1546747"/>
                  <a:pt x="5827594" y="1433016"/>
                </a:cubicBezTo>
                <a:cubicBezTo>
                  <a:pt x="6055057" y="1319285"/>
                  <a:pt x="6234751" y="714233"/>
                  <a:pt x="6591867" y="655093"/>
                </a:cubicBezTo>
                <a:cubicBezTo>
                  <a:pt x="6948983" y="595953"/>
                  <a:pt x="7783772" y="784746"/>
                  <a:pt x="7970292" y="1078173"/>
                </a:cubicBezTo>
                <a:cubicBezTo>
                  <a:pt x="8156812" y="1371600"/>
                  <a:pt x="7947546" y="2122227"/>
                  <a:pt x="7710985" y="2415654"/>
                </a:cubicBezTo>
                <a:cubicBezTo>
                  <a:pt x="7474424" y="2709081"/>
                  <a:pt x="6796585" y="2695433"/>
                  <a:pt x="6550925" y="2838734"/>
                </a:cubicBezTo>
                <a:cubicBezTo>
                  <a:pt x="6305265" y="2982036"/>
                  <a:pt x="6414447" y="3118514"/>
                  <a:pt x="6237026" y="3275463"/>
                </a:cubicBezTo>
                <a:cubicBezTo>
                  <a:pt x="6059605" y="3432412"/>
                  <a:pt x="5613778" y="3514299"/>
                  <a:pt x="5486399" y="3780430"/>
                </a:cubicBezTo>
                <a:cubicBezTo>
                  <a:pt x="5359020" y="4046561"/>
                  <a:pt x="5804846" y="4581099"/>
                  <a:pt x="5472751" y="4872251"/>
                </a:cubicBezTo>
                <a:cubicBezTo>
                  <a:pt x="5140656" y="5163403"/>
                  <a:pt x="4137547" y="5718412"/>
                  <a:pt x="3493828" y="5527343"/>
                </a:cubicBezTo>
                <a:cubicBezTo>
                  <a:pt x="2850109" y="5336275"/>
                  <a:pt x="2192740" y="3898712"/>
                  <a:pt x="1610435" y="3725840"/>
                </a:cubicBezTo>
                <a:cubicBezTo>
                  <a:pt x="1028130" y="3552968"/>
                  <a:pt x="732429" y="4130722"/>
                  <a:pt x="0" y="449011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4" name="รูปแบบอิสระ: รูปร่าง 73">
            <a:extLst>
              <a:ext uri="{FF2B5EF4-FFF2-40B4-BE49-F238E27FC236}">
                <a16:creationId xmlns:a16="http://schemas.microsoft.com/office/drawing/2014/main" id="{A22C0D42-DE95-4269-8FFA-A19F4E57B457}"/>
              </a:ext>
            </a:extLst>
          </p:cNvPr>
          <p:cNvSpPr/>
          <p:nvPr/>
        </p:nvSpPr>
        <p:spPr>
          <a:xfrm>
            <a:off x="914400" y="600502"/>
            <a:ext cx="7861110" cy="1379100"/>
          </a:xfrm>
          <a:custGeom>
            <a:avLst/>
            <a:gdLst>
              <a:gd name="connsiteX0" fmla="*/ 0 w 7861110"/>
              <a:gd name="connsiteY0" fmla="*/ 93513 h 1411459"/>
              <a:gd name="connsiteX1" fmla="*/ 450376 w 7861110"/>
              <a:gd name="connsiteY1" fmla="*/ 393764 h 1411459"/>
              <a:gd name="connsiteX2" fmla="*/ 2688609 w 7861110"/>
              <a:gd name="connsiteY2" fmla="*/ 107161 h 1411459"/>
              <a:gd name="connsiteX3" fmla="*/ 3643952 w 7861110"/>
              <a:gd name="connsiteY3" fmla="*/ 1376402 h 1411459"/>
              <a:gd name="connsiteX4" fmla="*/ 4271749 w 7861110"/>
              <a:gd name="connsiteY4" fmla="*/ 1076152 h 1411459"/>
              <a:gd name="connsiteX5" fmla="*/ 4694830 w 7861110"/>
              <a:gd name="connsiteY5" fmla="*/ 1294516 h 1411459"/>
              <a:gd name="connsiteX6" fmla="*/ 5745707 w 7861110"/>
              <a:gd name="connsiteY6" fmla="*/ 530241 h 1411459"/>
              <a:gd name="connsiteX7" fmla="*/ 7083188 w 7861110"/>
              <a:gd name="connsiteY7" fmla="*/ 762253 h 1411459"/>
              <a:gd name="connsiteX8" fmla="*/ 7724633 w 7861110"/>
              <a:gd name="connsiteY8" fmla="*/ 52569 h 1411459"/>
              <a:gd name="connsiteX9" fmla="*/ 7861110 w 7861110"/>
              <a:gd name="connsiteY9" fmla="*/ 52569 h 1411459"/>
              <a:gd name="connsiteX10" fmla="*/ 7861110 w 7861110"/>
              <a:gd name="connsiteY10" fmla="*/ 52569 h 1411459"/>
              <a:gd name="connsiteX0" fmla="*/ 0 w 7861110"/>
              <a:gd name="connsiteY0" fmla="*/ 93513 h 1411459"/>
              <a:gd name="connsiteX1" fmla="*/ 450376 w 7861110"/>
              <a:gd name="connsiteY1" fmla="*/ 393764 h 1411459"/>
              <a:gd name="connsiteX2" fmla="*/ 2688609 w 7861110"/>
              <a:gd name="connsiteY2" fmla="*/ 107161 h 1411459"/>
              <a:gd name="connsiteX3" fmla="*/ 3643952 w 7861110"/>
              <a:gd name="connsiteY3" fmla="*/ 1376402 h 1411459"/>
              <a:gd name="connsiteX4" fmla="*/ 4271749 w 7861110"/>
              <a:gd name="connsiteY4" fmla="*/ 1076152 h 1411459"/>
              <a:gd name="connsiteX5" fmla="*/ 4694830 w 7861110"/>
              <a:gd name="connsiteY5" fmla="*/ 1294516 h 1411459"/>
              <a:gd name="connsiteX6" fmla="*/ 5745707 w 7861110"/>
              <a:gd name="connsiteY6" fmla="*/ 530241 h 1411459"/>
              <a:gd name="connsiteX7" fmla="*/ 7083188 w 7861110"/>
              <a:gd name="connsiteY7" fmla="*/ 762253 h 1411459"/>
              <a:gd name="connsiteX8" fmla="*/ 7724633 w 7861110"/>
              <a:gd name="connsiteY8" fmla="*/ 52569 h 1411459"/>
              <a:gd name="connsiteX9" fmla="*/ 7861110 w 7861110"/>
              <a:gd name="connsiteY9" fmla="*/ 52569 h 1411459"/>
              <a:gd name="connsiteX0" fmla="*/ 0 w 7861110"/>
              <a:gd name="connsiteY0" fmla="*/ 95535 h 1413481"/>
              <a:gd name="connsiteX1" fmla="*/ 450376 w 7861110"/>
              <a:gd name="connsiteY1" fmla="*/ 395786 h 1413481"/>
              <a:gd name="connsiteX2" fmla="*/ 2688609 w 7861110"/>
              <a:gd name="connsiteY2" fmla="*/ 109183 h 1413481"/>
              <a:gd name="connsiteX3" fmla="*/ 3643952 w 7861110"/>
              <a:gd name="connsiteY3" fmla="*/ 1378424 h 1413481"/>
              <a:gd name="connsiteX4" fmla="*/ 4271749 w 7861110"/>
              <a:gd name="connsiteY4" fmla="*/ 1078174 h 1413481"/>
              <a:gd name="connsiteX5" fmla="*/ 4694830 w 7861110"/>
              <a:gd name="connsiteY5" fmla="*/ 1296538 h 1413481"/>
              <a:gd name="connsiteX6" fmla="*/ 5745707 w 7861110"/>
              <a:gd name="connsiteY6" fmla="*/ 532263 h 1413481"/>
              <a:gd name="connsiteX7" fmla="*/ 7233313 w 7861110"/>
              <a:gd name="connsiteY7" fmla="*/ 791570 h 1413481"/>
              <a:gd name="connsiteX8" fmla="*/ 7724633 w 7861110"/>
              <a:gd name="connsiteY8" fmla="*/ 54591 h 1413481"/>
              <a:gd name="connsiteX9" fmla="*/ 7861110 w 7861110"/>
              <a:gd name="connsiteY9" fmla="*/ 54591 h 1413481"/>
              <a:gd name="connsiteX0" fmla="*/ 0 w 7867235"/>
              <a:gd name="connsiteY0" fmla="*/ 43529 h 1361475"/>
              <a:gd name="connsiteX1" fmla="*/ 450376 w 7867235"/>
              <a:gd name="connsiteY1" fmla="*/ 343780 h 1361475"/>
              <a:gd name="connsiteX2" fmla="*/ 2688609 w 7867235"/>
              <a:gd name="connsiteY2" fmla="*/ 57177 h 1361475"/>
              <a:gd name="connsiteX3" fmla="*/ 3643952 w 7867235"/>
              <a:gd name="connsiteY3" fmla="*/ 1326418 h 1361475"/>
              <a:gd name="connsiteX4" fmla="*/ 4271749 w 7867235"/>
              <a:gd name="connsiteY4" fmla="*/ 1026168 h 1361475"/>
              <a:gd name="connsiteX5" fmla="*/ 4694830 w 7867235"/>
              <a:gd name="connsiteY5" fmla="*/ 1244532 h 1361475"/>
              <a:gd name="connsiteX6" fmla="*/ 5745707 w 7867235"/>
              <a:gd name="connsiteY6" fmla="*/ 480257 h 1361475"/>
              <a:gd name="connsiteX7" fmla="*/ 7233313 w 7867235"/>
              <a:gd name="connsiteY7" fmla="*/ 739564 h 1361475"/>
              <a:gd name="connsiteX8" fmla="*/ 7792872 w 7867235"/>
              <a:gd name="connsiteY8" fmla="*/ 98120 h 1361475"/>
              <a:gd name="connsiteX9" fmla="*/ 7861110 w 7867235"/>
              <a:gd name="connsiteY9" fmla="*/ 2585 h 1361475"/>
              <a:gd name="connsiteX0" fmla="*/ 0 w 7861110"/>
              <a:gd name="connsiteY0" fmla="*/ 40944 h 1358890"/>
              <a:gd name="connsiteX1" fmla="*/ 450376 w 7861110"/>
              <a:gd name="connsiteY1" fmla="*/ 341195 h 1358890"/>
              <a:gd name="connsiteX2" fmla="*/ 2688609 w 7861110"/>
              <a:gd name="connsiteY2" fmla="*/ 54592 h 1358890"/>
              <a:gd name="connsiteX3" fmla="*/ 3643952 w 7861110"/>
              <a:gd name="connsiteY3" fmla="*/ 1323833 h 1358890"/>
              <a:gd name="connsiteX4" fmla="*/ 4271749 w 7861110"/>
              <a:gd name="connsiteY4" fmla="*/ 1023583 h 1358890"/>
              <a:gd name="connsiteX5" fmla="*/ 4694830 w 7861110"/>
              <a:gd name="connsiteY5" fmla="*/ 1241947 h 1358890"/>
              <a:gd name="connsiteX6" fmla="*/ 5745707 w 7861110"/>
              <a:gd name="connsiteY6" fmla="*/ 477672 h 1358890"/>
              <a:gd name="connsiteX7" fmla="*/ 7233313 w 7861110"/>
              <a:gd name="connsiteY7" fmla="*/ 736979 h 1358890"/>
              <a:gd name="connsiteX8" fmla="*/ 7861110 w 7861110"/>
              <a:gd name="connsiteY8" fmla="*/ 0 h 1358890"/>
              <a:gd name="connsiteX0" fmla="*/ 0 w 7861110"/>
              <a:gd name="connsiteY0" fmla="*/ 40944 h 1384400"/>
              <a:gd name="connsiteX1" fmla="*/ 450376 w 7861110"/>
              <a:gd name="connsiteY1" fmla="*/ 341195 h 1384400"/>
              <a:gd name="connsiteX2" fmla="*/ 2688609 w 7861110"/>
              <a:gd name="connsiteY2" fmla="*/ 54592 h 1384400"/>
              <a:gd name="connsiteX3" fmla="*/ 3643952 w 7861110"/>
              <a:gd name="connsiteY3" fmla="*/ 1323833 h 1384400"/>
              <a:gd name="connsiteX4" fmla="*/ 4271749 w 7861110"/>
              <a:gd name="connsiteY4" fmla="*/ 1187356 h 1384400"/>
              <a:gd name="connsiteX5" fmla="*/ 4694830 w 7861110"/>
              <a:gd name="connsiteY5" fmla="*/ 1241947 h 1384400"/>
              <a:gd name="connsiteX6" fmla="*/ 5745707 w 7861110"/>
              <a:gd name="connsiteY6" fmla="*/ 477672 h 1384400"/>
              <a:gd name="connsiteX7" fmla="*/ 7233313 w 7861110"/>
              <a:gd name="connsiteY7" fmla="*/ 736979 h 1384400"/>
              <a:gd name="connsiteX8" fmla="*/ 7861110 w 7861110"/>
              <a:gd name="connsiteY8" fmla="*/ 0 h 1384400"/>
              <a:gd name="connsiteX0" fmla="*/ 0 w 7861110"/>
              <a:gd name="connsiteY0" fmla="*/ 40944 h 1384682"/>
              <a:gd name="connsiteX1" fmla="*/ 450376 w 7861110"/>
              <a:gd name="connsiteY1" fmla="*/ 341195 h 1384682"/>
              <a:gd name="connsiteX2" fmla="*/ 2688609 w 7861110"/>
              <a:gd name="connsiteY2" fmla="*/ 54592 h 1384682"/>
              <a:gd name="connsiteX3" fmla="*/ 3643952 w 7861110"/>
              <a:gd name="connsiteY3" fmla="*/ 1323833 h 1384682"/>
              <a:gd name="connsiteX4" fmla="*/ 4271749 w 7861110"/>
              <a:gd name="connsiteY4" fmla="*/ 1187356 h 1384682"/>
              <a:gd name="connsiteX5" fmla="*/ 4981433 w 7861110"/>
              <a:gd name="connsiteY5" fmla="*/ 1228299 h 1384682"/>
              <a:gd name="connsiteX6" fmla="*/ 5745707 w 7861110"/>
              <a:gd name="connsiteY6" fmla="*/ 477672 h 1384682"/>
              <a:gd name="connsiteX7" fmla="*/ 7233313 w 7861110"/>
              <a:gd name="connsiteY7" fmla="*/ 736979 h 1384682"/>
              <a:gd name="connsiteX8" fmla="*/ 7861110 w 7861110"/>
              <a:gd name="connsiteY8" fmla="*/ 0 h 1384682"/>
              <a:gd name="connsiteX0" fmla="*/ 0 w 7861110"/>
              <a:gd name="connsiteY0" fmla="*/ 40944 h 1384682"/>
              <a:gd name="connsiteX1" fmla="*/ 450376 w 7861110"/>
              <a:gd name="connsiteY1" fmla="*/ 341195 h 1384682"/>
              <a:gd name="connsiteX2" fmla="*/ 2688609 w 7861110"/>
              <a:gd name="connsiteY2" fmla="*/ 54592 h 1384682"/>
              <a:gd name="connsiteX3" fmla="*/ 3657600 w 7861110"/>
              <a:gd name="connsiteY3" fmla="*/ 1323833 h 1384682"/>
              <a:gd name="connsiteX4" fmla="*/ 4271749 w 7861110"/>
              <a:gd name="connsiteY4" fmla="*/ 1187356 h 1384682"/>
              <a:gd name="connsiteX5" fmla="*/ 4981433 w 7861110"/>
              <a:gd name="connsiteY5" fmla="*/ 1228299 h 1384682"/>
              <a:gd name="connsiteX6" fmla="*/ 5745707 w 7861110"/>
              <a:gd name="connsiteY6" fmla="*/ 477672 h 1384682"/>
              <a:gd name="connsiteX7" fmla="*/ 7233313 w 7861110"/>
              <a:gd name="connsiteY7" fmla="*/ 736979 h 1384682"/>
              <a:gd name="connsiteX8" fmla="*/ 7861110 w 7861110"/>
              <a:gd name="connsiteY8" fmla="*/ 0 h 1384682"/>
              <a:gd name="connsiteX0" fmla="*/ 0 w 7861110"/>
              <a:gd name="connsiteY0" fmla="*/ 40944 h 1379100"/>
              <a:gd name="connsiteX1" fmla="*/ 450376 w 7861110"/>
              <a:gd name="connsiteY1" fmla="*/ 341195 h 1379100"/>
              <a:gd name="connsiteX2" fmla="*/ 2688609 w 7861110"/>
              <a:gd name="connsiteY2" fmla="*/ 136478 h 1379100"/>
              <a:gd name="connsiteX3" fmla="*/ 3657600 w 7861110"/>
              <a:gd name="connsiteY3" fmla="*/ 1323833 h 1379100"/>
              <a:gd name="connsiteX4" fmla="*/ 4271749 w 7861110"/>
              <a:gd name="connsiteY4" fmla="*/ 1187356 h 1379100"/>
              <a:gd name="connsiteX5" fmla="*/ 4981433 w 7861110"/>
              <a:gd name="connsiteY5" fmla="*/ 1228299 h 1379100"/>
              <a:gd name="connsiteX6" fmla="*/ 5745707 w 7861110"/>
              <a:gd name="connsiteY6" fmla="*/ 477672 h 1379100"/>
              <a:gd name="connsiteX7" fmla="*/ 7233313 w 7861110"/>
              <a:gd name="connsiteY7" fmla="*/ 736979 h 1379100"/>
              <a:gd name="connsiteX8" fmla="*/ 7861110 w 7861110"/>
              <a:gd name="connsiteY8" fmla="*/ 0 h 137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61110" h="1379100">
                <a:moveTo>
                  <a:pt x="0" y="40944"/>
                </a:moveTo>
                <a:cubicBezTo>
                  <a:pt x="1137" y="189932"/>
                  <a:pt x="2275" y="325273"/>
                  <a:pt x="450376" y="341195"/>
                </a:cubicBezTo>
                <a:cubicBezTo>
                  <a:pt x="898477" y="357117"/>
                  <a:pt x="2154072" y="-27295"/>
                  <a:pt x="2688609" y="136478"/>
                </a:cubicBezTo>
                <a:cubicBezTo>
                  <a:pt x="3223146" y="300251"/>
                  <a:pt x="3393743" y="1148687"/>
                  <a:pt x="3657600" y="1323833"/>
                </a:cubicBezTo>
                <a:cubicBezTo>
                  <a:pt x="3921457" y="1498979"/>
                  <a:pt x="4051110" y="1203278"/>
                  <a:pt x="4271749" y="1187356"/>
                </a:cubicBezTo>
                <a:cubicBezTo>
                  <a:pt x="4492388" y="1171434"/>
                  <a:pt x="4735773" y="1346580"/>
                  <a:pt x="4981433" y="1228299"/>
                </a:cubicBezTo>
                <a:cubicBezTo>
                  <a:pt x="5227093" y="1110018"/>
                  <a:pt x="5370394" y="559559"/>
                  <a:pt x="5745707" y="477672"/>
                </a:cubicBezTo>
                <a:cubicBezTo>
                  <a:pt x="6121020" y="395785"/>
                  <a:pt x="6880746" y="816591"/>
                  <a:pt x="7233313" y="736979"/>
                </a:cubicBezTo>
                <a:cubicBezTo>
                  <a:pt x="7585880" y="657367"/>
                  <a:pt x="7730319" y="153537"/>
                  <a:pt x="7861110" y="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5" name="รูปแบบอิสระ: รูปร่าง 74">
            <a:extLst>
              <a:ext uri="{FF2B5EF4-FFF2-40B4-BE49-F238E27FC236}">
                <a16:creationId xmlns:a16="http://schemas.microsoft.com/office/drawing/2014/main" id="{AA4345F5-8053-41A3-AAF2-154896C591B0}"/>
              </a:ext>
            </a:extLst>
          </p:cNvPr>
          <p:cNvSpPr/>
          <p:nvPr/>
        </p:nvSpPr>
        <p:spPr>
          <a:xfrm>
            <a:off x="8792765" y="682388"/>
            <a:ext cx="1479914" cy="1122169"/>
          </a:xfrm>
          <a:custGeom>
            <a:avLst/>
            <a:gdLst>
              <a:gd name="connsiteX0" fmla="*/ 146519 w 1479914"/>
              <a:gd name="connsiteY0" fmla="*/ 0 h 1122169"/>
              <a:gd name="connsiteX1" fmla="*/ 105575 w 1479914"/>
              <a:gd name="connsiteY1" fmla="*/ 1050878 h 1122169"/>
              <a:gd name="connsiteX2" fmla="*/ 1333874 w 1479914"/>
              <a:gd name="connsiteY2" fmla="*/ 914400 h 1122169"/>
              <a:gd name="connsiteX3" fmla="*/ 1456704 w 1479914"/>
              <a:gd name="connsiteY3" fmla="*/ 0 h 1122169"/>
              <a:gd name="connsiteX4" fmla="*/ 1456704 w 1479914"/>
              <a:gd name="connsiteY4" fmla="*/ 0 h 1122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14" h="1122169">
                <a:moveTo>
                  <a:pt x="146519" y="0"/>
                </a:moveTo>
                <a:cubicBezTo>
                  <a:pt x="27100" y="449239"/>
                  <a:pt x="-92318" y="898478"/>
                  <a:pt x="105575" y="1050878"/>
                </a:cubicBezTo>
                <a:cubicBezTo>
                  <a:pt x="303468" y="1203278"/>
                  <a:pt x="1108686" y="1089546"/>
                  <a:pt x="1333874" y="914400"/>
                </a:cubicBezTo>
                <a:cubicBezTo>
                  <a:pt x="1559062" y="739254"/>
                  <a:pt x="1456704" y="0"/>
                  <a:pt x="1456704" y="0"/>
                </a:cubicBezTo>
                <a:lnTo>
                  <a:pt x="1456704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รูปแบบอิสระ: รูปร่าง 75">
            <a:extLst>
              <a:ext uri="{FF2B5EF4-FFF2-40B4-BE49-F238E27FC236}">
                <a16:creationId xmlns:a16="http://schemas.microsoft.com/office/drawing/2014/main" id="{C13AB9EA-3DC5-4B68-9A79-EB66A044D7AD}"/>
              </a:ext>
            </a:extLst>
          </p:cNvPr>
          <p:cNvSpPr/>
          <p:nvPr/>
        </p:nvSpPr>
        <p:spPr>
          <a:xfrm>
            <a:off x="6004421" y="655092"/>
            <a:ext cx="6210326" cy="4640248"/>
          </a:xfrm>
          <a:custGeom>
            <a:avLst/>
            <a:gdLst>
              <a:gd name="connsiteX0" fmla="*/ 4702999 w 5753877"/>
              <a:gd name="connsiteY0" fmla="*/ 0 h 4916712"/>
              <a:gd name="connsiteX1" fmla="*/ 4989602 w 5753877"/>
              <a:gd name="connsiteY1" fmla="*/ 928047 h 4916712"/>
              <a:gd name="connsiteX2" fmla="*/ 4402749 w 5753877"/>
              <a:gd name="connsiteY2" fmla="*/ 1473958 h 4916712"/>
              <a:gd name="connsiteX3" fmla="*/ 2792313 w 5753877"/>
              <a:gd name="connsiteY3" fmla="*/ 1351128 h 4916712"/>
              <a:gd name="connsiteX4" fmla="*/ 2519358 w 5753877"/>
              <a:gd name="connsiteY4" fmla="*/ 2784143 h 4916712"/>
              <a:gd name="connsiteX5" fmla="*/ 895274 w 5753877"/>
              <a:gd name="connsiteY5" fmla="*/ 3070746 h 4916712"/>
              <a:gd name="connsiteX6" fmla="*/ 895274 w 5753877"/>
              <a:gd name="connsiteY6" fmla="*/ 3398292 h 4916712"/>
              <a:gd name="connsiteX7" fmla="*/ 49113 w 5753877"/>
              <a:gd name="connsiteY7" fmla="*/ 4121623 h 4916712"/>
              <a:gd name="connsiteX8" fmla="*/ 335716 w 5753877"/>
              <a:gd name="connsiteY8" fmla="*/ 4531056 h 4916712"/>
              <a:gd name="connsiteX9" fmla="*/ 2260050 w 5753877"/>
              <a:gd name="connsiteY9" fmla="*/ 4203510 h 4916712"/>
              <a:gd name="connsiteX10" fmla="*/ 3229041 w 5753877"/>
              <a:gd name="connsiteY10" fmla="*/ 4913194 h 4916712"/>
              <a:gd name="connsiteX11" fmla="*/ 5194319 w 5753877"/>
              <a:gd name="connsiteY11" fmla="*/ 3848668 h 4916712"/>
              <a:gd name="connsiteX12" fmla="*/ 5753877 w 5753877"/>
              <a:gd name="connsiteY12" fmla="*/ 4107976 h 4916712"/>
              <a:gd name="connsiteX0" fmla="*/ 4681799 w 5732677"/>
              <a:gd name="connsiteY0" fmla="*/ 0 h 4916712"/>
              <a:gd name="connsiteX1" fmla="*/ 4968402 w 5732677"/>
              <a:gd name="connsiteY1" fmla="*/ 928047 h 4916712"/>
              <a:gd name="connsiteX2" fmla="*/ 4381549 w 5732677"/>
              <a:gd name="connsiteY2" fmla="*/ 1473958 h 4916712"/>
              <a:gd name="connsiteX3" fmla="*/ 2771113 w 5732677"/>
              <a:gd name="connsiteY3" fmla="*/ 1351128 h 4916712"/>
              <a:gd name="connsiteX4" fmla="*/ 2498158 w 5732677"/>
              <a:gd name="connsiteY4" fmla="*/ 2784143 h 4916712"/>
              <a:gd name="connsiteX5" fmla="*/ 874074 w 5732677"/>
              <a:gd name="connsiteY5" fmla="*/ 3070746 h 4916712"/>
              <a:gd name="connsiteX6" fmla="*/ 587471 w 5732677"/>
              <a:gd name="connsiteY6" fmla="*/ 3398292 h 4916712"/>
              <a:gd name="connsiteX7" fmla="*/ 27913 w 5732677"/>
              <a:gd name="connsiteY7" fmla="*/ 4121623 h 4916712"/>
              <a:gd name="connsiteX8" fmla="*/ 314516 w 5732677"/>
              <a:gd name="connsiteY8" fmla="*/ 4531056 h 4916712"/>
              <a:gd name="connsiteX9" fmla="*/ 2238850 w 5732677"/>
              <a:gd name="connsiteY9" fmla="*/ 4203510 h 4916712"/>
              <a:gd name="connsiteX10" fmla="*/ 3207841 w 5732677"/>
              <a:gd name="connsiteY10" fmla="*/ 4913194 h 4916712"/>
              <a:gd name="connsiteX11" fmla="*/ 5173119 w 5732677"/>
              <a:gd name="connsiteY11" fmla="*/ 3848668 h 4916712"/>
              <a:gd name="connsiteX12" fmla="*/ 5732677 w 5732677"/>
              <a:gd name="connsiteY12" fmla="*/ 4107976 h 4916712"/>
              <a:gd name="connsiteX0" fmla="*/ 4681799 w 5732677"/>
              <a:gd name="connsiteY0" fmla="*/ 0 h 4916712"/>
              <a:gd name="connsiteX1" fmla="*/ 4968402 w 5732677"/>
              <a:gd name="connsiteY1" fmla="*/ 928047 h 4916712"/>
              <a:gd name="connsiteX2" fmla="*/ 4381549 w 5732677"/>
              <a:gd name="connsiteY2" fmla="*/ 1473958 h 4916712"/>
              <a:gd name="connsiteX3" fmla="*/ 2771113 w 5732677"/>
              <a:gd name="connsiteY3" fmla="*/ 1351128 h 4916712"/>
              <a:gd name="connsiteX4" fmla="*/ 2498158 w 5732677"/>
              <a:gd name="connsiteY4" fmla="*/ 2784143 h 4916712"/>
              <a:gd name="connsiteX5" fmla="*/ 874074 w 5732677"/>
              <a:gd name="connsiteY5" fmla="*/ 3070746 h 4916712"/>
              <a:gd name="connsiteX6" fmla="*/ 587471 w 5732677"/>
              <a:gd name="connsiteY6" fmla="*/ 3398292 h 4916712"/>
              <a:gd name="connsiteX7" fmla="*/ 27913 w 5732677"/>
              <a:gd name="connsiteY7" fmla="*/ 4121623 h 4916712"/>
              <a:gd name="connsiteX8" fmla="*/ 314516 w 5732677"/>
              <a:gd name="connsiteY8" fmla="*/ 4531056 h 4916712"/>
              <a:gd name="connsiteX9" fmla="*/ 2238850 w 5732677"/>
              <a:gd name="connsiteY9" fmla="*/ 4203510 h 4916712"/>
              <a:gd name="connsiteX10" fmla="*/ 3207841 w 5732677"/>
              <a:gd name="connsiteY10" fmla="*/ 4913194 h 4916712"/>
              <a:gd name="connsiteX11" fmla="*/ 5173119 w 5732677"/>
              <a:gd name="connsiteY11" fmla="*/ 3848668 h 4916712"/>
              <a:gd name="connsiteX12" fmla="*/ 5732677 w 5732677"/>
              <a:gd name="connsiteY12" fmla="*/ 4107976 h 4916712"/>
              <a:gd name="connsiteX0" fmla="*/ 4681799 w 5732677"/>
              <a:gd name="connsiteY0" fmla="*/ 0 h 4916712"/>
              <a:gd name="connsiteX1" fmla="*/ 4968402 w 5732677"/>
              <a:gd name="connsiteY1" fmla="*/ 928047 h 4916712"/>
              <a:gd name="connsiteX2" fmla="*/ 4381549 w 5732677"/>
              <a:gd name="connsiteY2" fmla="*/ 1473958 h 4916712"/>
              <a:gd name="connsiteX3" fmla="*/ 2771113 w 5732677"/>
              <a:gd name="connsiteY3" fmla="*/ 1351128 h 4916712"/>
              <a:gd name="connsiteX4" fmla="*/ 1952248 w 5732677"/>
              <a:gd name="connsiteY4" fmla="*/ 2674960 h 4916712"/>
              <a:gd name="connsiteX5" fmla="*/ 874074 w 5732677"/>
              <a:gd name="connsiteY5" fmla="*/ 3070746 h 4916712"/>
              <a:gd name="connsiteX6" fmla="*/ 587471 w 5732677"/>
              <a:gd name="connsiteY6" fmla="*/ 3398292 h 4916712"/>
              <a:gd name="connsiteX7" fmla="*/ 27913 w 5732677"/>
              <a:gd name="connsiteY7" fmla="*/ 4121623 h 4916712"/>
              <a:gd name="connsiteX8" fmla="*/ 314516 w 5732677"/>
              <a:gd name="connsiteY8" fmla="*/ 4531056 h 4916712"/>
              <a:gd name="connsiteX9" fmla="*/ 2238850 w 5732677"/>
              <a:gd name="connsiteY9" fmla="*/ 4203510 h 4916712"/>
              <a:gd name="connsiteX10" fmla="*/ 3207841 w 5732677"/>
              <a:gd name="connsiteY10" fmla="*/ 4913194 h 4916712"/>
              <a:gd name="connsiteX11" fmla="*/ 5173119 w 5732677"/>
              <a:gd name="connsiteY11" fmla="*/ 3848668 h 4916712"/>
              <a:gd name="connsiteX12" fmla="*/ 5732677 w 5732677"/>
              <a:gd name="connsiteY12" fmla="*/ 4107976 h 4916712"/>
              <a:gd name="connsiteX0" fmla="*/ 4686844 w 5737722"/>
              <a:gd name="connsiteY0" fmla="*/ 0 h 4916712"/>
              <a:gd name="connsiteX1" fmla="*/ 4973447 w 5737722"/>
              <a:gd name="connsiteY1" fmla="*/ 928047 h 4916712"/>
              <a:gd name="connsiteX2" fmla="*/ 4386594 w 5737722"/>
              <a:gd name="connsiteY2" fmla="*/ 1473958 h 4916712"/>
              <a:gd name="connsiteX3" fmla="*/ 2776158 w 5737722"/>
              <a:gd name="connsiteY3" fmla="*/ 1351128 h 4916712"/>
              <a:gd name="connsiteX4" fmla="*/ 1957293 w 5737722"/>
              <a:gd name="connsiteY4" fmla="*/ 2674960 h 4916712"/>
              <a:gd name="connsiteX5" fmla="*/ 879119 w 5737722"/>
              <a:gd name="connsiteY5" fmla="*/ 3070746 h 4916712"/>
              <a:gd name="connsiteX6" fmla="*/ 660755 w 5737722"/>
              <a:gd name="connsiteY6" fmla="*/ 3425587 h 4916712"/>
              <a:gd name="connsiteX7" fmla="*/ 32958 w 5737722"/>
              <a:gd name="connsiteY7" fmla="*/ 4121623 h 4916712"/>
              <a:gd name="connsiteX8" fmla="*/ 319561 w 5737722"/>
              <a:gd name="connsiteY8" fmla="*/ 4531056 h 4916712"/>
              <a:gd name="connsiteX9" fmla="*/ 2243895 w 5737722"/>
              <a:gd name="connsiteY9" fmla="*/ 4203510 h 4916712"/>
              <a:gd name="connsiteX10" fmla="*/ 3212886 w 5737722"/>
              <a:gd name="connsiteY10" fmla="*/ 4913194 h 4916712"/>
              <a:gd name="connsiteX11" fmla="*/ 5178164 w 5737722"/>
              <a:gd name="connsiteY11" fmla="*/ 3848668 h 4916712"/>
              <a:gd name="connsiteX12" fmla="*/ 5737722 w 5737722"/>
              <a:gd name="connsiteY12" fmla="*/ 4107976 h 4916712"/>
              <a:gd name="connsiteX0" fmla="*/ 4686844 w 5737722"/>
              <a:gd name="connsiteY0" fmla="*/ 0 h 4916712"/>
              <a:gd name="connsiteX1" fmla="*/ 4973447 w 5737722"/>
              <a:gd name="connsiteY1" fmla="*/ 928047 h 4916712"/>
              <a:gd name="connsiteX2" fmla="*/ 4386594 w 5737722"/>
              <a:gd name="connsiteY2" fmla="*/ 1473958 h 4916712"/>
              <a:gd name="connsiteX3" fmla="*/ 2776158 w 5737722"/>
              <a:gd name="connsiteY3" fmla="*/ 1351128 h 4916712"/>
              <a:gd name="connsiteX4" fmla="*/ 1957293 w 5737722"/>
              <a:gd name="connsiteY4" fmla="*/ 2674960 h 4916712"/>
              <a:gd name="connsiteX5" fmla="*/ 879119 w 5737722"/>
              <a:gd name="connsiteY5" fmla="*/ 3070746 h 4916712"/>
              <a:gd name="connsiteX6" fmla="*/ 660755 w 5737722"/>
              <a:gd name="connsiteY6" fmla="*/ 3425587 h 4916712"/>
              <a:gd name="connsiteX7" fmla="*/ 32958 w 5737722"/>
              <a:gd name="connsiteY7" fmla="*/ 4121623 h 4916712"/>
              <a:gd name="connsiteX8" fmla="*/ 319561 w 5737722"/>
              <a:gd name="connsiteY8" fmla="*/ 4531056 h 4916712"/>
              <a:gd name="connsiteX9" fmla="*/ 2243895 w 5737722"/>
              <a:gd name="connsiteY9" fmla="*/ 4203510 h 4916712"/>
              <a:gd name="connsiteX10" fmla="*/ 3212886 w 5737722"/>
              <a:gd name="connsiteY10" fmla="*/ 4913194 h 4916712"/>
              <a:gd name="connsiteX11" fmla="*/ 5178164 w 5737722"/>
              <a:gd name="connsiteY11" fmla="*/ 3848668 h 4916712"/>
              <a:gd name="connsiteX12" fmla="*/ 5737722 w 5737722"/>
              <a:gd name="connsiteY12" fmla="*/ 4107976 h 4916712"/>
              <a:gd name="connsiteX0" fmla="*/ 4578315 w 5629193"/>
              <a:gd name="connsiteY0" fmla="*/ 0 h 4916712"/>
              <a:gd name="connsiteX1" fmla="*/ 4864918 w 5629193"/>
              <a:gd name="connsiteY1" fmla="*/ 928047 h 4916712"/>
              <a:gd name="connsiteX2" fmla="*/ 4278065 w 5629193"/>
              <a:gd name="connsiteY2" fmla="*/ 1473958 h 4916712"/>
              <a:gd name="connsiteX3" fmla="*/ 2667629 w 5629193"/>
              <a:gd name="connsiteY3" fmla="*/ 1351128 h 4916712"/>
              <a:gd name="connsiteX4" fmla="*/ 1848764 w 5629193"/>
              <a:gd name="connsiteY4" fmla="*/ 2674960 h 4916712"/>
              <a:gd name="connsiteX5" fmla="*/ 770590 w 5629193"/>
              <a:gd name="connsiteY5" fmla="*/ 3070746 h 4916712"/>
              <a:gd name="connsiteX6" fmla="*/ 552226 w 5629193"/>
              <a:gd name="connsiteY6" fmla="*/ 3425587 h 4916712"/>
              <a:gd name="connsiteX7" fmla="*/ 88202 w 5629193"/>
              <a:gd name="connsiteY7" fmla="*/ 3753134 h 4916712"/>
              <a:gd name="connsiteX8" fmla="*/ 211032 w 5629193"/>
              <a:gd name="connsiteY8" fmla="*/ 4531056 h 4916712"/>
              <a:gd name="connsiteX9" fmla="*/ 2135366 w 5629193"/>
              <a:gd name="connsiteY9" fmla="*/ 4203510 h 4916712"/>
              <a:gd name="connsiteX10" fmla="*/ 3104357 w 5629193"/>
              <a:gd name="connsiteY10" fmla="*/ 4913194 h 4916712"/>
              <a:gd name="connsiteX11" fmla="*/ 5069635 w 5629193"/>
              <a:gd name="connsiteY11" fmla="*/ 3848668 h 4916712"/>
              <a:gd name="connsiteX12" fmla="*/ 5629193 w 5629193"/>
              <a:gd name="connsiteY12" fmla="*/ 4107976 h 4916712"/>
              <a:gd name="connsiteX0" fmla="*/ 4491982 w 5542860"/>
              <a:gd name="connsiteY0" fmla="*/ 0 h 4916776"/>
              <a:gd name="connsiteX1" fmla="*/ 4778585 w 5542860"/>
              <a:gd name="connsiteY1" fmla="*/ 928047 h 4916776"/>
              <a:gd name="connsiteX2" fmla="*/ 4191732 w 5542860"/>
              <a:gd name="connsiteY2" fmla="*/ 1473958 h 4916776"/>
              <a:gd name="connsiteX3" fmla="*/ 2581296 w 5542860"/>
              <a:gd name="connsiteY3" fmla="*/ 1351128 h 4916776"/>
              <a:gd name="connsiteX4" fmla="*/ 1762431 w 5542860"/>
              <a:gd name="connsiteY4" fmla="*/ 2674960 h 4916776"/>
              <a:gd name="connsiteX5" fmla="*/ 684257 w 5542860"/>
              <a:gd name="connsiteY5" fmla="*/ 3070746 h 4916776"/>
              <a:gd name="connsiteX6" fmla="*/ 465893 w 5542860"/>
              <a:gd name="connsiteY6" fmla="*/ 3425587 h 4916776"/>
              <a:gd name="connsiteX7" fmla="*/ 1869 w 5542860"/>
              <a:gd name="connsiteY7" fmla="*/ 3753134 h 4916776"/>
              <a:gd name="connsiteX8" fmla="*/ 384006 w 5542860"/>
              <a:gd name="connsiteY8" fmla="*/ 4449170 h 4916776"/>
              <a:gd name="connsiteX9" fmla="*/ 2049033 w 5542860"/>
              <a:gd name="connsiteY9" fmla="*/ 4203510 h 4916776"/>
              <a:gd name="connsiteX10" fmla="*/ 3018024 w 5542860"/>
              <a:gd name="connsiteY10" fmla="*/ 4913194 h 4916776"/>
              <a:gd name="connsiteX11" fmla="*/ 4983302 w 5542860"/>
              <a:gd name="connsiteY11" fmla="*/ 3848668 h 4916776"/>
              <a:gd name="connsiteX12" fmla="*/ 5542860 w 5542860"/>
              <a:gd name="connsiteY12" fmla="*/ 4107976 h 4916776"/>
              <a:gd name="connsiteX0" fmla="*/ 4600168 w 5651046"/>
              <a:gd name="connsiteY0" fmla="*/ 0 h 4916776"/>
              <a:gd name="connsiteX1" fmla="*/ 4886771 w 5651046"/>
              <a:gd name="connsiteY1" fmla="*/ 928047 h 4916776"/>
              <a:gd name="connsiteX2" fmla="*/ 4299918 w 5651046"/>
              <a:gd name="connsiteY2" fmla="*/ 1473958 h 4916776"/>
              <a:gd name="connsiteX3" fmla="*/ 2689482 w 5651046"/>
              <a:gd name="connsiteY3" fmla="*/ 1351128 h 4916776"/>
              <a:gd name="connsiteX4" fmla="*/ 1870617 w 5651046"/>
              <a:gd name="connsiteY4" fmla="*/ 2674960 h 4916776"/>
              <a:gd name="connsiteX5" fmla="*/ 792443 w 5651046"/>
              <a:gd name="connsiteY5" fmla="*/ 3070746 h 4916776"/>
              <a:gd name="connsiteX6" fmla="*/ 574079 w 5651046"/>
              <a:gd name="connsiteY6" fmla="*/ 3425587 h 4916776"/>
              <a:gd name="connsiteX7" fmla="*/ 873 w 5651046"/>
              <a:gd name="connsiteY7" fmla="*/ 3862316 h 4916776"/>
              <a:gd name="connsiteX8" fmla="*/ 492192 w 5651046"/>
              <a:gd name="connsiteY8" fmla="*/ 4449170 h 4916776"/>
              <a:gd name="connsiteX9" fmla="*/ 2157219 w 5651046"/>
              <a:gd name="connsiteY9" fmla="*/ 4203510 h 4916776"/>
              <a:gd name="connsiteX10" fmla="*/ 3126210 w 5651046"/>
              <a:gd name="connsiteY10" fmla="*/ 4913194 h 4916776"/>
              <a:gd name="connsiteX11" fmla="*/ 5091488 w 5651046"/>
              <a:gd name="connsiteY11" fmla="*/ 3848668 h 4916776"/>
              <a:gd name="connsiteX12" fmla="*/ 5651046 w 5651046"/>
              <a:gd name="connsiteY12" fmla="*/ 4107976 h 4916776"/>
              <a:gd name="connsiteX0" fmla="*/ 4599890 w 5650768"/>
              <a:gd name="connsiteY0" fmla="*/ 0 h 4914943"/>
              <a:gd name="connsiteX1" fmla="*/ 4886493 w 5650768"/>
              <a:gd name="connsiteY1" fmla="*/ 928047 h 4914943"/>
              <a:gd name="connsiteX2" fmla="*/ 4299640 w 5650768"/>
              <a:gd name="connsiteY2" fmla="*/ 1473958 h 4914943"/>
              <a:gd name="connsiteX3" fmla="*/ 2689204 w 5650768"/>
              <a:gd name="connsiteY3" fmla="*/ 1351128 h 4914943"/>
              <a:gd name="connsiteX4" fmla="*/ 1870339 w 5650768"/>
              <a:gd name="connsiteY4" fmla="*/ 2674960 h 4914943"/>
              <a:gd name="connsiteX5" fmla="*/ 792165 w 5650768"/>
              <a:gd name="connsiteY5" fmla="*/ 3070746 h 4914943"/>
              <a:gd name="connsiteX6" fmla="*/ 573801 w 5650768"/>
              <a:gd name="connsiteY6" fmla="*/ 3425587 h 4914943"/>
              <a:gd name="connsiteX7" fmla="*/ 595 w 5650768"/>
              <a:gd name="connsiteY7" fmla="*/ 3862316 h 4914943"/>
              <a:gd name="connsiteX8" fmla="*/ 491914 w 5650768"/>
              <a:gd name="connsiteY8" fmla="*/ 4449170 h 4914943"/>
              <a:gd name="connsiteX9" fmla="*/ 1692917 w 5650768"/>
              <a:gd name="connsiteY9" fmla="*/ 4107976 h 4914943"/>
              <a:gd name="connsiteX10" fmla="*/ 3125932 w 5650768"/>
              <a:gd name="connsiteY10" fmla="*/ 4913194 h 4914943"/>
              <a:gd name="connsiteX11" fmla="*/ 5091210 w 5650768"/>
              <a:gd name="connsiteY11" fmla="*/ 3848668 h 4914943"/>
              <a:gd name="connsiteX12" fmla="*/ 5650768 w 5650768"/>
              <a:gd name="connsiteY12" fmla="*/ 4107976 h 4914943"/>
              <a:gd name="connsiteX0" fmla="*/ 4599890 w 5650768"/>
              <a:gd name="connsiteY0" fmla="*/ 0 h 4642683"/>
              <a:gd name="connsiteX1" fmla="*/ 4886493 w 5650768"/>
              <a:gd name="connsiteY1" fmla="*/ 928047 h 4642683"/>
              <a:gd name="connsiteX2" fmla="*/ 4299640 w 5650768"/>
              <a:gd name="connsiteY2" fmla="*/ 1473958 h 4642683"/>
              <a:gd name="connsiteX3" fmla="*/ 2689204 w 5650768"/>
              <a:gd name="connsiteY3" fmla="*/ 1351128 h 4642683"/>
              <a:gd name="connsiteX4" fmla="*/ 1870339 w 5650768"/>
              <a:gd name="connsiteY4" fmla="*/ 2674960 h 4642683"/>
              <a:gd name="connsiteX5" fmla="*/ 792165 w 5650768"/>
              <a:gd name="connsiteY5" fmla="*/ 3070746 h 4642683"/>
              <a:gd name="connsiteX6" fmla="*/ 573801 w 5650768"/>
              <a:gd name="connsiteY6" fmla="*/ 3425587 h 4642683"/>
              <a:gd name="connsiteX7" fmla="*/ 595 w 5650768"/>
              <a:gd name="connsiteY7" fmla="*/ 3862316 h 4642683"/>
              <a:gd name="connsiteX8" fmla="*/ 491914 w 5650768"/>
              <a:gd name="connsiteY8" fmla="*/ 4449170 h 4642683"/>
              <a:gd name="connsiteX9" fmla="*/ 1692917 w 5650768"/>
              <a:gd name="connsiteY9" fmla="*/ 4107976 h 4642683"/>
              <a:gd name="connsiteX10" fmla="*/ 3153228 w 5650768"/>
              <a:gd name="connsiteY10" fmla="*/ 4640239 h 4642683"/>
              <a:gd name="connsiteX11" fmla="*/ 5091210 w 5650768"/>
              <a:gd name="connsiteY11" fmla="*/ 3848668 h 4642683"/>
              <a:gd name="connsiteX12" fmla="*/ 5650768 w 5650768"/>
              <a:gd name="connsiteY12" fmla="*/ 4107976 h 4642683"/>
              <a:gd name="connsiteX0" fmla="*/ 4599890 w 5650768"/>
              <a:gd name="connsiteY0" fmla="*/ 0 h 4641431"/>
              <a:gd name="connsiteX1" fmla="*/ 4886493 w 5650768"/>
              <a:gd name="connsiteY1" fmla="*/ 928047 h 4641431"/>
              <a:gd name="connsiteX2" fmla="*/ 4299640 w 5650768"/>
              <a:gd name="connsiteY2" fmla="*/ 1473958 h 4641431"/>
              <a:gd name="connsiteX3" fmla="*/ 2689204 w 5650768"/>
              <a:gd name="connsiteY3" fmla="*/ 1351128 h 4641431"/>
              <a:gd name="connsiteX4" fmla="*/ 1870339 w 5650768"/>
              <a:gd name="connsiteY4" fmla="*/ 2674960 h 4641431"/>
              <a:gd name="connsiteX5" fmla="*/ 792165 w 5650768"/>
              <a:gd name="connsiteY5" fmla="*/ 3070746 h 4641431"/>
              <a:gd name="connsiteX6" fmla="*/ 573801 w 5650768"/>
              <a:gd name="connsiteY6" fmla="*/ 3425587 h 4641431"/>
              <a:gd name="connsiteX7" fmla="*/ 595 w 5650768"/>
              <a:gd name="connsiteY7" fmla="*/ 3862316 h 4641431"/>
              <a:gd name="connsiteX8" fmla="*/ 491914 w 5650768"/>
              <a:gd name="connsiteY8" fmla="*/ 4449170 h 4641431"/>
              <a:gd name="connsiteX9" fmla="*/ 1692917 w 5650768"/>
              <a:gd name="connsiteY9" fmla="*/ 4107976 h 4641431"/>
              <a:gd name="connsiteX10" fmla="*/ 3153228 w 5650768"/>
              <a:gd name="connsiteY10" fmla="*/ 4640239 h 4641431"/>
              <a:gd name="connsiteX11" fmla="*/ 4668130 w 5650768"/>
              <a:gd name="connsiteY11" fmla="*/ 3930555 h 4641431"/>
              <a:gd name="connsiteX12" fmla="*/ 5650768 w 5650768"/>
              <a:gd name="connsiteY12" fmla="*/ 4107976 h 4641431"/>
              <a:gd name="connsiteX0" fmla="*/ 4599890 w 6210326"/>
              <a:gd name="connsiteY0" fmla="*/ 0 h 4641431"/>
              <a:gd name="connsiteX1" fmla="*/ 4886493 w 6210326"/>
              <a:gd name="connsiteY1" fmla="*/ 928047 h 4641431"/>
              <a:gd name="connsiteX2" fmla="*/ 4299640 w 6210326"/>
              <a:gd name="connsiteY2" fmla="*/ 1473958 h 4641431"/>
              <a:gd name="connsiteX3" fmla="*/ 2689204 w 6210326"/>
              <a:gd name="connsiteY3" fmla="*/ 1351128 h 4641431"/>
              <a:gd name="connsiteX4" fmla="*/ 1870339 w 6210326"/>
              <a:gd name="connsiteY4" fmla="*/ 2674960 h 4641431"/>
              <a:gd name="connsiteX5" fmla="*/ 792165 w 6210326"/>
              <a:gd name="connsiteY5" fmla="*/ 3070746 h 4641431"/>
              <a:gd name="connsiteX6" fmla="*/ 573801 w 6210326"/>
              <a:gd name="connsiteY6" fmla="*/ 3425587 h 4641431"/>
              <a:gd name="connsiteX7" fmla="*/ 595 w 6210326"/>
              <a:gd name="connsiteY7" fmla="*/ 3862316 h 4641431"/>
              <a:gd name="connsiteX8" fmla="*/ 491914 w 6210326"/>
              <a:gd name="connsiteY8" fmla="*/ 4449170 h 4641431"/>
              <a:gd name="connsiteX9" fmla="*/ 1692917 w 6210326"/>
              <a:gd name="connsiteY9" fmla="*/ 4107976 h 4641431"/>
              <a:gd name="connsiteX10" fmla="*/ 3153228 w 6210326"/>
              <a:gd name="connsiteY10" fmla="*/ 4640239 h 4641431"/>
              <a:gd name="connsiteX11" fmla="*/ 4668130 w 6210326"/>
              <a:gd name="connsiteY11" fmla="*/ 3930555 h 4641431"/>
              <a:gd name="connsiteX12" fmla="*/ 6210326 w 6210326"/>
              <a:gd name="connsiteY12" fmla="*/ 4394579 h 4641431"/>
              <a:gd name="connsiteX0" fmla="*/ 4599890 w 6210326"/>
              <a:gd name="connsiteY0" fmla="*/ 0 h 4641261"/>
              <a:gd name="connsiteX1" fmla="*/ 4886493 w 6210326"/>
              <a:gd name="connsiteY1" fmla="*/ 928047 h 4641261"/>
              <a:gd name="connsiteX2" fmla="*/ 4299640 w 6210326"/>
              <a:gd name="connsiteY2" fmla="*/ 1473958 h 4641261"/>
              <a:gd name="connsiteX3" fmla="*/ 2689204 w 6210326"/>
              <a:gd name="connsiteY3" fmla="*/ 1351128 h 4641261"/>
              <a:gd name="connsiteX4" fmla="*/ 1870339 w 6210326"/>
              <a:gd name="connsiteY4" fmla="*/ 2674960 h 4641261"/>
              <a:gd name="connsiteX5" fmla="*/ 792165 w 6210326"/>
              <a:gd name="connsiteY5" fmla="*/ 3070746 h 4641261"/>
              <a:gd name="connsiteX6" fmla="*/ 573801 w 6210326"/>
              <a:gd name="connsiteY6" fmla="*/ 3425587 h 4641261"/>
              <a:gd name="connsiteX7" fmla="*/ 595 w 6210326"/>
              <a:gd name="connsiteY7" fmla="*/ 3862316 h 4641261"/>
              <a:gd name="connsiteX8" fmla="*/ 491914 w 6210326"/>
              <a:gd name="connsiteY8" fmla="*/ 4449170 h 4641261"/>
              <a:gd name="connsiteX9" fmla="*/ 1692917 w 6210326"/>
              <a:gd name="connsiteY9" fmla="*/ 4107976 h 4641261"/>
              <a:gd name="connsiteX10" fmla="*/ 3153228 w 6210326"/>
              <a:gd name="connsiteY10" fmla="*/ 4640239 h 4641261"/>
              <a:gd name="connsiteX11" fmla="*/ 4913790 w 6210326"/>
              <a:gd name="connsiteY11" fmla="*/ 3944203 h 4641261"/>
              <a:gd name="connsiteX12" fmla="*/ 6210326 w 6210326"/>
              <a:gd name="connsiteY12" fmla="*/ 4394579 h 4641261"/>
              <a:gd name="connsiteX0" fmla="*/ 4599890 w 6210326"/>
              <a:gd name="connsiteY0" fmla="*/ 0 h 4641261"/>
              <a:gd name="connsiteX1" fmla="*/ 4886493 w 6210326"/>
              <a:gd name="connsiteY1" fmla="*/ 928047 h 4641261"/>
              <a:gd name="connsiteX2" fmla="*/ 4299640 w 6210326"/>
              <a:gd name="connsiteY2" fmla="*/ 1473958 h 4641261"/>
              <a:gd name="connsiteX3" fmla="*/ 2648260 w 6210326"/>
              <a:gd name="connsiteY3" fmla="*/ 1514901 h 4641261"/>
              <a:gd name="connsiteX4" fmla="*/ 1870339 w 6210326"/>
              <a:gd name="connsiteY4" fmla="*/ 2674960 h 4641261"/>
              <a:gd name="connsiteX5" fmla="*/ 792165 w 6210326"/>
              <a:gd name="connsiteY5" fmla="*/ 3070746 h 4641261"/>
              <a:gd name="connsiteX6" fmla="*/ 573801 w 6210326"/>
              <a:gd name="connsiteY6" fmla="*/ 3425587 h 4641261"/>
              <a:gd name="connsiteX7" fmla="*/ 595 w 6210326"/>
              <a:gd name="connsiteY7" fmla="*/ 3862316 h 4641261"/>
              <a:gd name="connsiteX8" fmla="*/ 491914 w 6210326"/>
              <a:gd name="connsiteY8" fmla="*/ 4449170 h 4641261"/>
              <a:gd name="connsiteX9" fmla="*/ 1692917 w 6210326"/>
              <a:gd name="connsiteY9" fmla="*/ 4107976 h 4641261"/>
              <a:gd name="connsiteX10" fmla="*/ 3153228 w 6210326"/>
              <a:gd name="connsiteY10" fmla="*/ 4640239 h 4641261"/>
              <a:gd name="connsiteX11" fmla="*/ 4913790 w 6210326"/>
              <a:gd name="connsiteY11" fmla="*/ 3944203 h 4641261"/>
              <a:gd name="connsiteX12" fmla="*/ 6210326 w 6210326"/>
              <a:gd name="connsiteY12" fmla="*/ 4394579 h 4641261"/>
              <a:gd name="connsiteX0" fmla="*/ 4599890 w 6210326"/>
              <a:gd name="connsiteY0" fmla="*/ 0 h 4641261"/>
              <a:gd name="connsiteX1" fmla="*/ 4886493 w 6210326"/>
              <a:gd name="connsiteY1" fmla="*/ 928047 h 4641261"/>
              <a:gd name="connsiteX2" fmla="*/ 3903855 w 6210326"/>
              <a:gd name="connsiteY2" fmla="*/ 1433015 h 4641261"/>
              <a:gd name="connsiteX3" fmla="*/ 2648260 w 6210326"/>
              <a:gd name="connsiteY3" fmla="*/ 1514901 h 4641261"/>
              <a:gd name="connsiteX4" fmla="*/ 1870339 w 6210326"/>
              <a:gd name="connsiteY4" fmla="*/ 2674960 h 4641261"/>
              <a:gd name="connsiteX5" fmla="*/ 792165 w 6210326"/>
              <a:gd name="connsiteY5" fmla="*/ 3070746 h 4641261"/>
              <a:gd name="connsiteX6" fmla="*/ 573801 w 6210326"/>
              <a:gd name="connsiteY6" fmla="*/ 3425587 h 4641261"/>
              <a:gd name="connsiteX7" fmla="*/ 595 w 6210326"/>
              <a:gd name="connsiteY7" fmla="*/ 3862316 h 4641261"/>
              <a:gd name="connsiteX8" fmla="*/ 491914 w 6210326"/>
              <a:gd name="connsiteY8" fmla="*/ 4449170 h 4641261"/>
              <a:gd name="connsiteX9" fmla="*/ 1692917 w 6210326"/>
              <a:gd name="connsiteY9" fmla="*/ 4107976 h 4641261"/>
              <a:gd name="connsiteX10" fmla="*/ 3153228 w 6210326"/>
              <a:gd name="connsiteY10" fmla="*/ 4640239 h 4641261"/>
              <a:gd name="connsiteX11" fmla="*/ 4913790 w 6210326"/>
              <a:gd name="connsiteY11" fmla="*/ 3944203 h 4641261"/>
              <a:gd name="connsiteX12" fmla="*/ 6210326 w 6210326"/>
              <a:gd name="connsiteY12" fmla="*/ 4394579 h 4641261"/>
              <a:gd name="connsiteX0" fmla="*/ 4599890 w 6210326"/>
              <a:gd name="connsiteY0" fmla="*/ 0 h 4641261"/>
              <a:gd name="connsiteX1" fmla="*/ 4586242 w 6210326"/>
              <a:gd name="connsiteY1" fmla="*/ 914399 h 4641261"/>
              <a:gd name="connsiteX2" fmla="*/ 3903855 w 6210326"/>
              <a:gd name="connsiteY2" fmla="*/ 1433015 h 4641261"/>
              <a:gd name="connsiteX3" fmla="*/ 2648260 w 6210326"/>
              <a:gd name="connsiteY3" fmla="*/ 1514901 h 4641261"/>
              <a:gd name="connsiteX4" fmla="*/ 1870339 w 6210326"/>
              <a:gd name="connsiteY4" fmla="*/ 2674960 h 4641261"/>
              <a:gd name="connsiteX5" fmla="*/ 792165 w 6210326"/>
              <a:gd name="connsiteY5" fmla="*/ 3070746 h 4641261"/>
              <a:gd name="connsiteX6" fmla="*/ 573801 w 6210326"/>
              <a:gd name="connsiteY6" fmla="*/ 3425587 h 4641261"/>
              <a:gd name="connsiteX7" fmla="*/ 595 w 6210326"/>
              <a:gd name="connsiteY7" fmla="*/ 3862316 h 4641261"/>
              <a:gd name="connsiteX8" fmla="*/ 491914 w 6210326"/>
              <a:gd name="connsiteY8" fmla="*/ 4449170 h 4641261"/>
              <a:gd name="connsiteX9" fmla="*/ 1692917 w 6210326"/>
              <a:gd name="connsiteY9" fmla="*/ 4107976 h 4641261"/>
              <a:gd name="connsiteX10" fmla="*/ 3153228 w 6210326"/>
              <a:gd name="connsiteY10" fmla="*/ 4640239 h 4641261"/>
              <a:gd name="connsiteX11" fmla="*/ 4913790 w 6210326"/>
              <a:gd name="connsiteY11" fmla="*/ 3944203 h 4641261"/>
              <a:gd name="connsiteX12" fmla="*/ 6210326 w 6210326"/>
              <a:gd name="connsiteY12" fmla="*/ 4394579 h 4641261"/>
              <a:gd name="connsiteX0" fmla="*/ 4599890 w 6210326"/>
              <a:gd name="connsiteY0" fmla="*/ 0 h 4641261"/>
              <a:gd name="connsiteX1" fmla="*/ 4518003 w 6210326"/>
              <a:gd name="connsiteY1" fmla="*/ 914399 h 4641261"/>
              <a:gd name="connsiteX2" fmla="*/ 3903855 w 6210326"/>
              <a:gd name="connsiteY2" fmla="*/ 1433015 h 4641261"/>
              <a:gd name="connsiteX3" fmla="*/ 2648260 w 6210326"/>
              <a:gd name="connsiteY3" fmla="*/ 1514901 h 4641261"/>
              <a:gd name="connsiteX4" fmla="*/ 1870339 w 6210326"/>
              <a:gd name="connsiteY4" fmla="*/ 2674960 h 4641261"/>
              <a:gd name="connsiteX5" fmla="*/ 792165 w 6210326"/>
              <a:gd name="connsiteY5" fmla="*/ 3070746 h 4641261"/>
              <a:gd name="connsiteX6" fmla="*/ 573801 w 6210326"/>
              <a:gd name="connsiteY6" fmla="*/ 3425587 h 4641261"/>
              <a:gd name="connsiteX7" fmla="*/ 595 w 6210326"/>
              <a:gd name="connsiteY7" fmla="*/ 3862316 h 4641261"/>
              <a:gd name="connsiteX8" fmla="*/ 491914 w 6210326"/>
              <a:gd name="connsiteY8" fmla="*/ 4449170 h 4641261"/>
              <a:gd name="connsiteX9" fmla="*/ 1692917 w 6210326"/>
              <a:gd name="connsiteY9" fmla="*/ 4107976 h 4641261"/>
              <a:gd name="connsiteX10" fmla="*/ 3153228 w 6210326"/>
              <a:gd name="connsiteY10" fmla="*/ 4640239 h 4641261"/>
              <a:gd name="connsiteX11" fmla="*/ 4913790 w 6210326"/>
              <a:gd name="connsiteY11" fmla="*/ 3944203 h 4641261"/>
              <a:gd name="connsiteX12" fmla="*/ 6210326 w 6210326"/>
              <a:gd name="connsiteY12" fmla="*/ 4394579 h 4641261"/>
              <a:gd name="connsiteX0" fmla="*/ 4599890 w 6210326"/>
              <a:gd name="connsiteY0" fmla="*/ 0 h 4641261"/>
              <a:gd name="connsiteX1" fmla="*/ 4518003 w 6210326"/>
              <a:gd name="connsiteY1" fmla="*/ 914399 h 4641261"/>
              <a:gd name="connsiteX2" fmla="*/ 3903855 w 6210326"/>
              <a:gd name="connsiteY2" fmla="*/ 1433015 h 4641261"/>
              <a:gd name="connsiteX3" fmla="*/ 2648260 w 6210326"/>
              <a:gd name="connsiteY3" fmla="*/ 1514901 h 4641261"/>
              <a:gd name="connsiteX4" fmla="*/ 1870339 w 6210326"/>
              <a:gd name="connsiteY4" fmla="*/ 2674960 h 4641261"/>
              <a:gd name="connsiteX5" fmla="*/ 792165 w 6210326"/>
              <a:gd name="connsiteY5" fmla="*/ 3070746 h 4641261"/>
              <a:gd name="connsiteX6" fmla="*/ 573801 w 6210326"/>
              <a:gd name="connsiteY6" fmla="*/ 3425587 h 4641261"/>
              <a:gd name="connsiteX7" fmla="*/ 595 w 6210326"/>
              <a:gd name="connsiteY7" fmla="*/ 3862316 h 4641261"/>
              <a:gd name="connsiteX8" fmla="*/ 491914 w 6210326"/>
              <a:gd name="connsiteY8" fmla="*/ 4449170 h 4641261"/>
              <a:gd name="connsiteX9" fmla="*/ 1692917 w 6210326"/>
              <a:gd name="connsiteY9" fmla="*/ 4107976 h 4641261"/>
              <a:gd name="connsiteX10" fmla="*/ 3153228 w 6210326"/>
              <a:gd name="connsiteY10" fmla="*/ 4640239 h 4641261"/>
              <a:gd name="connsiteX11" fmla="*/ 4913790 w 6210326"/>
              <a:gd name="connsiteY11" fmla="*/ 3944203 h 4641261"/>
              <a:gd name="connsiteX12" fmla="*/ 6210326 w 6210326"/>
              <a:gd name="connsiteY12" fmla="*/ 4394579 h 4641261"/>
              <a:gd name="connsiteX0" fmla="*/ 4599890 w 6210326"/>
              <a:gd name="connsiteY0" fmla="*/ 0 h 4641261"/>
              <a:gd name="connsiteX1" fmla="*/ 4477060 w 6210326"/>
              <a:gd name="connsiteY1" fmla="*/ 1050877 h 4641261"/>
              <a:gd name="connsiteX2" fmla="*/ 3903855 w 6210326"/>
              <a:gd name="connsiteY2" fmla="*/ 1433015 h 4641261"/>
              <a:gd name="connsiteX3" fmla="*/ 2648260 w 6210326"/>
              <a:gd name="connsiteY3" fmla="*/ 1514901 h 4641261"/>
              <a:gd name="connsiteX4" fmla="*/ 1870339 w 6210326"/>
              <a:gd name="connsiteY4" fmla="*/ 2674960 h 4641261"/>
              <a:gd name="connsiteX5" fmla="*/ 792165 w 6210326"/>
              <a:gd name="connsiteY5" fmla="*/ 3070746 h 4641261"/>
              <a:gd name="connsiteX6" fmla="*/ 573801 w 6210326"/>
              <a:gd name="connsiteY6" fmla="*/ 3425587 h 4641261"/>
              <a:gd name="connsiteX7" fmla="*/ 595 w 6210326"/>
              <a:gd name="connsiteY7" fmla="*/ 3862316 h 4641261"/>
              <a:gd name="connsiteX8" fmla="*/ 491914 w 6210326"/>
              <a:gd name="connsiteY8" fmla="*/ 4449170 h 4641261"/>
              <a:gd name="connsiteX9" fmla="*/ 1692917 w 6210326"/>
              <a:gd name="connsiteY9" fmla="*/ 4107976 h 4641261"/>
              <a:gd name="connsiteX10" fmla="*/ 3153228 w 6210326"/>
              <a:gd name="connsiteY10" fmla="*/ 4640239 h 4641261"/>
              <a:gd name="connsiteX11" fmla="*/ 4913790 w 6210326"/>
              <a:gd name="connsiteY11" fmla="*/ 3944203 h 4641261"/>
              <a:gd name="connsiteX12" fmla="*/ 6210326 w 6210326"/>
              <a:gd name="connsiteY12" fmla="*/ 4394579 h 4641261"/>
              <a:gd name="connsiteX0" fmla="*/ 4599890 w 6210326"/>
              <a:gd name="connsiteY0" fmla="*/ 0 h 4641261"/>
              <a:gd name="connsiteX1" fmla="*/ 4477060 w 6210326"/>
              <a:gd name="connsiteY1" fmla="*/ 1050877 h 4641261"/>
              <a:gd name="connsiteX2" fmla="*/ 3903855 w 6210326"/>
              <a:gd name="connsiteY2" fmla="*/ 1433015 h 4641261"/>
              <a:gd name="connsiteX3" fmla="*/ 2648260 w 6210326"/>
              <a:gd name="connsiteY3" fmla="*/ 1514901 h 4641261"/>
              <a:gd name="connsiteX4" fmla="*/ 1870339 w 6210326"/>
              <a:gd name="connsiteY4" fmla="*/ 2674960 h 4641261"/>
              <a:gd name="connsiteX5" fmla="*/ 792165 w 6210326"/>
              <a:gd name="connsiteY5" fmla="*/ 3070746 h 4641261"/>
              <a:gd name="connsiteX6" fmla="*/ 573801 w 6210326"/>
              <a:gd name="connsiteY6" fmla="*/ 3425587 h 4641261"/>
              <a:gd name="connsiteX7" fmla="*/ 595 w 6210326"/>
              <a:gd name="connsiteY7" fmla="*/ 3862316 h 4641261"/>
              <a:gd name="connsiteX8" fmla="*/ 491914 w 6210326"/>
              <a:gd name="connsiteY8" fmla="*/ 4449170 h 4641261"/>
              <a:gd name="connsiteX9" fmla="*/ 1692917 w 6210326"/>
              <a:gd name="connsiteY9" fmla="*/ 4107976 h 4641261"/>
              <a:gd name="connsiteX10" fmla="*/ 3153228 w 6210326"/>
              <a:gd name="connsiteY10" fmla="*/ 4640239 h 4641261"/>
              <a:gd name="connsiteX11" fmla="*/ 4913790 w 6210326"/>
              <a:gd name="connsiteY11" fmla="*/ 3944203 h 4641261"/>
              <a:gd name="connsiteX12" fmla="*/ 6210326 w 6210326"/>
              <a:gd name="connsiteY12" fmla="*/ 4394579 h 4641261"/>
              <a:gd name="connsiteX0" fmla="*/ 4599890 w 6210326"/>
              <a:gd name="connsiteY0" fmla="*/ 0 h 4641261"/>
              <a:gd name="connsiteX1" fmla="*/ 4477060 w 6210326"/>
              <a:gd name="connsiteY1" fmla="*/ 1050877 h 4641261"/>
              <a:gd name="connsiteX2" fmla="*/ 3890208 w 6210326"/>
              <a:gd name="connsiteY2" fmla="*/ 1405719 h 4641261"/>
              <a:gd name="connsiteX3" fmla="*/ 2648260 w 6210326"/>
              <a:gd name="connsiteY3" fmla="*/ 1514901 h 4641261"/>
              <a:gd name="connsiteX4" fmla="*/ 1870339 w 6210326"/>
              <a:gd name="connsiteY4" fmla="*/ 2674960 h 4641261"/>
              <a:gd name="connsiteX5" fmla="*/ 792165 w 6210326"/>
              <a:gd name="connsiteY5" fmla="*/ 3070746 h 4641261"/>
              <a:gd name="connsiteX6" fmla="*/ 573801 w 6210326"/>
              <a:gd name="connsiteY6" fmla="*/ 3425587 h 4641261"/>
              <a:gd name="connsiteX7" fmla="*/ 595 w 6210326"/>
              <a:gd name="connsiteY7" fmla="*/ 3862316 h 4641261"/>
              <a:gd name="connsiteX8" fmla="*/ 491914 w 6210326"/>
              <a:gd name="connsiteY8" fmla="*/ 4449170 h 4641261"/>
              <a:gd name="connsiteX9" fmla="*/ 1692917 w 6210326"/>
              <a:gd name="connsiteY9" fmla="*/ 4107976 h 4641261"/>
              <a:gd name="connsiteX10" fmla="*/ 3153228 w 6210326"/>
              <a:gd name="connsiteY10" fmla="*/ 4640239 h 4641261"/>
              <a:gd name="connsiteX11" fmla="*/ 4913790 w 6210326"/>
              <a:gd name="connsiteY11" fmla="*/ 3944203 h 4641261"/>
              <a:gd name="connsiteX12" fmla="*/ 6210326 w 6210326"/>
              <a:gd name="connsiteY12" fmla="*/ 4394579 h 4641261"/>
              <a:gd name="connsiteX0" fmla="*/ 4599890 w 6210326"/>
              <a:gd name="connsiteY0" fmla="*/ 0 h 4641261"/>
              <a:gd name="connsiteX1" fmla="*/ 3890208 w 6210326"/>
              <a:gd name="connsiteY1" fmla="*/ 1405719 h 4641261"/>
              <a:gd name="connsiteX2" fmla="*/ 2648260 w 6210326"/>
              <a:gd name="connsiteY2" fmla="*/ 1514901 h 4641261"/>
              <a:gd name="connsiteX3" fmla="*/ 1870339 w 6210326"/>
              <a:gd name="connsiteY3" fmla="*/ 2674960 h 4641261"/>
              <a:gd name="connsiteX4" fmla="*/ 792165 w 6210326"/>
              <a:gd name="connsiteY4" fmla="*/ 3070746 h 4641261"/>
              <a:gd name="connsiteX5" fmla="*/ 573801 w 6210326"/>
              <a:gd name="connsiteY5" fmla="*/ 3425587 h 4641261"/>
              <a:gd name="connsiteX6" fmla="*/ 595 w 6210326"/>
              <a:gd name="connsiteY6" fmla="*/ 3862316 h 4641261"/>
              <a:gd name="connsiteX7" fmla="*/ 491914 w 6210326"/>
              <a:gd name="connsiteY7" fmla="*/ 4449170 h 4641261"/>
              <a:gd name="connsiteX8" fmla="*/ 1692917 w 6210326"/>
              <a:gd name="connsiteY8" fmla="*/ 4107976 h 4641261"/>
              <a:gd name="connsiteX9" fmla="*/ 3153228 w 6210326"/>
              <a:gd name="connsiteY9" fmla="*/ 4640239 h 4641261"/>
              <a:gd name="connsiteX10" fmla="*/ 4913790 w 6210326"/>
              <a:gd name="connsiteY10" fmla="*/ 3944203 h 4641261"/>
              <a:gd name="connsiteX11" fmla="*/ 6210326 w 6210326"/>
              <a:gd name="connsiteY11" fmla="*/ 4394579 h 4641261"/>
              <a:gd name="connsiteX0" fmla="*/ 4599890 w 6210326"/>
              <a:gd name="connsiteY0" fmla="*/ 0 h 4641261"/>
              <a:gd name="connsiteX1" fmla="*/ 4340585 w 6210326"/>
              <a:gd name="connsiteY1" fmla="*/ 1160060 h 4641261"/>
              <a:gd name="connsiteX2" fmla="*/ 2648260 w 6210326"/>
              <a:gd name="connsiteY2" fmla="*/ 1514901 h 4641261"/>
              <a:gd name="connsiteX3" fmla="*/ 1870339 w 6210326"/>
              <a:gd name="connsiteY3" fmla="*/ 2674960 h 4641261"/>
              <a:gd name="connsiteX4" fmla="*/ 792165 w 6210326"/>
              <a:gd name="connsiteY4" fmla="*/ 3070746 h 4641261"/>
              <a:gd name="connsiteX5" fmla="*/ 573801 w 6210326"/>
              <a:gd name="connsiteY5" fmla="*/ 3425587 h 4641261"/>
              <a:gd name="connsiteX6" fmla="*/ 595 w 6210326"/>
              <a:gd name="connsiteY6" fmla="*/ 3862316 h 4641261"/>
              <a:gd name="connsiteX7" fmla="*/ 491914 w 6210326"/>
              <a:gd name="connsiteY7" fmla="*/ 4449170 h 4641261"/>
              <a:gd name="connsiteX8" fmla="*/ 1692917 w 6210326"/>
              <a:gd name="connsiteY8" fmla="*/ 4107976 h 4641261"/>
              <a:gd name="connsiteX9" fmla="*/ 3153228 w 6210326"/>
              <a:gd name="connsiteY9" fmla="*/ 4640239 h 4641261"/>
              <a:gd name="connsiteX10" fmla="*/ 4913790 w 6210326"/>
              <a:gd name="connsiteY10" fmla="*/ 3944203 h 4641261"/>
              <a:gd name="connsiteX11" fmla="*/ 6210326 w 6210326"/>
              <a:gd name="connsiteY11" fmla="*/ 4394579 h 4641261"/>
              <a:gd name="connsiteX0" fmla="*/ 4599890 w 6210326"/>
              <a:gd name="connsiteY0" fmla="*/ 0 h 4641261"/>
              <a:gd name="connsiteX1" fmla="*/ 4340585 w 6210326"/>
              <a:gd name="connsiteY1" fmla="*/ 1160060 h 4641261"/>
              <a:gd name="connsiteX2" fmla="*/ 2648260 w 6210326"/>
              <a:gd name="connsiteY2" fmla="*/ 1569492 h 4641261"/>
              <a:gd name="connsiteX3" fmla="*/ 1870339 w 6210326"/>
              <a:gd name="connsiteY3" fmla="*/ 2674960 h 4641261"/>
              <a:gd name="connsiteX4" fmla="*/ 792165 w 6210326"/>
              <a:gd name="connsiteY4" fmla="*/ 3070746 h 4641261"/>
              <a:gd name="connsiteX5" fmla="*/ 573801 w 6210326"/>
              <a:gd name="connsiteY5" fmla="*/ 3425587 h 4641261"/>
              <a:gd name="connsiteX6" fmla="*/ 595 w 6210326"/>
              <a:gd name="connsiteY6" fmla="*/ 3862316 h 4641261"/>
              <a:gd name="connsiteX7" fmla="*/ 491914 w 6210326"/>
              <a:gd name="connsiteY7" fmla="*/ 4449170 h 4641261"/>
              <a:gd name="connsiteX8" fmla="*/ 1692917 w 6210326"/>
              <a:gd name="connsiteY8" fmla="*/ 4107976 h 4641261"/>
              <a:gd name="connsiteX9" fmla="*/ 3153228 w 6210326"/>
              <a:gd name="connsiteY9" fmla="*/ 4640239 h 4641261"/>
              <a:gd name="connsiteX10" fmla="*/ 4913790 w 6210326"/>
              <a:gd name="connsiteY10" fmla="*/ 3944203 h 4641261"/>
              <a:gd name="connsiteX11" fmla="*/ 6210326 w 6210326"/>
              <a:gd name="connsiteY11" fmla="*/ 4394579 h 4641261"/>
              <a:gd name="connsiteX0" fmla="*/ 4599890 w 6210326"/>
              <a:gd name="connsiteY0" fmla="*/ 0 h 4641261"/>
              <a:gd name="connsiteX1" fmla="*/ 4340585 w 6210326"/>
              <a:gd name="connsiteY1" fmla="*/ 1160060 h 4641261"/>
              <a:gd name="connsiteX2" fmla="*/ 2552725 w 6210326"/>
              <a:gd name="connsiteY2" fmla="*/ 1583140 h 4641261"/>
              <a:gd name="connsiteX3" fmla="*/ 1870339 w 6210326"/>
              <a:gd name="connsiteY3" fmla="*/ 2674960 h 4641261"/>
              <a:gd name="connsiteX4" fmla="*/ 792165 w 6210326"/>
              <a:gd name="connsiteY4" fmla="*/ 3070746 h 4641261"/>
              <a:gd name="connsiteX5" fmla="*/ 573801 w 6210326"/>
              <a:gd name="connsiteY5" fmla="*/ 3425587 h 4641261"/>
              <a:gd name="connsiteX6" fmla="*/ 595 w 6210326"/>
              <a:gd name="connsiteY6" fmla="*/ 3862316 h 4641261"/>
              <a:gd name="connsiteX7" fmla="*/ 491914 w 6210326"/>
              <a:gd name="connsiteY7" fmla="*/ 4449170 h 4641261"/>
              <a:gd name="connsiteX8" fmla="*/ 1692917 w 6210326"/>
              <a:gd name="connsiteY8" fmla="*/ 4107976 h 4641261"/>
              <a:gd name="connsiteX9" fmla="*/ 3153228 w 6210326"/>
              <a:gd name="connsiteY9" fmla="*/ 4640239 h 4641261"/>
              <a:gd name="connsiteX10" fmla="*/ 4913790 w 6210326"/>
              <a:gd name="connsiteY10" fmla="*/ 3944203 h 4641261"/>
              <a:gd name="connsiteX11" fmla="*/ 6210326 w 6210326"/>
              <a:gd name="connsiteY11" fmla="*/ 4394579 h 4641261"/>
              <a:gd name="connsiteX0" fmla="*/ 4599890 w 6210326"/>
              <a:gd name="connsiteY0" fmla="*/ 0 h 4641261"/>
              <a:gd name="connsiteX1" fmla="*/ 4340585 w 6210326"/>
              <a:gd name="connsiteY1" fmla="*/ 1160060 h 4641261"/>
              <a:gd name="connsiteX2" fmla="*/ 2552725 w 6210326"/>
              <a:gd name="connsiteY2" fmla="*/ 1583140 h 4641261"/>
              <a:gd name="connsiteX3" fmla="*/ 1856692 w 6210326"/>
              <a:gd name="connsiteY3" fmla="*/ 2688607 h 4641261"/>
              <a:gd name="connsiteX4" fmla="*/ 792165 w 6210326"/>
              <a:gd name="connsiteY4" fmla="*/ 3070746 h 4641261"/>
              <a:gd name="connsiteX5" fmla="*/ 573801 w 6210326"/>
              <a:gd name="connsiteY5" fmla="*/ 3425587 h 4641261"/>
              <a:gd name="connsiteX6" fmla="*/ 595 w 6210326"/>
              <a:gd name="connsiteY6" fmla="*/ 3862316 h 4641261"/>
              <a:gd name="connsiteX7" fmla="*/ 491914 w 6210326"/>
              <a:gd name="connsiteY7" fmla="*/ 4449170 h 4641261"/>
              <a:gd name="connsiteX8" fmla="*/ 1692917 w 6210326"/>
              <a:gd name="connsiteY8" fmla="*/ 4107976 h 4641261"/>
              <a:gd name="connsiteX9" fmla="*/ 3153228 w 6210326"/>
              <a:gd name="connsiteY9" fmla="*/ 4640239 h 4641261"/>
              <a:gd name="connsiteX10" fmla="*/ 4913790 w 6210326"/>
              <a:gd name="connsiteY10" fmla="*/ 3944203 h 4641261"/>
              <a:gd name="connsiteX11" fmla="*/ 6210326 w 6210326"/>
              <a:gd name="connsiteY11" fmla="*/ 4394579 h 4641261"/>
              <a:gd name="connsiteX0" fmla="*/ 4599890 w 6210326"/>
              <a:gd name="connsiteY0" fmla="*/ 0 h 4641261"/>
              <a:gd name="connsiteX1" fmla="*/ 4340585 w 6210326"/>
              <a:gd name="connsiteY1" fmla="*/ 1160060 h 4641261"/>
              <a:gd name="connsiteX2" fmla="*/ 2552725 w 6210326"/>
              <a:gd name="connsiteY2" fmla="*/ 1583140 h 4641261"/>
              <a:gd name="connsiteX3" fmla="*/ 1856692 w 6210326"/>
              <a:gd name="connsiteY3" fmla="*/ 2688607 h 4641261"/>
              <a:gd name="connsiteX4" fmla="*/ 792165 w 6210326"/>
              <a:gd name="connsiteY4" fmla="*/ 3070746 h 4641261"/>
              <a:gd name="connsiteX5" fmla="*/ 573801 w 6210326"/>
              <a:gd name="connsiteY5" fmla="*/ 3425587 h 4641261"/>
              <a:gd name="connsiteX6" fmla="*/ 595 w 6210326"/>
              <a:gd name="connsiteY6" fmla="*/ 3862316 h 4641261"/>
              <a:gd name="connsiteX7" fmla="*/ 491914 w 6210326"/>
              <a:gd name="connsiteY7" fmla="*/ 4449170 h 4641261"/>
              <a:gd name="connsiteX8" fmla="*/ 1692917 w 6210326"/>
              <a:gd name="connsiteY8" fmla="*/ 4107976 h 4641261"/>
              <a:gd name="connsiteX9" fmla="*/ 3153228 w 6210326"/>
              <a:gd name="connsiteY9" fmla="*/ 4640239 h 4641261"/>
              <a:gd name="connsiteX10" fmla="*/ 4913790 w 6210326"/>
              <a:gd name="connsiteY10" fmla="*/ 3944203 h 4641261"/>
              <a:gd name="connsiteX11" fmla="*/ 6210326 w 6210326"/>
              <a:gd name="connsiteY11" fmla="*/ 4394579 h 4641261"/>
              <a:gd name="connsiteX0" fmla="*/ 4599890 w 6210326"/>
              <a:gd name="connsiteY0" fmla="*/ 0 h 4641104"/>
              <a:gd name="connsiteX1" fmla="*/ 4340585 w 6210326"/>
              <a:gd name="connsiteY1" fmla="*/ 1160060 h 4641104"/>
              <a:gd name="connsiteX2" fmla="*/ 2552725 w 6210326"/>
              <a:gd name="connsiteY2" fmla="*/ 1583140 h 4641104"/>
              <a:gd name="connsiteX3" fmla="*/ 1856692 w 6210326"/>
              <a:gd name="connsiteY3" fmla="*/ 2688607 h 4641104"/>
              <a:gd name="connsiteX4" fmla="*/ 792165 w 6210326"/>
              <a:gd name="connsiteY4" fmla="*/ 3070746 h 4641104"/>
              <a:gd name="connsiteX5" fmla="*/ 573801 w 6210326"/>
              <a:gd name="connsiteY5" fmla="*/ 3425587 h 4641104"/>
              <a:gd name="connsiteX6" fmla="*/ 595 w 6210326"/>
              <a:gd name="connsiteY6" fmla="*/ 3862316 h 4641104"/>
              <a:gd name="connsiteX7" fmla="*/ 491914 w 6210326"/>
              <a:gd name="connsiteY7" fmla="*/ 4449170 h 4641104"/>
              <a:gd name="connsiteX8" fmla="*/ 1692917 w 6210326"/>
              <a:gd name="connsiteY8" fmla="*/ 4107976 h 4641104"/>
              <a:gd name="connsiteX9" fmla="*/ 3153228 w 6210326"/>
              <a:gd name="connsiteY9" fmla="*/ 4640239 h 4641104"/>
              <a:gd name="connsiteX10" fmla="*/ 4995677 w 6210326"/>
              <a:gd name="connsiteY10" fmla="*/ 3957851 h 4641104"/>
              <a:gd name="connsiteX11" fmla="*/ 6210326 w 6210326"/>
              <a:gd name="connsiteY11" fmla="*/ 4394579 h 4641104"/>
              <a:gd name="connsiteX0" fmla="*/ 4599890 w 6210326"/>
              <a:gd name="connsiteY0" fmla="*/ 0 h 4641104"/>
              <a:gd name="connsiteX1" fmla="*/ 4340585 w 6210326"/>
              <a:gd name="connsiteY1" fmla="*/ 1160060 h 4641104"/>
              <a:gd name="connsiteX2" fmla="*/ 2552725 w 6210326"/>
              <a:gd name="connsiteY2" fmla="*/ 1583140 h 4641104"/>
              <a:gd name="connsiteX3" fmla="*/ 1856692 w 6210326"/>
              <a:gd name="connsiteY3" fmla="*/ 2688607 h 4641104"/>
              <a:gd name="connsiteX4" fmla="*/ 792165 w 6210326"/>
              <a:gd name="connsiteY4" fmla="*/ 3070746 h 4641104"/>
              <a:gd name="connsiteX5" fmla="*/ 573801 w 6210326"/>
              <a:gd name="connsiteY5" fmla="*/ 3425587 h 4641104"/>
              <a:gd name="connsiteX6" fmla="*/ 595 w 6210326"/>
              <a:gd name="connsiteY6" fmla="*/ 3862316 h 4641104"/>
              <a:gd name="connsiteX7" fmla="*/ 491914 w 6210326"/>
              <a:gd name="connsiteY7" fmla="*/ 4449170 h 4641104"/>
              <a:gd name="connsiteX8" fmla="*/ 1692917 w 6210326"/>
              <a:gd name="connsiteY8" fmla="*/ 4107976 h 4641104"/>
              <a:gd name="connsiteX9" fmla="*/ 3153228 w 6210326"/>
              <a:gd name="connsiteY9" fmla="*/ 4640239 h 4641104"/>
              <a:gd name="connsiteX10" fmla="*/ 4995677 w 6210326"/>
              <a:gd name="connsiteY10" fmla="*/ 3957851 h 4641104"/>
              <a:gd name="connsiteX11" fmla="*/ 6210326 w 6210326"/>
              <a:gd name="connsiteY11" fmla="*/ 4394579 h 4641104"/>
              <a:gd name="connsiteX0" fmla="*/ 4599890 w 6210326"/>
              <a:gd name="connsiteY0" fmla="*/ 0 h 4640248"/>
              <a:gd name="connsiteX1" fmla="*/ 4340585 w 6210326"/>
              <a:gd name="connsiteY1" fmla="*/ 1160060 h 4640248"/>
              <a:gd name="connsiteX2" fmla="*/ 2552725 w 6210326"/>
              <a:gd name="connsiteY2" fmla="*/ 1583140 h 4640248"/>
              <a:gd name="connsiteX3" fmla="*/ 1856692 w 6210326"/>
              <a:gd name="connsiteY3" fmla="*/ 2688607 h 4640248"/>
              <a:gd name="connsiteX4" fmla="*/ 792165 w 6210326"/>
              <a:gd name="connsiteY4" fmla="*/ 3070746 h 4640248"/>
              <a:gd name="connsiteX5" fmla="*/ 573801 w 6210326"/>
              <a:gd name="connsiteY5" fmla="*/ 3425587 h 4640248"/>
              <a:gd name="connsiteX6" fmla="*/ 595 w 6210326"/>
              <a:gd name="connsiteY6" fmla="*/ 3862316 h 4640248"/>
              <a:gd name="connsiteX7" fmla="*/ 491914 w 6210326"/>
              <a:gd name="connsiteY7" fmla="*/ 4449170 h 4640248"/>
              <a:gd name="connsiteX8" fmla="*/ 1692917 w 6210326"/>
              <a:gd name="connsiteY8" fmla="*/ 4107976 h 4640248"/>
              <a:gd name="connsiteX9" fmla="*/ 3153228 w 6210326"/>
              <a:gd name="connsiteY9" fmla="*/ 4640239 h 4640248"/>
              <a:gd name="connsiteX10" fmla="*/ 4941086 w 6210326"/>
              <a:gd name="connsiteY10" fmla="*/ 4121624 h 4640248"/>
              <a:gd name="connsiteX11" fmla="*/ 6210326 w 6210326"/>
              <a:gd name="connsiteY11" fmla="*/ 4394579 h 4640248"/>
              <a:gd name="connsiteX0" fmla="*/ 4599890 w 6210326"/>
              <a:gd name="connsiteY0" fmla="*/ 0 h 4640248"/>
              <a:gd name="connsiteX1" fmla="*/ 4340585 w 6210326"/>
              <a:gd name="connsiteY1" fmla="*/ 1160060 h 4640248"/>
              <a:gd name="connsiteX2" fmla="*/ 2552725 w 6210326"/>
              <a:gd name="connsiteY2" fmla="*/ 1583140 h 4640248"/>
              <a:gd name="connsiteX3" fmla="*/ 1856692 w 6210326"/>
              <a:gd name="connsiteY3" fmla="*/ 2688607 h 4640248"/>
              <a:gd name="connsiteX4" fmla="*/ 792165 w 6210326"/>
              <a:gd name="connsiteY4" fmla="*/ 3070746 h 4640248"/>
              <a:gd name="connsiteX5" fmla="*/ 573801 w 6210326"/>
              <a:gd name="connsiteY5" fmla="*/ 3425587 h 4640248"/>
              <a:gd name="connsiteX6" fmla="*/ 595 w 6210326"/>
              <a:gd name="connsiteY6" fmla="*/ 3862316 h 4640248"/>
              <a:gd name="connsiteX7" fmla="*/ 491914 w 6210326"/>
              <a:gd name="connsiteY7" fmla="*/ 4449170 h 4640248"/>
              <a:gd name="connsiteX8" fmla="*/ 1692917 w 6210326"/>
              <a:gd name="connsiteY8" fmla="*/ 4107976 h 4640248"/>
              <a:gd name="connsiteX9" fmla="*/ 3153228 w 6210326"/>
              <a:gd name="connsiteY9" fmla="*/ 4640239 h 4640248"/>
              <a:gd name="connsiteX10" fmla="*/ 4941086 w 6210326"/>
              <a:gd name="connsiteY10" fmla="*/ 4121624 h 4640248"/>
              <a:gd name="connsiteX11" fmla="*/ 6210326 w 6210326"/>
              <a:gd name="connsiteY11" fmla="*/ 4394579 h 4640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10326" h="4640248">
                <a:moveTo>
                  <a:pt x="4599890" y="0"/>
                </a:moveTo>
                <a:cubicBezTo>
                  <a:pt x="4452040" y="292858"/>
                  <a:pt x="4681779" y="896203"/>
                  <a:pt x="4340585" y="1160060"/>
                </a:cubicBezTo>
                <a:cubicBezTo>
                  <a:pt x="3999391" y="1423917"/>
                  <a:pt x="2966707" y="1328382"/>
                  <a:pt x="2552725" y="1583140"/>
                </a:cubicBezTo>
                <a:cubicBezTo>
                  <a:pt x="2138743" y="1837898"/>
                  <a:pt x="2150119" y="2440673"/>
                  <a:pt x="1856692" y="2688607"/>
                </a:cubicBezTo>
                <a:cubicBezTo>
                  <a:pt x="1563265" y="2936541"/>
                  <a:pt x="1005980" y="2947916"/>
                  <a:pt x="792165" y="3070746"/>
                </a:cubicBezTo>
                <a:cubicBezTo>
                  <a:pt x="578350" y="3193576"/>
                  <a:pt x="705729" y="3293659"/>
                  <a:pt x="573801" y="3425587"/>
                </a:cubicBezTo>
                <a:cubicBezTo>
                  <a:pt x="441873" y="3557515"/>
                  <a:pt x="14243" y="3691719"/>
                  <a:pt x="595" y="3862316"/>
                </a:cubicBezTo>
                <a:cubicBezTo>
                  <a:pt x="-13053" y="4032913"/>
                  <a:pt x="209860" y="4408227"/>
                  <a:pt x="491914" y="4449170"/>
                </a:cubicBezTo>
                <a:cubicBezTo>
                  <a:pt x="773968" y="4490113"/>
                  <a:pt x="1249365" y="4076131"/>
                  <a:pt x="1692917" y="4107976"/>
                </a:cubicBezTo>
                <a:cubicBezTo>
                  <a:pt x="2136469" y="4139821"/>
                  <a:pt x="2611867" y="4637964"/>
                  <a:pt x="3153228" y="4640239"/>
                </a:cubicBezTo>
                <a:cubicBezTo>
                  <a:pt x="3694589" y="4642514"/>
                  <a:pt x="4520280" y="4255827"/>
                  <a:pt x="4941086" y="4121624"/>
                </a:cubicBezTo>
                <a:cubicBezTo>
                  <a:pt x="5361892" y="3987421"/>
                  <a:pt x="5922586" y="4375244"/>
                  <a:pt x="6210326" y="4394579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7" name="รูปแบบอิสระ: รูปร่าง 76">
            <a:extLst>
              <a:ext uri="{FF2B5EF4-FFF2-40B4-BE49-F238E27FC236}">
                <a16:creationId xmlns:a16="http://schemas.microsoft.com/office/drawing/2014/main" id="{84926E22-C99D-4DAB-B875-12F4B302A26D}"/>
              </a:ext>
            </a:extLst>
          </p:cNvPr>
          <p:cNvSpPr/>
          <p:nvPr/>
        </p:nvSpPr>
        <p:spPr>
          <a:xfrm>
            <a:off x="7794920" y="696033"/>
            <a:ext cx="4392534" cy="3963583"/>
          </a:xfrm>
          <a:custGeom>
            <a:avLst/>
            <a:gdLst>
              <a:gd name="connsiteX0" fmla="*/ 3556853 w 3556853"/>
              <a:gd name="connsiteY0" fmla="*/ 3357349 h 3780543"/>
              <a:gd name="connsiteX1" fmla="*/ 2396793 w 3556853"/>
              <a:gd name="connsiteY1" fmla="*/ 3330054 h 3780543"/>
              <a:gd name="connsiteX2" fmla="*/ 813653 w 3556853"/>
              <a:gd name="connsiteY2" fmla="*/ 3780430 h 3780543"/>
              <a:gd name="connsiteX3" fmla="*/ 63026 w 3556853"/>
              <a:gd name="connsiteY3" fmla="*/ 3357349 h 3780543"/>
              <a:gd name="connsiteX4" fmla="*/ 281390 w 3556853"/>
              <a:gd name="connsiteY4" fmla="*/ 2006221 h 3780543"/>
              <a:gd name="connsiteX5" fmla="*/ 2178429 w 3556853"/>
              <a:gd name="connsiteY5" fmla="*/ 1487606 h 3780543"/>
              <a:gd name="connsiteX6" fmla="*/ 2342202 w 3556853"/>
              <a:gd name="connsiteY6" fmla="*/ 0 h 3780543"/>
              <a:gd name="connsiteX7" fmla="*/ 2342202 w 3556853"/>
              <a:gd name="connsiteY7" fmla="*/ 0 h 3780543"/>
              <a:gd name="connsiteX0" fmla="*/ 3588989 w 3588989"/>
              <a:gd name="connsiteY0" fmla="*/ 3357349 h 3780565"/>
              <a:gd name="connsiteX1" fmla="*/ 2428929 w 3588989"/>
              <a:gd name="connsiteY1" fmla="*/ 3330054 h 3780565"/>
              <a:gd name="connsiteX2" fmla="*/ 845789 w 3588989"/>
              <a:gd name="connsiteY2" fmla="*/ 3780430 h 3780565"/>
              <a:gd name="connsiteX3" fmla="*/ 95162 w 3588989"/>
              <a:gd name="connsiteY3" fmla="*/ 3357349 h 3780565"/>
              <a:gd name="connsiteX4" fmla="*/ 245287 w 3588989"/>
              <a:gd name="connsiteY4" fmla="*/ 1869744 h 3780565"/>
              <a:gd name="connsiteX5" fmla="*/ 2210565 w 3588989"/>
              <a:gd name="connsiteY5" fmla="*/ 1487606 h 3780565"/>
              <a:gd name="connsiteX6" fmla="*/ 2374338 w 3588989"/>
              <a:gd name="connsiteY6" fmla="*/ 0 h 3780565"/>
              <a:gd name="connsiteX7" fmla="*/ 2374338 w 3588989"/>
              <a:gd name="connsiteY7" fmla="*/ 0 h 3780565"/>
              <a:gd name="connsiteX0" fmla="*/ 3575752 w 3575752"/>
              <a:gd name="connsiteY0" fmla="*/ 3357349 h 3780565"/>
              <a:gd name="connsiteX1" fmla="*/ 2415692 w 3575752"/>
              <a:gd name="connsiteY1" fmla="*/ 3330054 h 3780565"/>
              <a:gd name="connsiteX2" fmla="*/ 832552 w 3575752"/>
              <a:gd name="connsiteY2" fmla="*/ 3780430 h 3780565"/>
              <a:gd name="connsiteX3" fmla="*/ 81925 w 3575752"/>
              <a:gd name="connsiteY3" fmla="*/ 3357349 h 3780565"/>
              <a:gd name="connsiteX4" fmla="*/ 232050 w 3575752"/>
              <a:gd name="connsiteY4" fmla="*/ 1869744 h 3780565"/>
              <a:gd name="connsiteX5" fmla="*/ 1965316 w 3575752"/>
              <a:gd name="connsiteY5" fmla="*/ 1241946 h 3780565"/>
              <a:gd name="connsiteX6" fmla="*/ 2361101 w 3575752"/>
              <a:gd name="connsiteY6" fmla="*/ 0 h 3780565"/>
              <a:gd name="connsiteX7" fmla="*/ 2361101 w 3575752"/>
              <a:gd name="connsiteY7" fmla="*/ 0 h 3780565"/>
              <a:gd name="connsiteX0" fmla="*/ 3584214 w 3584214"/>
              <a:gd name="connsiteY0" fmla="*/ 3357349 h 3780565"/>
              <a:gd name="connsiteX1" fmla="*/ 2424154 w 3584214"/>
              <a:gd name="connsiteY1" fmla="*/ 3330054 h 3780565"/>
              <a:gd name="connsiteX2" fmla="*/ 841014 w 3584214"/>
              <a:gd name="connsiteY2" fmla="*/ 3780430 h 3780565"/>
              <a:gd name="connsiteX3" fmla="*/ 90387 w 3584214"/>
              <a:gd name="connsiteY3" fmla="*/ 3357349 h 3780565"/>
              <a:gd name="connsiteX4" fmla="*/ 240512 w 3584214"/>
              <a:gd name="connsiteY4" fmla="*/ 1869744 h 3780565"/>
              <a:gd name="connsiteX5" fmla="*/ 2123903 w 3584214"/>
              <a:gd name="connsiteY5" fmla="*/ 1146412 h 3780565"/>
              <a:gd name="connsiteX6" fmla="*/ 2369563 w 3584214"/>
              <a:gd name="connsiteY6" fmla="*/ 0 h 3780565"/>
              <a:gd name="connsiteX7" fmla="*/ 2369563 w 3584214"/>
              <a:gd name="connsiteY7" fmla="*/ 0 h 3780565"/>
              <a:gd name="connsiteX0" fmla="*/ 3695915 w 3695915"/>
              <a:gd name="connsiteY0" fmla="*/ 3357349 h 3458870"/>
              <a:gd name="connsiteX1" fmla="*/ 2535855 w 3695915"/>
              <a:gd name="connsiteY1" fmla="*/ 3330054 h 3458870"/>
              <a:gd name="connsiteX2" fmla="*/ 202088 w 3695915"/>
              <a:gd name="connsiteY2" fmla="*/ 3357349 h 3458870"/>
              <a:gd name="connsiteX3" fmla="*/ 352213 w 3695915"/>
              <a:gd name="connsiteY3" fmla="*/ 1869744 h 3458870"/>
              <a:gd name="connsiteX4" fmla="*/ 2235604 w 3695915"/>
              <a:gd name="connsiteY4" fmla="*/ 1146412 h 3458870"/>
              <a:gd name="connsiteX5" fmla="*/ 2481264 w 3695915"/>
              <a:gd name="connsiteY5" fmla="*/ 0 h 3458870"/>
              <a:gd name="connsiteX6" fmla="*/ 2481264 w 3695915"/>
              <a:gd name="connsiteY6" fmla="*/ 0 h 3458870"/>
              <a:gd name="connsiteX0" fmla="*/ 3614612 w 3614612"/>
              <a:gd name="connsiteY0" fmla="*/ 3357349 h 3622699"/>
              <a:gd name="connsiteX1" fmla="*/ 2454552 w 3614612"/>
              <a:gd name="connsiteY1" fmla="*/ 3330054 h 3622699"/>
              <a:gd name="connsiteX2" fmla="*/ 243615 w 3614612"/>
              <a:gd name="connsiteY2" fmla="*/ 3548417 h 3622699"/>
              <a:gd name="connsiteX3" fmla="*/ 270910 w 3614612"/>
              <a:gd name="connsiteY3" fmla="*/ 1869744 h 3622699"/>
              <a:gd name="connsiteX4" fmla="*/ 2154301 w 3614612"/>
              <a:gd name="connsiteY4" fmla="*/ 1146412 h 3622699"/>
              <a:gd name="connsiteX5" fmla="*/ 2399961 w 3614612"/>
              <a:gd name="connsiteY5" fmla="*/ 0 h 3622699"/>
              <a:gd name="connsiteX6" fmla="*/ 2399961 w 3614612"/>
              <a:gd name="connsiteY6" fmla="*/ 0 h 3622699"/>
              <a:gd name="connsiteX0" fmla="*/ 3614612 w 3614612"/>
              <a:gd name="connsiteY0" fmla="*/ 3357349 h 3605646"/>
              <a:gd name="connsiteX1" fmla="*/ 2454552 w 3614612"/>
              <a:gd name="connsiteY1" fmla="*/ 3330054 h 3605646"/>
              <a:gd name="connsiteX2" fmla="*/ 243615 w 3614612"/>
              <a:gd name="connsiteY2" fmla="*/ 3548417 h 3605646"/>
              <a:gd name="connsiteX3" fmla="*/ 270910 w 3614612"/>
              <a:gd name="connsiteY3" fmla="*/ 2129052 h 3605646"/>
              <a:gd name="connsiteX4" fmla="*/ 2154301 w 3614612"/>
              <a:gd name="connsiteY4" fmla="*/ 1146412 h 3605646"/>
              <a:gd name="connsiteX5" fmla="*/ 2399961 w 3614612"/>
              <a:gd name="connsiteY5" fmla="*/ 0 h 3605646"/>
              <a:gd name="connsiteX6" fmla="*/ 2399961 w 3614612"/>
              <a:gd name="connsiteY6" fmla="*/ 0 h 3605646"/>
              <a:gd name="connsiteX0" fmla="*/ 3477730 w 3477730"/>
              <a:gd name="connsiteY0" fmla="*/ 3357349 h 3556513"/>
              <a:gd name="connsiteX1" fmla="*/ 2317670 w 3477730"/>
              <a:gd name="connsiteY1" fmla="*/ 3330054 h 3556513"/>
              <a:gd name="connsiteX2" fmla="*/ 393336 w 3477730"/>
              <a:gd name="connsiteY2" fmla="*/ 3493826 h 3556513"/>
              <a:gd name="connsiteX3" fmla="*/ 134028 w 3477730"/>
              <a:gd name="connsiteY3" fmla="*/ 2129052 h 3556513"/>
              <a:gd name="connsiteX4" fmla="*/ 2017419 w 3477730"/>
              <a:gd name="connsiteY4" fmla="*/ 1146412 h 3556513"/>
              <a:gd name="connsiteX5" fmla="*/ 2263079 w 3477730"/>
              <a:gd name="connsiteY5" fmla="*/ 0 h 3556513"/>
              <a:gd name="connsiteX6" fmla="*/ 2263079 w 3477730"/>
              <a:gd name="connsiteY6" fmla="*/ 0 h 3556513"/>
              <a:gd name="connsiteX0" fmla="*/ 3482551 w 3482551"/>
              <a:gd name="connsiteY0" fmla="*/ 3357349 h 3522887"/>
              <a:gd name="connsiteX1" fmla="*/ 2445321 w 3482551"/>
              <a:gd name="connsiteY1" fmla="*/ 3084394 h 3522887"/>
              <a:gd name="connsiteX2" fmla="*/ 398157 w 3482551"/>
              <a:gd name="connsiteY2" fmla="*/ 3493826 h 3522887"/>
              <a:gd name="connsiteX3" fmla="*/ 138849 w 3482551"/>
              <a:gd name="connsiteY3" fmla="*/ 2129052 h 3522887"/>
              <a:gd name="connsiteX4" fmla="*/ 2022240 w 3482551"/>
              <a:gd name="connsiteY4" fmla="*/ 1146412 h 3522887"/>
              <a:gd name="connsiteX5" fmla="*/ 2267900 w 3482551"/>
              <a:gd name="connsiteY5" fmla="*/ 0 h 3522887"/>
              <a:gd name="connsiteX6" fmla="*/ 2267900 w 3482551"/>
              <a:gd name="connsiteY6" fmla="*/ 0 h 3522887"/>
              <a:gd name="connsiteX0" fmla="*/ 3482551 w 3482551"/>
              <a:gd name="connsiteY0" fmla="*/ 3480179 h 3522046"/>
              <a:gd name="connsiteX1" fmla="*/ 2445321 w 3482551"/>
              <a:gd name="connsiteY1" fmla="*/ 3084394 h 3522046"/>
              <a:gd name="connsiteX2" fmla="*/ 398157 w 3482551"/>
              <a:gd name="connsiteY2" fmla="*/ 3493826 h 3522046"/>
              <a:gd name="connsiteX3" fmla="*/ 138849 w 3482551"/>
              <a:gd name="connsiteY3" fmla="*/ 2129052 h 3522046"/>
              <a:gd name="connsiteX4" fmla="*/ 2022240 w 3482551"/>
              <a:gd name="connsiteY4" fmla="*/ 1146412 h 3522046"/>
              <a:gd name="connsiteX5" fmla="*/ 2267900 w 3482551"/>
              <a:gd name="connsiteY5" fmla="*/ 0 h 3522046"/>
              <a:gd name="connsiteX6" fmla="*/ 2267900 w 3482551"/>
              <a:gd name="connsiteY6" fmla="*/ 0 h 3522046"/>
              <a:gd name="connsiteX0" fmla="*/ 3468612 w 3468612"/>
              <a:gd name="connsiteY0" fmla="*/ 3480179 h 3548415"/>
              <a:gd name="connsiteX1" fmla="*/ 2431382 w 3468612"/>
              <a:gd name="connsiteY1" fmla="*/ 3084394 h 3548415"/>
              <a:gd name="connsiteX2" fmla="*/ 425161 w 3468612"/>
              <a:gd name="connsiteY2" fmla="*/ 3521122 h 3548415"/>
              <a:gd name="connsiteX3" fmla="*/ 124910 w 3468612"/>
              <a:gd name="connsiteY3" fmla="*/ 2129052 h 3548415"/>
              <a:gd name="connsiteX4" fmla="*/ 2008301 w 3468612"/>
              <a:gd name="connsiteY4" fmla="*/ 1146412 h 3548415"/>
              <a:gd name="connsiteX5" fmla="*/ 2253961 w 3468612"/>
              <a:gd name="connsiteY5" fmla="*/ 0 h 3548415"/>
              <a:gd name="connsiteX6" fmla="*/ 2253961 w 3468612"/>
              <a:gd name="connsiteY6" fmla="*/ 0 h 3548415"/>
              <a:gd name="connsiteX0" fmla="*/ 3386809 w 3386809"/>
              <a:gd name="connsiteY0" fmla="*/ 3480179 h 3542337"/>
              <a:gd name="connsiteX1" fmla="*/ 2349579 w 3386809"/>
              <a:gd name="connsiteY1" fmla="*/ 3084394 h 3542337"/>
              <a:gd name="connsiteX2" fmla="*/ 343358 w 3386809"/>
              <a:gd name="connsiteY2" fmla="*/ 3521122 h 3542337"/>
              <a:gd name="connsiteX3" fmla="*/ 152289 w 3386809"/>
              <a:gd name="connsiteY3" fmla="*/ 2265529 h 3542337"/>
              <a:gd name="connsiteX4" fmla="*/ 1926498 w 3386809"/>
              <a:gd name="connsiteY4" fmla="*/ 1146412 h 3542337"/>
              <a:gd name="connsiteX5" fmla="*/ 2172158 w 3386809"/>
              <a:gd name="connsiteY5" fmla="*/ 0 h 3542337"/>
              <a:gd name="connsiteX6" fmla="*/ 2172158 w 3386809"/>
              <a:gd name="connsiteY6" fmla="*/ 0 h 3542337"/>
              <a:gd name="connsiteX0" fmla="*/ 3391761 w 3391761"/>
              <a:gd name="connsiteY0" fmla="*/ 3480179 h 3542337"/>
              <a:gd name="connsiteX1" fmla="*/ 2354531 w 3391761"/>
              <a:gd name="connsiteY1" fmla="*/ 3084394 h 3542337"/>
              <a:gd name="connsiteX2" fmla="*/ 348310 w 3391761"/>
              <a:gd name="connsiteY2" fmla="*/ 3521122 h 3542337"/>
              <a:gd name="connsiteX3" fmla="*/ 157241 w 3391761"/>
              <a:gd name="connsiteY3" fmla="*/ 2265529 h 3542337"/>
              <a:gd name="connsiteX4" fmla="*/ 1999689 w 3391761"/>
              <a:gd name="connsiteY4" fmla="*/ 1282889 h 3542337"/>
              <a:gd name="connsiteX5" fmla="*/ 2177110 w 3391761"/>
              <a:gd name="connsiteY5" fmla="*/ 0 h 3542337"/>
              <a:gd name="connsiteX6" fmla="*/ 2177110 w 3391761"/>
              <a:gd name="connsiteY6" fmla="*/ 0 h 3542337"/>
              <a:gd name="connsiteX0" fmla="*/ 3391761 w 3391761"/>
              <a:gd name="connsiteY0" fmla="*/ 3480179 h 3542337"/>
              <a:gd name="connsiteX1" fmla="*/ 2354531 w 3391761"/>
              <a:gd name="connsiteY1" fmla="*/ 3084394 h 3542337"/>
              <a:gd name="connsiteX2" fmla="*/ 348310 w 3391761"/>
              <a:gd name="connsiteY2" fmla="*/ 3521122 h 3542337"/>
              <a:gd name="connsiteX3" fmla="*/ 157241 w 3391761"/>
              <a:gd name="connsiteY3" fmla="*/ 2265529 h 3542337"/>
              <a:gd name="connsiteX4" fmla="*/ 1999689 w 3391761"/>
              <a:gd name="connsiteY4" fmla="*/ 1282889 h 3542337"/>
              <a:gd name="connsiteX5" fmla="*/ 2177110 w 3391761"/>
              <a:gd name="connsiteY5" fmla="*/ 0 h 3542337"/>
              <a:gd name="connsiteX6" fmla="*/ 2122519 w 3391761"/>
              <a:gd name="connsiteY6" fmla="*/ 0 h 3542337"/>
              <a:gd name="connsiteX0" fmla="*/ 3380874 w 3380874"/>
              <a:gd name="connsiteY0" fmla="*/ 3480179 h 3542337"/>
              <a:gd name="connsiteX1" fmla="*/ 2343644 w 3380874"/>
              <a:gd name="connsiteY1" fmla="*/ 3084394 h 3542337"/>
              <a:gd name="connsiteX2" fmla="*/ 337423 w 3380874"/>
              <a:gd name="connsiteY2" fmla="*/ 3521122 h 3542337"/>
              <a:gd name="connsiteX3" fmla="*/ 146354 w 3380874"/>
              <a:gd name="connsiteY3" fmla="*/ 2265529 h 3542337"/>
              <a:gd name="connsiteX4" fmla="*/ 1838676 w 3380874"/>
              <a:gd name="connsiteY4" fmla="*/ 1201002 h 3542337"/>
              <a:gd name="connsiteX5" fmla="*/ 2166223 w 3380874"/>
              <a:gd name="connsiteY5" fmla="*/ 0 h 3542337"/>
              <a:gd name="connsiteX6" fmla="*/ 2111632 w 3380874"/>
              <a:gd name="connsiteY6" fmla="*/ 0 h 3542337"/>
              <a:gd name="connsiteX0" fmla="*/ 3506368 w 3506368"/>
              <a:gd name="connsiteY0" fmla="*/ 3480179 h 3552269"/>
              <a:gd name="connsiteX1" fmla="*/ 2469138 w 3506368"/>
              <a:gd name="connsiteY1" fmla="*/ 3084394 h 3552269"/>
              <a:gd name="connsiteX2" fmla="*/ 462917 w 3506368"/>
              <a:gd name="connsiteY2" fmla="*/ 3521122 h 3552269"/>
              <a:gd name="connsiteX3" fmla="*/ 108075 w 3506368"/>
              <a:gd name="connsiteY3" fmla="*/ 2047165 h 3552269"/>
              <a:gd name="connsiteX4" fmla="*/ 1964170 w 3506368"/>
              <a:gd name="connsiteY4" fmla="*/ 1201002 h 3552269"/>
              <a:gd name="connsiteX5" fmla="*/ 2291717 w 3506368"/>
              <a:gd name="connsiteY5" fmla="*/ 0 h 3552269"/>
              <a:gd name="connsiteX6" fmla="*/ 2237126 w 3506368"/>
              <a:gd name="connsiteY6" fmla="*/ 0 h 3552269"/>
              <a:gd name="connsiteX0" fmla="*/ 3654654 w 3654654"/>
              <a:gd name="connsiteY0" fmla="*/ 3480179 h 3671201"/>
              <a:gd name="connsiteX1" fmla="*/ 2617424 w 3654654"/>
              <a:gd name="connsiteY1" fmla="*/ 3084394 h 3671201"/>
              <a:gd name="connsiteX2" fmla="*/ 270009 w 3654654"/>
              <a:gd name="connsiteY2" fmla="*/ 3643952 h 3671201"/>
              <a:gd name="connsiteX3" fmla="*/ 256361 w 3654654"/>
              <a:gd name="connsiteY3" fmla="*/ 2047165 h 3671201"/>
              <a:gd name="connsiteX4" fmla="*/ 2112456 w 3654654"/>
              <a:gd name="connsiteY4" fmla="*/ 1201002 h 3671201"/>
              <a:gd name="connsiteX5" fmla="*/ 2440003 w 3654654"/>
              <a:gd name="connsiteY5" fmla="*/ 0 h 3671201"/>
              <a:gd name="connsiteX6" fmla="*/ 2385412 w 3654654"/>
              <a:gd name="connsiteY6" fmla="*/ 0 h 3671201"/>
              <a:gd name="connsiteX0" fmla="*/ 3696956 w 3696956"/>
              <a:gd name="connsiteY0" fmla="*/ 3480179 h 3657938"/>
              <a:gd name="connsiteX1" fmla="*/ 2659726 w 3696956"/>
              <a:gd name="connsiteY1" fmla="*/ 3084394 h 3657938"/>
              <a:gd name="connsiteX2" fmla="*/ 244072 w 3696956"/>
              <a:gd name="connsiteY2" fmla="*/ 3630305 h 3657938"/>
              <a:gd name="connsiteX3" fmla="*/ 298663 w 3696956"/>
              <a:gd name="connsiteY3" fmla="*/ 2047165 h 3657938"/>
              <a:gd name="connsiteX4" fmla="*/ 2154758 w 3696956"/>
              <a:gd name="connsiteY4" fmla="*/ 1201002 h 3657938"/>
              <a:gd name="connsiteX5" fmla="*/ 2482305 w 3696956"/>
              <a:gd name="connsiteY5" fmla="*/ 0 h 3657938"/>
              <a:gd name="connsiteX6" fmla="*/ 2427714 w 3696956"/>
              <a:gd name="connsiteY6" fmla="*/ 0 h 3657938"/>
              <a:gd name="connsiteX0" fmla="*/ 3731408 w 3731408"/>
              <a:gd name="connsiteY0" fmla="*/ 3480179 h 3653293"/>
              <a:gd name="connsiteX1" fmla="*/ 2694178 w 3731408"/>
              <a:gd name="connsiteY1" fmla="*/ 3084394 h 3653293"/>
              <a:gd name="connsiteX2" fmla="*/ 278524 w 3731408"/>
              <a:gd name="connsiteY2" fmla="*/ 3630305 h 3653293"/>
              <a:gd name="connsiteX3" fmla="*/ 264876 w 3731408"/>
              <a:gd name="connsiteY3" fmla="*/ 2156347 h 3653293"/>
              <a:gd name="connsiteX4" fmla="*/ 2189210 w 3731408"/>
              <a:gd name="connsiteY4" fmla="*/ 1201002 h 3653293"/>
              <a:gd name="connsiteX5" fmla="*/ 2516757 w 3731408"/>
              <a:gd name="connsiteY5" fmla="*/ 0 h 3653293"/>
              <a:gd name="connsiteX6" fmla="*/ 2462166 w 3731408"/>
              <a:gd name="connsiteY6" fmla="*/ 0 h 3653293"/>
              <a:gd name="connsiteX0" fmla="*/ 3577833 w 3577833"/>
              <a:gd name="connsiteY0" fmla="*/ 3480179 h 3653293"/>
              <a:gd name="connsiteX1" fmla="*/ 2540603 w 3577833"/>
              <a:gd name="connsiteY1" fmla="*/ 3084394 h 3653293"/>
              <a:gd name="connsiteX2" fmla="*/ 479791 w 3577833"/>
              <a:gd name="connsiteY2" fmla="*/ 3630305 h 3653293"/>
              <a:gd name="connsiteX3" fmla="*/ 111301 w 3577833"/>
              <a:gd name="connsiteY3" fmla="*/ 2156347 h 3653293"/>
              <a:gd name="connsiteX4" fmla="*/ 2035635 w 3577833"/>
              <a:gd name="connsiteY4" fmla="*/ 1201002 h 3653293"/>
              <a:gd name="connsiteX5" fmla="*/ 2363182 w 3577833"/>
              <a:gd name="connsiteY5" fmla="*/ 0 h 3653293"/>
              <a:gd name="connsiteX6" fmla="*/ 2308591 w 3577833"/>
              <a:gd name="connsiteY6" fmla="*/ 0 h 3653293"/>
              <a:gd name="connsiteX0" fmla="*/ 3646485 w 3646485"/>
              <a:gd name="connsiteY0" fmla="*/ 3480179 h 3644891"/>
              <a:gd name="connsiteX1" fmla="*/ 2609255 w 3646485"/>
              <a:gd name="connsiteY1" fmla="*/ 3084394 h 3644891"/>
              <a:gd name="connsiteX2" fmla="*/ 548443 w 3646485"/>
              <a:gd name="connsiteY2" fmla="*/ 3630305 h 3644891"/>
              <a:gd name="connsiteX3" fmla="*/ 98067 w 3646485"/>
              <a:gd name="connsiteY3" fmla="*/ 2374711 h 3644891"/>
              <a:gd name="connsiteX4" fmla="*/ 2104287 w 3646485"/>
              <a:gd name="connsiteY4" fmla="*/ 1201002 h 3644891"/>
              <a:gd name="connsiteX5" fmla="*/ 2431834 w 3646485"/>
              <a:gd name="connsiteY5" fmla="*/ 0 h 3644891"/>
              <a:gd name="connsiteX6" fmla="*/ 2377243 w 3646485"/>
              <a:gd name="connsiteY6" fmla="*/ 0 h 3644891"/>
              <a:gd name="connsiteX0" fmla="*/ 3646485 w 3646485"/>
              <a:gd name="connsiteY0" fmla="*/ 3480179 h 3657938"/>
              <a:gd name="connsiteX1" fmla="*/ 2609255 w 3646485"/>
              <a:gd name="connsiteY1" fmla="*/ 3084394 h 3657938"/>
              <a:gd name="connsiteX2" fmla="*/ 548443 w 3646485"/>
              <a:gd name="connsiteY2" fmla="*/ 3630305 h 3657938"/>
              <a:gd name="connsiteX3" fmla="*/ 98067 w 3646485"/>
              <a:gd name="connsiteY3" fmla="*/ 2047164 h 3657938"/>
              <a:gd name="connsiteX4" fmla="*/ 2104287 w 3646485"/>
              <a:gd name="connsiteY4" fmla="*/ 1201002 h 3657938"/>
              <a:gd name="connsiteX5" fmla="*/ 2431834 w 3646485"/>
              <a:gd name="connsiteY5" fmla="*/ 0 h 3657938"/>
              <a:gd name="connsiteX6" fmla="*/ 2377243 w 3646485"/>
              <a:gd name="connsiteY6" fmla="*/ 0 h 3657938"/>
              <a:gd name="connsiteX0" fmla="*/ 3646485 w 3646485"/>
              <a:gd name="connsiteY0" fmla="*/ 3480179 h 3657938"/>
              <a:gd name="connsiteX1" fmla="*/ 2609255 w 3646485"/>
              <a:gd name="connsiteY1" fmla="*/ 3084394 h 3657938"/>
              <a:gd name="connsiteX2" fmla="*/ 548443 w 3646485"/>
              <a:gd name="connsiteY2" fmla="*/ 3630305 h 3657938"/>
              <a:gd name="connsiteX3" fmla="*/ 98067 w 3646485"/>
              <a:gd name="connsiteY3" fmla="*/ 2047164 h 3657938"/>
              <a:gd name="connsiteX4" fmla="*/ 2104287 w 3646485"/>
              <a:gd name="connsiteY4" fmla="*/ 1201002 h 3657938"/>
              <a:gd name="connsiteX5" fmla="*/ 2431834 w 3646485"/>
              <a:gd name="connsiteY5" fmla="*/ 0 h 3657938"/>
              <a:gd name="connsiteX0" fmla="*/ 3646485 w 3646485"/>
              <a:gd name="connsiteY0" fmla="*/ 3480179 h 3657938"/>
              <a:gd name="connsiteX1" fmla="*/ 2609255 w 3646485"/>
              <a:gd name="connsiteY1" fmla="*/ 3084394 h 3657938"/>
              <a:gd name="connsiteX2" fmla="*/ 548443 w 3646485"/>
              <a:gd name="connsiteY2" fmla="*/ 3630305 h 3657938"/>
              <a:gd name="connsiteX3" fmla="*/ 98067 w 3646485"/>
              <a:gd name="connsiteY3" fmla="*/ 2047164 h 3657938"/>
              <a:gd name="connsiteX4" fmla="*/ 2104287 w 3646485"/>
              <a:gd name="connsiteY4" fmla="*/ 1201002 h 3657938"/>
              <a:gd name="connsiteX5" fmla="*/ 2349947 w 3646485"/>
              <a:gd name="connsiteY5" fmla="*/ 0 h 3657938"/>
              <a:gd name="connsiteX0" fmla="*/ 3640652 w 3640652"/>
              <a:gd name="connsiteY0" fmla="*/ 3480179 h 3657938"/>
              <a:gd name="connsiteX1" fmla="*/ 2603422 w 3640652"/>
              <a:gd name="connsiteY1" fmla="*/ 3084394 h 3657938"/>
              <a:gd name="connsiteX2" fmla="*/ 542610 w 3640652"/>
              <a:gd name="connsiteY2" fmla="*/ 3630305 h 3657938"/>
              <a:gd name="connsiteX3" fmla="*/ 92234 w 3640652"/>
              <a:gd name="connsiteY3" fmla="*/ 2047164 h 3657938"/>
              <a:gd name="connsiteX4" fmla="*/ 2016568 w 3640652"/>
              <a:gd name="connsiteY4" fmla="*/ 1241945 h 3657938"/>
              <a:gd name="connsiteX5" fmla="*/ 2344114 w 3640652"/>
              <a:gd name="connsiteY5" fmla="*/ 0 h 3657938"/>
              <a:gd name="connsiteX0" fmla="*/ 3640652 w 3640652"/>
              <a:gd name="connsiteY0" fmla="*/ 3480179 h 3676908"/>
              <a:gd name="connsiteX1" fmla="*/ 2603422 w 3640652"/>
              <a:gd name="connsiteY1" fmla="*/ 3275462 h 3676908"/>
              <a:gd name="connsiteX2" fmla="*/ 542610 w 3640652"/>
              <a:gd name="connsiteY2" fmla="*/ 3630305 h 3676908"/>
              <a:gd name="connsiteX3" fmla="*/ 92234 w 3640652"/>
              <a:gd name="connsiteY3" fmla="*/ 2047164 h 3676908"/>
              <a:gd name="connsiteX4" fmla="*/ 2016568 w 3640652"/>
              <a:gd name="connsiteY4" fmla="*/ 1241945 h 3676908"/>
              <a:gd name="connsiteX5" fmla="*/ 2344114 w 3640652"/>
              <a:gd name="connsiteY5" fmla="*/ 0 h 3676908"/>
              <a:gd name="connsiteX0" fmla="*/ 3610899 w 3610899"/>
              <a:gd name="connsiteY0" fmla="*/ 3480179 h 3911678"/>
              <a:gd name="connsiteX1" fmla="*/ 2573669 w 3610899"/>
              <a:gd name="connsiteY1" fmla="*/ 3275462 h 3911678"/>
              <a:gd name="connsiteX2" fmla="*/ 662982 w 3610899"/>
              <a:gd name="connsiteY2" fmla="*/ 3875964 h 3911678"/>
              <a:gd name="connsiteX3" fmla="*/ 62481 w 3610899"/>
              <a:gd name="connsiteY3" fmla="*/ 2047164 h 3911678"/>
              <a:gd name="connsiteX4" fmla="*/ 1986815 w 3610899"/>
              <a:gd name="connsiteY4" fmla="*/ 1241945 h 3911678"/>
              <a:gd name="connsiteX5" fmla="*/ 2314361 w 3610899"/>
              <a:gd name="connsiteY5" fmla="*/ 0 h 3911678"/>
              <a:gd name="connsiteX0" fmla="*/ 3955293 w 3955293"/>
              <a:gd name="connsiteY0" fmla="*/ 3480179 h 3876139"/>
              <a:gd name="connsiteX1" fmla="*/ 2918063 w 3955293"/>
              <a:gd name="connsiteY1" fmla="*/ 3275462 h 3876139"/>
              <a:gd name="connsiteX2" fmla="*/ 1007376 w 3955293"/>
              <a:gd name="connsiteY2" fmla="*/ 3875964 h 3876139"/>
              <a:gd name="connsiteX3" fmla="*/ 38383 w 3955293"/>
              <a:gd name="connsiteY3" fmla="*/ 3207225 h 3876139"/>
              <a:gd name="connsiteX4" fmla="*/ 406875 w 3955293"/>
              <a:gd name="connsiteY4" fmla="*/ 2047164 h 3876139"/>
              <a:gd name="connsiteX5" fmla="*/ 2331209 w 3955293"/>
              <a:gd name="connsiteY5" fmla="*/ 1241945 h 3876139"/>
              <a:gd name="connsiteX6" fmla="*/ 2658755 w 3955293"/>
              <a:gd name="connsiteY6" fmla="*/ 0 h 3876139"/>
              <a:gd name="connsiteX0" fmla="*/ 3931677 w 3931677"/>
              <a:gd name="connsiteY0" fmla="*/ 3480179 h 3876139"/>
              <a:gd name="connsiteX1" fmla="*/ 2894447 w 3931677"/>
              <a:gd name="connsiteY1" fmla="*/ 3275462 h 3876139"/>
              <a:gd name="connsiteX2" fmla="*/ 983760 w 3931677"/>
              <a:gd name="connsiteY2" fmla="*/ 3875964 h 3876139"/>
              <a:gd name="connsiteX3" fmla="*/ 14767 w 3931677"/>
              <a:gd name="connsiteY3" fmla="*/ 3207225 h 3876139"/>
              <a:gd name="connsiteX4" fmla="*/ 724453 w 3931677"/>
              <a:gd name="connsiteY4" fmla="*/ 1856096 h 3876139"/>
              <a:gd name="connsiteX5" fmla="*/ 2307593 w 3931677"/>
              <a:gd name="connsiteY5" fmla="*/ 1241945 h 3876139"/>
              <a:gd name="connsiteX6" fmla="*/ 2635139 w 3931677"/>
              <a:gd name="connsiteY6" fmla="*/ 0 h 3876139"/>
              <a:gd name="connsiteX0" fmla="*/ 3931677 w 3931677"/>
              <a:gd name="connsiteY0" fmla="*/ 3480179 h 3848851"/>
              <a:gd name="connsiteX1" fmla="*/ 2894447 w 3931677"/>
              <a:gd name="connsiteY1" fmla="*/ 3275462 h 3848851"/>
              <a:gd name="connsiteX2" fmla="*/ 1065646 w 3931677"/>
              <a:gd name="connsiteY2" fmla="*/ 3848669 h 3848851"/>
              <a:gd name="connsiteX3" fmla="*/ 14767 w 3931677"/>
              <a:gd name="connsiteY3" fmla="*/ 3207225 h 3848851"/>
              <a:gd name="connsiteX4" fmla="*/ 724453 w 3931677"/>
              <a:gd name="connsiteY4" fmla="*/ 1856096 h 3848851"/>
              <a:gd name="connsiteX5" fmla="*/ 2307593 w 3931677"/>
              <a:gd name="connsiteY5" fmla="*/ 1241945 h 3848851"/>
              <a:gd name="connsiteX6" fmla="*/ 2635139 w 3931677"/>
              <a:gd name="connsiteY6" fmla="*/ 0 h 3848851"/>
              <a:gd name="connsiteX0" fmla="*/ 3931677 w 3931677"/>
              <a:gd name="connsiteY0" fmla="*/ 3780430 h 3848836"/>
              <a:gd name="connsiteX1" fmla="*/ 2894447 w 3931677"/>
              <a:gd name="connsiteY1" fmla="*/ 3275462 h 3848836"/>
              <a:gd name="connsiteX2" fmla="*/ 1065646 w 3931677"/>
              <a:gd name="connsiteY2" fmla="*/ 3848669 h 3848836"/>
              <a:gd name="connsiteX3" fmla="*/ 14767 w 3931677"/>
              <a:gd name="connsiteY3" fmla="*/ 3207225 h 3848836"/>
              <a:gd name="connsiteX4" fmla="*/ 724453 w 3931677"/>
              <a:gd name="connsiteY4" fmla="*/ 1856096 h 3848836"/>
              <a:gd name="connsiteX5" fmla="*/ 2307593 w 3931677"/>
              <a:gd name="connsiteY5" fmla="*/ 1241945 h 3848836"/>
              <a:gd name="connsiteX6" fmla="*/ 2635139 w 3931677"/>
              <a:gd name="connsiteY6" fmla="*/ 0 h 3848836"/>
              <a:gd name="connsiteX0" fmla="*/ 3931677 w 3931677"/>
              <a:gd name="connsiteY0" fmla="*/ 3780430 h 3850478"/>
              <a:gd name="connsiteX1" fmla="*/ 2949038 w 3931677"/>
              <a:gd name="connsiteY1" fmla="*/ 3411939 h 3850478"/>
              <a:gd name="connsiteX2" fmla="*/ 1065646 w 3931677"/>
              <a:gd name="connsiteY2" fmla="*/ 3848669 h 3850478"/>
              <a:gd name="connsiteX3" fmla="*/ 14767 w 3931677"/>
              <a:gd name="connsiteY3" fmla="*/ 3207225 h 3850478"/>
              <a:gd name="connsiteX4" fmla="*/ 724453 w 3931677"/>
              <a:gd name="connsiteY4" fmla="*/ 1856096 h 3850478"/>
              <a:gd name="connsiteX5" fmla="*/ 2307593 w 3931677"/>
              <a:gd name="connsiteY5" fmla="*/ 1241945 h 3850478"/>
              <a:gd name="connsiteX6" fmla="*/ 2635139 w 3931677"/>
              <a:gd name="connsiteY6" fmla="*/ 0 h 3850478"/>
              <a:gd name="connsiteX0" fmla="*/ 3786174 w 3786174"/>
              <a:gd name="connsiteY0" fmla="*/ 3780430 h 3849089"/>
              <a:gd name="connsiteX1" fmla="*/ 2803535 w 3786174"/>
              <a:gd name="connsiteY1" fmla="*/ 3411939 h 3849089"/>
              <a:gd name="connsiteX2" fmla="*/ 920143 w 3786174"/>
              <a:gd name="connsiteY2" fmla="*/ 3848669 h 3849089"/>
              <a:gd name="connsiteX3" fmla="*/ 19389 w 3786174"/>
              <a:gd name="connsiteY3" fmla="*/ 3316407 h 3849089"/>
              <a:gd name="connsiteX4" fmla="*/ 578950 w 3786174"/>
              <a:gd name="connsiteY4" fmla="*/ 1856096 h 3849089"/>
              <a:gd name="connsiteX5" fmla="*/ 2162090 w 3786174"/>
              <a:gd name="connsiteY5" fmla="*/ 1241945 h 3849089"/>
              <a:gd name="connsiteX6" fmla="*/ 2489636 w 3786174"/>
              <a:gd name="connsiteY6" fmla="*/ 0 h 3849089"/>
              <a:gd name="connsiteX0" fmla="*/ 3790960 w 3790960"/>
              <a:gd name="connsiteY0" fmla="*/ 3780430 h 3849089"/>
              <a:gd name="connsiteX1" fmla="*/ 2808321 w 3790960"/>
              <a:gd name="connsiteY1" fmla="*/ 3411939 h 3849089"/>
              <a:gd name="connsiteX2" fmla="*/ 924929 w 3790960"/>
              <a:gd name="connsiteY2" fmla="*/ 3848669 h 3849089"/>
              <a:gd name="connsiteX3" fmla="*/ 24175 w 3790960"/>
              <a:gd name="connsiteY3" fmla="*/ 3316407 h 3849089"/>
              <a:gd name="connsiteX4" fmla="*/ 501850 w 3790960"/>
              <a:gd name="connsiteY4" fmla="*/ 2019869 h 3849089"/>
              <a:gd name="connsiteX5" fmla="*/ 2166876 w 3790960"/>
              <a:gd name="connsiteY5" fmla="*/ 1241945 h 3849089"/>
              <a:gd name="connsiteX6" fmla="*/ 2494422 w 3790960"/>
              <a:gd name="connsiteY6" fmla="*/ 0 h 3849089"/>
              <a:gd name="connsiteX0" fmla="*/ 3790960 w 3790960"/>
              <a:gd name="connsiteY0" fmla="*/ 3780430 h 3890003"/>
              <a:gd name="connsiteX1" fmla="*/ 2808321 w 3790960"/>
              <a:gd name="connsiteY1" fmla="*/ 3411939 h 3890003"/>
              <a:gd name="connsiteX2" fmla="*/ 924929 w 3790960"/>
              <a:gd name="connsiteY2" fmla="*/ 3889612 h 3890003"/>
              <a:gd name="connsiteX3" fmla="*/ 24175 w 3790960"/>
              <a:gd name="connsiteY3" fmla="*/ 3316407 h 3890003"/>
              <a:gd name="connsiteX4" fmla="*/ 501850 w 3790960"/>
              <a:gd name="connsiteY4" fmla="*/ 2019869 h 3890003"/>
              <a:gd name="connsiteX5" fmla="*/ 2166876 w 3790960"/>
              <a:gd name="connsiteY5" fmla="*/ 1241945 h 3890003"/>
              <a:gd name="connsiteX6" fmla="*/ 2494422 w 3790960"/>
              <a:gd name="connsiteY6" fmla="*/ 0 h 3890003"/>
              <a:gd name="connsiteX0" fmla="*/ 3792237 w 3792237"/>
              <a:gd name="connsiteY0" fmla="*/ 3780430 h 3890003"/>
              <a:gd name="connsiteX1" fmla="*/ 2809598 w 3792237"/>
              <a:gd name="connsiteY1" fmla="*/ 3411939 h 3890003"/>
              <a:gd name="connsiteX2" fmla="*/ 926206 w 3792237"/>
              <a:gd name="connsiteY2" fmla="*/ 3889612 h 3890003"/>
              <a:gd name="connsiteX3" fmla="*/ 25452 w 3792237"/>
              <a:gd name="connsiteY3" fmla="*/ 3316407 h 3890003"/>
              <a:gd name="connsiteX4" fmla="*/ 503127 w 3792237"/>
              <a:gd name="connsiteY4" fmla="*/ 2019869 h 3890003"/>
              <a:gd name="connsiteX5" fmla="*/ 2277335 w 3792237"/>
              <a:gd name="connsiteY5" fmla="*/ 1187354 h 3890003"/>
              <a:gd name="connsiteX6" fmla="*/ 2495699 w 3792237"/>
              <a:gd name="connsiteY6" fmla="*/ 0 h 3890003"/>
              <a:gd name="connsiteX0" fmla="*/ 3792237 w 3792237"/>
              <a:gd name="connsiteY0" fmla="*/ 3780430 h 3889803"/>
              <a:gd name="connsiteX1" fmla="*/ 2768655 w 3792237"/>
              <a:gd name="connsiteY1" fmla="*/ 3384643 h 3889803"/>
              <a:gd name="connsiteX2" fmla="*/ 926206 w 3792237"/>
              <a:gd name="connsiteY2" fmla="*/ 3889612 h 3889803"/>
              <a:gd name="connsiteX3" fmla="*/ 25452 w 3792237"/>
              <a:gd name="connsiteY3" fmla="*/ 3316407 h 3889803"/>
              <a:gd name="connsiteX4" fmla="*/ 503127 w 3792237"/>
              <a:gd name="connsiteY4" fmla="*/ 2019869 h 3889803"/>
              <a:gd name="connsiteX5" fmla="*/ 2277335 w 3792237"/>
              <a:gd name="connsiteY5" fmla="*/ 1187354 h 3889803"/>
              <a:gd name="connsiteX6" fmla="*/ 2495699 w 3792237"/>
              <a:gd name="connsiteY6" fmla="*/ 0 h 3889803"/>
              <a:gd name="connsiteX0" fmla="*/ 3805884 w 3805884"/>
              <a:gd name="connsiteY0" fmla="*/ 3630305 h 3889813"/>
              <a:gd name="connsiteX1" fmla="*/ 2768655 w 3805884"/>
              <a:gd name="connsiteY1" fmla="*/ 3384643 h 3889813"/>
              <a:gd name="connsiteX2" fmla="*/ 926206 w 3805884"/>
              <a:gd name="connsiteY2" fmla="*/ 3889612 h 3889813"/>
              <a:gd name="connsiteX3" fmla="*/ 25452 w 3805884"/>
              <a:gd name="connsiteY3" fmla="*/ 3316407 h 3889813"/>
              <a:gd name="connsiteX4" fmla="*/ 503127 w 3805884"/>
              <a:gd name="connsiteY4" fmla="*/ 2019869 h 3889813"/>
              <a:gd name="connsiteX5" fmla="*/ 2277335 w 3805884"/>
              <a:gd name="connsiteY5" fmla="*/ 1187354 h 3889813"/>
              <a:gd name="connsiteX6" fmla="*/ 2495699 w 3805884"/>
              <a:gd name="connsiteY6" fmla="*/ 0 h 3889813"/>
              <a:gd name="connsiteX0" fmla="*/ 3805884 w 3805884"/>
              <a:gd name="connsiteY0" fmla="*/ 3630305 h 3889813"/>
              <a:gd name="connsiteX1" fmla="*/ 2768655 w 3805884"/>
              <a:gd name="connsiteY1" fmla="*/ 3384643 h 3889813"/>
              <a:gd name="connsiteX2" fmla="*/ 926206 w 3805884"/>
              <a:gd name="connsiteY2" fmla="*/ 3889612 h 3889813"/>
              <a:gd name="connsiteX3" fmla="*/ 25452 w 3805884"/>
              <a:gd name="connsiteY3" fmla="*/ 3316407 h 3889813"/>
              <a:gd name="connsiteX4" fmla="*/ 503127 w 3805884"/>
              <a:gd name="connsiteY4" fmla="*/ 2019869 h 3889813"/>
              <a:gd name="connsiteX5" fmla="*/ 2277335 w 3805884"/>
              <a:gd name="connsiteY5" fmla="*/ 1187354 h 3889813"/>
              <a:gd name="connsiteX6" fmla="*/ 2495699 w 3805884"/>
              <a:gd name="connsiteY6" fmla="*/ 0 h 3889813"/>
              <a:gd name="connsiteX0" fmla="*/ 3805884 w 3805884"/>
              <a:gd name="connsiteY0" fmla="*/ 3630305 h 3890162"/>
              <a:gd name="connsiteX1" fmla="*/ 2755007 w 3805884"/>
              <a:gd name="connsiteY1" fmla="*/ 3425586 h 3890162"/>
              <a:gd name="connsiteX2" fmla="*/ 926206 w 3805884"/>
              <a:gd name="connsiteY2" fmla="*/ 3889612 h 3890162"/>
              <a:gd name="connsiteX3" fmla="*/ 25452 w 3805884"/>
              <a:gd name="connsiteY3" fmla="*/ 3316407 h 3890162"/>
              <a:gd name="connsiteX4" fmla="*/ 503127 w 3805884"/>
              <a:gd name="connsiteY4" fmla="*/ 2019869 h 3890162"/>
              <a:gd name="connsiteX5" fmla="*/ 2277335 w 3805884"/>
              <a:gd name="connsiteY5" fmla="*/ 1187354 h 3890162"/>
              <a:gd name="connsiteX6" fmla="*/ 2495699 w 3805884"/>
              <a:gd name="connsiteY6" fmla="*/ 0 h 3890162"/>
              <a:gd name="connsiteX0" fmla="*/ 4001586 w 4001586"/>
              <a:gd name="connsiteY0" fmla="*/ 3630305 h 3896217"/>
              <a:gd name="connsiteX1" fmla="*/ 2950709 w 4001586"/>
              <a:gd name="connsiteY1" fmla="*/ 3425586 h 3896217"/>
              <a:gd name="connsiteX2" fmla="*/ 1121908 w 4001586"/>
              <a:gd name="connsiteY2" fmla="*/ 3889612 h 3896217"/>
              <a:gd name="connsiteX3" fmla="*/ 16437 w 4001586"/>
              <a:gd name="connsiteY3" fmla="*/ 3575715 h 3896217"/>
              <a:gd name="connsiteX4" fmla="*/ 698829 w 4001586"/>
              <a:gd name="connsiteY4" fmla="*/ 2019869 h 3896217"/>
              <a:gd name="connsiteX5" fmla="*/ 2473037 w 4001586"/>
              <a:gd name="connsiteY5" fmla="*/ 1187354 h 3896217"/>
              <a:gd name="connsiteX6" fmla="*/ 2691401 w 4001586"/>
              <a:gd name="connsiteY6" fmla="*/ 0 h 3896217"/>
              <a:gd name="connsiteX0" fmla="*/ 4001586 w 4001586"/>
              <a:gd name="connsiteY0" fmla="*/ 3630305 h 4028505"/>
              <a:gd name="connsiteX1" fmla="*/ 2950709 w 4001586"/>
              <a:gd name="connsiteY1" fmla="*/ 3425586 h 4028505"/>
              <a:gd name="connsiteX2" fmla="*/ 1108261 w 4001586"/>
              <a:gd name="connsiteY2" fmla="*/ 4026089 h 4028505"/>
              <a:gd name="connsiteX3" fmla="*/ 16437 w 4001586"/>
              <a:gd name="connsiteY3" fmla="*/ 3575715 h 4028505"/>
              <a:gd name="connsiteX4" fmla="*/ 698829 w 4001586"/>
              <a:gd name="connsiteY4" fmla="*/ 2019869 h 4028505"/>
              <a:gd name="connsiteX5" fmla="*/ 2473037 w 4001586"/>
              <a:gd name="connsiteY5" fmla="*/ 1187354 h 4028505"/>
              <a:gd name="connsiteX6" fmla="*/ 2691401 w 4001586"/>
              <a:gd name="connsiteY6" fmla="*/ 0 h 4028505"/>
              <a:gd name="connsiteX0" fmla="*/ 4001586 w 4001586"/>
              <a:gd name="connsiteY0" fmla="*/ 3630305 h 4026528"/>
              <a:gd name="connsiteX1" fmla="*/ 2950709 w 4001586"/>
              <a:gd name="connsiteY1" fmla="*/ 3425586 h 4026528"/>
              <a:gd name="connsiteX2" fmla="*/ 1108261 w 4001586"/>
              <a:gd name="connsiteY2" fmla="*/ 4026089 h 4026528"/>
              <a:gd name="connsiteX3" fmla="*/ 16437 w 4001586"/>
              <a:gd name="connsiteY3" fmla="*/ 3316408 h 4026528"/>
              <a:gd name="connsiteX4" fmla="*/ 698829 w 4001586"/>
              <a:gd name="connsiteY4" fmla="*/ 2019869 h 4026528"/>
              <a:gd name="connsiteX5" fmla="*/ 2473037 w 4001586"/>
              <a:gd name="connsiteY5" fmla="*/ 1187354 h 4026528"/>
              <a:gd name="connsiteX6" fmla="*/ 2691401 w 4001586"/>
              <a:gd name="connsiteY6" fmla="*/ 0 h 4026528"/>
              <a:gd name="connsiteX0" fmla="*/ 3992834 w 3992834"/>
              <a:gd name="connsiteY0" fmla="*/ 3630305 h 4026703"/>
              <a:gd name="connsiteX1" fmla="*/ 2941957 w 3992834"/>
              <a:gd name="connsiteY1" fmla="*/ 3425586 h 4026703"/>
              <a:gd name="connsiteX2" fmla="*/ 1099509 w 3992834"/>
              <a:gd name="connsiteY2" fmla="*/ 4026089 h 4026703"/>
              <a:gd name="connsiteX3" fmla="*/ 499004 w 3992834"/>
              <a:gd name="connsiteY3" fmla="*/ 3534772 h 4026703"/>
              <a:gd name="connsiteX4" fmla="*/ 7685 w 3992834"/>
              <a:gd name="connsiteY4" fmla="*/ 3316408 h 4026703"/>
              <a:gd name="connsiteX5" fmla="*/ 690077 w 3992834"/>
              <a:gd name="connsiteY5" fmla="*/ 2019869 h 4026703"/>
              <a:gd name="connsiteX6" fmla="*/ 2464285 w 3992834"/>
              <a:gd name="connsiteY6" fmla="*/ 1187354 h 4026703"/>
              <a:gd name="connsiteX7" fmla="*/ 2682649 w 3992834"/>
              <a:gd name="connsiteY7" fmla="*/ 0 h 4026703"/>
              <a:gd name="connsiteX0" fmla="*/ 4168004 w 4168004"/>
              <a:gd name="connsiteY0" fmla="*/ 3630305 h 4026703"/>
              <a:gd name="connsiteX1" fmla="*/ 3117127 w 4168004"/>
              <a:gd name="connsiteY1" fmla="*/ 3425586 h 4026703"/>
              <a:gd name="connsiteX2" fmla="*/ 1274679 w 4168004"/>
              <a:gd name="connsiteY2" fmla="*/ 4026089 h 4026703"/>
              <a:gd name="connsiteX3" fmla="*/ 674174 w 4168004"/>
              <a:gd name="connsiteY3" fmla="*/ 3534772 h 4026703"/>
              <a:gd name="connsiteX4" fmla="*/ 5435 w 4168004"/>
              <a:gd name="connsiteY4" fmla="*/ 3316408 h 4026703"/>
              <a:gd name="connsiteX5" fmla="*/ 865247 w 4168004"/>
              <a:gd name="connsiteY5" fmla="*/ 2019869 h 4026703"/>
              <a:gd name="connsiteX6" fmla="*/ 2639455 w 4168004"/>
              <a:gd name="connsiteY6" fmla="*/ 1187354 h 4026703"/>
              <a:gd name="connsiteX7" fmla="*/ 2857819 w 4168004"/>
              <a:gd name="connsiteY7" fmla="*/ 0 h 4026703"/>
              <a:gd name="connsiteX0" fmla="*/ 4168543 w 4168543"/>
              <a:gd name="connsiteY0" fmla="*/ 3630305 h 4033053"/>
              <a:gd name="connsiteX1" fmla="*/ 3117666 w 4168543"/>
              <a:gd name="connsiteY1" fmla="*/ 3425586 h 4033053"/>
              <a:gd name="connsiteX2" fmla="*/ 1275218 w 4168543"/>
              <a:gd name="connsiteY2" fmla="*/ 4026089 h 4033053"/>
              <a:gd name="connsiteX3" fmla="*/ 620122 w 4168543"/>
              <a:gd name="connsiteY3" fmla="*/ 3725840 h 4033053"/>
              <a:gd name="connsiteX4" fmla="*/ 5974 w 4168543"/>
              <a:gd name="connsiteY4" fmla="*/ 3316408 h 4033053"/>
              <a:gd name="connsiteX5" fmla="*/ 865786 w 4168543"/>
              <a:gd name="connsiteY5" fmla="*/ 2019869 h 4033053"/>
              <a:gd name="connsiteX6" fmla="*/ 2639994 w 4168543"/>
              <a:gd name="connsiteY6" fmla="*/ 1187354 h 4033053"/>
              <a:gd name="connsiteX7" fmla="*/ 2858358 w 4168543"/>
              <a:gd name="connsiteY7" fmla="*/ 0 h 4033053"/>
              <a:gd name="connsiteX0" fmla="*/ 4168543 w 4168543"/>
              <a:gd name="connsiteY0" fmla="*/ 3630305 h 4099901"/>
              <a:gd name="connsiteX1" fmla="*/ 3117666 w 4168543"/>
              <a:gd name="connsiteY1" fmla="*/ 3425586 h 4099901"/>
              <a:gd name="connsiteX2" fmla="*/ 988615 w 4168543"/>
              <a:gd name="connsiteY2" fmla="*/ 4094328 h 4099901"/>
              <a:gd name="connsiteX3" fmla="*/ 620122 w 4168543"/>
              <a:gd name="connsiteY3" fmla="*/ 3725840 h 4099901"/>
              <a:gd name="connsiteX4" fmla="*/ 5974 w 4168543"/>
              <a:gd name="connsiteY4" fmla="*/ 3316408 h 4099901"/>
              <a:gd name="connsiteX5" fmla="*/ 865786 w 4168543"/>
              <a:gd name="connsiteY5" fmla="*/ 2019869 h 4099901"/>
              <a:gd name="connsiteX6" fmla="*/ 2639994 w 4168543"/>
              <a:gd name="connsiteY6" fmla="*/ 1187354 h 4099901"/>
              <a:gd name="connsiteX7" fmla="*/ 2858358 w 4168543"/>
              <a:gd name="connsiteY7" fmla="*/ 0 h 4099901"/>
              <a:gd name="connsiteX0" fmla="*/ 4047425 w 4047425"/>
              <a:gd name="connsiteY0" fmla="*/ 3630305 h 4099901"/>
              <a:gd name="connsiteX1" fmla="*/ 2996548 w 4047425"/>
              <a:gd name="connsiteY1" fmla="*/ 3425586 h 4099901"/>
              <a:gd name="connsiteX2" fmla="*/ 867497 w 4047425"/>
              <a:gd name="connsiteY2" fmla="*/ 4094328 h 4099901"/>
              <a:gd name="connsiteX3" fmla="*/ 499004 w 4047425"/>
              <a:gd name="connsiteY3" fmla="*/ 3725840 h 4099901"/>
              <a:gd name="connsiteX4" fmla="*/ 7685 w 4047425"/>
              <a:gd name="connsiteY4" fmla="*/ 3207226 h 4099901"/>
              <a:gd name="connsiteX5" fmla="*/ 744668 w 4047425"/>
              <a:gd name="connsiteY5" fmla="*/ 2019869 h 4099901"/>
              <a:gd name="connsiteX6" fmla="*/ 2518876 w 4047425"/>
              <a:gd name="connsiteY6" fmla="*/ 1187354 h 4099901"/>
              <a:gd name="connsiteX7" fmla="*/ 2737240 w 4047425"/>
              <a:gd name="connsiteY7" fmla="*/ 0 h 4099901"/>
              <a:gd name="connsiteX0" fmla="*/ 4047425 w 4047425"/>
              <a:gd name="connsiteY0" fmla="*/ 3630305 h 4099901"/>
              <a:gd name="connsiteX1" fmla="*/ 2996548 w 4047425"/>
              <a:gd name="connsiteY1" fmla="*/ 3425586 h 4099901"/>
              <a:gd name="connsiteX2" fmla="*/ 867497 w 4047425"/>
              <a:gd name="connsiteY2" fmla="*/ 4094328 h 4099901"/>
              <a:gd name="connsiteX3" fmla="*/ 499004 w 4047425"/>
              <a:gd name="connsiteY3" fmla="*/ 3725840 h 4099901"/>
              <a:gd name="connsiteX4" fmla="*/ 7685 w 4047425"/>
              <a:gd name="connsiteY4" fmla="*/ 3207226 h 4099901"/>
              <a:gd name="connsiteX5" fmla="*/ 731020 w 4047425"/>
              <a:gd name="connsiteY5" fmla="*/ 1883391 h 4099901"/>
              <a:gd name="connsiteX6" fmla="*/ 2518876 w 4047425"/>
              <a:gd name="connsiteY6" fmla="*/ 1187354 h 4099901"/>
              <a:gd name="connsiteX7" fmla="*/ 2737240 w 4047425"/>
              <a:gd name="connsiteY7" fmla="*/ 0 h 4099901"/>
              <a:gd name="connsiteX0" fmla="*/ 4047425 w 4047425"/>
              <a:gd name="connsiteY0" fmla="*/ 3630305 h 3967102"/>
              <a:gd name="connsiteX1" fmla="*/ 2996548 w 4047425"/>
              <a:gd name="connsiteY1" fmla="*/ 3425586 h 3967102"/>
              <a:gd name="connsiteX2" fmla="*/ 1126805 w 4047425"/>
              <a:gd name="connsiteY2" fmla="*/ 3957851 h 3967102"/>
              <a:gd name="connsiteX3" fmla="*/ 499004 w 4047425"/>
              <a:gd name="connsiteY3" fmla="*/ 3725840 h 3967102"/>
              <a:gd name="connsiteX4" fmla="*/ 7685 w 4047425"/>
              <a:gd name="connsiteY4" fmla="*/ 3207226 h 3967102"/>
              <a:gd name="connsiteX5" fmla="*/ 731020 w 4047425"/>
              <a:gd name="connsiteY5" fmla="*/ 1883391 h 3967102"/>
              <a:gd name="connsiteX6" fmla="*/ 2518876 w 4047425"/>
              <a:gd name="connsiteY6" fmla="*/ 1187354 h 3967102"/>
              <a:gd name="connsiteX7" fmla="*/ 2737240 w 4047425"/>
              <a:gd name="connsiteY7" fmla="*/ 0 h 3967102"/>
              <a:gd name="connsiteX0" fmla="*/ 4046757 w 4046757"/>
              <a:gd name="connsiteY0" fmla="*/ 3630305 h 3963080"/>
              <a:gd name="connsiteX1" fmla="*/ 2995880 w 4046757"/>
              <a:gd name="connsiteY1" fmla="*/ 3425586 h 3963080"/>
              <a:gd name="connsiteX2" fmla="*/ 1126137 w 4046757"/>
              <a:gd name="connsiteY2" fmla="*/ 3957851 h 3963080"/>
              <a:gd name="connsiteX3" fmla="*/ 539279 w 4046757"/>
              <a:gd name="connsiteY3" fmla="*/ 3671249 h 3963080"/>
              <a:gd name="connsiteX4" fmla="*/ 7017 w 4046757"/>
              <a:gd name="connsiteY4" fmla="*/ 3207226 h 3963080"/>
              <a:gd name="connsiteX5" fmla="*/ 730352 w 4046757"/>
              <a:gd name="connsiteY5" fmla="*/ 1883391 h 3963080"/>
              <a:gd name="connsiteX6" fmla="*/ 2518208 w 4046757"/>
              <a:gd name="connsiteY6" fmla="*/ 1187354 h 3963080"/>
              <a:gd name="connsiteX7" fmla="*/ 2736572 w 4046757"/>
              <a:gd name="connsiteY7" fmla="*/ 0 h 3963080"/>
              <a:gd name="connsiteX0" fmla="*/ 4046757 w 4046757"/>
              <a:gd name="connsiteY0" fmla="*/ 3630305 h 3968718"/>
              <a:gd name="connsiteX1" fmla="*/ 2954937 w 4046757"/>
              <a:gd name="connsiteY1" fmla="*/ 3289108 h 3968718"/>
              <a:gd name="connsiteX2" fmla="*/ 1126137 w 4046757"/>
              <a:gd name="connsiteY2" fmla="*/ 3957851 h 3968718"/>
              <a:gd name="connsiteX3" fmla="*/ 539279 w 4046757"/>
              <a:gd name="connsiteY3" fmla="*/ 3671249 h 3968718"/>
              <a:gd name="connsiteX4" fmla="*/ 7017 w 4046757"/>
              <a:gd name="connsiteY4" fmla="*/ 3207226 h 3968718"/>
              <a:gd name="connsiteX5" fmla="*/ 730352 w 4046757"/>
              <a:gd name="connsiteY5" fmla="*/ 1883391 h 3968718"/>
              <a:gd name="connsiteX6" fmla="*/ 2518208 w 4046757"/>
              <a:gd name="connsiteY6" fmla="*/ 1187354 h 3968718"/>
              <a:gd name="connsiteX7" fmla="*/ 2736572 w 4046757"/>
              <a:gd name="connsiteY7" fmla="*/ 0 h 3968718"/>
              <a:gd name="connsiteX0" fmla="*/ 4046757 w 4046757"/>
              <a:gd name="connsiteY0" fmla="*/ 3698544 h 3968718"/>
              <a:gd name="connsiteX1" fmla="*/ 2954937 w 4046757"/>
              <a:gd name="connsiteY1" fmla="*/ 3289108 h 3968718"/>
              <a:gd name="connsiteX2" fmla="*/ 1126137 w 4046757"/>
              <a:gd name="connsiteY2" fmla="*/ 3957851 h 3968718"/>
              <a:gd name="connsiteX3" fmla="*/ 539279 w 4046757"/>
              <a:gd name="connsiteY3" fmla="*/ 3671249 h 3968718"/>
              <a:gd name="connsiteX4" fmla="*/ 7017 w 4046757"/>
              <a:gd name="connsiteY4" fmla="*/ 3207226 h 3968718"/>
              <a:gd name="connsiteX5" fmla="*/ 730352 w 4046757"/>
              <a:gd name="connsiteY5" fmla="*/ 1883391 h 3968718"/>
              <a:gd name="connsiteX6" fmla="*/ 2518208 w 4046757"/>
              <a:gd name="connsiteY6" fmla="*/ 1187354 h 3968718"/>
              <a:gd name="connsiteX7" fmla="*/ 2736572 w 4046757"/>
              <a:gd name="connsiteY7" fmla="*/ 0 h 3968718"/>
              <a:gd name="connsiteX0" fmla="*/ 4046757 w 4046757"/>
              <a:gd name="connsiteY0" fmla="*/ 3698544 h 3963583"/>
              <a:gd name="connsiteX1" fmla="*/ 2927642 w 4046757"/>
              <a:gd name="connsiteY1" fmla="*/ 3411938 h 3963583"/>
              <a:gd name="connsiteX2" fmla="*/ 1126137 w 4046757"/>
              <a:gd name="connsiteY2" fmla="*/ 3957851 h 3963583"/>
              <a:gd name="connsiteX3" fmla="*/ 539279 w 4046757"/>
              <a:gd name="connsiteY3" fmla="*/ 3671249 h 3963583"/>
              <a:gd name="connsiteX4" fmla="*/ 7017 w 4046757"/>
              <a:gd name="connsiteY4" fmla="*/ 3207226 h 3963583"/>
              <a:gd name="connsiteX5" fmla="*/ 730352 w 4046757"/>
              <a:gd name="connsiteY5" fmla="*/ 1883391 h 3963583"/>
              <a:gd name="connsiteX6" fmla="*/ 2518208 w 4046757"/>
              <a:gd name="connsiteY6" fmla="*/ 1187354 h 3963583"/>
              <a:gd name="connsiteX7" fmla="*/ 2736572 w 4046757"/>
              <a:gd name="connsiteY7" fmla="*/ 0 h 3963583"/>
              <a:gd name="connsiteX0" fmla="*/ 3993086 w 3993086"/>
              <a:gd name="connsiteY0" fmla="*/ 3698544 h 3963583"/>
              <a:gd name="connsiteX1" fmla="*/ 2873971 w 3993086"/>
              <a:gd name="connsiteY1" fmla="*/ 3411938 h 3963583"/>
              <a:gd name="connsiteX2" fmla="*/ 1072466 w 3993086"/>
              <a:gd name="connsiteY2" fmla="*/ 3957851 h 3963583"/>
              <a:gd name="connsiteX3" fmla="*/ 485608 w 3993086"/>
              <a:gd name="connsiteY3" fmla="*/ 3671249 h 3963583"/>
              <a:gd name="connsiteX4" fmla="*/ 7937 w 3993086"/>
              <a:gd name="connsiteY4" fmla="*/ 3138987 h 3963583"/>
              <a:gd name="connsiteX5" fmla="*/ 676681 w 3993086"/>
              <a:gd name="connsiteY5" fmla="*/ 1883391 h 3963583"/>
              <a:gd name="connsiteX6" fmla="*/ 2464537 w 3993086"/>
              <a:gd name="connsiteY6" fmla="*/ 1187354 h 3963583"/>
              <a:gd name="connsiteX7" fmla="*/ 2682901 w 3993086"/>
              <a:gd name="connsiteY7" fmla="*/ 0 h 3963583"/>
              <a:gd name="connsiteX0" fmla="*/ 4384992 w 4384992"/>
              <a:gd name="connsiteY0" fmla="*/ 3698544 h 3963583"/>
              <a:gd name="connsiteX1" fmla="*/ 3265877 w 4384992"/>
              <a:gd name="connsiteY1" fmla="*/ 3411938 h 3963583"/>
              <a:gd name="connsiteX2" fmla="*/ 1464372 w 4384992"/>
              <a:gd name="connsiteY2" fmla="*/ 3957851 h 3963583"/>
              <a:gd name="connsiteX3" fmla="*/ 877514 w 4384992"/>
              <a:gd name="connsiteY3" fmla="*/ 3671249 h 3963583"/>
              <a:gd name="connsiteX4" fmla="*/ 4058 w 4384992"/>
              <a:gd name="connsiteY4" fmla="*/ 3316408 h 3963583"/>
              <a:gd name="connsiteX5" fmla="*/ 1068587 w 4384992"/>
              <a:gd name="connsiteY5" fmla="*/ 1883391 h 3963583"/>
              <a:gd name="connsiteX6" fmla="*/ 2856443 w 4384992"/>
              <a:gd name="connsiteY6" fmla="*/ 1187354 h 3963583"/>
              <a:gd name="connsiteX7" fmla="*/ 3074807 w 4384992"/>
              <a:gd name="connsiteY7" fmla="*/ 0 h 3963583"/>
              <a:gd name="connsiteX0" fmla="*/ 4384992 w 4384992"/>
              <a:gd name="connsiteY0" fmla="*/ 3698544 h 3963583"/>
              <a:gd name="connsiteX1" fmla="*/ 3265877 w 4384992"/>
              <a:gd name="connsiteY1" fmla="*/ 3411938 h 3963583"/>
              <a:gd name="connsiteX2" fmla="*/ 1505315 w 4384992"/>
              <a:gd name="connsiteY2" fmla="*/ 3957851 h 3963583"/>
              <a:gd name="connsiteX3" fmla="*/ 877514 w 4384992"/>
              <a:gd name="connsiteY3" fmla="*/ 3671249 h 3963583"/>
              <a:gd name="connsiteX4" fmla="*/ 4058 w 4384992"/>
              <a:gd name="connsiteY4" fmla="*/ 3316408 h 3963583"/>
              <a:gd name="connsiteX5" fmla="*/ 1068587 w 4384992"/>
              <a:gd name="connsiteY5" fmla="*/ 1883391 h 3963583"/>
              <a:gd name="connsiteX6" fmla="*/ 2856443 w 4384992"/>
              <a:gd name="connsiteY6" fmla="*/ 1187354 h 3963583"/>
              <a:gd name="connsiteX7" fmla="*/ 3074807 w 4384992"/>
              <a:gd name="connsiteY7" fmla="*/ 0 h 3963583"/>
              <a:gd name="connsiteX0" fmla="*/ 4384992 w 4384992"/>
              <a:gd name="connsiteY0" fmla="*/ 3698544 h 3963583"/>
              <a:gd name="connsiteX1" fmla="*/ 3265877 w 4384992"/>
              <a:gd name="connsiteY1" fmla="*/ 3411938 h 3963583"/>
              <a:gd name="connsiteX2" fmla="*/ 1505315 w 4384992"/>
              <a:gd name="connsiteY2" fmla="*/ 3957851 h 3963583"/>
              <a:gd name="connsiteX3" fmla="*/ 877514 w 4384992"/>
              <a:gd name="connsiteY3" fmla="*/ 3671249 h 3963583"/>
              <a:gd name="connsiteX4" fmla="*/ 4058 w 4384992"/>
              <a:gd name="connsiteY4" fmla="*/ 3316408 h 3963583"/>
              <a:gd name="connsiteX5" fmla="*/ 1000349 w 4384992"/>
              <a:gd name="connsiteY5" fmla="*/ 1801504 h 3963583"/>
              <a:gd name="connsiteX6" fmla="*/ 2856443 w 4384992"/>
              <a:gd name="connsiteY6" fmla="*/ 1187354 h 3963583"/>
              <a:gd name="connsiteX7" fmla="*/ 3074807 w 4384992"/>
              <a:gd name="connsiteY7" fmla="*/ 0 h 3963583"/>
              <a:gd name="connsiteX0" fmla="*/ 4384992 w 4384992"/>
              <a:gd name="connsiteY0" fmla="*/ 3698544 h 3963583"/>
              <a:gd name="connsiteX1" fmla="*/ 3265877 w 4384992"/>
              <a:gd name="connsiteY1" fmla="*/ 3411938 h 3963583"/>
              <a:gd name="connsiteX2" fmla="*/ 1505315 w 4384992"/>
              <a:gd name="connsiteY2" fmla="*/ 3957851 h 3963583"/>
              <a:gd name="connsiteX3" fmla="*/ 877514 w 4384992"/>
              <a:gd name="connsiteY3" fmla="*/ 3671249 h 3963583"/>
              <a:gd name="connsiteX4" fmla="*/ 4058 w 4384992"/>
              <a:gd name="connsiteY4" fmla="*/ 3316408 h 3963583"/>
              <a:gd name="connsiteX5" fmla="*/ 1000349 w 4384992"/>
              <a:gd name="connsiteY5" fmla="*/ 1801504 h 3963583"/>
              <a:gd name="connsiteX6" fmla="*/ 2856443 w 4384992"/>
              <a:gd name="connsiteY6" fmla="*/ 1187354 h 3963583"/>
              <a:gd name="connsiteX7" fmla="*/ 3074807 w 4384992"/>
              <a:gd name="connsiteY7" fmla="*/ 0 h 3963583"/>
              <a:gd name="connsiteX0" fmla="*/ 4384992 w 4384992"/>
              <a:gd name="connsiteY0" fmla="*/ 3698544 h 3963583"/>
              <a:gd name="connsiteX1" fmla="*/ 3265877 w 4384992"/>
              <a:gd name="connsiteY1" fmla="*/ 3411938 h 3963583"/>
              <a:gd name="connsiteX2" fmla="*/ 1505315 w 4384992"/>
              <a:gd name="connsiteY2" fmla="*/ 3957851 h 3963583"/>
              <a:gd name="connsiteX3" fmla="*/ 877514 w 4384992"/>
              <a:gd name="connsiteY3" fmla="*/ 3671249 h 3963583"/>
              <a:gd name="connsiteX4" fmla="*/ 4058 w 4384992"/>
              <a:gd name="connsiteY4" fmla="*/ 3316408 h 3963583"/>
              <a:gd name="connsiteX5" fmla="*/ 1000349 w 4384992"/>
              <a:gd name="connsiteY5" fmla="*/ 1801504 h 3963583"/>
              <a:gd name="connsiteX6" fmla="*/ 2856443 w 4384992"/>
              <a:gd name="connsiteY6" fmla="*/ 1187354 h 3963583"/>
              <a:gd name="connsiteX7" fmla="*/ 3074807 w 4384992"/>
              <a:gd name="connsiteY7" fmla="*/ 0 h 3963583"/>
              <a:gd name="connsiteX0" fmla="*/ 4380934 w 4380934"/>
              <a:gd name="connsiteY0" fmla="*/ 3698544 h 3963583"/>
              <a:gd name="connsiteX1" fmla="*/ 3261819 w 4380934"/>
              <a:gd name="connsiteY1" fmla="*/ 3411938 h 3963583"/>
              <a:gd name="connsiteX2" fmla="*/ 1501257 w 4380934"/>
              <a:gd name="connsiteY2" fmla="*/ 3957851 h 3963583"/>
              <a:gd name="connsiteX3" fmla="*/ 873456 w 4380934"/>
              <a:gd name="connsiteY3" fmla="*/ 3671249 h 3963583"/>
              <a:gd name="connsiteX4" fmla="*/ 0 w 4380934"/>
              <a:gd name="connsiteY4" fmla="*/ 3316408 h 3963583"/>
              <a:gd name="connsiteX5" fmla="*/ 996291 w 4380934"/>
              <a:gd name="connsiteY5" fmla="*/ 1801504 h 3963583"/>
              <a:gd name="connsiteX6" fmla="*/ 2852385 w 4380934"/>
              <a:gd name="connsiteY6" fmla="*/ 1187354 h 3963583"/>
              <a:gd name="connsiteX7" fmla="*/ 3070749 w 4380934"/>
              <a:gd name="connsiteY7" fmla="*/ 0 h 3963583"/>
              <a:gd name="connsiteX0" fmla="*/ 4380934 w 4380934"/>
              <a:gd name="connsiteY0" fmla="*/ 3698544 h 3963583"/>
              <a:gd name="connsiteX1" fmla="*/ 3261819 w 4380934"/>
              <a:gd name="connsiteY1" fmla="*/ 3411938 h 3963583"/>
              <a:gd name="connsiteX2" fmla="*/ 1501257 w 4380934"/>
              <a:gd name="connsiteY2" fmla="*/ 3957851 h 3963583"/>
              <a:gd name="connsiteX3" fmla="*/ 873456 w 4380934"/>
              <a:gd name="connsiteY3" fmla="*/ 3671249 h 3963583"/>
              <a:gd name="connsiteX4" fmla="*/ 0 w 4380934"/>
              <a:gd name="connsiteY4" fmla="*/ 3316408 h 3963583"/>
              <a:gd name="connsiteX5" fmla="*/ 996291 w 4380934"/>
              <a:gd name="connsiteY5" fmla="*/ 1801504 h 3963583"/>
              <a:gd name="connsiteX6" fmla="*/ 2852385 w 4380934"/>
              <a:gd name="connsiteY6" fmla="*/ 1187354 h 3963583"/>
              <a:gd name="connsiteX7" fmla="*/ 3070749 w 4380934"/>
              <a:gd name="connsiteY7" fmla="*/ 0 h 3963583"/>
              <a:gd name="connsiteX0" fmla="*/ 4380934 w 4380934"/>
              <a:gd name="connsiteY0" fmla="*/ 3698544 h 3963583"/>
              <a:gd name="connsiteX1" fmla="*/ 3261819 w 4380934"/>
              <a:gd name="connsiteY1" fmla="*/ 3411938 h 3963583"/>
              <a:gd name="connsiteX2" fmla="*/ 1501257 w 4380934"/>
              <a:gd name="connsiteY2" fmla="*/ 3957851 h 3963583"/>
              <a:gd name="connsiteX3" fmla="*/ 873456 w 4380934"/>
              <a:gd name="connsiteY3" fmla="*/ 3671249 h 3963583"/>
              <a:gd name="connsiteX4" fmla="*/ 0 w 4380934"/>
              <a:gd name="connsiteY4" fmla="*/ 3316408 h 3963583"/>
              <a:gd name="connsiteX5" fmla="*/ 996291 w 4380934"/>
              <a:gd name="connsiteY5" fmla="*/ 1801504 h 3963583"/>
              <a:gd name="connsiteX6" fmla="*/ 2852385 w 4380934"/>
              <a:gd name="connsiteY6" fmla="*/ 1187354 h 3963583"/>
              <a:gd name="connsiteX7" fmla="*/ 3070749 w 4380934"/>
              <a:gd name="connsiteY7" fmla="*/ 0 h 3963583"/>
              <a:gd name="connsiteX0" fmla="*/ 4380934 w 4380934"/>
              <a:gd name="connsiteY0" fmla="*/ 3698544 h 3963583"/>
              <a:gd name="connsiteX1" fmla="*/ 3261819 w 4380934"/>
              <a:gd name="connsiteY1" fmla="*/ 3411938 h 3963583"/>
              <a:gd name="connsiteX2" fmla="*/ 1501257 w 4380934"/>
              <a:gd name="connsiteY2" fmla="*/ 3957851 h 3963583"/>
              <a:gd name="connsiteX3" fmla="*/ 873456 w 4380934"/>
              <a:gd name="connsiteY3" fmla="*/ 3671249 h 3963583"/>
              <a:gd name="connsiteX4" fmla="*/ 0 w 4380934"/>
              <a:gd name="connsiteY4" fmla="*/ 3316408 h 3963583"/>
              <a:gd name="connsiteX5" fmla="*/ 996291 w 4380934"/>
              <a:gd name="connsiteY5" fmla="*/ 1801504 h 3963583"/>
              <a:gd name="connsiteX6" fmla="*/ 2852385 w 4380934"/>
              <a:gd name="connsiteY6" fmla="*/ 1187354 h 3963583"/>
              <a:gd name="connsiteX7" fmla="*/ 3070749 w 4380934"/>
              <a:gd name="connsiteY7" fmla="*/ 0 h 3963583"/>
              <a:gd name="connsiteX0" fmla="*/ 4392534 w 4392534"/>
              <a:gd name="connsiteY0" fmla="*/ 3698544 h 3963583"/>
              <a:gd name="connsiteX1" fmla="*/ 3273419 w 4392534"/>
              <a:gd name="connsiteY1" fmla="*/ 3411938 h 3963583"/>
              <a:gd name="connsiteX2" fmla="*/ 1512857 w 4392534"/>
              <a:gd name="connsiteY2" fmla="*/ 3957851 h 3963583"/>
              <a:gd name="connsiteX3" fmla="*/ 885056 w 4392534"/>
              <a:gd name="connsiteY3" fmla="*/ 3671249 h 3963583"/>
              <a:gd name="connsiteX4" fmla="*/ 11600 w 4392534"/>
              <a:gd name="connsiteY4" fmla="*/ 3316408 h 3963583"/>
              <a:gd name="connsiteX5" fmla="*/ 448328 w 4392534"/>
              <a:gd name="connsiteY5" fmla="*/ 2606725 h 3963583"/>
              <a:gd name="connsiteX6" fmla="*/ 1007891 w 4392534"/>
              <a:gd name="connsiteY6" fmla="*/ 1801504 h 3963583"/>
              <a:gd name="connsiteX7" fmla="*/ 2863985 w 4392534"/>
              <a:gd name="connsiteY7" fmla="*/ 1187354 h 3963583"/>
              <a:gd name="connsiteX8" fmla="*/ 3082349 w 4392534"/>
              <a:gd name="connsiteY8" fmla="*/ 0 h 396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92534" h="3963583">
                <a:moveTo>
                  <a:pt x="4392534" y="3698544"/>
                </a:moveTo>
                <a:cubicBezTo>
                  <a:pt x="4041104" y="3649640"/>
                  <a:pt x="3753365" y="3368720"/>
                  <a:pt x="3273419" y="3411938"/>
                </a:cubicBezTo>
                <a:cubicBezTo>
                  <a:pt x="2793473" y="3455156"/>
                  <a:pt x="1910917" y="3914633"/>
                  <a:pt x="1512857" y="3957851"/>
                </a:cubicBezTo>
                <a:cubicBezTo>
                  <a:pt x="1114797" y="4001069"/>
                  <a:pt x="1067027" y="3789529"/>
                  <a:pt x="885056" y="3671249"/>
                </a:cubicBezTo>
                <a:cubicBezTo>
                  <a:pt x="703085" y="3552969"/>
                  <a:pt x="91212" y="3500652"/>
                  <a:pt x="11600" y="3316408"/>
                </a:cubicBezTo>
                <a:cubicBezTo>
                  <a:pt x="-68012" y="3132164"/>
                  <a:pt x="282280" y="2859209"/>
                  <a:pt x="448328" y="2606725"/>
                </a:cubicBezTo>
                <a:cubicBezTo>
                  <a:pt x="614376" y="2354241"/>
                  <a:pt x="605282" y="2038066"/>
                  <a:pt x="1007891" y="1801504"/>
                </a:cubicBezTo>
                <a:cubicBezTo>
                  <a:pt x="1410500" y="1564942"/>
                  <a:pt x="2518242" y="1487605"/>
                  <a:pt x="2863985" y="1187354"/>
                </a:cubicBezTo>
                <a:cubicBezTo>
                  <a:pt x="3209728" y="887103"/>
                  <a:pt x="3082349" y="0"/>
                  <a:pt x="3082349" y="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8" name="รูปแบบอิสระ: รูปร่าง 77">
            <a:extLst>
              <a:ext uri="{FF2B5EF4-FFF2-40B4-BE49-F238E27FC236}">
                <a16:creationId xmlns:a16="http://schemas.microsoft.com/office/drawing/2014/main" id="{D0A11F15-6501-48F7-8EB3-DCC945B1D016}"/>
              </a:ext>
            </a:extLst>
          </p:cNvPr>
          <p:cNvSpPr/>
          <p:nvPr/>
        </p:nvSpPr>
        <p:spPr>
          <a:xfrm>
            <a:off x="13648" y="5456429"/>
            <a:ext cx="3289110" cy="1394747"/>
          </a:xfrm>
          <a:custGeom>
            <a:avLst/>
            <a:gdLst>
              <a:gd name="connsiteX0" fmla="*/ 3289110 w 3289110"/>
              <a:gd name="connsiteY0" fmla="*/ 1674128 h 1674128"/>
              <a:gd name="connsiteX1" fmla="*/ 1965277 w 3289110"/>
              <a:gd name="connsiteY1" fmla="*/ 9101 h 1674128"/>
              <a:gd name="connsiteX2" fmla="*/ 0 w 3289110"/>
              <a:gd name="connsiteY2" fmla="*/ 964445 h 1674128"/>
              <a:gd name="connsiteX3" fmla="*/ 0 w 3289110"/>
              <a:gd name="connsiteY3" fmla="*/ 964445 h 1674128"/>
              <a:gd name="connsiteX0" fmla="*/ 3289110 w 3289110"/>
              <a:gd name="connsiteY0" fmla="*/ 1511863 h 1511863"/>
              <a:gd name="connsiteX1" fmla="*/ 1487605 w 3289110"/>
              <a:gd name="connsiteY1" fmla="*/ 10609 h 1511863"/>
              <a:gd name="connsiteX2" fmla="*/ 0 w 3289110"/>
              <a:gd name="connsiteY2" fmla="*/ 802180 h 1511863"/>
              <a:gd name="connsiteX3" fmla="*/ 0 w 3289110"/>
              <a:gd name="connsiteY3" fmla="*/ 802180 h 1511863"/>
              <a:gd name="connsiteX0" fmla="*/ 3289110 w 3289110"/>
              <a:gd name="connsiteY0" fmla="*/ 1511863 h 1511863"/>
              <a:gd name="connsiteX1" fmla="*/ 1487605 w 3289110"/>
              <a:gd name="connsiteY1" fmla="*/ 10609 h 1511863"/>
              <a:gd name="connsiteX2" fmla="*/ 0 w 3289110"/>
              <a:gd name="connsiteY2" fmla="*/ 802180 h 1511863"/>
              <a:gd name="connsiteX3" fmla="*/ 0 w 3289110"/>
              <a:gd name="connsiteY3" fmla="*/ 1170670 h 1511863"/>
              <a:gd name="connsiteX0" fmla="*/ 3289110 w 3289110"/>
              <a:gd name="connsiteY0" fmla="*/ 1503643 h 1503643"/>
              <a:gd name="connsiteX1" fmla="*/ 1487605 w 3289110"/>
              <a:gd name="connsiteY1" fmla="*/ 2389 h 1503643"/>
              <a:gd name="connsiteX2" fmla="*/ 0 w 3289110"/>
              <a:gd name="connsiteY2" fmla="*/ 1162450 h 1503643"/>
              <a:gd name="connsiteX0" fmla="*/ 3289110 w 3289110"/>
              <a:gd name="connsiteY0" fmla="*/ 1394747 h 1394747"/>
              <a:gd name="connsiteX1" fmla="*/ 1637730 w 3289110"/>
              <a:gd name="connsiteY1" fmla="*/ 2675 h 1394747"/>
              <a:gd name="connsiteX2" fmla="*/ 0 w 3289110"/>
              <a:gd name="connsiteY2" fmla="*/ 1053554 h 1394747"/>
              <a:gd name="connsiteX0" fmla="*/ 3289110 w 3289110"/>
              <a:gd name="connsiteY0" fmla="*/ 1394747 h 1394747"/>
              <a:gd name="connsiteX1" fmla="*/ 1637730 w 3289110"/>
              <a:gd name="connsiteY1" fmla="*/ 2675 h 1394747"/>
              <a:gd name="connsiteX2" fmla="*/ 0 w 3289110"/>
              <a:gd name="connsiteY2" fmla="*/ 1053554 h 139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89110" h="1394747">
                <a:moveTo>
                  <a:pt x="3289110" y="1394747"/>
                </a:moveTo>
                <a:cubicBezTo>
                  <a:pt x="2546444" y="826089"/>
                  <a:pt x="2185915" y="59541"/>
                  <a:pt x="1637730" y="2675"/>
                </a:cubicBezTo>
                <a:cubicBezTo>
                  <a:pt x="1089545" y="-54191"/>
                  <a:pt x="309918" y="811875"/>
                  <a:pt x="0" y="1053554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9" name="รูปแบบอิสระ: รูปร่าง 78">
            <a:extLst>
              <a:ext uri="{FF2B5EF4-FFF2-40B4-BE49-F238E27FC236}">
                <a16:creationId xmlns:a16="http://schemas.microsoft.com/office/drawing/2014/main" id="{02546C70-02B6-4A2E-A032-C40235052A4F}"/>
              </a:ext>
            </a:extLst>
          </p:cNvPr>
          <p:cNvSpPr/>
          <p:nvPr/>
        </p:nvSpPr>
        <p:spPr>
          <a:xfrm>
            <a:off x="4271749" y="4995082"/>
            <a:ext cx="2893325" cy="569683"/>
          </a:xfrm>
          <a:custGeom>
            <a:avLst/>
            <a:gdLst>
              <a:gd name="connsiteX0" fmla="*/ 0 w 2797791"/>
              <a:gd name="connsiteY0" fmla="*/ 0 h 600501"/>
              <a:gd name="connsiteX1" fmla="*/ 2797791 w 2797791"/>
              <a:gd name="connsiteY1" fmla="*/ 600501 h 600501"/>
              <a:gd name="connsiteX2" fmla="*/ 2797791 w 2797791"/>
              <a:gd name="connsiteY2" fmla="*/ 600501 h 600501"/>
              <a:gd name="connsiteX0" fmla="*/ 0 w 2797791"/>
              <a:gd name="connsiteY0" fmla="*/ 0 h 690660"/>
              <a:gd name="connsiteX1" fmla="*/ 2797791 w 2797791"/>
              <a:gd name="connsiteY1" fmla="*/ 600501 h 690660"/>
              <a:gd name="connsiteX2" fmla="*/ 2797791 w 2797791"/>
              <a:gd name="connsiteY2" fmla="*/ 600501 h 690660"/>
              <a:gd name="connsiteX0" fmla="*/ 0 w 2797791"/>
              <a:gd name="connsiteY0" fmla="*/ 0 h 690660"/>
              <a:gd name="connsiteX1" fmla="*/ 2797791 w 2797791"/>
              <a:gd name="connsiteY1" fmla="*/ 600501 h 690660"/>
              <a:gd name="connsiteX2" fmla="*/ 2797791 w 2797791"/>
              <a:gd name="connsiteY2" fmla="*/ 586853 h 690660"/>
              <a:gd name="connsiteX0" fmla="*/ 0 w 2797791"/>
              <a:gd name="connsiteY0" fmla="*/ 254 h 675654"/>
              <a:gd name="connsiteX1" fmla="*/ 2797791 w 2797791"/>
              <a:gd name="connsiteY1" fmla="*/ 600755 h 675654"/>
              <a:gd name="connsiteX2" fmla="*/ 2797791 w 2797791"/>
              <a:gd name="connsiteY2" fmla="*/ 587107 h 675654"/>
              <a:gd name="connsiteX0" fmla="*/ 0 w 2893325"/>
              <a:gd name="connsiteY0" fmla="*/ 254 h 675654"/>
              <a:gd name="connsiteX1" fmla="*/ 2797791 w 2893325"/>
              <a:gd name="connsiteY1" fmla="*/ 600755 h 675654"/>
              <a:gd name="connsiteX2" fmla="*/ 2893325 w 2893325"/>
              <a:gd name="connsiteY2" fmla="*/ 518868 h 675654"/>
              <a:gd name="connsiteX0" fmla="*/ 0 w 2893325"/>
              <a:gd name="connsiteY0" fmla="*/ 0 h 518614"/>
              <a:gd name="connsiteX1" fmla="*/ 2893325 w 2893325"/>
              <a:gd name="connsiteY1" fmla="*/ 518614 h 518614"/>
              <a:gd name="connsiteX0" fmla="*/ 0 w 2893325"/>
              <a:gd name="connsiteY0" fmla="*/ 0 h 569683"/>
              <a:gd name="connsiteX1" fmla="*/ 2893325 w 2893325"/>
              <a:gd name="connsiteY1" fmla="*/ 518614 h 56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93325" h="569683">
                <a:moveTo>
                  <a:pt x="0" y="0"/>
                </a:moveTo>
                <a:cubicBezTo>
                  <a:pt x="964442" y="172871"/>
                  <a:pt x="1710519" y="741528"/>
                  <a:pt x="2893325" y="518614"/>
                </a:cubicBezTo>
              </a:path>
            </a:pathLst>
          </a:custGeom>
          <a:noFill/>
          <a:ln w="5715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0" name="รูปแบบอิสระ: รูปร่าง 79">
            <a:extLst>
              <a:ext uri="{FF2B5EF4-FFF2-40B4-BE49-F238E27FC236}">
                <a16:creationId xmlns:a16="http://schemas.microsoft.com/office/drawing/2014/main" id="{6CBEEB35-58AD-4FEA-9884-FAE6D6B0F85B}"/>
              </a:ext>
            </a:extLst>
          </p:cNvPr>
          <p:cNvSpPr/>
          <p:nvPr/>
        </p:nvSpPr>
        <p:spPr>
          <a:xfrm>
            <a:off x="4181219" y="5338413"/>
            <a:ext cx="2893325" cy="569683"/>
          </a:xfrm>
          <a:custGeom>
            <a:avLst/>
            <a:gdLst>
              <a:gd name="connsiteX0" fmla="*/ 0 w 2797791"/>
              <a:gd name="connsiteY0" fmla="*/ 0 h 600501"/>
              <a:gd name="connsiteX1" fmla="*/ 2797791 w 2797791"/>
              <a:gd name="connsiteY1" fmla="*/ 600501 h 600501"/>
              <a:gd name="connsiteX2" fmla="*/ 2797791 w 2797791"/>
              <a:gd name="connsiteY2" fmla="*/ 600501 h 600501"/>
              <a:gd name="connsiteX0" fmla="*/ 0 w 2797791"/>
              <a:gd name="connsiteY0" fmla="*/ 0 h 690660"/>
              <a:gd name="connsiteX1" fmla="*/ 2797791 w 2797791"/>
              <a:gd name="connsiteY1" fmla="*/ 600501 h 690660"/>
              <a:gd name="connsiteX2" fmla="*/ 2797791 w 2797791"/>
              <a:gd name="connsiteY2" fmla="*/ 600501 h 690660"/>
              <a:gd name="connsiteX0" fmla="*/ 0 w 2797791"/>
              <a:gd name="connsiteY0" fmla="*/ 0 h 690660"/>
              <a:gd name="connsiteX1" fmla="*/ 2797791 w 2797791"/>
              <a:gd name="connsiteY1" fmla="*/ 600501 h 690660"/>
              <a:gd name="connsiteX2" fmla="*/ 2797791 w 2797791"/>
              <a:gd name="connsiteY2" fmla="*/ 586853 h 690660"/>
              <a:gd name="connsiteX0" fmla="*/ 0 w 2797791"/>
              <a:gd name="connsiteY0" fmla="*/ 254 h 675654"/>
              <a:gd name="connsiteX1" fmla="*/ 2797791 w 2797791"/>
              <a:gd name="connsiteY1" fmla="*/ 600755 h 675654"/>
              <a:gd name="connsiteX2" fmla="*/ 2797791 w 2797791"/>
              <a:gd name="connsiteY2" fmla="*/ 587107 h 675654"/>
              <a:gd name="connsiteX0" fmla="*/ 0 w 2893325"/>
              <a:gd name="connsiteY0" fmla="*/ 254 h 675654"/>
              <a:gd name="connsiteX1" fmla="*/ 2797791 w 2893325"/>
              <a:gd name="connsiteY1" fmla="*/ 600755 h 675654"/>
              <a:gd name="connsiteX2" fmla="*/ 2893325 w 2893325"/>
              <a:gd name="connsiteY2" fmla="*/ 518868 h 675654"/>
              <a:gd name="connsiteX0" fmla="*/ 0 w 2893325"/>
              <a:gd name="connsiteY0" fmla="*/ 0 h 518614"/>
              <a:gd name="connsiteX1" fmla="*/ 2893325 w 2893325"/>
              <a:gd name="connsiteY1" fmla="*/ 518614 h 518614"/>
              <a:gd name="connsiteX0" fmla="*/ 0 w 2893325"/>
              <a:gd name="connsiteY0" fmla="*/ 0 h 569683"/>
              <a:gd name="connsiteX1" fmla="*/ 2893325 w 2893325"/>
              <a:gd name="connsiteY1" fmla="*/ 518614 h 56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93325" h="569683">
                <a:moveTo>
                  <a:pt x="0" y="0"/>
                </a:moveTo>
                <a:cubicBezTo>
                  <a:pt x="964442" y="172871"/>
                  <a:pt x="1710519" y="741528"/>
                  <a:pt x="2893325" y="518614"/>
                </a:cubicBezTo>
              </a:path>
            </a:pathLst>
          </a:custGeom>
          <a:noFill/>
          <a:ln w="5715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1" name="รูปแบบอิสระ: รูปร่าง 80">
            <a:extLst>
              <a:ext uri="{FF2B5EF4-FFF2-40B4-BE49-F238E27FC236}">
                <a16:creationId xmlns:a16="http://schemas.microsoft.com/office/drawing/2014/main" id="{33B17EEF-9A19-41A0-A1F6-473FDE46D159}"/>
              </a:ext>
            </a:extLst>
          </p:cNvPr>
          <p:cNvSpPr/>
          <p:nvPr/>
        </p:nvSpPr>
        <p:spPr>
          <a:xfrm rot="20934078">
            <a:off x="7777001" y="5264637"/>
            <a:ext cx="3054036" cy="550141"/>
          </a:xfrm>
          <a:custGeom>
            <a:avLst/>
            <a:gdLst>
              <a:gd name="connsiteX0" fmla="*/ 0 w 2797791"/>
              <a:gd name="connsiteY0" fmla="*/ 0 h 600501"/>
              <a:gd name="connsiteX1" fmla="*/ 2797791 w 2797791"/>
              <a:gd name="connsiteY1" fmla="*/ 600501 h 600501"/>
              <a:gd name="connsiteX2" fmla="*/ 2797791 w 2797791"/>
              <a:gd name="connsiteY2" fmla="*/ 600501 h 600501"/>
              <a:gd name="connsiteX0" fmla="*/ 0 w 2797791"/>
              <a:gd name="connsiteY0" fmla="*/ 0 h 690660"/>
              <a:gd name="connsiteX1" fmla="*/ 2797791 w 2797791"/>
              <a:gd name="connsiteY1" fmla="*/ 600501 h 690660"/>
              <a:gd name="connsiteX2" fmla="*/ 2797791 w 2797791"/>
              <a:gd name="connsiteY2" fmla="*/ 600501 h 690660"/>
              <a:gd name="connsiteX0" fmla="*/ 0 w 2797791"/>
              <a:gd name="connsiteY0" fmla="*/ 0 h 690660"/>
              <a:gd name="connsiteX1" fmla="*/ 2797791 w 2797791"/>
              <a:gd name="connsiteY1" fmla="*/ 600501 h 690660"/>
              <a:gd name="connsiteX2" fmla="*/ 2797791 w 2797791"/>
              <a:gd name="connsiteY2" fmla="*/ 586853 h 690660"/>
              <a:gd name="connsiteX0" fmla="*/ 0 w 2797791"/>
              <a:gd name="connsiteY0" fmla="*/ 254 h 675654"/>
              <a:gd name="connsiteX1" fmla="*/ 2797791 w 2797791"/>
              <a:gd name="connsiteY1" fmla="*/ 600755 h 675654"/>
              <a:gd name="connsiteX2" fmla="*/ 2797791 w 2797791"/>
              <a:gd name="connsiteY2" fmla="*/ 587107 h 675654"/>
              <a:gd name="connsiteX0" fmla="*/ 0 w 2893325"/>
              <a:gd name="connsiteY0" fmla="*/ 254 h 675654"/>
              <a:gd name="connsiteX1" fmla="*/ 2797791 w 2893325"/>
              <a:gd name="connsiteY1" fmla="*/ 600755 h 675654"/>
              <a:gd name="connsiteX2" fmla="*/ 2893325 w 2893325"/>
              <a:gd name="connsiteY2" fmla="*/ 518868 h 675654"/>
              <a:gd name="connsiteX0" fmla="*/ 0 w 2893325"/>
              <a:gd name="connsiteY0" fmla="*/ 0 h 518614"/>
              <a:gd name="connsiteX1" fmla="*/ 2893325 w 2893325"/>
              <a:gd name="connsiteY1" fmla="*/ 518614 h 518614"/>
              <a:gd name="connsiteX0" fmla="*/ 0 w 2893325"/>
              <a:gd name="connsiteY0" fmla="*/ 0 h 569683"/>
              <a:gd name="connsiteX1" fmla="*/ 2893325 w 2893325"/>
              <a:gd name="connsiteY1" fmla="*/ 518614 h 569683"/>
              <a:gd name="connsiteX0" fmla="*/ 0 w 3054036"/>
              <a:gd name="connsiteY0" fmla="*/ 0 h 599133"/>
              <a:gd name="connsiteX1" fmla="*/ 3054036 w 3054036"/>
              <a:gd name="connsiteY1" fmla="*/ 550141 h 599133"/>
              <a:gd name="connsiteX0" fmla="*/ 0 w 3054036"/>
              <a:gd name="connsiteY0" fmla="*/ 0 h 558106"/>
              <a:gd name="connsiteX1" fmla="*/ 3054036 w 3054036"/>
              <a:gd name="connsiteY1" fmla="*/ 550141 h 558106"/>
              <a:gd name="connsiteX0" fmla="*/ 0 w 3054036"/>
              <a:gd name="connsiteY0" fmla="*/ 0 h 550141"/>
              <a:gd name="connsiteX1" fmla="*/ 3054036 w 3054036"/>
              <a:gd name="connsiteY1" fmla="*/ 550141 h 55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4036" h="550141">
                <a:moveTo>
                  <a:pt x="0" y="0"/>
                </a:moveTo>
                <a:cubicBezTo>
                  <a:pt x="964442" y="172871"/>
                  <a:pt x="772787" y="488036"/>
                  <a:pt x="3054036" y="550141"/>
                </a:cubicBezTo>
              </a:path>
            </a:pathLst>
          </a:custGeom>
          <a:noFill/>
          <a:ln w="5715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2" name="รูปแบบอิสระ: รูปร่าง 81">
            <a:extLst>
              <a:ext uri="{FF2B5EF4-FFF2-40B4-BE49-F238E27FC236}">
                <a16:creationId xmlns:a16="http://schemas.microsoft.com/office/drawing/2014/main" id="{E994FC77-91A3-4DA7-A9AF-F1DE06044017}"/>
              </a:ext>
            </a:extLst>
          </p:cNvPr>
          <p:cNvSpPr/>
          <p:nvPr/>
        </p:nvSpPr>
        <p:spPr>
          <a:xfrm rot="20934078">
            <a:off x="7788241" y="5595886"/>
            <a:ext cx="3054036" cy="550141"/>
          </a:xfrm>
          <a:custGeom>
            <a:avLst/>
            <a:gdLst>
              <a:gd name="connsiteX0" fmla="*/ 0 w 2797791"/>
              <a:gd name="connsiteY0" fmla="*/ 0 h 600501"/>
              <a:gd name="connsiteX1" fmla="*/ 2797791 w 2797791"/>
              <a:gd name="connsiteY1" fmla="*/ 600501 h 600501"/>
              <a:gd name="connsiteX2" fmla="*/ 2797791 w 2797791"/>
              <a:gd name="connsiteY2" fmla="*/ 600501 h 600501"/>
              <a:gd name="connsiteX0" fmla="*/ 0 w 2797791"/>
              <a:gd name="connsiteY0" fmla="*/ 0 h 690660"/>
              <a:gd name="connsiteX1" fmla="*/ 2797791 w 2797791"/>
              <a:gd name="connsiteY1" fmla="*/ 600501 h 690660"/>
              <a:gd name="connsiteX2" fmla="*/ 2797791 w 2797791"/>
              <a:gd name="connsiteY2" fmla="*/ 600501 h 690660"/>
              <a:gd name="connsiteX0" fmla="*/ 0 w 2797791"/>
              <a:gd name="connsiteY0" fmla="*/ 0 h 690660"/>
              <a:gd name="connsiteX1" fmla="*/ 2797791 w 2797791"/>
              <a:gd name="connsiteY1" fmla="*/ 600501 h 690660"/>
              <a:gd name="connsiteX2" fmla="*/ 2797791 w 2797791"/>
              <a:gd name="connsiteY2" fmla="*/ 586853 h 690660"/>
              <a:gd name="connsiteX0" fmla="*/ 0 w 2797791"/>
              <a:gd name="connsiteY0" fmla="*/ 254 h 675654"/>
              <a:gd name="connsiteX1" fmla="*/ 2797791 w 2797791"/>
              <a:gd name="connsiteY1" fmla="*/ 600755 h 675654"/>
              <a:gd name="connsiteX2" fmla="*/ 2797791 w 2797791"/>
              <a:gd name="connsiteY2" fmla="*/ 587107 h 675654"/>
              <a:gd name="connsiteX0" fmla="*/ 0 w 2893325"/>
              <a:gd name="connsiteY0" fmla="*/ 254 h 675654"/>
              <a:gd name="connsiteX1" fmla="*/ 2797791 w 2893325"/>
              <a:gd name="connsiteY1" fmla="*/ 600755 h 675654"/>
              <a:gd name="connsiteX2" fmla="*/ 2893325 w 2893325"/>
              <a:gd name="connsiteY2" fmla="*/ 518868 h 675654"/>
              <a:gd name="connsiteX0" fmla="*/ 0 w 2893325"/>
              <a:gd name="connsiteY0" fmla="*/ 0 h 518614"/>
              <a:gd name="connsiteX1" fmla="*/ 2893325 w 2893325"/>
              <a:gd name="connsiteY1" fmla="*/ 518614 h 518614"/>
              <a:gd name="connsiteX0" fmla="*/ 0 w 2893325"/>
              <a:gd name="connsiteY0" fmla="*/ 0 h 569683"/>
              <a:gd name="connsiteX1" fmla="*/ 2893325 w 2893325"/>
              <a:gd name="connsiteY1" fmla="*/ 518614 h 569683"/>
              <a:gd name="connsiteX0" fmla="*/ 0 w 3054036"/>
              <a:gd name="connsiteY0" fmla="*/ 0 h 599133"/>
              <a:gd name="connsiteX1" fmla="*/ 3054036 w 3054036"/>
              <a:gd name="connsiteY1" fmla="*/ 550141 h 599133"/>
              <a:gd name="connsiteX0" fmla="*/ 0 w 3054036"/>
              <a:gd name="connsiteY0" fmla="*/ 0 h 558106"/>
              <a:gd name="connsiteX1" fmla="*/ 3054036 w 3054036"/>
              <a:gd name="connsiteY1" fmla="*/ 550141 h 558106"/>
              <a:gd name="connsiteX0" fmla="*/ 0 w 3054036"/>
              <a:gd name="connsiteY0" fmla="*/ 0 h 550141"/>
              <a:gd name="connsiteX1" fmla="*/ 3054036 w 3054036"/>
              <a:gd name="connsiteY1" fmla="*/ 550141 h 55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4036" h="550141">
                <a:moveTo>
                  <a:pt x="0" y="0"/>
                </a:moveTo>
                <a:cubicBezTo>
                  <a:pt x="964442" y="172871"/>
                  <a:pt x="772787" y="488036"/>
                  <a:pt x="3054036" y="550141"/>
                </a:cubicBezTo>
              </a:path>
            </a:pathLst>
          </a:custGeom>
          <a:noFill/>
          <a:ln w="5715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68" name="กลุ่ม 1">
            <a:extLst>
              <a:ext uri="{FF2B5EF4-FFF2-40B4-BE49-F238E27FC236}">
                <a16:creationId xmlns:a16="http://schemas.microsoft.com/office/drawing/2014/main" id="{B49A570F-E368-45B0-B5C9-246D04313257}"/>
              </a:ext>
            </a:extLst>
          </p:cNvPr>
          <p:cNvGrpSpPr>
            <a:grpSpLocks/>
          </p:cNvGrpSpPr>
          <p:nvPr/>
        </p:nvGrpSpPr>
        <p:grpSpPr bwMode="auto">
          <a:xfrm>
            <a:off x="10569645" y="5202919"/>
            <a:ext cx="1004887" cy="801687"/>
            <a:chOff x="5310634" y="5781725"/>
            <a:chExt cx="1004887" cy="801688"/>
          </a:xfrm>
        </p:grpSpPr>
        <p:grpSp>
          <p:nvGrpSpPr>
            <p:cNvPr id="69" name="กลุ่ม 1">
              <a:extLst>
                <a:ext uri="{FF2B5EF4-FFF2-40B4-BE49-F238E27FC236}">
                  <a16:creationId xmlns:a16="http://schemas.microsoft.com/office/drawing/2014/main" id="{B96B5477-0605-43EC-9B54-972A3F360A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10634" y="5781725"/>
              <a:ext cx="1004887" cy="801688"/>
              <a:chOff x="3452103" y="2839788"/>
              <a:chExt cx="1004887" cy="802698"/>
            </a:xfrm>
          </p:grpSpPr>
          <p:sp>
            <p:nvSpPr>
              <p:cNvPr id="71" name="วงรี 59">
                <a:extLst>
                  <a:ext uri="{FF2B5EF4-FFF2-40B4-BE49-F238E27FC236}">
                    <a16:creationId xmlns:a16="http://schemas.microsoft.com/office/drawing/2014/main" id="{1AD159F2-B303-4B42-A789-E4E0D3207D56}"/>
                  </a:ext>
                </a:extLst>
              </p:cNvPr>
              <p:cNvSpPr/>
              <p:nvPr/>
            </p:nvSpPr>
            <p:spPr bwMode="auto">
              <a:xfrm>
                <a:off x="3545765" y="3008275"/>
                <a:ext cx="774700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2" name="Oval 1">
                <a:extLst>
                  <a:ext uri="{FF2B5EF4-FFF2-40B4-BE49-F238E27FC236}">
                    <a16:creationId xmlns:a16="http://schemas.microsoft.com/office/drawing/2014/main" id="{762EA05B-9274-41CE-88A1-145B0F7CC1C6}"/>
                  </a:ext>
                </a:extLst>
              </p:cNvPr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glow rad="127000">
                        <a:prstClr val="white">
                          <a:alpha val="90000"/>
                        </a:prst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70" name="กล่องข้อความ 58">
              <a:extLst>
                <a:ext uri="{FF2B5EF4-FFF2-40B4-BE49-F238E27FC236}">
                  <a16:creationId xmlns:a16="http://schemas.microsoft.com/office/drawing/2014/main" id="{BF1E6625-F2AA-45A3-8F99-22FBB22182DA}"/>
                </a:ext>
              </a:extLst>
            </p:cNvPr>
            <p:cNvSpPr txBox="1"/>
            <p:nvPr/>
          </p:nvSpPr>
          <p:spPr>
            <a:xfrm>
              <a:off x="5516570" y="5811618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203200">
                      <a:prstClr val="black"/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1010</a:t>
              </a:r>
              <a:endPara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9" name="กลุ่ม 1">
            <a:extLst>
              <a:ext uri="{FF2B5EF4-FFF2-40B4-BE49-F238E27FC236}">
                <a16:creationId xmlns:a16="http://schemas.microsoft.com/office/drawing/2014/main" id="{E60FD636-708A-4A7C-A3CA-32012E543A57}"/>
              </a:ext>
            </a:extLst>
          </p:cNvPr>
          <p:cNvGrpSpPr>
            <a:grpSpLocks/>
          </p:cNvGrpSpPr>
          <p:nvPr/>
        </p:nvGrpSpPr>
        <p:grpSpPr bwMode="auto">
          <a:xfrm>
            <a:off x="6938909" y="5273193"/>
            <a:ext cx="1004887" cy="801687"/>
            <a:chOff x="5310634" y="5781725"/>
            <a:chExt cx="1004887" cy="801688"/>
          </a:xfrm>
        </p:grpSpPr>
        <p:grpSp>
          <p:nvGrpSpPr>
            <p:cNvPr id="10" name="กลุ่ม 1">
              <a:extLst>
                <a:ext uri="{FF2B5EF4-FFF2-40B4-BE49-F238E27FC236}">
                  <a16:creationId xmlns:a16="http://schemas.microsoft.com/office/drawing/2014/main" id="{EF8D2537-4CEC-4B82-9833-97C2E8461B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10634" y="5781725"/>
              <a:ext cx="1004887" cy="801688"/>
              <a:chOff x="3452103" y="2839788"/>
              <a:chExt cx="1004887" cy="802698"/>
            </a:xfrm>
          </p:grpSpPr>
          <p:sp>
            <p:nvSpPr>
              <p:cNvPr id="12" name="วงรี 59">
                <a:extLst>
                  <a:ext uri="{FF2B5EF4-FFF2-40B4-BE49-F238E27FC236}">
                    <a16:creationId xmlns:a16="http://schemas.microsoft.com/office/drawing/2014/main" id="{058C9B02-AB59-4F69-95D6-19ECF4FF964C}"/>
                  </a:ext>
                </a:extLst>
              </p:cNvPr>
              <p:cNvSpPr/>
              <p:nvPr/>
            </p:nvSpPr>
            <p:spPr bwMode="auto">
              <a:xfrm>
                <a:off x="3545765" y="3008275"/>
                <a:ext cx="774700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" name="Oval 1">
                <a:extLst>
                  <a:ext uri="{FF2B5EF4-FFF2-40B4-BE49-F238E27FC236}">
                    <a16:creationId xmlns:a16="http://schemas.microsoft.com/office/drawing/2014/main" id="{7167690B-880E-4DF4-83A7-B8CA9B71BDF1}"/>
                  </a:ext>
                </a:extLst>
              </p:cNvPr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glow rad="127000">
                        <a:prstClr val="white">
                          <a:alpha val="90000"/>
                        </a:prst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11" name="กล่องข้อความ 58">
              <a:extLst>
                <a:ext uri="{FF2B5EF4-FFF2-40B4-BE49-F238E27FC236}">
                  <a16:creationId xmlns:a16="http://schemas.microsoft.com/office/drawing/2014/main" id="{3EC43808-709C-4AC0-B764-9E4452EBA9B5}"/>
                </a:ext>
              </a:extLst>
            </p:cNvPr>
            <p:cNvSpPr txBox="1"/>
            <p:nvPr/>
          </p:nvSpPr>
          <p:spPr>
            <a:xfrm>
              <a:off x="5516570" y="5811618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203200">
                      <a:prstClr val="black"/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1010</a:t>
              </a:r>
              <a:endPara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83" name="รูปแบบอิสระ: รูปร่าง 82">
            <a:extLst>
              <a:ext uri="{FF2B5EF4-FFF2-40B4-BE49-F238E27FC236}">
                <a16:creationId xmlns:a16="http://schemas.microsoft.com/office/drawing/2014/main" id="{FF54CE77-BB01-4797-9235-429B476484E0}"/>
              </a:ext>
            </a:extLst>
          </p:cNvPr>
          <p:cNvSpPr/>
          <p:nvPr/>
        </p:nvSpPr>
        <p:spPr>
          <a:xfrm rot="400062">
            <a:off x="-122830" y="1746918"/>
            <a:ext cx="1119421" cy="2374710"/>
          </a:xfrm>
          <a:custGeom>
            <a:avLst/>
            <a:gdLst>
              <a:gd name="connsiteX0" fmla="*/ 0 w 1119421"/>
              <a:gd name="connsiteY0" fmla="*/ 0 h 2374710"/>
              <a:gd name="connsiteX1" fmla="*/ 1119116 w 1119421"/>
              <a:gd name="connsiteY1" fmla="*/ 750627 h 2374710"/>
              <a:gd name="connsiteX2" fmla="*/ 122830 w 1119421"/>
              <a:gd name="connsiteY2" fmla="*/ 2374710 h 2374710"/>
              <a:gd name="connsiteX3" fmla="*/ 122830 w 1119421"/>
              <a:gd name="connsiteY3" fmla="*/ 2374710 h 237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9421" h="2374710">
                <a:moveTo>
                  <a:pt x="0" y="0"/>
                </a:moveTo>
                <a:cubicBezTo>
                  <a:pt x="549322" y="177421"/>
                  <a:pt x="1098644" y="354842"/>
                  <a:pt x="1119116" y="750627"/>
                </a:cubicBezTo>
                <a:cubicBezTo>
                  <a:pt x="1139588" y="1146412"/>
                  <a:pt x="122830" y="2374710"/>
                  <a:pt x="122830" y="2374710"/>
                </a:cubicBezTo>
                <a:lnTo>
                  <a:pt x="122830" y="237471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4" name="Oval 1">
            <a:extLst>
              <a:ext uri="{FF2B5EF4-FFF2-40B4-BE49-F238E27FC236}">
                <a16:creationId xmlns:a16="http://schemas.microsoft.com/office/drawing/2014/main" id="{C7E1A52D-937C-4E6B-94AA-C6C8D162CBD6}"/>
              </a:ext>
            </a:extLst>
          </p:cNvPr>
          <p:cNvSpPr/>
          <p:nvPr/>
        </p:nvSpPr>
        <p:spPr bwMode="auto">
          <a:xfrm>
            <a:off x="-159738" y="2079770"/>
            <a:ext cx="1004888" cy="801688"/>
          </a:xfrm>
          <a:prstGeom prst="ellipse">
            <a:avLst/>
          </a:prstGeom>
          <a:noFill/>
          <a:ln w="28575">
            <a:noFill/>
          </a:ln>
          <a:effectLst>
            <a:glow rad="889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>
                      <a:alpha val="9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0" name="กลุ่ม 29">
            <a:extLst>
              <a:ext uri="{FF2B5EF4-FFF2-40B4-BE49-F238E27FC236}">
                <a16:creationId xmlns:a16="http://schemas.microsoft.com/office/drawing/2014/main" id="{B725453F-6C32-481D-9691-4C7CECE7ED7F}"/>
              </a:ext>
            </a:extLst>
          </p:cNvPr>
          <p:cNvGrpSpPr>
            <a:grpSpLocks/>
          </p:cNvGrpSpPr>
          <p:nvPr/>
        </p:nvGrpSpPr>
        <p:grpSpPr bwMode="auto">
          <a:xfrm>
            <a:off x="3436334" y="4633437"/>
            <a:ext cx="1004888" cy="801688"/>
            <a:chOff x="5310634" y="5781725"/>
            <a:chExt cx="1004887" cy="801688"/>
          </a:xfrm>
        </p:grpSpPr>
        <p:grpSp>
          <p:nvGrpSpPr>
            <p:cNvPr id="31" name="กลุ่ม 1">
              <a:extLst>
                <a:ext uri="{FF2B5EF4-FFF2-40B4-BE49-F238E27FC236}">
                  <a16:creationId xmlns:a16="http://schemas.microsoft.com/office/drawing/2014/main" id="{C0D23382-07B2-494C-B65D-3D7D356D06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10634" y="5781725"/>
              <a:ext cx="1004887" cy="801688"/>
              <a:chOff x="3452103" y="2839788"/>
              <a:chExt cx="1004887" cy="802698"/>
            </a:xfrm>
          </p:grpSpPr>
          <p:sp>
            <p:nvSpPr>
              <p:cNvPr id="33" name="วงรี 64">
                <a:extLst>
                  <a:ext uri="{FF2B5EF4-FFF2-40B4-BE49-F238E27FC236}">
                    <a16:creationId xmlns:a16="http://schemas.microsoft.com/office/drawing/2014/main" id="{4E59F7AB-D878-4880-B675-977706A872D7}"/>
                  </a:ext>
                </a:extLst>
              </p:cNvPr>
              <p:cNvSpPr/>
              <p:nvPr/>
            </p:nvSpPr>
            <p:spPr bwMode="auto">
              <a:xfrm>
                <a:off x="3545766" y="3008275"/>
                <a:ext cx="774699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4" name="Oval 1">
                <a:extLst>
                  <a:ext uri="{FF2B5EF4-FFF2-40B4-BE49-F238E27FC236}">
                    <a16:creationId xmlns:a16="http://schemas.microsoft.com/office/drawing/2014/main" id="{D4C66E04-A3F9-4C2E-9340-6BE15A2F36D7}"/>
                  </a:ext>
                </a:extLst>
              </p:cNvPr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glow rad="127000">
                        <a:prstClr val="white">
                          <a:alpha val="90000"/>
                        </a:prst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32" name="กล่องข้อความ 63">
              <a:extLst>
                <a:ext uri="{FF2B5EF4-FFF2-40B4-BE49-F238E27FC236}">
                  <a16:creationId xmlns:a16="http://schemas.microsoft.com/office/drawing/2014/main" id="{46553E4D-1D21-4712-BE5B-132C932014AF}"/>
                </a:ext>
              </a:extLst>
            </p:cNvPr>
            <p:cNvSpPr txBox="1"/>
            <p:nvPr/>
          </p:nvSpPr>
          <p:spPr>
            <a:xfrm>
              <a:off x="5516570" y="5811618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203200">
                      <a:prstClr val="black"/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1008</a:t>
              </a:r>
              <a:endPara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35" name="กล่องข้อความ 85">
            <a:extLst>
              <a:ext uri="{FF2B5EF4-FFF2-40B4-BE49-F238E27FC236}">
                <a16:creationId xmlns:a16="http://schemas.microsoft.com/office/drawing/2014/main" id="{BD032518-4A38-41ED-9395-24F60DE905DC}"/>
              </a:ext>
            </a:extLst>
          </p:cNvPr>
          <p:cNvSpPr txBox="1"/>
          <p:nvPr/>
        </p:nvSpPr>
        <p:spPr>
          <a:xfrm>
            <a:off x="1038612" y="806112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1012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5" name="กล่องข้อความ 85">
            <a:extLst>
              <a:ext uri="{FF2B5EF4-FFF2-40B4-BE49-F238E27FC236}">
                <a16:creationId xmlns:a16="http://schemas.microsoft.com/office/drawing/2014/main" id="{F60F9C69-6936-4616-B0D2-08074C63713D}"/>
              </a:ext>
            </a:extLst>
          </p:cNvPr>
          <p:cNvSpPr txBox="1"/>
          <p:nvPr/>
        </p:nvSpPr>
        <p:spPr>
          <a:xfrm>
            <a:off x="454225" y="864182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1010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6" name="กล่องข้อความ 85">
            <a:extLst>
              <a:ext uri="{FF2B5EF4-FFF2-40B4-BE49-F238E27FC236}">
                <a16:creationId xmlns:a16="http://schemas.microsoft.com/office/drawing/2014/main" id="{4E78BFF1-B5B0-46B7-A1C8-9DD2BF96E4CD}"/>
              </a:ext>
            </a:extLst>
          </p:cNvPr>
          <p:cNvSpPr txBox="1"/>
          <p:nvPr/>
        </p:nvSpPr>
        <p:spPr>
          <a:xfrm>
            <a:off x="141697" y="1188906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1008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7" name="กล่องข้อความ 85">
            <a:extLst>
              <a:ext uri="{FF2B5EF4-FFF2-40B4-BE49-F238E27FC236}">
                <a16:creationId xmlns:a16="http://schemas.microsoft.com/office/drawing/2014/main" id="{2EEE5F8F-0CA6-4FCF-A024-8335B541F413}"/>
              </a:ext>
            </a:extLst>
          </p:cNvPr>
          <p:cNvSpPr txBox="1"/>
          <p:nvPr/>
        </p:nvSpPr>
        <p:spPr>
          <a:xfrm>
            <a:off x="42342" y="1683136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1006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8" name="กล่องข้อความ 85">
            <a:extLst>
              <a:ext uri="{FF2B5EF4-FFF2-40B4-BE49-F238E27FC236}">
                <a16:creationId xmlns:a16="http://schemas.microsoft.com/office/drawing/2014/main" id="{B7637D8C-6993-4C25-979F-35A9BC5A851C}"/>
              </a:ext>
            </a:extLst>
          </p:cNvPr>
          <p:cNvSpPr txBox="1"/>
          <p:nvPr/>
        </p:nvSpPr>
        <p:spPr>
          <a:xfrm>
            <a:off x="95141" y="3305671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1006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0" name="กล่องข้อความ 86">
            <a:extLst>
              <a:ext uri="{FF2B5EF4-FFF2-40B4-BE49-F238E27FC236}">
                <a16:creationId xmlns:a16="http://schemas.microsoft.com/office/drawing/2014/main" id="{CB8BDCBA-CE7A-4838-AF39-BA5F44521A53}"/>
              </a:ext>
            </a:extLst>
          </p:cNvPr>
          <p:cNvSpPr txBox="1"/>
          <p:nvPr/>
        </p:nvSpPr>
        <p:spPr>
          <a:xfrm>
            <a:off x="124756" y="5997986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1012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6" name="กล่องข้อความ 85">
            <a:extLst>
              <a:ext uri="{FF2B5EF4-FFF2-40B4-BE49-F238E27FC236}">
                <a16:creationId xmlns:a16="http://schemas.microsoft.com/office/drawing/2014/main" id="{D6F6A235-8135-460D-8E10-1F3E701FD40A}"/>
              </a:ext>
            </a:extLst>
          </p:cNvPr>
          <p:cNvSpPr txBox="1"/>
          <p:nvPr/>
        </p:nvSpPr>
        <p:spPr>
          <a:xfrm>
            <a:off x="70262" y="4887252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1010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9" name="กล่องข้อความ 85">
            <a:extLst>
              <a:ext uri="{FF2B5EF4-FFF2-40B4-BE49-F238E27FC236}">
                <a16:creationId xmlns:a16="http://schemas.microsoft.com/office/drawing/2014/main" id="{8EA89E67-23A9-4380-B777-557598462636}"/>
              </a:ext>
            </a:extLst>
          </p:cNvPr>
          <p:cNvSpPr txBox="1"/>
          <p:nvPr/>
        </p:nvSpPr>
        <p:spPr>
          <a:xfrm>
            <a:off x="55061" y="4100899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1008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0" name="กล่องข้อความ 85">
            <a:extLst>
              <a:ext uri="{FF2B5EF4-FFF2-40B4-BE49-F238E27FC236}">
                <a16:creationId xmlns:a16="http://schemas.microsoft.com/office/drawing/2014/main" id="{DABA70F7-9330-4C30-998B-65BC036DD3F1}"/>
              </a:ext>
            </a:extLst>
          </p:cNvPr>
          <p:cNvSpPr txBox="1"/>
          <p:nvPr/>
        </p:nvSpPr>
        <p:spPr>
          <a:xfrm>
            <a:off x="2663884" y="6403784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1012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1" name="กล่องข้อความ 85">
            <a:extLst>
              <a:ext uri="{FF2B5EF4-FFF2-40B4-BE49-F238E27FC236}">
                <a16:creationId xmlns:a16="http://schemas.microsoft.com/office/drawing/2014/main" id="{67CB5D84-E794-4908-994B-1947203A1C3D}"/>
              </a:ext>
            </a:extLst>
          </p:cNvPr>
          <p:cNvSpPr txBox="1"/>
          <p:nvPr/>
        </p:nvSpPr>
        <p:spPr>
          <a:xfrm>
            <a:off x="11614732" y="4845339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1010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8" name="กล่องข้อความ 86">
            <a:extLst>
              <a:ext uri="{FF2B5EF4-FFF2-40B4-BE49-F238E27FC236}">
                <a16:creationId xmlns:a16="http://schemas.microsoft.com/office/drawing/2014/main" id="{CA51E196-B919-433C-8C04-28604B51D5AF}"/>
              </a:ext>
            </a:extLst>
          </p:cNvPr>
          <p:cNvSpPr txBox="1"/>
          <p:nvPr/>
        </p:nvSpPr>
        <p:spPr>
          <a:xfrm>
            <a:off x="10653860" y="757455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1012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6" name="กล่องข้อความ 85">
            <a:extLst>
              <a:ext uri="{FF2B5EF4-FFF2-40B4-BE49-F238E27FC236}">
                <a16:creationId xmlns:a16="http://schemas.microsoft.com/office/drawing/2014/main" id="{356DDF8E-1326-4842-A4C9-5FD24C152435}"/>
              </a:ext>
            </a:extLst>
          </p:cNvPr>
          <p:cNvSpPr txBox="1"/>
          <p:nvPr/>
        </p:nvSpPr>
        <p:spPr>
          <a:xfrm>
            <a:off x="10289934" y="951650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1010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2" name="กล่องข้อความ 85">
            <a:extLst>
              <a:ext uri="{FF2B5EF4-FFF2-40B4-BE49-F238E27FC236}">
                <a16:creationId xmlns:a16="http://schemas.microsoft.com/office/drawing/2014/main" id="{3A7BE7B4-FF57-4F87-BE94-8B757E39A629}"/>
              </a:ext>
            </a:extLst>
          </p:cNvPr>
          <p:cNvSpPr txBox="1"/>
          <p:nvPr/>
        </p:nvSpPr>
        <p:spPr>
          <a:xfrm>
            <a:off x="10006231" y="722511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1010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5" name="กล่องข้อความ 85">
            <a:extLst>
              <a:ext uri="{FF2B5EF4-FFF2-40B4-BE49-F238E27FC236}">
                <a16:creationId xmlns:a16="http://schemas.microsoft.com/office/drawing/2014/main" id="{C15D34C8-3E8D-447E-B000-18B5E258AE9C}"/>
              </a:ext>
            </a:extLst>
          </p:cNvPr>
          <p:cNvSpPr txBox="1"/>
          <p:nvPr/>
        </p:nvSpPr>
        <p:spPr>
          <a:xfrm>
            <a:off x="8641787" y="751305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1010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5" name="กล่องข้อความ 86">
            <a:extLst>
              <a:ext uri="{FF2B5EF4-FFF2-40B4-BE49-F238E27FC236}">
                <a16:creationId xmlns:a16="http://schemas.microsoft.com/office/drawing/2014/main" id="{DA002BA0-82DC-4547-A539-6E9DA236EEBE}"/>
              </a:ext>
            </a:extLst>
          </p:cNvPr>
          <p:cNvSpPr txBox="1"/>
          <p:nvPr/>
        </p:nvSpPr>
        <p:spPr>
          <a:xfrm>
            <a:off x="8208999" y="887652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1012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9" name="กล่องข้อความ 86">
            <a:extLst>
              <a:ext uri="{FF2B5EF4-FFF2-40B4-BE49-F238E27FC236}">
                <a16:creationId xmlns:a16="http://schemas.microsoft.com/office/drawing/2014/main" id="{E921B59A-5360-46B0-AB40-10CA41F4DD51}"/>
              </a:ext>
            </a:extLst>
          </p:cNvPr>
          <p:cNvSpPr txBox="1"/>
          <p:nvPr/>
        </p:nvSpPr>
        <p:spPr>
          <a:xfrm>
            <a:off x="11573838" y="4122142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1012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3" name="Rectangle 29">
            <a:extLst>
              <a:ext uri="{FF2B5EF4-FFF2-40B4-BE49-F238E27FC236}">
                <a16:creationId xmlns:a16="http://schemas.microsoft.com/office/drawing/2014/main" id="{6741FF00-8860-4CD6-A2CC-CAEB28A64156}"/>
              </a:ext>
            </a:extLst>
          </p:cNvPr>
          <p:cNvSpPr/>
          <p:nvPr/>
        </p:nvSpPr>
        <p:spPr>
          <a:xfrm>
            <a:off x="626281" y="6252193"/>
            <a:ext cx="1795242" cy="537512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ช่วงครึ่งแรกของเดือน</a:t>
            </a:r>
          </a:p>
        </p:txBody>
      </p:sp>
      <p:sp>
        <p:nvSpPr>
          <p:cNvPr id="94" name="กล่องข้อความ 63">
            <a:extLst>
              <a:ext uri="{FF2B5EF4-FFF2-40B4-BE49-F238E27FC236}">
                <a16:creationId xmlns:a16="http://schemas.microsoft.com/office/drawing/2014/main" id="{D797B0CA-BB36-49A8-BB88-0C2D449429F3}"/>
              </a:ext>
            </a:extLst>
          </p:cNvPr>
          <p:cNvSpPr txBox="1"/>
          <p:nvPr/>
        </p:nvSpPr>
        <p:spPr bwMode="auto">
          <a:xfrm>
            <a:off x="6501347" y="1475319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1008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83127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6608EE8-D162-46D5-AD2C-5B8F34CC7B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167014C2-1146-45F0-A277-5F4AA722B2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01C77A1-5340-4745-B803-7617F2796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" r="346"/>
          <a:stretch/>
        </p:blipFill>
        <p:spPr bwMode="auto">
          <a:xfrm>
            <a:off x="0" y="-19656"/>
            <a:ext cx="12192000" cy="68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ลูกศรขวา 3">
            <a:extLst>
              <a:ext uri="{FF2B5EF4-FFF2-40B4-BE49-F238E27FC236}">
                <a16:creationId xmlns:a16="http://schemas.microsoft.com/office/drawing/2014/main" id="{0D47375B-E8AD-4C55-BFF3-33C1DFDB9C89}"/>
              </a:ext>
            </a:extLst>
          </p:cNvPr>
          <p:cNvSpPr/>
          <p:nvPr/>
        </p:nvSpPr>
        <p:spPr>
          <a:xfrm rot="19570899">
            <a:off x="3971352" y="5411950"/>
            <a:ext cx="1239838" cy="585163"/>
          </a:xfrm>
          <a:prstGeom prst="rightArrow">
            <a:avLst/>
          </a:prstGeom>
          <a:solidFill>
            <a:srgbClr val="00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 Monsoon</a:t>
            </a: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9" name="Oval 1">
            <a:extLst>
              <a:ext uri="{FF2B5EF4-FFF2-40B4-BE49-F238E27FC236}">
                <a16:creationId xmlns:a16="http://schemas.microsoft.com/office/drawing/2014/main" id="{F34B61BA-2F60-43B0-A8F3-79FB19B2B2C0}"/>
              </a:ext>
            </a:extLst>
          </p:cNvPr>
          <p:cNvSpPr/>
          <p:nvPr/>
        </p:nvSpPr>
        <p:spPr bwMode="auto">
          <a:xfrm>
            <a:off x="4526487" y="531244"/>
            <a:ext cx="1004888" cy="801688"/>
          </a:xfrm>
          <a:prstGeom prst="ellipse">
            <a:avLst/>
          </a:prstGeom>
          <a:noFill/>
          <a:ln w="28575">
            <a:noFill/>
          </a:ln>
          <a:effectLst>
            <a:glow rad="889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27000">
                    <a:prstClr val="white">
                      <a:alpha val="9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กล่องข้อความ 87">
            <a:extLst>
              <a:ext uri="{FF2B5EF4-FFF2-40B4-BE49-F238E27FC236}">
                <a16:creationId xmlns:a16="http://schemas.microsoft.com/office/drawing/2014/main" id="{743F8E3D-E841-4821-B005-3D43E690AFD2}"/>
              </a:ext>
            </a:extLst>
          </p:cNvPr>
          <p:cNvSpPr txBox="1"/>
          <p:nvPr/>
        </p:nvSpPr>
        <p:spPr>
          <a:xfrm>
            <a:off x="-1399146" y="4828824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1014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" name="กล่องข้อความ 88">
            <a:extLst>
              <a:ext uri="{FF2B5EF4-FFF2-40B4-BE49-F238E27FC236}">
                <a16:creationId xmlns:a16="http://schemas.microsoft.com/office/drawing/2014/main" id="{CE917045-1082-41DD-8464-26E4F7726180}"/>
              </a:ext>
            </a:extLst>
          </p:cNvPr>
          <p:cNvSpPr txBox="1"/>
          <p:nvPr/>
        </p:nvSpPr>
        <p:spPr>
          <a:xfrm>
            <a:off x="-1908059" y="5510625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1016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3" name="กล่องข้อความ 89">
            <a:extLst>
              <a:ext uri="{FF2B5EF4-FFF2-40B4-BE49-F238E27FC236}">
                <a16:creationId xmlns:a16="http://schemas.microsoft.com/office/drawing/2014/main" id="{49F15939-7B5B-4FAF-A432-F2E1D58032D9}"/>
              </a:ext>
            </a:extLst>
          </p:cNvPr>
          <p:cNvSpPr txBox="1"/>
          <p:nvPr/>
        </p:nvSpPr>
        <p:spPr>
          <a:xfrm>
            <a:off x="-3701233" y="1136096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1010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4" name="กล่องข้อความ 90">
            <a:extLst>
              <a:ext uri="{FF2B5EF4-FFF2-40B4-BE49-F238E27FC236}">
                <a16:creationId xmlns:a16="http://schemas.microsoft.com/office/drawing/2014/main" id="{3BF2F678-E566-4A35-8E8E-D3D9A495FE5E}"/>
              </a:ext>
            </a:extLst>
          </p:cNvPr>
          <p:cNvSpPr txBox="1"/>
          <p:nvPr/>
        </p:nvSpPr>
        <p:spPr>
          <a:xfrm>
            <a:off x="-2368504" y="1041541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1012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5" name="กล่องข้อความ 91">
            <a:extLst>
              <a:ext uri="{FF2B5EF4-FFF2-40B4-BE49-F238E27FC236}">
                <a16:creationId xmlns:a16="http://schemas.microsoft.com/office/drawing/2014/main" id="{5B8EB044-0761-43EA-A85C-A7DE09E268D9}"/>
              </a:ext>
            </a:extLst>
          </p:cNvPr>
          <p:cNvSpPr txBox="1"/>
          <p:nvPr/>
        </p:nvSpPr>
        <p:spPr>
          <a:xfrm>
            <a:off x="13133535" y="756222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1014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6" name="กล่องข้อความ 93">
            <a:extLst>
              <a:ext uri="{FF2B5EF4-FFF2-40B4-BE49-F238E27FC236}">
                <a16:creationId xmlns:a16="http://schemas.microsoft.com/office/drawing/2014/main" id="{B31369A2-EA33-42E1-ACFD-49CD6384340E}"/>
              </a:ext>
            </a:extLst>
          </p:cNvPr>
          <p:cNvSpPr txBox="1"/>
          <p:nvPr/>
        </p:nvSpPr>
        <p:spPr>
          <a:xfrm>
            <a:off x="12456511" y="1272086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1016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7" name="กล่องข้อความ 94">
            <a:extLst>
              <a:ext uri="{FF2B5EF4-FFF2-40B4-BE49-F238E27FC236}">
                <a16:creationId xmlns:a16="http://schemas.microsoft.com/office/drawing/2014/main" id="{E2F8CB24-4757-4A98-A927-0F40A14641E9}"/>
              </a:ext>
            </a:extLst>
          </p:cNvPr>
          <p:cNvSpPr txBox="1"/>
          <p:nvPr/>
        </p:nvSpPr>
        <p:spPr>
          <a:xfrm>
            <a:off x="14506165" y="2011972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1014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8" name="กล่องข้อความ 95">
            <a:extLst>
              <a:ext uri="{FF2B5EF4-FFF2-40B4-BE49-F238E27FC236}">
                <a16:creationId xmlns:a16="http://schemas.microsoft.com/office/drawing/2014/main" id="{D2C39E27-2909-4C95-B2BE-F9B815ECEE53}"/>
              </a:ext>
            </a:extLst>
          </p:cNvPr>
          <p:cNvSpPr txBox="1"/>
          <p:nvPr/>
        </p:nvSpPr>
        <p:spPr>
          <a:xfrm>
            <a:off x="14604815" y="5416607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1014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9" name="กล่องข้อความ 96">
            <a:extLst>
              <a:ext uri="{FF2B5EF4-FFF2-40B4-BE49-F238E27FC236}">
                <a16:creationId xmlns:a16="http://schemas.microsoft.com/office/drawing/2014/main" id="{4F6A07D3-76A3-407F-B1B5-511FED0E71DA}"/>
              </a:ext>
            </a:extLst>
          </p:cNvPr>
          <p:cNvSpPr txBox="1"/>
          <p:nvPr/>
        </p:nvSpPr>
        <p:spPr>
          <a:xfrm>
            <a:off x="14629197" y="6313441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1016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6" name="กล่องข้อความ 85">
            <a:extLst>
              <a:ext uri="{FF2B5EF4-FFF2-40B4-BE49-F238E27FC236}">
                <a16:creationId xmlns:a16="http://schemas.microsoft.com/office/drawing/2014/main" id="{12D7A430-FDC0-4B07-9566-596B7A15295E}"/>
              </a:ext>
            </a:extLst>
          </p:cNvPr>
          <p:cNvSpPr txBox="1"/>
          <p:nvPr/>
        </p:nvSpPr>
        <p:spPr>
          <a:xfrm>
            <a:off x="-1429127" y="1114995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1010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7" name="Oval 1">
            <a:extLst>
              <a:ext uri="{FF2B5EF4-FFF2-40B4-BE49-F238E27FC236}">
                <a16:creationId xmlns:a16="http://schemas.microsoft.com/office/drawing/2014/main" id="{26EA2471-4B73-45E9-8C13-D68D0109AADD}"/>
              </a:ext>
            </a:extLst>
          </p:cNvPr>
          <p:cNvSpPr/>
          <p:nvPr/>
        </p:nvSpPr>
        <p:spPr bwMode="auto">
          <a:xfrm>
            <a:off x="4430966" y="5845206"/>
            <a:ext cx="1004888" cy="801688"/>
          </a:xfrm>
          <a:prstGeom prst="ellipse">
            <a:avLst/>
          </a:prstGeom>
          <a:noFill/>
          <a:ln w="28575">
            <a:noFill/>
          </a:ln>
          <a:effectLst>
            <a:glow rad="889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27000">
                    <a:prstClr val="white">
                      <a:alpha val="9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8" name="กล่องข้อความ 86">
            <a:extLst>
              <a:ext uri="{FF2B5EF4-FFF2-40B4-BE49-F238E27FC236}">
                <a16:creationId xmlns:a16="http://schemas.microsoft.com/office/drawing/2014/main" id="{EE852710-8B37-4FFA-A5AF-5E95B2D16F80}"/>
              </a:ext>
            </a:extLst>
          </p:cNvPr>
          <p:cNvSpPr txBox="1"/>
          <p:nvPr/>
        </p:nvSpPr>
        <p:spPr>
          <a:xfrm>
            <a:off x="12302005" y="2854864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1012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9" name="กล่องข้อความ 87">
            <a:extLst>
              <a:ext uri="{FF2B5EF4-FFF2-40B4-BE49-F238E27FC236}">
                <a16:creationId xmlns:a16="http://schemas.microsoft.com/office/drawing/2014/main" id="{69608133-E847-43DB-B7EB-4A545F71A97F}"/>
              </a:ext>
            </a:extLst>
          </p:cNvPr>
          <p:cNvSpPr txBox="1"/>
          <p:nvPr/>
        </p:nvSpPr>
        <p:spPr>
          <a:xfrm>
            <a:off x="-1545406" y="4062617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1014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2" name="Oval 1">
            <a:extLst>
              <a:ext uri="{FF2B5EF4-FFF2-40B4-BE49-F238E27FC236}">
                <a16:creationId xmlns:a16="http://schemas.microsoft.com/office/drawing/2014/main" id="{FFC87210-24D9-44CB-85BB-46DE45EF0BE5}"/>
              </a:ext>
            </a:extLst>
          </p:cNvPr>
          <p:cNvSpPr/>
          <p:nvPr/>
        </p:nvSpPr>
        <p:spPr bwMode="auto">
          <a:xfrm>
            <a:off x="10394794" y="1891677"/>
            <a:ext cx="1004888" cy="801688"/>
          </a:xfrm>
          <a:prstGeom prst="ellipse">
            <a:avLst/>
          </a:prstGeom>
          <a:noFill/>
          <a:ln w="28575">
            <a:noFill/>
          </a:ln>
          <a:effectLst>
            <a:glow rad="889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27000">
                    <a:prstClr val="white">
                      <a:alpha val="9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3" name="Oval 1">
            <a:extLst>
              <a:ext uri="{FF2B5EF4-FFF2-40B4-BE49-F238E27FC236}">
                <a16:creationId xmlns:a16="http://schemas.microsoft.com/office/drawing/2014/main" id="{5BA097C0-0DAD-4DB8-B368-5EACD5B3E592}"/>
              </a:ext>
            </a:extLst>
          </p:cNvPr>
          <p:cNvSpPr/>
          <p:nvPr/>
        </p:nvSpPr>
        <p:spPr bwMode="auto">
          <a:xfrm>
            <a:off x="9083823" y="658238"/>
            <a:ext cx="1004888" cy="801688"/>
          </a:xfrm>
          <a:prstGeom prst="ellipse">
            <a:avLst/>
          </a:prstGeom>
          <a:noFill/>
          <a:ln w="28575">
            <a:noFill/>
          </a:ln>
          <a:effectLst>
            <a:glow rad="889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>
                      <a:alpha val="9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50" name="กลุ่ม 1">
            <a:extLst>
              <a:ext uri="{FF2B5EF4-FFF2-40B4-BE49-F238E27FC236}">
                <a16:creationId xmlns:a16="http://schemas.microsoft.com/office/drawing/2014/main" id="{8310E8F0-B79F-4659-AB7B-1C8B955B7548}"/>
              </a:ext>
            </a:extLst>
          </p:cNvPr>
          <p:cNvGrpSpPr>
            <a:grpSpLocks/>
          </p:cNvGrpSpPr>
          <p:nvPr/>
        </p:nvGrpSpPr>
        <p:grpSpPr bwMode="auto">
          <a:xfrm>
            <a:off x="2695900" y="2303766"/>
            <a:ext cx="1004888" cy="801688"/>
            <a:chOff x="5310634" y="5781725"/>
            <a:chExt cx="1004887" cy="801688"/>
          </a:xfrm>
        </p:grpSpPr>
        <p:grpSp>
          <p:nvGrpSpPr>
            <p:cNvPr id="51" name="กลุ่ม 1">
              <a:extLst>
                <a:ext uri="{FF2B5EF4-FFF2-40B4-BE49-F238E27FC236}">
                  <a16:creationId xmlns:a16="http://schemas.microsoft.com/office/drawing/2014/main" id="{53BDB0CE-44BF-4A48-B514-DB7CC237AA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10634" y="5781725"/>
              <a:ext cx="1004887" cy="801688"/>
              <a:chOff x="3452103" y="2839788"/>
              <a:chExt cx="1004887" cy="802698"/>
            </a:xfrm>
          </p:grpSpPr>
          <p:sp>
            <p:nvSpPr>
              <p:cNvPr id="53" name="วงรี 64">
                <a:extLst>
                  <a:ext uri="{FF2B5EF4-FFF2-40B4-BE49-F238E27FC236}">
                    <a16:creationId xmlns:a16="http://schemas.microsoft.com/office/drawing/2014/main" id="{7E6C089E-1CA6-48FA-A88D-D9E48BAE677D}"/>
                  </a:ext>
                </a:extLst>
              </p:cNvPr>
              <p:cNvSpPr/>
              <p:nvPr/>
            </p:nvSpPr>
            <p:spPr bwMode="auto">
              <a:xfrm>
                <a:off x="3545766" y="3008275"/>
                <a:ext cx="774699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54" name="Oval 1">
                <a:extLst>
                  <a:ext uri="{FF2B5EF4-FFF2-40B4-BE49-F238E27FC236}">
                    <a16:creationId xmlns:a16="http://schemas.microsoft.com/office/drawing/2014/main" id="{4A37314B-B885-4107-B245-6359420C308E}"/>
                  </a:ext>
                </a:extLst>
              </p:cNvPr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glow rad="127000">
                        <a:prstClr val="white">
                          <a:alpha val="90000"/>
                        </a:prst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52" name="กล่องข้อความ 63">
              <a:extLst>
                <a:ext uri="{FF2B5EF4-FFF2-40B4-BE49-F238E27FC236}">
                  <a16:creationId xmlns:a16="http://schemas.microsoft.com/office/drawing/2014/main" id="{2BC51067-F480-46FB-A1AB-2353120CC98F}"/>
                </a:ext>
              </a:extLst>
            </p:cNvPr>
            <p:cNvSpPr txBox="1"/>
            <p:nvPr/>
          </p:nvSpPr>
          <p:spPr>
            <a:xfrm>
              <a:off x="5516570" y="5811618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203200">
                      <a:prstClr val="black"/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1008</a:t>
              </a:r>
              <a:endPara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61" name="รูปแบบอิสระ: รูปร่าง 60">
            <a:extLst>
              <a:ext uri="{FF2B5EF4-FFF2-40B4-BE49-F238E27FC236}">
                <a16:creationId xmlns:a16="http://schemas.microsoft.com/office/drawing/2014/main" id="{CE979CF7-3065-43B1-916C-9D24EEC146B1}"/>
              </a:ext>
            </a:extLst>
          </p:cNvPr>
          <p:cNvSpPr/>
          <p:nvPr/>
        </p:nvSpPr>
        <p:spPr>
          <a:xfrm>
            <a:off x="-13650" y="1078174"/>
            <a:ext cx="4409497" cy="3671249"/>
          </a:xfrm>
          <a:custGeom>
            <a:avLst/>
            <a:gdLst>
              <a:gd name="connsiteX0" fmla="*/ 3799 w 4495164"/>
              <a:gd name="connsiteY0" fmla="*/ 164763 h 2744190"/>
              <a:gd name="connsiteX1" fmla="*/ 508766 w 4495164"/>
              <a:gd name="connsiteY1" fmla="*/ 1229289 h 2744190"/>
              <a:gd name="connsiteX2" fmla="*/ 3183728 w 4495164"/>
              <a:gd name="connsiteY2" fmla="*/ 990 h 2744190"/>
              <a:gd name="connsiteX3" fmla="*/ 4493913 w 4495164"/>
              <a:gd name="connsiteY3" fmla="*/ 1474948 h 2744190"/>
              <a:gd name="connsiteX4" fmla="*/ 3388444 w 4495164"/>
              <a:gd name="connsiteY4" fmla="*/ 2484883 h 2744190"/>
              <a:gd name="connsiteX5" fmla="*/ 1682474 w 4495164"/>
              <a:gd name="connsiteY5" fmla="*/ 1993563 h 2744190"/>
              <a:gd name="connsiteX6" fmla="*/ 72038 w 4495164"/>
              <a:gd name="connsiteY6" fmla="*/ 2744190 h 2744190"/>
              <a:gd name="connsiteX7" fmla="*/ 72038 w 4495164"/>
              <a:gd name="connsiteY7" fmla="*/ 2744190 h 2744190"/>
              <a:gd name="connsiteX0" fmla="*/ 3799 w 4494988"/>
              <a:gd name="connsiteY0" fmla="*/ 164763 h 2744190"/>
              <a:gd name="connsiteX1" fmla="*/ 508766 w 4494988"/>
              <a:gd name="connsiteY1" fmla="*/ 1229289 h 2744190"/>
              <a:gd name="connsiteX2" fmla="*/ 3183728 w 4494988"/>
              <a:gd name="connsiteY2" fmla="*/ 990 h 2744190"/>
              <a:gd name="connsiteX3" fmla="*/ 4493913 w 4494988"/>
              <a:gd name="connsiteY3" fmla="*/ 1474948 h 2744190"/>
              <a:gd name="connsiteX4" fmla="*/ 3374796 w 4494988"/>
              <a:gd name="connsiteY4" fmla="*/ 2539474 h 2744190"/>
              <a:gd name="connsiteX5" fmla="*/ 1682474 w 4494988"/>
              <a:gd name="connsiteY5" fmla="*/ 1993563 h 2744190"/>
              <a:gd name="connsiteX6" fmla="*/ 72038 w 4494988"/>
              <a:gd name="connsiteY6" fmla="*/ 2744190 h 2744190"/>
              <a:gd name="connsiteX7" fmla="*/ 72038 w 4494988"/>
              <a:gd name="connsiteY7" fmla="*/ 2744190 h 2744190"/>
              <a:gd name="connsiteX0" fmla="*/ 3799 w 4249763"/>
              <a:gd name="connsiteY0" fmla="*/ 164660 h 2744087"/>
              <a:gd name="connsiteX1" fmla="*/ 508766 w 4249763"/>
              <a:gd name="connsiteY1" fmla="*/ 1229186 h 2744087"/>
              <a:gd name="connsiteX2" fmla="*/ 3183728 w 4249763"/>
              <a:gd name="connsiteY2" fmla="*/ 887 h 2744087"/>
              <a:gd name="connsiteX3" fmla="*/ 4248253 w 4249763"/>
              <a:gd name="connsiteY3" fmla="*/ 1461198 h 2744087"/>
              <a:gd name="connsiteX4" fmla="*/ 3374796 w 4249763"/>
              <a:gd name="connsiteY4" fmla="*/ 2539371 h 2744087"/>
              <a:gd name="connsiteX5" fmla="*/ 1682474 w 4249763"/>
              <a:gd name="connsiteY5" fmla="*/ 1993460 h 2744087"/>
              <a:gd name="connsiteX6" fmla="*/ 72038 w 4249763"/>
              <a:gd name="connsiteY6" fmla="*/ 2744087 h 2744087"/>
              <a:gd name="connsiteX7" fmla="*/ 72038 w 4249763"/>
              <a:gd name="connsiteY7" fmla="*/ 2744087 h 2744087"/>
              <a:gd name="connsiteX0" fmla="*/ 3799 w 4248388"/>
              <a:gd name="connsiteY0" fmla="*/ 164660 h 2744087"/>
              <a:gd name="connsiteX1" fmla="*/ 508766 w 4248388"/>
              <a:gd name="connsiteY1" fmla="*/ 1229186 h 2744087"/>
              <a:gd name="connsiteX2" fmla="*/ 3183728 w 4248388"/>
              <a:gd name="connsiteY2" fmla="*/ 887 h 2744087"/>
              <a:gd name="connsiteX3" fmla="*/ 4248253 w 4248388"/>
              <a:gd name="connsiteY3" fmla="*/ 1461198 h 2744087"/>
              <a:gd name="connsiteX4" fmla="*/ 3129137 w 4248388"/>
              <a:gd name="connsiteY4" fmla="*/ 2402894 h 2744087"/>
              <a:gd name="connsiteX5" fmla="*/ 1682474 w 4248388"/>
              <a:gd name="connsiteY5" fmla="*/ 1993460 h 2744087"/>
              <a:gd name="connsiteX6" fmla="*/ 72038 w 4248388"/>
              <a:gd name="connsiteY6" fmla="*/ 2744087 h 2744087"/>
              <a:gd name="connsiteX7" fmla="*/ 72038 w 4248388"/>
              <a:gd name="connsiteY7" fmla="*/ 2744087 h 2744087"/>
              <a:gd name="connsiteX0" fmla="*/ 7633 w 4260028"/>
              <a:gd name="connsiteY0" fmla="*/ 0 h 2579427"/>
              <a:gd name="connsiteX1" fmla="*/ 512600 w 4260028"/>
              <a:gd name="connsiteY1" fmla="*/ 1064526 h 2579427"/>
              <a:gd name="connsiteX2" fmla="*/ 3460517 w 4260028"/>
              <a:gd name="connsiteY2" fmla="*/ 40943 h 2579427"/>
              <a:gd name="connsiteX3" fmla="*/ 4252087 w 4260028"/>
              <a:gd name="connsiteY3" fmla="*/ 1296538 h 2579427"/>
              <a:gd name="connsiteX4" fmla="*/ 3132971 w 4260028"/>
              <a:gd name="connsiteY4" fmla="*/ 2238234 h 2579427"/>
              <a:gd name="connsiteX5" fmla="*/ 1686308 w 4260028"/>
              <a:gd name="connsiteY5" fmla="*/ 1828800 h 2579427"/>
              <a:gd name="connsiteX6" fmla="*/ 75872 w 4260028"/>
              <a:gd name="connsiteY6" fmla="*/ 2579427 h 2579427"/>
              <a:gd name="connsiteX7" fmla="*/ 75872 w 4260028"/>
              <a:gd name="connsiteY7" fmla="*/ 2579427 h 2579427"/>
              <a:gd name="connsiteX0" fmla="*/ 171 w 4250288"/>
              <a:gd name="connsiteY0" fmla="*/ 0 h 2579427"/>
              <a:gd name="connsiteX1" fmla="*/ 1242117 w 4250288"/>
              <a:gd name="connsiteY1" fmla="*/ 764275 h 2579427"/>
              <a:gd name="connsiteX2" fmla="*/ 3453055 w 4250288"/>
              <a:gd name="connsiteY2" fmla="*/ 40943 h 2579427"/>
              <a:gd name="connsiteX3" fmla="*/ 4244625 w 4250288"/>
              <a:gd name="connsiteY3" fmla="*/ 1296538 h 2579427"/>
              <a:gd name="connsiteX4" fmla="*/ 3125509 w 4250288"/>
              <a:gd name="connsiteY4" fmla="*/ 2238234 h 2579427"/>
              <a:gd name="connsiteX5" fmla="*/ 1678846 w 4250288"/>
              <a:gd name="connsiteY5" fmla="*/ 1828800 h 2579427"/>
              <a:gd name="connsiteX6" fmla="*/ 68410 w 4250288"/>
              <a:gd name="connsiteY6" fmla="*/ 2579427 h 2579427"/>
              <a:gd name="connsiteX7" fmla="*/ 68410 w 4250288"/>
              <a:gd name="connsiteY7" fmla="*/ 2579427 h 2579427"/>
              <a:gd name="connsiteX0" fmla="*/ 177 w 4222998"/>
              <a:gd name="connsiteY0" fmla="*/ 0 h 2620370"/>
              <a:gd name="connsiteX1" fmla="*/ 1214827 w 4222998"/>
              <a:gd name="connsiteY1" fmla="*/ 805218 h 2620370"/>
              <a:gd name="connsiteX2" fmla="*/ 3425765 w 4222998"/>
              <a:gd name="connsiteY2" fmla="*/ 81886 h 2620370"/>
              <a:gd name="connsiteX3" fmla="*/ 4217335 w 4222998"/>
              <a:gd name="connsiteY3" fmla="*/ 1337481 h 2620370"/>
              <a:gd name="connsiteX4" fmla="*/ 3098219 w 4222998"/>
              <a:gd name="connsiteY4" fmla="*/ 2279177 h 2620370"/>
              <a:gd name="connsiteX5" fmla="*/ 1651556 w 4222998"/>
              <a:gd name="connsiteY5" fmla="*/ 1869743 h 2620370"/>
              <a:gd name="connsiteX6" fmla="*/ 41120 w 4222998"/>
              <a:gd name="connsiteY6" fmla="*/ 2620370 h 2620370"/>
              <a:gd name="connsiteX7" fmla="*/ 41120 w 4222998"/>
              <a:gd name="connsiteY7" fmla="*/ 2620370 h 2620370"/>
              <a:gd name="connsiteX0" fmla="*/ 0 w 4222821"/>
              <a:gd name="connsiteY0" fmla="*/ 0 h 2620370"/>
              <a:gd name="connsiteX1" fmla="*/ 1214650 w 4222821"/>
              <a:gd name="connsiteY1" fmla="*/ 805218 h 2620370"/>
              <a:gd name="connsiteX2" fmla="*/ 3425588 w 4222821"/>
              <a:gd name="connsiteY2" fmla="*/ 81886 h 2620370"/>
              <a:gd name="connsiteX3" fmla="*/ 4217158 w 4222821"/>
              <a:gd name="connsiteY3" fmla="*/ 1337481 h 2620370"/>
              <a:gd name="connsiteX4" fmla="*/ 3098042 w 4222821"/>
              <a:gd name="connsiteY4" fmla="*/ 2279177 h 2620370"/>
              <a:gd name="connsiteX5" fmla="*/ 1651379 w 4222821"/>
              <a:gd name="connsiteY5" fmla="*/ 1869743 h 2620370"/>
              <a:gd name="connsiteX6" fmla="*/ 40943 w 4222821"/>
              <a:gd name="connsiteY6" fmla="*/ 2620370 h 2620370"/>
              <a:gd name="connsiteX7" fmla="*/ 40943 w 4222821"/>
              <a:gd name="connsiteY7" fmla="*/ 2620370 h 2620370"/>
              <a:gd name="connsiteX0" fmla="*/ 0 w 4223012"/>
              <a:gd name="connsiteY0" fmla="*/ 0 h 2620370"/>
              <a:gd name="connsiteX1" fmla="*/ 1132764 w 4223012"/>
              <a:gd name="connsiteY1" fmla="*/ 655093 h 2620370"/>
              <a:gd name="connsiteX2" fmla="*/ 3425588 w 4223012"/>
              <a:gd name="connsiteY2" fmla="*/ 81886 h 2620370"/>
              <a:gd name="connsiteX3" fmla="*/ 4217158 w 4223012"/>
              <a:gd name="connsiteY3" fmla="*/ 1337481 h 2620370"/>
              <a:gd name="connsiteX4" fmla="*/ 3098042 w 4223012"/>
              <a:gd name="connsiteY4" fmla="*/ 2279177 h 2620370"/>
              <a:gd name="connsiteX5" fmla="*/ 1651379 w 4223012"/>
              <a:gd name="connsiteY5" fmla="*/ 1869743 h 2620370"/>
              <a:gd name="connsiteX6" fmla="*/ 40943 w 4223012"/>
              <a:gd name="connsiteY6" fmla="*/ 2620370 h 2620370"/>
              <a:gd name="connsiteX7" fmla="*/ 40943 w 4223012"/>
              <a:gd name="connsiteY7" fmla="*/ 2620370 h 2620370"/>
              <a:gd name="connsiteX0" fmla="*/ 0 w 4223012"/>
              <a:gd name="connsiteY0" fmla="*/ 0 h 2620370"/>
              <a:gd name="connsiteX1" fmla="*/ 1132764 w 4223012"/>
              <a:gd name="connsiteY1" fmla="*/ 655093 h 2620370"/>
              <a:gd name="connsiteX2" fmla="*/ 3425588 w 4223012"/>
              <a:gd name="connsiteY2" fmla="*/ 81886 h 2620370"/>
              <a:gd name="connsiteX3" fmla="*/ 4217158 w 4223012"/>
              <a:gd name="connsiteY3" fmla="*/ 1337481 h 2620370"/>
              <a:gd name="connsiteX4" fmla="*/ 3098042 w 4223012"/>
              <a:gd name="connsiteY4" fmla="*/ 2279177 h 2620370"/>
              <a:gd name="connsiteX5" fmla="*/ 1651379 w 4223012"/>
              <a:gd name="connsiteY5" fmla="*/ 1869743 h 2620370"/>
              <a:gd name="connsiteX6" fmla="*/ 40943 w 4223012"/>
              <a:gd name="connsiteY6" fmla="*/ 2620370 h 2620370"/>
              <a:gd name="connsiteX7" fmla="*/ 40943 w 4223012"/>
              <a:gd name="connsiteY7" fmla="*/ 2620370 h 2620370"/>
              <a:gd name="connsiteX0" fmla="*/ 0 w 4223012"/>
              <a:gd name="connsiteY0" fmla="*/ 0 h 2620370"/>
              <a:gd name="connsiteX1" fmla="*/ 1132764 w 4223012"/>
              <a:gd name="connsiteY1" fmla="*/ 655093 h 2620370"/>
              <a:gd name="connsiteX2" fmla="*/ 3425588 w 4223012"/>
              <a:gd name="connsiteY2" fmla="*/ 81886 h 2620370"/>
              <a:gd name="connsiteX3" fmla="*/ 4217158 w 4223012"/>
              <a:gd name="connsiteY3" fmla="*/ 1337481 h 2620370"/>
              <a:gd name="connsiteX4" fmla="*/ 3098042 w 4223012"/>
              <a:gd name="connsiteY4" fmla="*/ 2279177 h 2620370"/>
              <a:gd name="connsiteX5" fmla="*/ 1651379 w 4223012"/>
              <a:gd name="connsiteY5" fmla="*/ 1869743 h 2620370"/>
              <a:gd name="connsiteX6" fmla="*/ 40943 w 4223012"/>
              <a:gd name="connsiteY6" fmla="*/ 2620370 h 2620370"/>
              <a:gd name="connsiteX7" fmla="*/ 40943 w 4223012"/>
              <a:gd name="connsiteY7" fmla="*/ 2620370 h 2620370"/>
              <a:gd name="connsiteX0" fmla="*/ 0 w 4222584"/>
              <a:gd name="connsiteY0" fmla="*/ 0 h 2620370"/>
              <a:gd name="connsiteX1" fmla="*/ 1323833 w 4222584"/>
              <a:gd name="connsiteY1" fmla="*/ 655093 h 2620370"/>
              <a:gd name="connsiteX2" fmla="*/ 3425588 w 4222584"/>
              <a:gd name="connsiteY2" fmla="*/ 81886 h 2620370"/>
              <a:gd name="connsiteX3" fmla="*/ 4217158 w 4222584"/>
              <a:gd name="connsiteY3" fmla="*/ 1337481 h 2620370"/>
              <a:gd name="connsiteX4" fmla="*/ 3098042 w 4222584"/>
              <a:gd name="connsiteY4" fmla="*/ 2279177 h 2620370"/>
              <a:gd name="connsiteX5" fmla="*/ 1651379 w 4222584"/>
              <a:gd name="connsiteY5" fmla="*/ 1869743 h 2620370"/>
              <a:gd name="connsiteX6" fmla="*/ 40943 w 4222584"/>
              <a:gd name="connsiteY6" fmla="*/ 2620370 h 2620370"/>
              <a:gd name="connsiteX7" fmla="*/ 40943 w 4222584"/>
              <a:gd name="connsiteY7" fmla="*/ 2620370 h 2620370"/>
              <a:gd name="connsiteX0" fmla="*/ 0 w 4223178"/>
              <a:gd name="connsiteY0" fmla="*/ 0 h 2620370"/>
              <a:gd name="connsiteX1" fmla="*/ 1323833 w 4223178"/>
              <a:gd name="connsiteY1" fmla="*/ 655093 h 2620370"/>
              <a:gd name="connsiteX2" fmla="*/ 3439236 w 4223178"/>
              <a:gd name="connsiteY2" fmla="*/ 40943 h 2620370"/>
              <a:gd name="connsiteX3" fmla="*/ 4217158 w 4223178"/>
              <a:gd name="connsiteY3" fmla="*/ 1337481 h 2620370"/>
              <a:gd name="connsiteX4" fmla="*/ 3098042 w 4223178"/>
              <a:gd name="connsiteY4" fmla="*/ 2279177 h 2620370"/>
              <a:gd name="connsiteX5" fmla="*/ 1651379 w 4223178"/>
              <a:gd name="connsiteY5" fmla="*/ 1869743 h 2620370"/>
              <a:gd name="connsiteX6" fmla="*/ 40943 w 4223178"/>
              <a:gd name="connsiteY6" fmla="*/ 2620370 h 2620370"/>
              <a:gd name="connsiteX7" fmla="*/ 40943 w 4223178"/>
              <a:gd name="connsiteY7" fmla="*/ 2620370 h 2620370"/>
              <a:gd name="connsiteX0" fmla="*/ 0 w 4223178"/>
              <a:gd name="connsiteY0" fmla="*/ 0 h 2620370"/>
              <a:gd name="connsiteX1" fmla="*/ 1323833 w 4223178"/>
              <a:gd name="connsiteY1" fmla="*/ 655093 h 2620370"/>
              <a:gd name="connsiteX2" fmla="*/ 3439236 w 4223178"/>
              <a:gd name="connsiteY2" fmla="*/ 40943 h 2620370"/>
              <a:gd name="connsiteX3" fmla="*/ 4217158 w 4223178"/>
              <a:gd name="connsiteY3" fmla="*/ 1337481 h 2620370"/>
              <a:gd name="connsiteX4" fmla="*/ 3098042 w 4223178"/>
              <a:gd name="connsiteY4" fmla="*/ 2279177 h 2620370"/>
              <a:gd name="connsiteX5" fmla="*/ 1310185 w 4223178"/>
              <a:gd name="connsiteY5" fmla="*/ 1842448 h 2620370"/>
              <a:gd name="connsiteX6" fmla="*/ 40943 w 4223178"/>
              <a:gd name="connsiteY6" fmla="*/ 2620370 h 2620370"/>
              <a:gd name="connsiteX7" fmla="*/ 40943 w 4223178"/>
              <a:gd name="connsiteY7" fmla="*/ 2620370 h 2620370"/>
              <a:gd name="connsiteX0" fmla="*/ 0 w 4222362"/>
              <a:gd name="connsiteY0" fmla="*/ 0 h 2620370"/>
              <a:gd name="connsiteX1" fmla="*/ 1323833 w 4222362"/>
              <a:gd name="connsiteY1" fmla="*/ 655093 h 2620370"/>
              <a:gd name="connsiteX2" fmla="*/ 3439236 w 4222362"/>
              <a:gd name="connsiteY2" fmla="*/ 40943 h 2620370"/>
              <a:gd name="connsiteX3" fmla="*/ 4217158 w 4222362"/>
              <a:gd name="connsiteY3" fmla="*/ 1337481 h 2620370"/>
              <a:gd name="connsiteX4" fmla="*/ 3125337 w 4222362"/>
              <a:gd name="connsiteY4" fmla="*/ 2388359 h 2620370"/>
              <a:gd name="connsiteX5" fmla="*/ 1310185 w 4222362"/>
              <a:gd name="connsiteY5" fmla="*/ 1842448 h 2620370"/>
              <a:gd name="connsiteX6" fmla="*/ 40943 w 4222362"/>
              <a:gd name="connsiteY6" fmla="*/ 2620370 h 2620370"/>
              <a:gd name="connsiteX7" fmla="*/ 40943 w 4222362"/>
              <a:gd name="connsiteY7" fmla="*/ 2620370 h 2620370"/>
              <a:gd name="connsiteX0" fmla="*/ 0 w 4222362"/>
              <a:gd name="connsiteY0" fmla="*/ 0 h 2620370"/>
              <a:gd name="connsiteX1" fmla="*/ 1323833 w 4222362"/>
              <a:gd name="connsiteY1" fmla="*/ 655093 h 2620370"/>
              <a:gd name="connsiteX2" fmla="*/ 3439236 w 4222362"/>
              <a:gd name="connsiteY2" fmla="*/ 40943 h 2620370"/>
              <a:gd name="connsiteX3" fmla="*/ 4217158 w 4222362"/>
              <a:gd name="connsiteY3" fmla="*/ 1119117 h 2620370"/>
              <a:gd name="connsiteX4" fmla="*/ 3125337 w 4222362"/>
              <a:gd name="connsiteY4" fmla="*/ 2388359 h 2620370"/>
              <a:gd name="connsiteX5" fmla="*/ 1310185 w 4222362"/>
              <a:gd name="connsiteY5" fmla="*/ 1842448 h 2620370"/>
              <a:gd name="connsiteX6" fmla="*/ 40943 w 4222362"/>
              <a:gd name="connsiteY6" fmla="*/ 2620370 h 2620370"/>
              <a:gd name="connsiteX7" fmla="*/ 40943 w 4222362"/>
              <a:gd name="connsiteY7" fmla="*/ 2620370 h 2620370"/>
              <a:gd name="connsiteX0" fmla="*/ 0 w 4219024"/>
              <a:gd name="connsiteY0" fmla="*/ 0 h 2620370"/>
              <a:gd name="connsiteX1" fmla="*/ 1323833 w 4219024"/>
              <a:gd name="connsiteY1" fmla="*/ 655093 h 2620370"/>
              <a:gd name="connsiteX2" fmla="*/ 3330054 w 4219024"/>
              <a:gd name="connsiteY2" fmla="*/ 163773 h 2620370"/>
              <a:gd name="connsiteX3" fmla="*/ 4217158 w 4219024"/>
              <a:gd name="connsiteY3" fmla="*/ 1119117 h 2620370"/>
              <a:gd name="connsiteX4" fmla="*/ 3125337 w 4219024"/>
              <a:gd name="connsiteY4" fmla="*/ 2388359 h 2620370"/>
              <a:gd name="connsiteX5" fmla="*/ 1310185 w 4219024"/>
              <a:gd name="connsiteY5" fmla="*/ 1842448 h 2620370"/>
              <a:gd name="connsiteX6" fmla="*/ 40943 w 4219024"/>
              <a:gd name="connsiteY6" fmla="*/ 2620370 h 2620370"/>
              <a:gd name="connsiteX7" fmla="*/ 40943 w 4219024"/>
              <a:gd name="connsiteY7" fmla="*/ 2620370 h 2620370"/>
              <a:gd name="connsiteX0" fmla="*/ 0 w 4178226"/>
              <a:gd name="connsiteY0" fmla="*/ 0 h 2620370"/>
              <a:gd name="connsiteX1" fmla="*/ 1323833 w 4178226"/>
              <a:gd name="connsiteY1" fmla="*/ 655093 h 2620370"/>
              <a:gd name="connsiteX2" fmla="*/ 3330054 w 4178226"/>
              <a:gd name="connsiteY2" fmla="*/ 163773 h 2620370"/>
              <a:gd name="connsiteX3" fmla="*/ 4176215 w 4178226"/>
              <a:gd name="connsiteY3" fmla="*/ 1337481 h 2620370"/>
              <a:gd name="connsiteX4" fmla="*/ 3125337 w 4178226"/>
              <a:gd name="connsiteY4" fmla="*/ 2388359 h 2620370"/>
              <a:gd name="connsiteX5" fmla="*/ 1310185 w 4178226"/>
              <a:gd name="connsiteY5" fmla="*/ 1842448 h 2620370"/>
              <a:gd name="connsiteX6" fmla="*/ 40943 w 4178226"/>
              <a:gd name="connsiteY6" fmla="*/ 2620370 h 2620370"/>
              <a:gd name="connsiteX7" fmla="*/ 40943 w 4178226"/>
              <a:gd name="connsiteY7" fmla="*/ 2620370 h 2620370"/>
              <a:gd name="connsiteX0" fmla="*/ 0 w 4176983"/>
              <a:gd name="connsiteY0" fmla="*/ 0 h 2620370"/>
              <a:gd name="connsiteX1" fmla="*/ 1323833 w 4176983"/>
              <a:gd name="connsiteY1" fmla="*/ 655093 h 2620370"/>
              <a:gd name="connsiteX2" fmla="*/ 3330054 w 4176983"/>
              <a:gd name="connsiteY2" fmla="*/ 163773 h 2620370"/>
              <a:gd name="connsiteX3" fmla="*/ 4176215 w 4176983"/>
              <a:gd name="connsiteY3" fmla="*/ 1337481 h 2620370"/>
              <a:gd name="connsiteX4" fmla="*/ 3207223 w 4176983"/>
              <a:gd name="connsiteY4" fmla="*/ 2279177 h 2620370"/>
              <a:gd name="connsiteX5" fmla="*/ 1310185 w 4176983"/>
              <a:gd name="connsiteY5" fmla="*/ 1842448 h 2620370"/>
              <a:gd name="connsiteX6" fmla="*/ 40943 w 4176983"/>
              <a:gd name="connsiteY6" fmla="*/ 2620370 h 2620370"/>
              <a:gd name="connsiteX7" fmla="*/ 40943 w 4176983"/>
              <a:gd name="connsiteY7" fmla="*/ 2620370 h 2620370"/>
              <a:gd name="connsiteX0" fmla="*/ 0 w 4176225"/>
              <a:gd name="connsiteY0" fmla="*/ 0 h 2620370"/>
              <a:gd name="connsiteX1" fmla="*/ 1323833 w 4176225"/>
              <a:gd name="connsiteY1" fmla="*/ 655093 h 2620370"/>
              <a:gd name="connsiteX2" fmla="*/ 3330054 w 4176225"/>
              <a:gd name="connsiteY2" fmla="*/ 163773 h 2620370"/>
              <a:gd name="connsiteX3" fmla="*/ 4176215 w 4176225"/>
              <a:gd name="connsiteY3" fmla="*/ 1337481 h 2620370"/>
              <a:gd name="connsiteX4" fmla="*/ 3316405 w 4176225"/>
              <a:gd name="connsiteY4" fmla="*/ 2497542 h 2620370"/>
              <a:gd name="connsiteX5" fmla="*/ 1310185 w 4176225"/>
              <a:gd name="connsiteY5" fmla="*/ 1842448 h 2620370"/>
              <a:gd name="connsiteX6" fmla="*/ 40943 w 4176225"/>
              <a:gd name="connsiteY6" fmla="*/ 2620370 h 2620370"/>
              <a:gd name="connsiteX7" fmla="*/ 40943 w 4176225"/>
              <a:gd name="connsiteY7" fmla="*/ 2620370 h 2620370"/>
              <a:gd name="connsiteX0" fmla="*/ 0 w 4176225"/>
              <a:gd name="connsiteY0" fmla="*/ 0 h 2620370"/>
              <a:gd name="connsiteX1" fmla="*/ 1323833 w 4176225"/>
              <a:gd name="connsiteY1" fmla="*/ 655093 h 2620370"/>
              <a:gd name="connsiteX2" fmla="*/ 3330054 w 4176225"/>
              <a:gd name="connsiteY2" fmla="*/ 163773 h 2620370"/>
              <a:gd name="connsiteX3" fmla="*/ 4176215 w 4176225"/>
              <a:gd name="connsiteY3" fmla="*/ 1337481 h 2620370"/>
              <a:gd name="connsiteX4" fmla="*/ 3316405 w 4176225"/>
              <a:gd name="connsiteY4" fmla="*/ 2497542 h 2620370"/>
              <a:gd name="connsiteX5" fmla="*/ 1310185 w 4176225"/>
              <a:gd name="connsiteY5" fmla="*/ 2033517 h 2620370"/>
              <a:gd name="connsiteX6" fmla="*/ 40943 w 4176225"/>
              <a:gd name="connsiteY6" fmla="*/ 2620370 h 2620370"/>
              <a:gd name="connsiteX7" fmla="*/ 40943 w 4176225"/>
              <a:gd name="connsiteY7" fmla="*/ 2620370 h 2620370"/>
              <a:gd name="connsiteX0" fmla="*/ 0 w 4176225"/>
              <a:gd name="connsiteY0" fmla="*/ 0 h 3057099"/>
              <a:gd name="connsiteX1" fmla="*/ 1323833 w 4176225"/>
              <a:gd name="connsiteY1" fmla="*/ 655093 h 3057099"/>
              <a:gd name="connsiteX2" fmla="*/ 3330054 w 4176225"/>
              <a:gd name="connsiteY2" fmla="*/ 163773 h 3057099"/>
              <a:gd name="connsiteX3" fmla="*/ 4176215 w 4176225"/>
              <a:gd name="connsiteY3" fmla="*/ 1337481 h 3057099"/>
              <a:gd name="connsiteX4" fmla="*/ 3316405 w 4176225"/>
              <a:gd name="connsiteY4" fmla="*/ 2497542 h 3057099"/>
              <a:gd name="connsiteX5" fmla="*/ 1310185 w 4176225"/>
              <a:gd name="connsiteY5" fmla="*/ 2033517 h 3057099"/>
              <a:gd name="connsiteX6" fmla="*/ 40943 w 4176225"/>
              <a:gd name="connsiteY6" fmla="*/ 2620370 h 3057099"/>
              <a:gd name="connsiteX7" fmla="*/ 40943 w 4176225"/>
              <a:gd name="connsiteY7" fmla="*/ 3057099 h 3057099"/>
              <a:gd name="connsiteX0" fmla="*/ 0 w 4176225"/>
              <a:gd name="connsiteY0" fmla="*/ 0 h 3057099"/>
              <a:gd name="connsiteX1" fmla="*/ 1323833 w 4176225"/>
              <a:gd name="connsiteY1" fmla="*/ 655093 h 3057099"/>
              <a:gd name="connsiteX2" fmla="*/ 3330054 w 4176225"/>
              <a:gd name="connsiteY2" fmla="*/ 163773 h 3057099"/>
              <a:gd name="connsiteX3" fmla="*/ 4176215 w 4176225"/>
              <a:gd name="connsiteY3" fmla="*/ 1337481 h 3057099"/>
              <a:gd name="connsiteX4" fmla="*/ 3316405 w 4176225"/>
              <a:gd name="connsiteY4" fmla="*/ 2497542 h 3057099"/>
              <a:gd name="connsiteX5" fmla="*/ 1310185 w 4176225"/>
              <a:gd name="connsiteY5" fmla="*/ 2033517 h 3057099"/>
              <a:gd name="connsiteX6" fmla="*/ 40943 w 4176225"/>
              <a:gd name="connsiteY6" fmla="*/ 3057099 h 3057099"/>
              <a:gd name="connsiteX0" fmla="*/ 0 w 4176225"/>
              <a:gd name="connsiteY0" fmla="*/ 0 h 3057099"/>
              <a:gd name="connsiteX1" fmla="*/ 1323833 w 4176225"/>
              <a:gd name="connsiteY1" fmla="*/ 655093 h 3057099"/>
              <a:gd name="connsiteX2" fmla="*/ 3330054 w 4176225"/>
              <a:gd name="connsiteY2" fmla="*/ 163773 h 3057099"/>
              <a:gd name="connsiteX3" fmla="*/ 4176215 w 4176225"/>
              <a:gd name="connsiteY3" fmla="*/ 1337481 h 3057099"/>
              <a:gd name="connsiteX4" fmla="*/ 3316405 w 4176225"/>
              <a:gd name="connsiteY4" fmla="*/ 2497542 h 3057099"/>
              <a:gd name="connsiteX5" fmla="*/ 1310185 w 4176225"/>
              <a:gd name="connsiteY5" fmla="*/ 2238233 h 3057099"/>
              <a:gd name="connsiteX6" fmla="*/ 40943 w 4176225"/>
              <a:gd name="connsiteY6" fmla="*/ 3057099 h 3057099"/>
              <a:gd name="connsiteX0" fmla="*/ 0 w 4176225"/>
              <a:gd name="connsiteY0" fmla="*/ 0 h 3057099"/>
              <a:gd name="connsiteX1" fmla="*/ 1323833 w 4176225"/>
              <a:gd name="connsiteY1" fmla="*/ 655093 h 3057099"/>
              <a:gd name="connsiteX2" fmla="*/ 3330054 w 4176225"/>
              <a:gd name="connsiteY2" fmla="*/ 163773 h 3057099"/>
              <a:gd name="connsiteX3" fmla="*/ 4176215 w 4176225"/>
              <a:gd name="connsiteY3" fmla="*/ 1337481 h 3057099"/>
              <a:gd name="connsiteX4" fmla="*/ 3316405 w 4176225"/>
              <a:gd name="connsiteY4" fmla="*/ 2497542 h 3057099"/>
              <a:gd name="connsiteX5" fmla="*/ 1310185 w 4176225"/>
              <a:gd name="connsiteY5" fmla="*/ 2238233 h 3057099"/>
              <a:gd name="connsiteX6" fmla="*/ 40943 w 4176225"/>
              <a:gd name="connsiteY6" fmla="*/ 3057099 h 3057099"/>
              <a:gd name="connsiteX0" fmla="*/ 0 w 4176225"/>
              <a:gd name="connsiteY0" fmla="*/ 0 h 3057099"/>
              <a:gd name="connsiteX1" fmla="*/ 1323833 w 4176225"/>
              <a:gd name="connsiteY1" fmla="*/ 655093 h 3057099"/>
              <a:gd name="connsiteX2" fmla="*/ 3330054 w 4176225"/>
              <a:gd name="connsiteY2" fmla="*/ 109182 h 3057099"/>
              <a:gd name="connsiteX3" fmla="*/ 4176215 w 4176225"/>
              <a:gd name="connsiteY3" fmla="*/ 1337481 h 3057099"/>
              <a:gd name="connsiteX4" fmla="*/ 3316405 w 4176225"/>
              <a:gd name="connsiteY4" fmla="*/ 2497542 h 3057099"/>
              <a:gd name="connsiteX5" fmla="*/ 1310185 w 4176225"/>
              <a:gd name="connsiteY5" fmla="*/ 2238233 h 3057099"/>
              <a:gd name="connsiteX6" fmla="*/ 40943 w 4176225"/>
              <a:gd name="connsiteY6" fmla="*/ 3057099 h 3057099"/>
              <a:gd name="connsiteX0" fmla="*/ 0 w 4285405"/>
              <a:gd name="connsiteY0" fmla="*/ 0 h 3057099"/>
              <a:gd name="connsiteX1" fmla="*/ 1323833 w 4285405"/>
              <a:gd name="connsiteY1" fmla="*/ 655093 h 3057099"/>
              <a:gd name="connsiteX2" fmla="*/ 3330054 w 4285405"/>
              <a:gd name="connsiteY2" fmla="*/ 109182 h 3057099"/>
              <a:gd name="connsiteX3" fmla="*/ 4285397 w 4285405"/>
              <a:gd name="connsiteY3" fmla="*/ 1665027 h 3057099"/>
              <a:gd name="connsiteX4" fmla="*/ 3316405 w 4285405"/>
              <a:gd name="connsiteY4" fmla="*/ 2497542 h 3057099"/>
              <a:gd name="connsiteX5" fmla="*/ 1310185 w 4285405"/>
              <a:gd name="connsiteY5" fmla="*/ 2238233 h 3057099"/>
              <a:gd name="connsiteX6" fmla="*/ 40943 w 4285405"/>
              <a:gd name="connsiteY6" fmla="*/ 3057099 h 3057099"/>
              <a:gd name="connsiteX0" fmla="*/ 0 w 4286859"/>
              <a:gd name="connsiteY0" fmla="*/ 0 h 3057099"/>
              <a:gd name="connsiteX1" fmla="*/ 1323833 w 4286859"/>
              <a:gd name="connsiteY1" fmla="*/ 655093 h 3057099"/>
              <a:gd name="connsiteX2" fmla="*/ 3330054 w 4286859"/>
              <a:gd name="connsiteY2" fmla="*/ 109182 h 3057099"/>
              <a:gd name="connsiteX3" fmla="*/ 4285397 w 4286859"/>
              <a:gd name="connsiteY3" fmla="*/ 1665027 h 3057099"/>
              <a:gd name="connsiteX4" fmla="*/ 3138985 w 4286859"/>
              <a:gd name="connsiteY4" fmla="*/ 2620372 h 3057099"/>
              <a:gd name="connsiteX5" fmla="*/ 1310185 w 4286859"/>
              <a:gd name="connsiteY5" fmla="*/ 2238233 h 3057099"/>
              <a:gd name="connsiteX6" fmla="*/ 40943 w 4286859"/>
              <a:gd name="connsiteY6" fmla="*/ 3057099 h 3057099"/>
              <a:gd name="connsiteX0" fmla="*/ 0 w 4286859"/>
              <a:gd name="connsiteY0" fmla="*/ 0 h 3111690"/>
              <a:gd name="connsiteX1" fmla="*/ 1323833 w 4286859"/>
              <a:gd name="connsiteY1" fmla="*/ 655093 h 3111690"/>
              <a:gd name="connsiteX2" fmla="*/ 3330054 w 4286859"/>
              <a:gd name="connsiteY2" fmla="*/ 109182 h 3111690"/>
              <a:gd name="connsiteX3" fmla="*/ 4285397 w 4286859"/>
              <a:gd name="connsiteY3" fmla="*/ 1665027 h 3111690"/>
              <a:gd name="connsiteX4" fmla="*/ 3138985 w 4286859"/>
              <a:gd name="connsiteY4" fmla="*/ 2620372 h 3111690"/>
              <a:gd name="connsiteX5" fmla="*/ 1310185 w 4286859"/>
              <a:gd name="connsiteY5" fmla="*/ 2238233 h 3111690"/>
              <a:gd name="connsiteX6" fmla="*/ 27295 w 4286859"/>
              <a:gd name="connsiteY6" fmla="*/ 3111690 h 3111690"/>
              <a:gd name="connsiteX0" fmla="*/ 0 w 4286859"/>
              <a:gd name="connsiteY0" fmla="*/ 0 h 3111714"/>
              <a:gd name="connsiteX1" fmla="*/ 1323833 w 4286859"/>
              <a:gd name="connsiteY1" fmla="*/ 655093 h 3111714"/>
              <a:gd name="connsiteX2" fmla="*/ 3330054 w 4286859"/>
              <a:gd name="connsiteY2" fmla="*/ 109182 h 3111714"/>
              <a:gd name="connsiteX3" fmla="*/ 4285397 w 4286859"/>
              <a:gd name="connsiteY3" fmla="*/ 1665027 h 3111714"/>
              <a:gd name="connsiteX4" fmla="*/ 3138985 w 4286859"/>
              <a:gd name="connsiteY4" fmla="*/ 2620372 h 3111714"/>
              <a:gd name="connsiteX5" fmla="*/ 1310185 w 4286859"/>
              <a:gd name="connsiteY5" fmla="*/ 2238233 h 3111714"/>
              <a:gd name="connsiteX6" fmla="*/ 27295 w 4286859"/>
              <a:gd name="connsiteY6" fmla="*/ 3111690 h 3111714"/>
              <a:gd name="connsiteX0" fmla="*/ 0 w 4286859"/>
              <a:gd name="connsiteY0" fmla="*/ 0 h 3111690"/>
              <a:gd name="connsiteX1" fmla="*/ 1323833 w 4286859"/>
              <a:gd name="connsiteY1" fmla="*/ 655093 h 3111690"/>
              <a:gd name="connsiteX2" fmla="*/ 3330054 w 4286859"/>
              <a:gd name="connsiteY2" fmla="*/ 109182 h 3111690"/>
              <a:gd name="connsiteX3" fmla="*/ 4285397 w 4286859"/>
              <a:gd name="connsiteY3" fmla="*/ 1665027 h 3111690"/>
              <a:gd name="connsiteX4" fmla="*/ 3138985 w 4286859"/>
              <a:gd name="connsiteY4" fmla="*/ 2620372 h 3111690"/>
              <a:gd name="connsiteX5" fmla="*/ 1310185 w 4286859"/>
              <a:gd name="connsiteY5" fmla="*/ 2238233 h 3111690"/>
              <a:gd name="connsiteX6" fmla="*/ 27295 w 4286859"/>
              <a:gd name="connsiteY6" fmla="*/ 3111690 h 3111690"/>
              <a:gd name="connsiteX0" fmla="*/ 13649 w 4300508"/>
              <a:gd name="connsiteY0" fmla="*/ 0 h 3125338"/>
              <a:gd name="connsiteX1" fmla="*/ 1337482 w 4300508"/>
              <a:gd name="connsiteY1" fmla="*/ 655093 h 3125338"/>
              <a:gd name="connsiteX2" fmla="*/ 3343703 w 4300508"/>
              <a:gd name="connsiteY2" fmla="*/ 109182 h 3125338"/>
              <a:gd name="connsiteX3" fmla="*/ 4299046 w 4300508"/>
              <a:gd name="connsiteY3" fmla="*/ 1665027 h 3125338"/>
              <a:gd name="connsiteX4" fmla="*/ 3152634 w 4300508"/>
              <a:gd name="connsiteY4" fmla="*/ 2620372 h 3125338"/>
              <a:gd name="connsiteX5" fmla="*/ 1323834 w 4300508"/>
              <a:gd name="connsiteY5" fmla="*/ 2238233 h 3125338"/>
              <a:gd name="connsiteX6" fmla="*/ 0 w 4300508"/>
              <a:gd name="connsiteY6" fmla="*/ 3125338 h 3125338"/>
              <a:gd name="connsiteX0" fmla="*/ 13649 w 4300508"/>
              <a:gd name="connsiteY0" fmla="*/ 0 h 3125338"/>
              <a:gd name="connsiteX1" fmla="*/ 1337482 w 4300508"/>
              <a:gd name="connsiteY1" fmla="*/ 655093 h 3125338"/>
              <a:gd name="connsiteX2" fmla="*/ 3343703 w 4300508"/>
              <a:gd name="connsiteY2" fmla="*/ 109182 h 3125338"/>
              <a:gd name="connsiteX3" fmla="*/ 4299046 w 4300508"/>
              <a:gd name="connsiteY3" fmla="*/ 1665027 h 3125338"/>
              <a:gd name="connsiteX4" fmla="*/ 3152634 w 4300508"/>
              <a:gd name="connsiteY4" fmla="*/ 2620372 h 3125338"/>
              <a:gd name="connsiteX5" fmla="*/ 1323834 w 4300508"/>
              <a:gd name="connsiteY5" fmla="*/ 2238233 h 3125338"/>
              <a:gd name="connsiteX6" fmla="*/ 0 w 4300508"/>
              <a:gd name="connsiteY6" fmla="*/ 3125338 h 3125338"/>
              <a:gd name="connsiteX0" fmla="*/ 13649 w 4300508"/>
              <a:gd name="connsiteY0" fmla="*/ 0 h 3370998"/>
              <a:gd name="connsiteX1" fmla="*/ 1337482 w 4300508"/>
              <a:gd name="connsiteY1" fmla="*/ 655093 h 3370998"/>
              <a:gd name="connsiteX2" fmla="*/ 3343703 w 4300508"/>
              <a:gd name="connsiteY2" fmla="*/ 109182 h 3370998"/>
              <a:gd name="connsiteX3" fmla="*/ 4299046 w 4300508"/>
              <a:gd name="connsiteY3" fmla="*/ 1665027 h 3370998"/>
              <a:gd name="connsiteX4" fmla="*/ 3152634 w 4300508"/>
              <a:gd name="connsiteY4" fmla="*/ 2620372 h 3370998"/>
              <a:gd name="connsiteX5" fmla="*/ 1323834 w 4300508"/>
              <a:gd name="connsiteY5" fmla="*/ 2238233 h 3370998"/>
              <a:gd name="connsiteX6" fmla="*/ 0 w 4300508"/>
              <a:gd name="connsiteY6" fmla="*/ 3370998 h 3370998"/>
              <a:gd name="connsiteX0" fmla="*/ 13649 w 4273278"/>
              <a:gd name="connsiteY0" fmla="*/ 0 h 3370998"/>
              <a:gd name="connsiteX1" fmla="*/ 1337482 w 4273278"/>
              <a:gd name="connsiteY1" fmla="*/ 655093 h 3370998"/>
              <a:gd name="connsiteX2" fmla="*/ 3343703 w 4273278"/>
              <a:gd name="connsiteY2" fmla="*/ 109182 h 3370998"/>
              <a:gd name="connsiteX3" fmla="*/ 4271750 w 4273278"/>
              <a:gd name="connsiteY3" fmla="*/ 1924335 h 3370998"/>
              <a:gd name="connsiteX4" fmla="*/ 3152634 w 4273278"/>
              <a:gd name="connsiteY4" fmla="*/ 2620372 h 3370998"/>
              <a:gd name="connsiteX5" fmla="*/ 1323834 w 4273278"/>
              <a:gd name="connsiteY5" fmla="*/ 2238233 h 3370998"/>
              <a:gd name="connsiteX6" fmla="*/ 0 w 4273278"/>
              <a:gd name="connsiteY6" fmla="*/ 3370998 h 3370998"/>
              <a:gd name="connsiteX0" fmla="*/ 13649 w 4395849"/>
              <a:gd name="connsiteY0" fmla="*/ 0 h 3370998"/>
              <a:gd name="connsiteX1" fmla="*/ 1337482 w 4395849"/>
              <a:gd name="connsiteY1" fmla="*/ 655093 h 3370998"/>
              <a:gd name="connsiteX2" fmla="*/ 3343703 w 4395849"/>
              <a:gd name="connsiteY2" fmla="*/ 109182 h 3370998"/>
              <a:gd name="connsiteX3" fmla="*/ 4394580 w 4395849"/>
              <a:gd name="connsiteY3" fmla="*/ 1883391 h 3370998"/>
              <a:gd name="connsiteX4" fmla="*/ 3152634 w 4395849"/>
              <a:gd name="connsiteY4" fmla="*/ 2620372 h 3370998"/>
              <a:gd name="connsiteX5" fmla="*/ 1323834 w 4395849"/>
              <a:gd name="connsiteY5" fmla="*/ 2238233 h 3370998"/>
              <a:gd name="connsiteX6" fmla="*/ 0 w 4395849"/>
              <a:gd name="connsiteY6" fmla="*/ 3370998 h 3370998"/>
              <a:gd name="connsiteX0" fmla="*/ 27297 w 4409497"/>
              <a:gd name="connsiteY0" fmla="*/ 0 h 3671249"/>
              <a:gd name="connsiteX1" fmla="*/ 1351130 w 4409497"/>
              <a:gd name="connsiteY1" fmla="*/ 655093 h 3671249"/>
              <a:gd name="connsiteX2" fmla="*/ 3357351 w 4409497"/>
              <a:gd name="connsiteY2" fmla="*/ 109182 h 3671249"/>
              <a:gd name="connsiteX3" fmla="*/ 4408228 w 4409497"/>
              <a:gd name="connsiteY3" fmla="*/ 1883391 h 3671249"/>
              <a:gd name="connsiteX4" fmla="*/ 3166282 w 4409497"/>
              <a:gd name="connsiteY4" fmla="*/ 2620372 h 3671249"/>
              <a:gd name="connsiteX5" fmla="*/ 1337482 w 4409497"/>
              <a:gd name="connsiteY5" fmla="*/ 2238233 h 3671249"/>
              <a:gd name="connsiteX6" fmla="*/ 0 w 4409497"/>
              <a:gd name="connsiteY6" fmla="*/ 3671249 h 3671249"/>
              <a:gd name="connsiteX0" fmla="*/ 27297 w 4409497"/>
              <a:gd name="connsiteY0" fmla="*/ 0 h 3671249"/>
              <a:gd name="connsiteX1" fmla="*/ 1351130 w 4409497"/>
              <a:gd name="connsiteY1" fmla="*/ 655093 h 3671249"/>
              <a:gd name="connsiteX2" fmla="*/ 3357351 w 4409497"/>
              <a:gd name="connsiteY2" fmla="*/ 109182 h 3671249"/>
              <a:gd name="connsiteX3" fmla="*/ 4408228 w 4409497"/>
              <a:gd name="connsiteY3" fmla="*/ 1883391 h 3671249"/>
              <a:gd name="connsiteX4" fmla="*/ 3166282 w 4409497"/>
              <a:gd name="connsiteY4" fmla="*/ 2620372 h 3671249"/>
              <a:gd name="connsiteX5" fmla="*/ 1528551 w 4409497"/>
              <a:gd name="connsiteY5" fmla="*/ 2361063 h 3671249"/>
              <a:gd name="connsiteX6" fmla="*/ 0 w 4409497"/>
              <a:gd name="connsiteY6" fmla="*/ 3671249 h 3671249"/>
              <a:gd name="connsiteX0" fmla="*/ 27297 w 4409497"/>
              <a:gd name="connsiteY0" fmla="*/ 0 h 3671249"/>
              <a:gd name="connsiteX1" fmla="*/ 1351130 w 4409497"/>
              <a:gd name="connsiteY1" fmla="*/ 655093 h 3671249"/>
              <a:gd name="connsiteX2" fmla="*/ 3357351 w 4409497"/>
              <a:gd name="connsiteY2" fmla="*/ 109182 h 3671249"/>
              <a:gd name="connsiteX3" fmla="*/ 4408228 w 4409497"/>
              <a:gd name="connsiteY3" fmla="*/ 1883391 h 3671249"/>
              <a:gd name="connsiteX4" fmla="*/ 3166282 w 4409497"/>
              <a:gd name="connsiteY4" fmla="*/ 2620372 h 3671249"/>
              <a:gd name="connsiteX5" fmla="*/ 1528551 w 4409497"/>
              <a:gd name="connsiteY5" fmla="*/ 2361063 h 3671249"/>
              <a:gd name="connsiteX6" fmla="*/ 0 w 4409497"/>
              <a:gd name="connsiteY6" fmla="*/ 3671249 h 3671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9497" h="3671249">
                <a:moveTo>
                  <a:pt x="27297" y="0"/>
                </a:moveTo>
                <a:cubicBezTo>
                  <a:pt x="478810" y="313898"/>
                  <a:pt x="796121" y="636896"/>
                  <a:pt x="1351130" y="655093"/>
                </a:cubicBezTo>
                <a:cubicBezTo>
                  <a:pt x="1906139" y="673290"/>
                  <a:pt x="2847835" y="-95534"/>
                  <a:pt x="3357351" y="109182"/>
                </a:cubicBezTo>
                <a:cubicBezTo>
                  <a:pt x="3866867" y="313898"/>
                  <a:pt x="4440073" y="1464859"/>
                  <a:pt x="4408228" y="1883391"/>
                </a:cubicBezTo>
                <a:cubicBezTo>
                  <a:pt x="4376383" y="2301923"/>
                  <a:pt x="3646228" y="2540760"/>
                  <a:pt x="3166282" y="2620372"/>
                </a:cubicBezTo>
                <a:cubicBezTo>
                  <a:pt x="2686336" y="2699984"/>
                  <a:pt x="2056265" y="2185917"/>
                  <a:pt x="1528551" y="2361063"/>
                </a:cubicBezTo>
                <a:cubicBezTo>
                  <a:pt x="1000837" y="2536209"/>
                  <a:pt x="496436" y="3376117"/>
                  <a:pt x="0" y="3671249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3" name="รูปแบบอิสระ: รูปร่าง 72">
            <a:extLst>
              <a:ext uri="{FF2B5EF4-FFF2-40B4-BE49-F238E27FC236}">
                <a16:creationId xmlns:a16="http://schemas.microsoft.com/office/drawing/2014/main" id="{831CBCFB-3294-466B-9E08-131D286D95CC}"/>
              </a:ext>
            </a:extLst>
          </p:cNvPr>
          <p:cNvSpPr/>
          <p:nvPr/>
        </p:nvSpPr>
        <p:spPr>
          <a:xfrm>
            <a:off x="-80153" y="682388"/>
            <a:ext cx="8086724" cy="5133317"/>
          </a:xfrm>
          <a:custGeom>
            <a:avLst/>
            <a:gdLst>
              <a:gd name="connsiteX0" fmla="*/ 40943 w 6200445"/>
              <a:gd name="connsiteY0" fmla="*/ 455658 h 5802017"/>
              <a:gd name="connsiteX1" fmla="*/ 1405719 w 6200445"/>
              <a:gd name="connsiteY1" fmla="*/ 59873 h 5802017"/>
              <a:gd name="connsiteX2" fmla="*/ 2634017 w 6200445"/>
              <a:gd name="connsiteY2" fmla="*/ 1588422 h 5802017"/>
              <a:gd name="connsiteX3" fmla="*/ 3207223 w 6200445"/>
              <a:gd name="connsiteY3" fmla="*/ 1315467 h 5802017"/>
              <a:gd name="connsiteX4" fmla="*/ 3766782 w 6200445"/>
              <a:gd name="connsiteY4" fmla="*/ 1533831 h 5802017"/>
              <a:gd name="connsiteX5" fmla="*/ 4531056 w 6200445"/>
              <a:gd name="connsiteY5" fmla="*/ 482954 h 5802017"/>
              <a:gd name="connsiteX6" fmla="*/ 6168788 w 6200445"/>
              <a:gd name="connsiteY6" fmla="*/ 1015216 h 5802017"/>
              <a:gd name="connsiteX7" fmla="*/ 5527343 w 6200445"/>
              <a:gd name="connsiteY7" fmla="*/ 2666595 h 5802017"/>
              <a:gd name="connsiteX8" fmla="*/ 4490113 w 6200445"/>
              <a:gd name="connsiteY8" fmla="*/ 2557413 h 5802017"/>
              <a:gd name="connsiteX9" fmla="*/ 4681182 w 6200445"/>
              <a:gd name="connsiteY9" fmla="*/ 3430870 h 5802017"/>
              <a:gd name="connsiteX10" fmla="*/ 3521122 w 6200445"/>
              <a:gd name="connsiteY10" fmla="*/ 3444518 h 5802017"/>
              <a:gd name="connsiteX11" fmla="*/ 3671247 w 6200445"/>
              <a:gd name="connsiteY11" fmla="*/ 4809294 h 5802017"/>
              <a:gd name="connsiteX12" fmla="*/ 1965277 w 6200445"/>
              <a:gd name="connsiteY12" fmla="*/ 5778285 h 5802017"/>
              <a:gd name="connsiteX13" fmla="*/ 887104 w 6200445"/>
              <a:gd name="connsiteY13" fmla="*/ 3813007 h 5802017"/>
              <a:gd name="connsiteX14" fmla="*/ 0 w 6200445"/>
              <a:gd name="connsiteY14" fmla="*/ 4358918 h 5802017"/>
              <a:gd name="connsiteX15" fmla="*/ 0 w 6200445"/>
              <a:gd name="connsiteY15" fmla="*/ 4358918 h 5802017"/>
              <a:gd name="connsiteX0" fmla="*/ 40943 w 6200445"/>
              <a:gd name="connsiteY0" fmla="*/ 455658 h 5793419"/>
              <a:gd name="connsiteX1" fmla="*/ 1405719 w 6200445"/>
              <a:gd name="connsiteY1" fmla="*/ 59873 h 5793419"/>
              <a:gd name="connsiteX2" fmla="*/ 2634017 w 6200445"/>
              <a:gd name="connsiteY2" fmla="*/ 1588422 h 5793419"/>
              <a:gd name="connsiteX3" fmla="*/ 3207223 w 6200445"/>
              <a:gd name="connsiteY3" fmla="*/ 1315467 h 5793419"/>
              <a:gd name="connsiteX4" fmla="*/ 3766782 w 6200445"/>
              <a:gd name="connsiteY4" fmla="*/ 1533831 h 5793419"/>
              <a:gd name="connsiteX5" fmla="*/ 4531056 w 6200445"/>
              <a:gd name="connsiteY5" fmla="*/ 482954 h 5793419"/>
              <a:gd name="connsiteX6" fmla="*/ 6168788 w 6200445"/>
              <a:gd name="connsiteY6" fmla="*/ 1015216 h 5793419"/>
              <a:gd name="connsiteX7" fmla="*/ 5527343 w 6200445"/>
              <a:gd name="connsiteY7" fmla="*/ 2666595 h 5793419"/>
              <a:gd name="connsiteX8" fmla="*/ 4490113 w 6200445"/>
              <a:gd name="connsiteY8" fmla="*/ 2557413 h 5793419"/>
              <a:gd name="connsiteX9" fmla="*/ 4681182 w 6200445"/>
              <a:gd name="connsiteY9" fmla="*/ 3430870 h 5793419"/>
              <a:gd name="connsiteX10" fmla="*/ 3521122 w 6200445"/>
              <a:gd name="connsiteY10" fmla="*/ 3444518 h 5793419"/>
              <a:gd name="connsiteX11" fmla="*/ 3671247 w 6200445"/>
              <a:gd name="connsiteY11" fmla="*/ 4809294 h 5793419"/>
              <a:gd name="connsiteX12" fmla="*/ 1965277 w 6200445"/>
              <a:gd name="connsiteY12" fmla="*/ 5778285 h 5793419"/>
              <a:gd name="connsiteX13" fmla="*/ 873456 w 6200445"/>
              <a:gd name="connsiteY13" fmla="*/ 4045019 h 5793419"/>
              <a:gd name="connsiteX14" fmla="*/ 0 w 6200445"/>
              <a:gd name="connsiteY14" fmla="*/ 4358918 h 5793419"/>
              <a:gd name="connsiteX15" fmla="*/ 0 w 6200445"/>
              <a:gd name="connsiteY15" fmla="*/ 4358918 h 5793419"/>
              <a:gd name="connsiteX0" fmla="*/ 40943 w 6200445"/>
              <a:gd name="connsiteY0" fmla="*/ 455658 h 5368789"/>
              <a:gd name="connsiteX1" fmla="*/ 1405719 w 6200445"/>
              <a:gd name="connsiteY1" fmla="*/ 59873 h 5368789"/>
              <a:gd name="connsiteX2" fmla="*/ 2634017 w 6200445"/>
              <a:gd name="connsiteY2" fmla="*/ 1588422 h 5368789"/>
              <a:gd name="connsiteX3" fmla="*/ 3207223 w 6200445"/>
              <a:gd name="connsiteY3" fmla="*/ 1315467 h 5368789"/>
              <a:gd name="connsiteX4" fmla="*/ 3766782 w 6200445"/>
              <a:gd name="connsiteY4" fmla="*/ 1533831 h 5368789"/>
              <a:gd name="connsiteX5" fmla="*/ 4531056 w 6200445"/>
              <a:gd name="connsiteY5" fmla="*/ 482954 h 5368789"/>
              <a:gd name="connsiteX6" fmla="*/ 6168788 w 6200445"/>
              <a:gd name="connsiteY6" fmla="*/ 1015216 h 5368789"/>
              <a:gd name="connsiteX7" fmla="*/ 5527343 w 6200445"/>
              <a:gd name="connsiteY7" fmla="*/ 2666595 h 5368789"/>
              <a:gd name="connsiteX8" fmla="*/ 4490113 w 6200445"/>
              <a:gd name="connsiteY8" fmla="*/ 2557413 h 5368789"/>
              <a:gd name="connsiteX9" fmla="*/ 4681182 w 6200445"/>
              <a:gd name="connsiteY9" fmla="*/ 3430870 h 5368789"/>
              <a:gd name="connsiteX10" fmla="*/ 3521122 w 6200445"/>
              <a:gd name="connsiteY10" fmla="*/ 3444518 h 5368789"/>
              <a:gd name="connsiteX11" fmla="*/ 3671247 w 6200445"/>
              <a:gd name="connsiteY11" fmla="*/ 4809294 h 5368789"/>
              <a:gd name="connsiteX12" fmla="*/ 1555845 w 6200445"/>
              <a:gd name="connsiteY12" fmla="*/ 5341557 h 5368789"/>
              <a:gd name="connsiteX13" fmla="*/ 873456 w 6200445"/>
              <a:gd name="connsiteY13" fmla="*/ 4045019 h 5368789"/>
              <a:gd name="connsiteX14" fmla="*/ 0 w 6200445"/>
              <a:gd name="connsiteY14" fmla="*/ 4358918 h 5368789"/>
              <a:gd name="connsiteX15" fmla="*/ 0 w 6200445"/>
              <a:gd name="connsiteY15" fmla="*/ 4358918 h 5368789"/>
              <a:gd name="connsiteX0" fmla="*/ 846161 w 7005663"/>
              <a:gd name="connsiteY0" fmla="*/ 455658 h 5368789"/>
              <a:gd name="connsiteX1" fmla="*/ 2210937 w 7005663"/>
              <a:gd name="connsiteY1" fmla="*/ 59873 h 5368789"/>
              <a:gd name="connsiteX2" fmla="*/ 3439235 w 7005663"/>
              <a:gd name="connsiteY2" fmla="*/ 1588422 h 5368789"/>
              <a:gd name="connsiteX3" fmla="*/ 4012441 w 7005663"/>
              <a:gd name="connsiteY3" fmla="*/ 1315467 h 5368789"/>
              <a:gd name="connsiteX4" fmla="*/ 4572000 w 7005663"/>
              <a:gd name="connsiteY4" fmla="*/ 1533831 h 5368789"/>
              <a:gd name="connsiteX5" fmla="*/ 5336274 w 7005663"/>
              <a:gd name="connsiteY5" fmla="*/ 482954 h 5368789"/>
              <a:gd name="connsiteX6" fmla="*/ 6974006 w 7005663"/>
              <a:gd name="connsiteY6" fmla="*/ 1015216 h 5368789"/>
              <a:gd name="connsiteX7" fmla="*/ 6332561 w 7005663"/>
              <a:gd name="connsiteY7" fmla="*/ 2666595 h 5368789"/>
              <a:gd name="connsiteX8" fmla="*/ 5295331 w 7005663"/>
              <a:gd name="connsiteY8" fmla="*/ 2557413 h 5368789"/>
              <a:gd name="connsiteX9" fmla="*/ 5486400 w 7005663"/>
              <a:gd name="connsiteY9" fmla="*/ 3430870 h 5368789"/>
              <a:gd name="connsiteX10" fmla="*/ 4326340 w 7005663"/>
              <a:gd name="connsiteY10" fmla="*/ 3444518 h 5368789"/>
              <a:gd name="connsiteX11" fmla="*/ 4476465 w 7005663"/>
              <a:gd name="connsiteY11" fmla="*/ 4809294 h 5368789"/>
              <a:gd name="connsiteX12" fmla="*/ 2361063 w 7005663"/>
              <a:gd name="connsiteY12" fmla="*/ 5341557 h 5368789"/>
              <a:gd name="connsiteX13" fmla="*/ 1678674 w 7005663"/>
              <a:gd name="connsiteY13" fmla="*/ 4045019 h 5368789"/>
              <a:gd name="connsiteX14" fmla="*/ 805218 w 7005663"/>
              <a:gd name="connsiteY14" fmla="*/ 4358918 h 5368789"/>
              <a:gd name="connsiteX15" fmla="*/ 0 w 7005663"/>
              <a:gd name="connsiteY15" fmla="*/ 4700112 h 5368789"/>
              <a:gd name="connsiteX0" fmla="*/ 846161 w 7005663"/>
              <a:gd name="connsiteY0" fmla="*/ 455658 h 5357789"/>
              <a:gd name="connsiteX1" fmla="*/ 2210937 w 7005663"/>
              <a:gd name="connsiteY1" fmla="*/ 59873 h 5357789"/>
              <a:gd name="connsiteX2" fmla="*/ 3439235 w 7005663"/>
              <a:gd name="connsiteY2" fmla="*/ 1588422 h 5357789"/>
              <a:gd name="connsiteX3" fmla="*/ 4012441 w 7005663"/>
              <a:gd name="connsiteY3" fmla="*/ 1315467 h 5357789"/>
              <a:gd name="connsiteX4" fmla="*/ 4572000 w 7005663"/>
              <a:gd name="connsiteY4" fmla="*/ 1533831 h 5357789"/>
              <a:gd name="connsiteX5" fmla="*/ 5336274 w 7005663"/>
              <a:gd name="connsiteY5" fmla="*/ 482954 h 5357789"/>
              <a:gd name="connsiteX6" fmla="*/ 6974006 w 7005663"/>
              <a:gd name="connsiteY6" fmla="*/ 1015216 h 5357789"/>
              <a:gd name="connsiteX7" fmla="*/ 6332561 w 7005663"/>
              <a:gd name="connsiteY7" fmla="*/ 2666595 h 5357789"/>
              <a:gd name="connsiteX8" fmla="*/ 5295331 w 7005663"/>
              <a:gd name="connsiteY8" fmla="*/ 2557413 h 5357789"/>
              <a:gd name="connsiteX9" fmla="*/ 5486400 w 7005663"/>
              <a:gd name="connsiteY9" fmla="*/ 3430870 h 5357789"/>
              <a:gd name="connsiteX10" fmla="*/ 4326340 w 7005663"/>
              <a:gd name="connsiteY10" fmla="*/ 3444518 h 5357789"/>
              <a:gd name="connsiteX11" fmla="*/ 4476465 w 7005663"/>
              <a:gd name="connsiteY11" fmla="*/ 4809294 h 5357789"/>
              <a:gd name="connsiteX12" fmla="*/ 2361063 w 7005663"/>
              <a:gd name="connsiteY12" fmla="*/ 5341557 h 5357789"/>
              <a:gd name="connsiteX13" fmla="*/ 1651378 w 7005663"/>
              <a:gd name="connsiteY13" fmla="*/ 4263384 h 5357789"/>
              <a:gd name="connsiteX14" fmla="*/ 805218 w 7005663"/>
              <a:gd name="connsiteY14" fmla="*/ 4358918 h 5357789"/>
              <a:gd name="connsiteX15" fmla="*/ 0 w 7005663"/>
              <a:gd name="connsiteY15" fmla="*/ 4700112 h 5357789"/>
              <a:gd name="connsiteX0" fmla="*/ 846161 w 7005663"/>
              <a:gd name="connsiteY0" fmla="*/ 455658 h 5357789"/>
              <a:gd name="connsiteX1" fmla="*/ 2210937 w 7005663"/>
              <a:gd name="connsiteY1" fmla="*/ 59873 h 5357789"/>
              <a:gd name="connsiteX2" fmla="*/ 3439235 w 7005663"/>
              <a:gd name="connsiteY2" fmla="*/ 1588422 h 5357789"/>
              <a:gd name="connsiteX3" fmla="*/ 4012441 w 7005663"/>
              <a:gd name="connsiteY3" fmla="*/ 1315467 h 5357789"/>
              <a:gd name="connsiteX4" fmla="*/ 4572000 w 7005663"/>
              <a:gd name="connsiteY4" fmla="*/ 1533831 h 5357789"/>
              <a:gd name="connsiteX5" fmla="*/ 5336274 w 7005663"/>
              <a:gd name="connsiteY5" fmla="*/ 482954 h 5357789"/>
              <a:gd name="connsiteX6" fmla="*/ 6974006 w 7005663"/>
              <a:gd name="connsiteY6" fmla="*/ 1015216 h 5357789"/>
              <a:gd name="connsiteX7" fmla="*/ 6332561 w 7005663"/>
              <a:gd name="connsiteY7" fmla="*/ 2666595 h 5357789"/>
              <a:gd name="connsiteX8" fmla="*/ 5295331 w 7005663"/>
              <a:gd name="connsiteY8" fmla="*/ 2557413 h 5357789"/>
              <a:gd name="connsiteX9" fmla="*/ 5486400 w 7005663"/>
              <a:gd name="connsiteY9" fmla="*/ 3430870 h 5357789"/>
              <a:gd name="connsiteX10" fmla="*/ 4326340 w 7005663"/>
              <a:gd name="connsiteY10" fmla="*/ 3444518 h 5357789"/>
              <a:gd name="connsiteX11" fmla="*/ 4476465 w 7005663"/>
              <a:gd name="connsiteY11" fmla="*/ 4809294 h 5357789"/>
              <a:gd name="connsiteX12" fmla="*/ 2361063 w 7005663"/>
              <a:gd name="connsiteY12" fmla="*/ 5341557 h 5357789"/>
              <a:gd name="connsiteX13" fmla="*/ 1651378 w 7005663"/>
              <a:gd name="connsiteY13" fmla="*/ 4263384 h 5357789"/>
              <a:gd name="connsiteX14" fmla="*/ 0 w 7005663"/>
              <a:gd name="connsiteY14" fmla="*/ 4700112 h 5357789"/>
              <a:gd name="connsiteX0" fmla="*/ 1842447 w 8001949"/>
              <a:gd name="connsiteY0" fmla="*/ 455658 h 5357789"/>
              <a:gd name="connsiteX1" fmla="*/ 3207223 w 8001949"/>
              <a:gd name="connsiteY1" fmla="*/ 59873 h 5357789"/>
              <a:gd name="connsiteX2" fmla="*/ 4435521 w 8001949"/>
              <a:gd name="connsiteY2" fmla="*/ 1588422 h 5357789"/>
              <a:gd name="connsiteX3" fmla="*/ 5008727 w 8001949"/>
              <a:gd name="connsiteY3" fmla="*/ 1315467 h 5357789"/>
              <a:gd name="connsiteX4" fmla="*/ 5568286 w 8001949"/>
              <a:gd name="connsiteY4" fmla="*/ 1533831 h 5357789"/>
              <a:gd name="connsiteX5" fmla="*/ 6332560 w 8001949"/>
              <a:gd name="connsiteY5" fmla="*/ 482954 h 5357789"/>
              <a:gd name="connsiteX6" fmla="*/ 7970292 w 8001949"/>
              <a:gd name="connsiteY6" fmla="*/ 1015216 h 5357789"/>
              <a:gd name="connsiteX7" fmla="*/ 7328847 w 8001949"/>
              <a:gd name="connsiteY7" fmla="*/ 2666595 h 5357789"/>
              <a:gd name="connsiteX8" fmla="*/ 6291617 w 8001949"/>
              <a:gd name="connsiteY8" fmla="*/ 2557413 h 5357789"/>
              <a:gd name="connsiteX9" fmla="*/ 6482686 w 8001949"/>
              <a:gd name="connsiteY9" fmla="*/ 3430870 h 5357789"/>
              <a:gd name="connsiteX10" fmla="*/ 5322626 w 8001949"/>
              <a:gd name="connsiteY10" fmla="*/ 3444518 h 5357789"/>
              <a:gd name="connsiteX11" fmla="*/ 5472751 w 8001949"/>
              <a:gd name="connsiteY11" fmla="*/ 4809294 h 5357789"/>
              <a:gd name="connsiteX12" fmla="*/ 3357349 w 8001949"/>
              <a:gd name="connsiteY12" fmla="*/ 5341557 h 5357789"/>
              <a:gd name="connsiteX13" fmla="*/ 2647664 w 8001949"/>
              <a:gd name="connsiteY13" fmla="*/ 4263384 h 5357789"/>
              <a:gd name="connsiteX14" fmla="*/ 0 w 8001949"/>
              <a:gd name="connsiteY14" fmla="*/ 4973067 h 5357789"/>
              <a:gd name="connsiteX0" fmla="*/ 1842447 w 8001949"/>
              <a:gd name="connsiteY0" fmla="*/ 455658 h 5364502"/>
              <a:gd name="connsiteX1" fmla="*/ 3207223 w 8001949"/>
              <a:gd name="connsiteY1" fmla="*/ 59873 h 5364502"/>
              <a:gd name="connsiteX2" fmla="*/ 4435521 w 8001949"/>
              <a:gd name="connsiteY2" fmla="*/ 1588422 h 5364502"/>
              <a:gd name="connsiteX3" fmla="*/ 5008727 w 8001949"/>
              <a:gd name="connsiteY3" fmla="*/ 1315467 h 5364502"/>
              <a:gd name="connsiteX4" fmla="*/ 5568286 w 8001949"/>
              <a:gd name="connsiteY4" fmla="*/ 1533831 h 5364502"/>
              <a:gd name="connsiteX5" fmla="*/ 6332560 w 8001949"/>
              <a:gd name="connsiteY5" fmla="*/ 482954 h 5364502"/>
              <a:gd name="connsiteX6" fmla="*/ 7970292 w 8001949"/>
              <a:gd name="connsiteY6" fmla="*/ 1015216 h 5364502"/>
              <a:gd name="connsiteX7" fmla="*/ 7328847 w 8001949"/>
              <a:gd name="connsiteY7" fmla="*/ 2666595 h 5364502"/>
              <a:gd name="connsiteX8" fmla="*/ 6291617 w 8001949"/>
              <a:gd name="connsiteY8" fmla="*/ 2557413 h 5364502"/>
              <a:gd name="connsiteX9" fmla="*/ 6482686 w 8001949"/>
              <a:gd name="connsiteY9" fmla="*/ 3430870 h 5364502"/>
              <a:gd name="connsiteX10" fmla="*/ 5322626 w 8001949"/>
              <a:gd name="connsiteY10" fmla="*/ 3444518 h 5364502"/>
              <a:gd name="connsiteX11" fmla="*/ 5472751 w 8001949"/>
              <a:gd name="connsiteY11" fmla="*/ 4809294 h 5364502"/>
              <a:gd name="connsiteX12" fmla="*/ 3357349 w 8001949"/>
              <a:gd name="connsiteY12" fmla="*/ 5341557 h 5364502"/>
              <a:gd name="connsiteX13" fmla="*/ 1733264 w 8001949"/>
              <a:gd name="connsiteY13" fmla="*/ 4126907 h 5364502"/>
              <a:gd name="connsiteX14" fmla="*/ 0 w 8001949"/>
              <a:gd name="connsiteY14" fmla="*/ 4973067 h 5364502"/>
              <a:gd name="connsiteX0" fmla="*/ 1842447 w 8001949"/>
              <a:gd name="connsiteY0" fmla="*/ 455658 h 5364502"/>
              <a:gd name="connsiteX1" fmla="*/ 3207223 w 8001949"/>
              <a:gd name="connsiteY1" fmla="*/ 59873 h 5364502"/>
              <a:gd name="connsiteX2" fmla="*/ 4435521 w 8001949"/>
              <a:gd name="connsiteY2" fmla="*/ 1588422 h 5364502"/>
              <a:gd name="connsiteX3" fmla="*/ 5008727 w 8001949"/>
              <a:gd name="connsiteY3" fmla="*/ 1315467 h 5364502"/>
              <a:gd name="connsiteX4" fmla="*/ 5568286 w 8001949"/>
              <a:gd name="connsiteY4" fmla="*/ 1533831 h 5364502"/>
              <a:gd name="connsiteX5" fmla="*/ 6332560 w 8001949"/>
              <a:gd name="connsiteY5" fmla="*/ 482954 h 5364502"/>
              <a:gd name="connsiteX6" fmla="*/ 7970292 w 8001949"/>
              <a:gd name="connsiteY6" fmla="*/ 1015216 h 5364502"/>
              <a:gd name="connsiteX7" fmla="*/ 7328847 w 8001949"/>
              <a:gd name="connsiteY7" fmla="*/ 2666595 h 5364502"/>
              <a:gd name="connsiteX8" fmla="*/ 6291617 w 8001949"/>
              <a:gd name="connsiteY8" fmla="*/ 2557413 h 5364502"/>
              <a:gd name="connsiteX9" fmla="*/ 6482686 w 8001949"/>
              <a:gd name="connsiteY9" fmla="*/ 3430870 h 5364502"/>
              <a:gd name="connsiteX10" fmla="*/ 5322626 w 8001949"/>
              <a:gd name="connsiteY10" fmla="*/ 3444518 h 5364502"/>
              <a:gd name="connsiteX11" fmla="*/ 5472751 w 8001949"/>
              <a:gd name="connsiteY11" fmla="*/ 4809294 h 5364502"/>
              <a:gd name="connsiteX12" fmla="*/ 3357349 w 8001949"/>
              <a:gd name="connsiteY12" fmla="*/ 5341557 h 5364502"/>
              <a:gd name="connsiteX13" fmla="*/ 1733264 w 8001949"/>
              <a:gd name="connsiteY13" fmla="*/ 4126907 h 5364502"/>
              <a:gd name="connsiteX14" fmla="*/ 0 w 8001949"/>
              <a:gd name="connsiteY14" fmla="*/ 4973067 h 5364502"/>
              <a:gd name="connsiteX0" fmla="*/ 1842447 w 8001949"/>
              <a:gd name="connsiteY0" fmla="*/ 455658 h 5522784"/>
              <a:gd name="connsiteX1" fmla="*/ 3207223 w 8001949"/>
              <a:gd name="connsiteY1" fmla="*/ 59873 h 5522784"/>
              <a:gd name="connsiteX2" fmla="*/ 4435521 w 8001949"/>
              <a:gd name="connsiteY2" fmla="*/ 1588422 h 5522784"/>
              <a:gd name="connsiteX3" fmla="*/ 5008727 w 8001949"/>
              <a:gd name="connsiteY3" fmla="*/ 1315467 h 5522784"/>
              <a:gd name="connsiteX4" fmla="*/ 5568286 w 8001949"/>
              <a:gd name="connsiteY4" fmla="*/ 1533831 h 5522784"/>
              <a:gd name="connsiteX5" fmla="*/ 6332560 w 8001949"/>
              <a:gd name="connsiteY5" fmla="*/ 482954 h 5522784"/>
              <a:gd name="connsiteX6" fmla="*/ 7970292 w 8001949"/>
              <a:gd name="connsiteY6" fmla="*/ 1015216 h 5522784"/>
              <a:gd name="connsiteX7" fmla="*/ 7328847 w 8001949"/>
              <a:gd name="connsiteY7" fmla="*/ 2666595 h 5522784"/>
              <a:gd name="connsiteX8" fmla="*/ 6291617 w 8001949"/>
              <a:gd name="connsiteY8" fmla="*/ 2557413 h 5522784"/>
              <a:gd name="connsiteX9" fmla="*/ 6482686 w 8001949"/>
              <a:gd name="connsiteY9" fmla="*/ 3430870 h 5522784"/>
              <a:gd name="connsiteX10" fmla="*/ 5322626 w 8001949"/>
              <a:gd name="connsiteY10" fmla="*/ 3444518 h 5522784"/>
              <a:gd name="connsiteX11" fmla="*/ 5472751 w 8001949"/>
              <a:gd name="connsiteY11" fmla="*/ 4809294 h 5522784"/>
              <a:gd name="connsiteX12" fmla="*/ 3671248 w 8001949"/>
              <a:gd name="connsiteY12" fmla="*/ 5505330 h 5522784"/>
              <a:gd name="connsiteX13" fmla="*/ 1733264 w 8001949"/>
              <a:gd name="connsiteY13" fmla="*/ 4126907 h 5522784"/>
              <a:gd name="connsiteX14" fmla="*/ 0 w 8001949"/>
              <a:gd name="connsiteY14" fmla="*/ 4973067 h 5522784"/>
              <a:gd name="connsiteX0" fmla="*/ 1842447 w 8001949"/>
              <a:gd name="connsiteY0" fmla="*/ 455658 h 5521535"/>
              <a:gd name="connsiteX1" fmla="*/ 3207223 w 8001949"/>
              <a:gd name="connsiteY1" fmla="*/ 59873 h 5521535"/>
              <a:gd name="connsiteX2" fmla="*/ 4435521 w 8001949"/>
              <a:gd name="connsiteY2" fmla="*/ 1588422 h 5521535"/>
              <a:gd name="connsiteX3" fmla="*/ 5008727 w 8001949"/>
              <a:gd name="connsiteY3" fmla="*/ 1315467 h 5521535"/>
              <a:gd name="connsiteX4" fmla="*/ 5568286 w 8001949"/>
              <a:gd name="connsiteY4" fmla="*/ 1533831 h 5521535"/>
              <a:gd name="connsiteX5" fmla="*/ 6332560 w 8001949"/>
              <a:gd name="connsiteY5" fmla="*/ 482954 h 5521535"/>
              <a:gd name="connsiteX6" fmla="*/ 7970292 w 8001949"/>
              <a:gd name="connsiteY6" fmla="*/ 1015216 h 5521535"/>
              <a:gd name="connsiteX7" fmla="*/ 7328847 w 8001949"/>
              <a:gd name="connsiteY7" fmla="*/ 2666595 h 5521535"/>
              <a:gd name="connsiteX8" fmla="*/ 6291617 w 8001949"/>
              <a:gd name="connsiteY8" fmla="*/ 2557413 h 5521535"/>
              <a:gd name="connsiteX9" fmla="*/ 6482686 w 8001949"/>
              <a:gd name="connsiteY9" fmla="*/ 3430870 h 5521535"/>
              <a:gd name="connsiteX10" fmla="*/ 5486399 w 8001949"/>
              <a:gd name="connsiteY10" fmla="*/ 3717473 h 5521535"/>
              <a:gd name="connsiteX11" fmla="*/ 5472751 w 8001949"/>
              <a:gd name="connsiteY11" fmla="*/ 4809294 h 5521535"/>
              <a:gd name="connsiteX12" fmla="*/ 3671248 w 8001949"/>
              <a:gd name="connsiteY12" fmla="*/ 5505330 h 5521535"/>
              <a:gd name="connsiteX13" fmla="*/ 1733264 w 8001949"/>
              <a:gd name="connsiteY13" fmla="*/ 4126907 h 5521535"/>
              <a:gd name="connsiteX14" fmla="*/ 0 w 8001949"/>
              <a:gd name="connsiteY14" fmla="*/ 4973067 h 5521535"/>
              <a:gd name="connsiteX0" fmla="*/ 1842447 w 8001949"/>
              <a:gd name="connsiteY0" fmla="*/ 455658 h 5521535"/>
              <a:gd name="connsiteX1" fmla="*/ 3207223 w 8001949"/>
              <a:gd name="connsiteY1" fmla="*/ 59873 h 5521535"/>
              <a:gd name="connsiteX2" fmla="*/ 4435521 w 8001949"/>
              <a:gd name="connsiteY2" fmla="*/ 1588422 h 5521535"/>
              <a:gd name="connsiteX3" fmla="*/ 5008727 w 8001949"/>
              <a:gd name="connsiteY3" fmla="*/ 1315467 h 5521535"/>
              <a:gd name="connsiteX4" fmla="*/ 5568286 w 8001949"/>
              <a:gd name="connsiteY4" fmla="*/ 1533831 h 5521535"/>
              <a:gd name="connsiteX5" fmla="*/ 6332560 w 8001949"/>
              <a:gd name="connsiteY5" fmla="*/ 482954 h 5521535"/>
              <a:gd name="connsiteX6" fmla="*/ 7970292 w 8001949"/>
              <a:gd name="connsiteY6" fmla="*/ 1015216 h 5521535"/>
              <a:gd name="connsiteX7" fmla="*/ 7328847 w 8001949"/>
              <a:gd name="connsiteY7" fmla="*/ 2666595 h 5521535"/>
              <a:gd name="connsiteX8" fmla="*/ 6291617 w 8001949"/>
              <a:gd name="connsiteY8" fmla="*/ 2557413 h 5521535"/>
              <a:gd name="connsiteX9" fmla="*/ 6237026 w 8001949"/>
              <a:gd name="connsiteY9" fmla="*/ 3212506 h 5521535"/>
              <a:gd name="connsiteX10" fmla="*/ 5486399 w 8001949"/>
              <a:gd name="connsiteY10" fmla="*/ 3717473 h 5521535"/>
              <a:gd name="connsiteX11" fmla="*/ 5472751 w 8001949"/>
              <a:gd name="connsiteY11" fmla="*/ 4809294 h 5521535"/>
              <a:gd name="connsiteX12" fmla="*/ 3671248 w 8001949"/>
              <a:gd name="connsiteY12" fmla="*/ 5505330 h 5521535"/>
              <a:gd name="connsiteX13" fmla="*/ 1733264 w 8001949"/>
              <a:gd name="connsiteY13" fmla="*/ 4126907 h 5521535"/>
              <a:gd name="connsiteX14" fmla="*/ 0 w 8001949"/>
              <a:gd name="connsiteY14" fmla="*/ 4973067 h 5521535"/>
              <a:gd name="connsiteX0" fmla="*/ 1842447 w 8000109"/>
              <a:gd name="connsiteY0" fmla="*/ 455658 h 5521535"/>
              <a:gd name="connsiteX1" fmla="*/ 3207223 w 8000109"/>
              <a:gd name="connsiteY1" fmla="*/ 59873 h 5521535"/>
              <a:gd name="connsiteX2" fmla="*/ 4435521 w 8000109"/>
              <a:gd name="connsiteY2" fmla="*/ 1588422 h 5521535"/>
              <a:gd name="connsiteX3" fmla="*/ 5008727 w 8000109"/>
              <a:gd name="connsiteY3" fmla="*/ 1315467 h 5521535"/>
              <a:gd name="connsiteX4" fmla="*/ 5568286 w 8000109"/>
              <a:gd name="connsiteY4" fmla="*/ 1533831 h 5521535"/>
              <a:gd name="connsiteX5" fmla="*/ 6332560 w 8000109"/>
              <a:gd name="connsiteY5" fmla="*/ 482954 h 5521535"/>
              <a:gd name="connsiteX6" fmla="*/ 7970292 w 8000109"/>
              <a:gd name="connsiteY6" fmla="*/ 1015216 h 5521535"/>
              <a:gd name="connsiteX7" fmla="*/ 7328847 w 8000109"/>
              <a:gd name="connsiteY7" fmla="*/ 2666595 h 5521535"/>
              <a:gd name="connsiteX8" fmla="*/ 6550925 w 8000109"/>
              <a:gd name="connsiteY8" fmla="*/ 2775777 h 5521535"/>
              <a:gd name="connsiteX9" fmla="*/ 6237026 w 8000109"/>
              <a:gd name="connsiteY9" fmla="*/ 3212506 h 5521535"/>
              <a:gd name="connsiteX10" fmla="*/ 5486399 w 8000109"/>
              <a:gd name="connsiteY10" fmla="*/ 3717473 h 5521535"/>
              <a:gd name="connsiteX11" fmla="*/ 5472751 w 8000109"/>
              <a:gd name="connsiteY11" fmla="*/ 4809294 h 5521535"/>
              <a:gd name="connsiteX12" fmla="*/ 3671248 w 8000109"/>
              <a:gd name="connsiteY12" fmla="*/ 5505330 h 5521535"/>
              <a:gd name="connsiteX13" fmla="*/ 1733264 w 8000109"/>
              <a:gd name="connsiteY13" fmla="*/ 4126907 h 5521535"/>
              <a:gd name="connsiteX14" fmla="*/ 0 w 8000109"/>
              <a:gd name="connsiteY14" fmla="*/ 4973067 h 5521535"/>
              <a:gd name="connsiteX0" fmla="*/ 1842447 w 8076292"/>
              <a:gd name="connsiteY0" fmla="*/ 455658 h 5521535"/>
              <a:gd name="connsiteX1" fmla="*/ 3207223 w 8076292"/>
              <a:gd name="connsiteY1" fmla="*/ 59873 h 5521535"/>
              <a:gd name="connsiteX2" fmla="*/ 4435521 w 8076292"/>
              <a:gd name="connsiteY2" fmla="*/ 1588422 h 5521535"/>
              <a:gd name="connsiteX3" fmla="*/ 5008727 w 8076292"/>
              <a:gd name="connsiteY3" fmla="*/ 1315467 h 5521535"/>
              <a:gd name="connsiteX4" fmla="*/ 5568286 w 8076292"/>
              <a:gd name="connsiteY4" fmla="*/ 1533831 h 5521535"/>
              <a:gd name="connsiteX5" fmla="*/ 6332560 w 8076292"/>
              <a:gd name="connsiteY5" fmla="*/ 482954 h 5521535"/>
              <a:gd name="connsiteX6" fmla="*/ 7970292 w 8076292"/>
              <a:gd name="connsiteY6" fmla="*/ 1015216 h 5521535"/>
              <a:gd name="connsiteX7" fmla="*/ 7765576 w 8076292"/>
              <a:gd name="connsiteY7" fmla="*/ 2516470 h 5521535"/>
              <a:gd name="connsiteX8" fmla="*/ 6550925 w 8076292"/>
              <a:gd name="connsiteY8" fmla="*/ 2775777 h 5521535"/>
              <a:gd name="connsiteX9" fmla="*/ 6237026 w 8076292"/>
              <a:gd name="connsiteY9" fmla="*/ 3212506 h 5521535"/>
              <a:gd name="connsiteX10" fmla="*/ 5486399 w 8076292"/>
              <a:gd name="connsiteY10" fmla="*/ 3717473 h 5521535"/>
              <a:gd name="connsiteX11" fmla="*/ 5472751 w 8076292"/>
              <a:gd name="connsiteY11" fmla="*/ 4809294 h 5521535"/>
              <a:gd name="connsiteX12" fmla="*/ 3671248 w 8076292"/>
              <a:gd name="connsiteY12" fmla="*/ 5505330 h 5521535"/>
              <a:gd name="connsiteX13" fmla="*/ 1733264 w 8076292"/>
              <a:gd name="connsiteY13" fmla="*/ 4126907 h 5521535"/>
              <a:gd name="connsiteX14" fmla="*/ 0 w 8076292"/>
              <a:gd name="connsiteY14" fmla="*/ 4973067 h 5521535"/>
              <a:gd name="connsiteX0" fmla="*/ 1842447 w 8064195"/>
              <a:gd name="connsiteY0" fmla="*/ 455658 h 5521535"/>
              <a:gd name="connsiteX1" fmla="*/ 3207223 w 8064195"/>
              <a:gd name="connsiteY1" fmla="*/ 59873 h 5521535"/>
              <a:gd name="connsiteX2" fmla="*/ 4435521 w 8064195"/>
              <a:gd name="connsiteY2" fmla="*/ 1588422 h 5521535"/>
              <a:gd name="connsiteX3" fmla="*/ 5008727 w 8064195"/>
              <a:gd name="connsiteY3" fmla="*/ 1315467 h 5521535"/>
              <a:gd name="connsiteX4" fmla="*/ 5568286 w 8064195"/>
              <a:gd name="connsiteY4" fmla="*/ 1533831 h 5521535"/>
              <a:gd name="connsiteX5" fmla="*/ 6496333 w 8064195"/>
              <a:gd name="connsiteY5" fmla="*/ 482954 h 5521535"/>
              <a:gd name="connsiteX6" fmla="*/ 7970292 w 8064195"/>
              <a:gd name="connsiteY6" fmla="*/ 1015216 h 5521535"/>
              <a:gd name="connsiteX7" fmla="*/ 7765576 w 8064195"/>
              <a:gd name="connsiteY7" fmla="*/ 2516470 h 5521535"/>
              <a:gd name="connsiteX8" fmla="*/ 6550925 w 8064195"/>
              <a:gd name="connsiteY8" fmla="*/ 2775777 h 5521535"/>
              <a:gd name="connsiteX9" fmla="*/ 6237026 w 8064195"/>
              <a:gd name="connsiteY9" fmla="*/ 3212506 h 5521535"/>
              <a:gd name="connsiteX10" fmla="*/ 5486399 w 8064195"/>
              <a:gd name="connsiteY10" fmla="*/ 3717473 h 5521535"/>
              <a:gd name="connsiteX11" fmla="*/ 5472751 w 8064195"/>
              <a:gd name="connsiteY11" fmla="*/ 4809294 h 5521535"/>
              <a:gd name="connsiteX12" fmla="*/ 3671248 w 8064195"/>
              <a:gd name="connsiteY12" fmla="*/ 5505330 h 5521535"/>
              <a:gd name="connsiteX13" fmla="*/ 1733264 w 8064195"/>
              <a:gd name="connsiteY13" fmla="*/ 4126907 h 5521535"/>
              <a:gd name="connsiteX14" fmla="*/ 0 w 8064195"/>
              <a:gd name="connsiteY14" fmla="*/ 4973067 h 5521535"/>
              <a:gd name="connsiteX0" fmla="*/ 1842447 w 8064195"/>
              <a:gd name="connsiteY0" fmla="*/ 436838 h 5502715"/>
              <a:gd name="connsiteX1" fmla="*/ 3207223 w 8064195"/>
              <a:gd name="connsiteY1" fmla="*/ 41053 h 5502715"/>
              <a:gd name="connsiteX2" fmla="*/ 4503760 w 8064195"/>
              <a:gd name="connsiteY2" fmla="*/ 1282999 h 5502715"/>
              <a:gd name="connsiteX3" fmla="*/ 5008727 w 8064195"/>
              <a:gd name="connsiteY3" fmla="*/ 1296647 h 5502715"/>
              <a:gd name="connsiteX4" fmla="*/ 5568286 w 8064195"/>
              <a:gd name="connsiteY4" fmla="*/ 1515011 h 5502715"/>
              <a:gd name="connsiteX5" fmla="*/ 6496333 w 8064195"/>
              <a:gd name="connsiteY5" fmla="*/ 464134 h 5502715"/>
              <a:gd name="connsiteX6" fmla="*/ 7970292 w 8064195"/>
              <a:gd name="connsiteY6" fmla="*/ 996396 h 5502715"/>
              <a:gd name="connsiteX7" fmla="*/ 7765576 w 8064195"/>
              <a:gd name="connsiteY7" fmla="*/ 2497650 h 5502715"/>
              <a:gd name="connsiteX8" fmla="*/ 6550925 w 8064195"/>
              <a:gd name="connsiteY8" fmla="*/ 2756957 h 5502715"/>
              <a:gd name="connsiteX9" fmla="*/ 6237026 w 8064195"/>
              <a:gd name="connsiteY9" fmla="*/ 3193686 h 5502715"/>
              <a:gd name="connsiteX10" fmla="*/ 5486399 w 8064195"/>
              <a:gd name="connsiteY10" fmla="*/ 3698653 h 5502715"/>
              <a:gd name="connsiteX11" fmla="*/ 5472751 w 8064195"/>
              <a:gd name="connsiteY11" fmla="*/ 4790474 h 5502715"/>
              <a:gd name="connsiteX12" fmla="*/ 3671248 w 8064195"/>
              <a:gd name="connsiteY12" fmla="*/ 5486510 h 5502715"/>
              <a:gd name="connsiteX13" fmla="*/ 1733264 w 8064195"/>
              <a:gd name="connsiteY13" fmla="*/ 4108087 h 5502715"/>
              <a:gd name="connsiteX14" fmla="*/ 0 w 8064195"/>
              <a:gd name="connsiteY14" fmla="*/ 4954247 h 5502715"/>
              <a:gd name="connsiteX0" fmla="*/ 1842447 w 8064195"/>
              <a:gd name="connsiteY0" fmla="*/ 436838 h 5502715"/>
              <a:gd name="connsiteX1" fmla="*/ 3207223 w 8064195"/>
              <a:gd name="connsiteY1" fmla="*/ 41053 h 5502715"/>
              <a:gd name="connsiteX2" fmla="*/ 4503760 w 8064195"/>
              <a:gd name="connsiteY2" fmla="*/ 1282999 h 5502715"/>
              <a:gd name="connsiteX3" fmla="*/ 5008727 w 8064195"/>
              <a:gd name="connsiteY3" fmla="*/ 1296647 h 5502715"/>
              <a:gd name="connsiteX4" fmla="*/ 5813946 w 8064195"/>
              <a:gd name="connsiteY4" fmla="*/ 1392182 h 5502715"/>
              <a:gd name="connsiteX5" fmla="*/ 6496333 w 8064195"/>
              <a:gd name="connsiteY5" fmla="*/ 464134 h 5502715"/>
              <a:gd name="connsiteX6" fmla="*/ 7970292 w 8064195"/>
              <a:gd name="connsiteY6" fmla="*/ 996396 h 5502715"/>
              <a:gd name="connsiteX7" fmla="*/ 7765576 w 8064195"/>
              <a:gd name="connsiteY7" fmla="*/ 2497650 h 5502715"/>
              <a:gd name="connsiteX8" fmla="*/ 6550925 w 8064195"/>
              <a:gd name="connsiteY8" fmla="*/ 2756957 h 5502715"/>
              <a:gd name="connsiteX9" fmla="*/ 6237026 w 8064195"/>
              <a:gd name="connsiteY9" fmla="*/ 3193686 h 5502715"/>
              <a:gd name="connsiteX10" fmla="*/ 5486399 w 8064195"/>
              <a:gd name="connsiteY10" fmla="*/ 3698653 h 5502715"/>
              <a:gd name="connsiteX11" fmla="*/ 5472751 w 8064195"/>
              <a:gd name="connsiteY11" fmla="*/ 4790474 h 5502715"/>
              <a:gd name="connsiteX12" fmla="*/ 3671248 w 8064195"/>
              <a:gd name="connsiteY12" fmla="*/ 5486510 h 5502715"/>
              <a:gd name="connsiteX13" fmla="*/ 1733264 w 8064195"/>
              <a:gd name="connsiteY13" fmla="*/ 4108087 h 5502715"/>
              <a:gd name="connsiteX14" fmla="*/ 0 w 8064195"/>
              <a:gd name="connsiteY14" fmla="*/ 4954247 h 5502715"/>
              <a:gd name="connsiteX0" fmla="*/ 1842447 w 8064195"/>
              <a:gd name="connsiteY0" fmla="*/ 436838 h 5502715"/>
              <a:gd name="connsiteX1" fmla="*/ 3207223 w 8064195"/>
              <a:gd name="connsiteY1" fmla="*/ 41053 h 5502715"/>
              <a:gd name="connsiteX2" fmla="*/ 4503760 w 8064195"/>
              <a:gd name="connsiteY2" fmla="*/ 1282999 h 5502715"/>
              <a:gd name="connsiteX3" fmla="*/ 5227091 w 8064195"/>
              <a:gd name="connsiteY3" fmla="*/ 1255704 h 5502715"/>
              <a:gd name="connsiteX4" fmla="*/ 5813946 w 8064195"/>
              <a:gd name="connsiteY4" fmla="*/ 1392182 h 5502715"/>
              <a:gd name="connsiteX5" fmla="*/ 6496333 w 8064195"/>
              <a:gd name="connsiteY5" fmla="*/ 464134 h 5502715"/>
              <a:gd name="connsiteX6" fmla="*/ 7970292 w 8064195"/>
              <a:gd name="connsiteY6" fmla="*/ 996396 h 5502715"/>
              <a:gd name="connsiteX7" fmla="*/ 7765576 w 8064195"/>
              <a:gd name="connsiteY7" fmla="*/ 2497650 h 5502715"/>
              <a:gd name="connsiteX8" fmla="*/ 6550925 w 8064195"/>
              <a:gd name="connsiteY8" fmla="*/ 2756957 h 5502715"/>
              <a:gd name="connsiteX9" fmla="*/ 6237026 w 8064195"/>
              <a:gd name="connsiteY9" fmla="*/ 3193686 h 5502715"/>
              <a:gd name="connsiteX10" fmla="*/ 5486399 w 8064195"/>
              <a:gd name="connsiteY10" fmla="*/ 3698653 h 5502715"/>
              <a:gd name="connsiteX11" fmla="*/ 5472751 w 8064195"/>
              <a:gd name="connsiteY11" fmla="*/ 4790474 h 5502715"/>
              <a:gd name="connsiteX12" fmla="*/ 3671248 w 8064195"/>
              <a:gd name="connsiteY12" fmla="*/ 5486510 h 5502715"/>
              <a:gd name="connsiteX13" fmla="*/ 1733264 w 8064195"/>
              <a:gd name="connsiteY13" fmla="*/ 4108087 h 5502715"/>
              <a:gd name="connsiteX14" fmla="*/ 0 w 8064195"/>
              <a:gd name="connsiteY14" fmla="*/ 4954247 h 5502715"/>
              <a:gd name="connsiteX0" fmla="*/ 1842447 w 8064195"/>
              <a:gd name="connsiteY0" fmla="*/ 433361 h 5499238"/>
              <a:gd name="connsiteX1" fmla="*/ 3207223 w 8064195"/>
              <a:gd name="connsiteY1" fmla="*/ 37576 h 5499238"/>
              <a:gd name="connsiteX2" fmla="*/ 4517408 w 8064195"/>
              <a:gd name="connsiteY2" fmla="*/ 1224931 h 5499238"/>
              <a:gd name="connsiteX3" fmla="*/ 5227091 w 8064195"/>
              <a:gd name="connsiteY3" fmla="*/ 1252227 h 5499238"/>
              <a:gd name="connsiteX4" fmla="*/ 5813946 w 8064195"/>
              <a:gd name="connsiteY4" fmla="*/ 1388705 h 5499238"/>
              <a:gd name="connsiteX5" fmla="*/ 6496333 w 8064195"/>
              <a:gd name="connsiteY5" fmla="*/ 460657 h 5499238"/>
              <a:gd name="connsiteX6" fmla="*/ 7970292 w 8064195"/>
              <a:gd name="connsiteY6" fmla="*/ 992919 h 5499238"/>
              <a:gd name="connsiteX7" fmla="*/ 7765576 w 8064195"/>
              <a:gd name="connsiteY7" fmla="*/ 2494173 h 5499238"/>
              <a:gd name="connsiteX8" fmla="*/ 6550925 w 8064195"/>
              <a:gd name="connsiteY8" fmla="*/ 2753480 h 5499238"/>
              <a:gd name="connsiteX9" fmla="*/ 6237026 w 8064195"/>
              <a:gd name="connsiteY9" fmla="*/ 3190209 h 5499238"/>
              <a:gd name="connsiteX10" fmla="*/ 5486399 w 8064195"/>
              <a:gd name="connsiteY10" fmla="*/ 3695176 h 5499238"/>
              <a:gd name="connsiteX11" fmla="*/ 5472751 w 8064195"/>
              <a:gd name="connsiteY11" fmla="*/ 4786997 h 5499238"/>
              <a:gd name="connsiteX12" fmla="*/ 3671248 w 8064195"/>
              <a:gd name="connsiteY12" fmla="*/ 5483033 h 5499238"/>
              <a:gd name="connsiteX13" fmla="*/ 1733264 w 8064195"/>
              <a:gd name="connsiteY13" fmla="*/ 4104610 h 5499238"/>
              <a:gd name="connsiteX14" fmla="*/ 0 w 8064195"/>
              <a:gd name="connsiteY14" fmla="*/ 4950770 h 5499238"/>
              <a:gd name="connsiteX0" fmla="*/ 1842447 w 8064195"/>
              <a:gd name="connsiteY0" fmla="*/ 433361 h 5499238"/>
              <a:gd name="connsiteX1" fmla="*/ 3207223 w 8064195"/>
              <a:gd name="connsiteY1" fmla="*/ 37576 h 5499238"/>
              <a:gd name="connsiteX2" fmla="*/ 4517408 w 8064195"/>
              <a:gd name="connsiteY2" fmla="*/ 1224931 h 5499238"/>
              <a:gd name="connsiteX3" fmla="*/ 5227091 w 8064195"/>
              <a:gd name="connsiteY3" fmla="*/ 1252227 h 5499238"/>
              <a:gd name="connsiteX4" fmla="*/ 5827594 w 8064195"/>
              <a:gd name="connsiteY4" fmla="*/ 1347762 h 5499238"/>
              <a:gd name="connsiteX5" fmla="*/ 6496333 w 8064195"/>
              <a:gd name="connsiteY5" fmla="*/ 460657 h 5499238"/>
              <a:gd name="connsiteX6" fmla="*/ 7970292 w 8064195"/>
              <a:gd name="connsiteY6" fmla="*/ 992919 h 5499238"/>
              <a:gd name="connsiteX7" fmla="*/ 7765576 w 8064195"/>
              <a:gd name="connsiteY7" fmla="*/ 2494173 h 5499238"/>
              <a:gd name="connsiteX8" fmla="*/ 6550925 w 8064195"/>
              <a:gd name="connsiteY8" fmla="*/ 2753480 h 5499238"/>
              <a:gd name="connsiteX9" fmla="*/ 6237026 w 8064195"/>
              <a:gd name="connsiteY9" fmla="*/ 3190209 h 5499238"/>
              <a:gd name="connsiteX10" fmla="*/ 5486399 w 8064195"/>
              <a:gd name="connsiteY10" fmla="*/ 3695176 h 5499238"/>
              <a:gd name="connsiteX11" fmla="*/ 5472751 w 8064195"/>
              <a:gd name="connsiteY11" fmla="*/ 4786997 h 5499238"/>
              <a:gd name="connsiteX12" fmla="*/ 3671248 w 8064195"/>
              <a:gd name="connsiteY12" fmla="*/ 5483033 h 5499238"/>
              <a:gd name="connsiteX13" fmla="*/ 1733264 w 8064195"/>
              <a:gd name="connsiteY13" fmla="*/ 4104610 h 5499238"/>
              <a:gd name="connsiteX14" fmla="*/ 0 w 8064195"/>
              <a:gd name="connsiteY14" fmla="*/ 4950770 h 5499238"/>
              <a:gd name="connsiteX0" fmla="*/ 1842447 w 8057142"/>
              <a:gd name="connsiteY0" fmla="*/ 433361 h 5499238"/>
              <a:gd name="connsiteX1" fmla="*/ 3207223 w 8057142"/>
              <a:gd name="connsiteY1" fmla="*/ 37576 h 5499238"/>
              <a:gd name="connsiteX2" fmla="*/ 4517408 w 8057142"/>
              <a:gd name="connsiteY2" fmla="*/ 1224931 h 5499238"/>
              <a:gd name="connsiteX3" fmla="*/ 5227091 w 8057142"/>
              <a:gd name="connsiteY3" fmla="*/ 1252227 h 5499238"/>
              <a:gd name="connsiteX4" fmla="*/ 5827594 w 8057142"/>
              <a:gd name="connsiteY4" fmla="*/ 1347762 h 5499238"/>
              <a:gd name="connsiteX5" fmla="*/ 6591867 w 8057142"/>
              <a:gd name="connsiteY5" fmla="*/ 569839 h 5499238"/>
              <a:gd name="connsiteX6" fmla="*/ 7970292 w 8057142"/>
              <a:gd name="connsiteY6" fmla="*/ 992919 h 5499238"/>
              <a:gd name="connsiteX7" fmla="*/ 7765576 w 8057142"/>
              <a:gd name="connsiteY7" fmla="*/ 2494173 h 5499238"/>
              <a:gd name="connsiteX8" fmla="*/ 6550925 w 8057142"/>
              <a:gd name="connsiteY8" fmla="*/ 2753480 h 5499238"/>
              <a:gd name="connsiteX9" fmla="*/ 6237026 w 8057142"/>
              <a:gd name="connsiteY9" fmla="*/ 3190209 h 5499238"/>
              <a:gd name="connsiteX10" fmla="*/ 5486399 w 8057142"/>
              <a:gd name="connsiteY10" fmla="*/ 3695176 h 5499238"/>
              <a:gd name="connsiteX11" fmla="*/ 5472751 w 8057142"/>
              <a:gd name="connsiteY11" fmla="*/ 4786997 h 5499238"/>
              <a:gd name="connsiteX12" fmla="*/ 3671248 w 8057142"/>
              <a:gd name="connsiteY12" fmla="*/ 5483033 h 5499238"/>
              <a:gd name="connsiteX13" fmla="*/ 1733264 w 8057142"/>
              <a:gd name="connsiteY13" fmla="*/ 4104610 h 5499238"/>
              <a:gd name="connsiteX14" fmla="*/ 0 w 8057142"/>
              <a:gd name="connsiteY14" fmla="*/ 4950770 h 5499238"/>
              <a:gd name="connsiteX0" fmla="*/ 1842447 w 8042068"/>
              <a:gd name="connsiteY0" fmla="*/ 433361 h 5499238"/>
              <a:gd name="connsiteX1" fmla="*/ 3207223 w 8042068"/>
              <a:gd name="connsiteY1" fmla="*/ 37576 h 5499238"/>
              <a:gd name="connsiteX2" fmla="*/ 4517408 w 8042068"/>
              <a:gd name="connsiteY2" fmla="*/ 1224931 h 5499238"/>
              <a:gd name="connsiteX3" fmla="*/ 5227091 w 8042068"/>
              <a:gd name="connsiteY3" fmla="*/ 1252227 h 5499238"/>
              <a:gd name="connsiteX4" fmla="*/ 5827594 w 8042068"/>
              <a:gd name="connsiteY4" fmla="*/ 1347762 h 5499238"/>
              <a:gd name="connsiteX5" fmla="*/ 6591867 w 8042068"/>
              <a:gd name="connsiteY5" fmla="*/ 569839 h 5499238"/>
              <a:gd name="connsiteX6" fmla="*/ 7970292 w 8042068"/>
              <a:gd name="connsiteY6" fmla="*/ 992919 h 5499238"/>
              <a:gd name="connsiteX7" fmla="*/ 7710985 w 8042068"/>
              <a:gd name="connsiteY7" fmla="*/ 2330400 h 5499238"/>
              <a:gd name="connsiteX8" fmla="*/ 6550925 w 8042068"/>
              <a:gd name="connsiteY8" fmla="*/ 2753480 h 5499238"/>
              <a:gd name="connsiteX9" fmla="*/ 6237026 w 8042068"/>
              <a:gd name="connsiteY9" fmla="*/ 3190209 h 5499238"/>
              <a:gd name="connsiteX10" fmla="*/ 5486399 w 8042068"/>
              <a:gd name="connsiteY10" fmla="*/ 3695176 h 5499238"/>
              <a:gd name="connsiteX11" fmla="*/ 5472751 w 8042068"/>
              <a:gd name="connsiteY11" fmla="*/ 4786997 h 5499238"/>
              <a:gd name="connsiteX12" fmla="*/ 3671248 w 8042068"/>
              <a:gd name="connsiteY12" fmla="*/ 5483033 h 5499238"/>
              <a:gd name="connsiteX13" fmla="*/ 1733264 w 8042068"/>
              <a:gd name="connsiteY13" fmla="*/ 4104610 h 5499238"/>
              <a:gd name="connsiteX14" fmla="*/ 0 w 8042068"/>
              <a:gd name="connsiteY14" fmla="*/ 4950770 h 5499238"/>
              <a:gd name="connsiteX0" fmla="*/ 368489 w 8042068"/>
              <a:gd name="connsiteY0" fmla="*/ 162519 h 5692420"/>
              <a:gd name="connsiteX1" fmla="*/ 3207223 w 8042068"/>
              <a:gd name="connsiteY1" fmla="*/ 230758 h 5692420"/>
              <a:gd name="connsiteX2" fmla="*/ 4517408 w 8042068"/>
              <a:gd name="connsiteY2" fmla="*/ 1418113 h 5692420"/>
              <a:gd name="connsiteX3" fmla="*/ 5227091 w 8042068"/>
              <a:gd name="connsiteY3" fmla="*/ 1445409 h 5692420"/>
              <a:gd name="connsiteX4" fmla="*/ 5827594 w 8042068"/>
              <a:gd name="connsiteY4" fmla="*/ 1540944 h 5692420"/>
              <a:gd name="connsiteX5" fmla="*/ 6591867 w 8042068"/>
              <a:gd name="connsiteY5" fmla="*/ 763021 h 5692420"/>
              <a:gd name="connsiteX6" fmla="*/ 7970292 w 8042068"/>
              <a:gd name="connsiteY6" fmla="*/ 1186101 h 5692420"/>
              <a:gd name="connsiteX7" fmla="*/ 7710985 w 8042068"/>
              <a:gd name="connsiteY7" fmla="*/ 2523582 h 5692420"/>
              <a:gd name="connsiteX8" fmla="*/ 6550925 w 8042068"/>
              <a:gd name="connsiteY8" fmla="*/ 2946662 h 5692420"/>
              <a:gd name="connsiteX9" fmla="*/ 6237026 w 8042068"/>
              <a:gd name="connsiteY9" fmla="*/ 3383391 h 5692420"/>
              <a:gd name="connsiteX10" fmla="*/ 5486399 w 8042068"/>
              <a:gd name="connsiteY10" fmla="*/ 3888358 h 5692420"/>
              <a:gd name="connsiteX11" fmla="*/ 5472751 w 8042068"/>
              <a:gd name="connsiteY11" fmla="*/ 4980179 h 5692420"/>
              <a:gd name="connsiteX12" fmla="*/ 3671248 w 8042068"/>
              <a:gd name="connsiteY12" fmla="*/ 5676215 h 5692420"/>
              <a:gd name="connsiteX13" fmla="*/ 1733264 w 8042068"/>
              <a:gd name="connsiteY13" fmla="*/ 4297792 h 5692420"/>
              <a:gd name="connsiteX14" fmla="*/ 0 w 8042068"/>
              <a:gd name="connsiteY14" fmla="*/ 5143952 h 5692420"/>
              <a:gd name="connsiteX0" fmla="*/ 368489 w 8042068"/>
              <a:gd name="connsiteY0" fmla="*/ 695 h 5530596"/>
              <a:gd name="connsiteX1" fmla="*/ 1296536 w 8042068"/>
              <a:gd name="connsiteY1" fmla="*/ 532957 h 5530596"/>
              <a:gd name="connsiteX2" fmla="*/ 3207223 w 8042068"/>
              <a:gd name="connsiteY2" fmla="*/ 68934 h 5530596"/>
              <a:gd name="connsiteX3" fmla="*/ 4517408 w 8042068"/>
              <a:gd name="connsiteY3" fmla="*/ 1256289 h 5530596"/>
              <a:gd name="connsiteX4" fmla="*/ 5227091 w 8042068"/>
              <a:gd name="connsiteY4" fmla="*/ 1283585 h 5530596"/>
              <a:gd name="connsiteX5" fmla="*/ 5827594 w 8042068"/>
              <a:gd name="connsiteY5" fmla="*/ 1379120 h 5530596"/>
              <a:gd name="connsiteX6" fmla="*/ 6591867 w 8042068"/>
              <a:gd name="connsiteY6" fmla="*/ 601197 h 5530596"/>
              <a:gd name="connsiteX7" fmla="*/ 7970292 w 8042068"/>
              <a:gd name="connsiteY7" fmla="*/ 1024277 h 5530596"/>
              <a:gd name="connsiteX8" fmla="*/ 7710985 w 8042068"/>
              <a:gd name="connsiteY8" fmla="*/ 2361758 h 5530596"/>
              <a:gd name="connsiteX9" fmla="*/ 6550925 w 8042068"/>
              <a:gd name="connsiteY9" fmla="*/ 2784838 h 5530596"/>
              <a:gd name="connsiteX10" fmla="*/ 6237026 w 8042068"/>
              <a:gd name="connsiteY10" fmla="*/ 3221567 h 5530596"/>
              <a:gd name="connsiteX11" fmla="*/ 5486399 w 8042068"/>
              <a:gd name="connsiteY11" fmla="*/ 3726534 h 5530596"/>
              <a:gd name="connsiteX12" fmla="*/ 5472751 w 8042068"/>
              <a:gd name="connsiteY12" fmla="*/ 4818355 h 5530596"/>
              <a:gd name="connsiteX13" fmla="*/ 3671248 w 8042068"/>
              <a:gd name="connsiteY13" fmla="*/ 5514391 h 5530596"/>
              <a:gd name="connsiteX14" fmla="*/ 1733264 w 8042068"/>
              <a:gd name="connsiteY14" fmla="*/ 4135968 h 5530596"/>
              <a:gd name="connsiteX15" fmla="*/ 0 w 8042068"/>
              <a:gd name="connsiteY15" fmla="*/ 4982128 h 5530596"/>
              <a:gd name="connsiteX0" fmla="*/ 313898 w 8042068"/>
              <a:gd name="connsiteY0" fmla="*/ 632 h 5585124"/>
              <a:gd name="connsiteX1" fmla="*/ 1296536 w 8042068"/>
              <a:gd name="connsiteY1" fmla="*/ 587485 h 5585124"/>
              <a:gd name="connsiteX2" fmla="*/ 3207223 w 8042068"/>
              <a:gd name="connsiteY2" fmla="*/ 123462 h 5585124"/>
              <a:gd name="connsiteX3" fmla="*/ 4517408 w 8042068"/>
              <a:gd name="connsiteY3" fmla="*/ 1310817 h 5585124"/>
              <a:gd name="connsiteX4" fmla="*/ 5227091 w 8042068"/>
              <a:gd name="connsiteY4" fmla="*/ 1338113 h 5585124"/>
              <a:gd name="connsiteX5" fmla="*/ 5827594 w 8042068"/>
              <a:gd name="connsiteY5" fmla="*/ 1433648 h 5585124"/>
              <a:gd name="connsiteX6" fmla="*/ 6591867 w 8042068"/>
              <a:gd name="connsiteY6" fmla="*/ 655725 h 5585124"/>
              <a:gd name="connsiteX7" fmla="*/ 7970292 w 8042068"/>
              <a:gd name="connsiteY7" fmla="*/ 1078805 h 5585124"/>
              <a:gd name="connsiteX8" fmla="*/ 7710985 w 8042068"/>
              <a:gd name="connsiteY8" fmla="*/ 2416286 h 5585124"/>
              <a:gd name="connsiteX9" fmla="*/ 6550925 w 8042068"/>
              <a:gd name="connsiteY9" fmla="*/ 2839366 h 5585124"/>
              <a:gd name="connsiteX10" fmla="*/ 6237026 w 8042068"/>
              <a:gd name="connsiteY10" fmla="*/ 3276095 h 5585124"/>
              <a:gd name="connsiteX11" fmla="*/ 5486399 w 8042068"/>
              <a:gd name="connsiteY11" fmla="*/ 3781062 h 5585124"/>
              <a:gd name="connsiteX12" fmla="*/ 5472751 w 8042068"/>
              <a:gd name="connsiteY12" fmla="*/ 4872883 h 5585124"/>
              <a:gd name="connsiteX13" fmla="*/ 3671248 w 8042068"/>
              <a:gd name="connsiteY13" fmla="*/ 5568919 h 5585124"/>
              <a:gd name="connsiteX14" fmla="*/ 1733264 w 8042068"/>
              <a:gd name="connsiteY14" fmla="*/ 4190496 h 5585124"/>
              <a:gd name="connsiteX15" fmla="*/ 0 w 8042068"/>
              <a:gd name="connsiteY15" fmla="*/ 5036656 h 5585124"/>
              <a:gd name="connsiteX0" fmla="*/ 313898 w 8042068"/>
              <a:gd name="connsiteY0" fmla="*/ 0 h 5584492"/>
              <a:gd name="connsiteX1" fmla="*/ 1296536 w 8042068"/>
              <a:gd name="connsiteY1" fmla="*/ 586853 h 5584492"/>
              <a:gd name="connsiteX2" fmla="*/ 3207223 w 8042068"/>
              <a:gd name="connsiteY2" fmla="*/ 122830 h 5584492"/>
              <a:gd name="connsiteX3" fmla="*/ 4517408 w 8042068"/>
              <a:gd name="connsiteY3" fmla="*/ 1310185 h 5584492"/>
              <a:gd name="connsiteX4" fmla="*/ 5227091 w 8042068"/>
              <a:gd name="connsiteY4" fmla="*/ 1337481 h 5584492"/>
              <a:gd name="connsiteX5" fmla="*/ 5827594 w 8042068"/>
              <a:gd name="connsiteY5" fmla="*/ 1433016 h 5584492"/>
              <a:gd name="connsiteX6" fmla="*/ 6591867 w 8042068"/>
              <a:gd name="connsiteY6" fmla="*/ 655093 h 5584492"/>
              <a:gd name="connsiteX7" fmla="*/ 7970292 w 8042068"/>
              <a:gd name="connsiteY7" fmla="*/ 1078173 h 5584492"/>
              <a:gd name="connsiteX8" fmla="*/ 7710985 w 8042068"/>
              <a:gd name="connsiteY8" fmla="*/ 2415654 h 5584492"/>
              <a:gd name="connsiteX9" fmla="*/ 6550925 w 8042068"/>
              <a:gd name="connsiteY9" fmla="*/ 2838734 h 5584492"/>
              <a:gd name="connsiteX10" fmla="*/ 6237026 w 8042068"/>
              <a:gd name="connsiteY10" fmla="*/ 3275463 h 5584492"/>
              <a:gd name="connsiteX11" fmla="*/ 5486399 w 8042068"/>
              <a:gd name="connsiteY11" fmla="*/ 3780430 h 5584492"/>
              <a:gd name="connsiteX12" fmla="*/ 5472751 w 8042068"/>
              <a:gd name="connsiteY12" fmla="*/ 4872251 h 5584492"/>
              <a:gd name="connsiteX13" fmla="*/ 3671248 w 8042068"/>
              <a:gd name="connsiteY13" fmla="*/ 5568287 h 5584492"/>
              <a:gd name="connsiteX14" fmla="*/ 1733264 w 8042068"/>
              <a:gd name="connsiteY14" fmla="*/ 4189864 h 5584492"/>
              <a:gd name="connsiteX15" fmla="*/ 0 w 8042068"/>
              <a:gd name="connsiteY15" fmla="*/ 5036024 h 5584492"/>
              <a:gd name="connsiteX0" fmla="*/ 313898 w 8042068"/>
              <a:gd name="connsiteY0" fmla="*/ 0 h 5584492"/>
              <a:gd name="connsiteX1" fmla="*/ 1296536 w 8042068"/>
              <a:gd name="connsiteY1" fmla="*/ 586853 h 5584492"/>
              <a:gd name="connsiteX2" fmla="*/ 3480179 w 8042068"/>
              <a:gd name="connsiteY2" fmla="*/ 204716 h 5584492"/>
              <a:gd name="connsiteX3" fmla="*/ 4517408 w 8042068"/>
              <a:gd name="connsiteY3" fmla="*/ 1310185 h 5584492"/>
              <a:gd name="connsiteX4" fmla="*/ 5227091 w 8042068"/>
              <a:gd name="connsiteY4" fmla="*/ 1337481 h 5584492"/>
              <a:gd name="connsiteX5" fmla="*/ 5827594 w 8042068"/>
              <a:gd name="connsiteY5" fmla="*/ 1433016 h 5584492"/>
              <a:gd name="connsiteX6" fmla="*/ 6591867 w 8042068"/>
              <a:gd name="connsiteY6" fmla="*/ 655093 h 5584492"/>
              <a:gd name="connsiteX7" fmla="*/ 7970292 w 8042068"/>
              <a:gd name="connsiteY7" fmla="*/ 1078173 h 5584492"/>
              <a:gd name="connsiteX8" fmla="*/ 7710985 w 8042068"/>
              <a:gd name="connsiteY8" fmla="*/ 2415654 h 5584492"/>
              <a:gd name="connsiteX9" fmla="*/ 6550925 w 8042068"/>
              <a:gd name="connsiteY9" fmla="*/ 2838734 h 5584492"/>
              <a:gd name="connsiteX10" fmla="*/ 6237026 w 8042068"/>
              <a:gd name="connsiteY10" fmla="*/ 3275463 h 5584492"/>
              <a:gd name="connsiteX11" fmla="*/ 5486399 w 8042068"/>
              <a:gd name="connsiteY11" fmla="*/ 3780430 h 5584492"/>
              <a:gd name="connsiteX12" fmla="*/ 5472751 w 8042068"/>
              <a:gd name="connsiteY12" fmla="*/ 4872251 h 5584492"/>
              <a:gd name="connsiteX13" fmla="*/ 3671248 w 8042068"/>
              <a:gd name="connsiteY13" fmla="*/ 5568287 h 5584492"/>
              <a:gd name="connsiteX14" fmla="*/ 1733264 w 8042068"/>
              <a:gd name="connsiteY14" fmla="*/ 4189864 h 5584492"/>
              <a:gd name="connsiteX15" fmla="*/ 0 w 8042068"/>
              <a:gd name="connsiteY15" fmla="*/ 5036024 h 5584492"/>
              <a:gd name="connsiteX0" fmla="*/ 313898 w 8042068"/>
              <a:gd name="connsiteY0" fmla="*/ 0 h 5584492"/>
              <a:gd name="connsiteX1" fmla="*/ 1296536 w 8042068"/>
              <a:gd name="connsiteY1" fmla="*/ 586853 h 5584492"/>
              <a:gd name="connsiteX2" fmla="*/ 3480179 w 8042068"/>
              <a:gd name="connsiteY2" fmla="*/ 204716 h 5584492"/>
              <a:gd name="connsiteX3" fmla="*/ 4503760 w 8042068"/>
              <a:gd name="connsiteY3" fmla="*/ 1569493 h 5584492"/>
              <a:gd name="connsiteX4" fmla="*/ 5227091 w 8042068"/>
              <a:gd name="connsiteY4" fmla="*/ 1337481 h 5584492"/>
              <a:gd name="connsiteX5" fmla="*/ 5827594 w 8042068"/>
              <a:gd name="connsiteY5" fmla="*/ 1433016 h 5584492"/>
              <a:gd name="connsiteX6" fmla="*/ 6591867 w 8042068"/>
              <a:gd name="connsiteY6" fmla="*/ 655093 h 5584492"/>
              <a:gd name="connsiteX7" fmla="*/ 7970292 w 8042068"/>
              <a:gd name="connsiteY7" fmla="*/ 1078173 h 5584492"/>
              <a:gd name="connsiteX8" fmla="*/ 7710985 w 8042068"/>
              <a:gd name="connsiteY8" fmla="*/ 2415654 h 5584492"/>
              <a:gd name="connsiteX9" fmla="*/ 6550925 w 8042068"/>
              <a:gd name="connsiteY9" fmla="*/ 2838734 h 5584492"/>
              <a:gd name="connsiteX10" fmla="*/ 6237026 w 8042068"/>
              <a:gd name="connsiteY10" fmla="*/ 3275463 h 5584492"/>
              <a:gd name="connsiteX11" fmla="*/ 5486399 w 8042068"/>
              <a:gd name="connsiteY11" fmla="*/ 3780430 h 5584492"/>
              <a:gd name="connsiteX12" fmla="*/ 5472751 w 8042068"/>
              <a:gd name="connsiteY12" fmla="*/ 4872251 h 5584492"/>
              <a:gd name="connsiteX13" fmla="*/ 3671248 w 8042068"/>
              <a:gd name="connsiteY13" fmla="*/ 5568287 h 5584492"/>
              <a:gd name="connsiteX14" fmla="*/ 1733264 w 8042068"/>
              <a:gd name="connsiteY14" fmla="*/ 4189864 h 5584492"/>
              <a:gd name="connsiteX15" fmla="*/ 0 w 8042068"/>
              <a:gd name="connsiteY15" fmla="*/ 5036024 h 5584492"/>
              <a:gd name="connsiteX0" fmla="*/ 313898 w 8042068"/>
              <a:gd name="connsiteY0" fmla="*/ 0 h 5605648"/>
              <a:gd name="connsiteX1" fmla="*/ 1296536 w 8042068"/>
              <a:gd name="connsiteY1" fmla="*/ 586853 h 5605648"/>
              <a:gd name="connsiteX2" fmla="*/ 3480179 w 8042068"/>
              <a:gd name="connsiteY2" fmla="*/ 204716 h 5605648"/>
              <a:gd name="connsiteX3" fmla="*/ 4503760 w 8042068"/>
              <a:gd name="connsiteY3" fmla="*/ 1569493 h 5605648"/>
              <a:gd name="connsiteX4" fmla="*/ 5227091 w 8042068"/>
              <a:gd name="connsiteY4" fmla="*/ 1337481 h 5605648"/>
              <a:gd name="connsiteX5" fmla="*/ 5827594 w 8042068"/>
              <a:gd name="connsiteY5" fmla="*/ 1433016 h 5605648"/>
              <a:gd name="connsiteX6" fmla="*/ 6591867 w 8042068"/>
              <a:gd name="connsiteY6" fmla="*/ 655093 h 5605648"/>
              <a:gd name="connsiteX7" fmla="*/ 7970292 w 8042068"/>
              <a:gd name="connsiteY7" fmla="*/ 1078173 h 5605648"/>
              <a:gd name="connsiteX8" fmla="*/ 7710985 w 8042068"/>
              <a:gd name="connsiteY8" fmla="*/ 2415654 h 5605648"/>
              <a:gd name="connsiteX9" fmla="*/ 6550925 w 8042068"/>
              <a:gd name="connsiteY9" fmla="*/ 2838734 h 5605648"/>
              <a:gd name="connsiteX10" fmla="*/ 6237026 w 8042068"/>
              <a:gd name="connsiteY10" fmla="*/ 3275463 h 5605648"/>
              <a:gd name="connsiteX11" fmla="*/ 5486399 w 8042068"/>
              <a:gd name="connsiteY11" fmla="*/ 3780430 h 5605648"/>
              <a:gd name="connsiteX12" fmla="*/ 5472751 w 8042068"/>
              <a:gd name="connsiteY12" fmla="*/ 4872251 h 5605648"/>
              <a:gd name="connsiteX13" fmla="*/ 3671248 w 8042068"/>
              <a:gd name="connsiteY13" fmla="*/ 5568287 h 5605648"/>
              <a:gd name="connsiteX14" fmla="*/ 1610435 w 8042068"/>
              <a:gd name="connsiteY14" fmla="*/ 3725840 h 5605648"/>
              <a:gd name="connsiteX15" fmla="*/ 0 w 8042068"/>
              <a:gd name="connsiteY15" fmla="*/ 5036024 h 5605648"/>
              <a:gd name="connsiteX0" fmla="*/ 313898 w 8042068"/>
              <a:gd name="connsiteY0" fmla="*/ 0 h 5605648"/>
              <a:gd name="connsiteX1" fmla="*/ 1296536 w 8042068"/>
              <a:gd name="connsiteY1" fmla="*/ 586853 h 5605648"/>
              <a:gd name="connsiteX2" fmla="*/ 3480179 w 8042068"/>
              <a:gd name="connsiteY2" fmla="*/ 204716 h 5605648"/>
              <a:gd name="connsiteX3" fmla="*/ 4503760 w 8042068"/>
              <a:gd name="connsiteY3" fmla="*/ 1569493 h 5605648"/>
              <a:gd name="connsiteX4" fmla="*/ 5227091 w 8042068"/>
              <a:gd name="connsiteY4" fmla="*/ 1337481 h 5605648"/>
              <a:gd name="connsiteX5" fmla="*/ 5827594 w 8042068"/>
              <a:gd name="connsiteY5" fmla="*/ 1433016 h 5605648"/>
              <a:gd name="connsiteX6" fmla="*/ 6591867 w 8042068"/>
              <a:gd name="connsiteY6" fmla="*/ 655093 h 5605648"/>
              <a:gd name="connsiteX7" fmla="*/ 7970292 w 8042068"/>
              <a:gd name="connsiteY7" fmla="*/ 1078173 h 5605648"/>
              <a:gd name="connsiteX8" fmla="*/ 7710985 w 8042068"/>
              <a:gd name="connsiteY8" fmla="*/ 2415654 h 5605648"/>
              <a:gd name="connsiteX9" fmla="*/ 6550925 w 8042068"/>
              <a:gd name="connsiteY9" fmla="*/ 2838734 h 5605648"/>
              <a:gd name="connsiteX10" fmla="*/ 6237026 w 8042068"/>
              <a:gd name="connsiteY10" fmla="*/ 3275463 h 5605648"/>
              <a:gd name="connsiteX11" fmla="*/ 5486399 w 8042068"/>
              <a:gd name="connsiteY11" fmla="*/ 3780430 h 5605648"/>
              <a:gd name="connsiteX12" fmla="*/ 5472751 w 8042068"/>
              <a:gd name="connsiteY12" fmla="*/ 4872251 h 5605648"/>
              <a:gd name="connsiteX13" fmla="*/ 3671248 w 8042068"/>
              <a:gd name="connsiteY13" fmla="*/ 5568287 h 5605648"/>
              <a:gd name="connsiteX14" fmla="*/ 1610435 w 8042068"/>
              <a:gd name="connsiteY14" fmla="*/ 3725840 h 5605648"/>
              <a:gd name="connsiteX15" fmla="*/ 0 w 8042068"/>
              <a:gd name="connsiteY15" fmla="*/ 4490113 h 5605648"/>
              <a:gd name="connsiteX0" fmla="*/ 313898 w 8042068"/>
              <a:gd name="connsiteY0" fmla="*/ 0 h 5553487"/>
              <a:gd name="connsiteX1" fmla="*/ 1296536 w 8042068"/>
              <a:gd name="connsiteY1" fmla="*/ 586853 h 5553487"/>
              <a:gd name="connsiteX2" fmla="*/ 3480179 w 8042068"/>
              <a:gd name="connsiteY2" fmla="*/ 204716 h 5553487"/>
              <a:gd name="connsiteX3" fmla="*/ 4503760 w 8042068"/>
              <a:gd name="connsiteY3" fmla="*/ 1569493 h 5553487"/>
              <a:gd name="connsiteX4" fmla="*/ 5227091 w 8042068"/>
              <a:gd name="connsiteY4" fmla="*/ 1337481 h 5553487"/>
              <a:gd name="connsiteX5" fmla="*/ 5827594 w 8042068"/>
              <a:gd name="connsiteY5" fmla="*/ 1433016 h 5553487"/>
              <a:gd name="connsiteX6" fmla="*/ 6591867 w 8042068"/>
              <a:gd name="connsiteY6" fmla="*/ 655093 h 5553487"/>
              <a:gd name="connsiteX7" fmla="*/ 7970292 w 8042068"/>
              <a:gd name="connsiteY7" fmla="*/ 1078173 h 5553487"/>
              <a:gd name="connsiteX8" fmla="*/ 7710985 w 8042068"/>
              <a:gd name="connsiteY8" fmla="*/ 2415654 h 5553487"/>
              <a:gd name="connsiteX9" fmla="*/ 6550925 w 8042068"/>
              <a:gd name="connsiteY9" fmla="*/ 2838734 h 5553487"/>
              <a:gd name="connsiteX10" fmla="*/ 6237026 w 8042068"/>
              <a:gd name="connsiteY10" fmla="*/ 3275463 h 5553487"/>
              <a:gd name="connsiteX11" fmla="*/ 5486399 w 8042068"/>
              <a:gd name="connsiteY11" fmla="*/ 3780430 h 5553487"/>
              <a:gd name="connsiteX12" fmla="*/ 5472751 w 8042068"/>
              <a:gd name="connsiteY12" fmla="*/ 4872251 h 5553487"/>
              <a:gd name="connsiteX13" fmla="*/ 3425589 w 8042068"/>
              <a:gd name="connsiteY13" fmla="*/ 5513696 h 5553487"/>
              <a:gd name="connsiteX14" fmla="*/ 1610435 w 8042068"/>
              <a:gd name="connsiteY14" fmla="*/ 3725840 h 5553487"/>
              <a:gd name="connsiteX15" fmla="*/ 0 w 8042068"/>
              <a:gd name="connsiteY15" fmla="*/ 4490113 h 5553487"/>
              <a:gd name="connsiteX0" fmla="*/ 313898 w 8042068"/>
              <a:gd name="connsiteY0" fmla="*/ 0 h 5566498"/>
              <a:gd name="connsiteX1" fmla="*/ 1296536 w 8042068"/>
              <a:gd name="connsiteY1" fmla="*/ 586853 h 5566498"/>
              <a:gd name="connsiteX2" fmla="*/ 3480179 w 8042068"/>
              <a:gd name="connsiteY2" fmla="*/ 204716 h 5566498"/>
              <a:gd name="connsiteX3" fmla="*/ 4503760 w 8042068"/>
              <a:gd name="connsiteY3" fmla="*/ 1569493 h 5566498"/>
              <a:gd name="connsiteX4" fmla="*/ 5227091 w 8042068"/>
              <a:gd name="connsiteY4" fmla="*/ 1337481 h 5566498"/>
              <a:gd name="connsiteX5" fmla="*/ 5827594 w 8042068"/>
              <a:gd name="connsiteY5" fmla="*/ 1433016 h 5566498"/>
              <a:gd name="connsiteX6" fmla="*/ 6591867 w 8042068"/>
              <a:gd name="connsiteY6" fmla="*/ 655093 h 5566498"/>
              <a:gd name="connsiteX7" fmla="*/ 7970292 w 8042068"/>
              <a:gd name="connsiteY7" fmla="*/ 1078173 h 5566498"/>
              <a:gd name="connsiteX8" fmla="*/ 7710985 w 8042068"/>
              <a:gd name="connsiteY8" fmla="*/ 2415654 h 5566498"/>
              <a:gd name="connsiteX9" fmla="*/ 6550925 w 8042068"/>
              <a:gd name="connsiteY9" fmla="*/ 2838734 h 5566498"/>
              <a:gd name="connsiteX10" fmla="*/ 6237026 w 8042068"/>
              <a:gd name="connsiteY10" fmla="*/ 3275463 h 5566498"/>
              <a:gd name="connsiteX11" fmla="*/ 5486399 w 8042068"/>
              <a:gd name="connsiteY11" fmla="*/ 3780430 h 5566498"/>
              <a:gd name="connsiteX12" fmla="*/ 5472751 w 8042068"/>
              <a:gd name="connsiteY12" fmla="*/ 4872251 h 5566498"/>
              <a:gd name="connsiteX13" fmla="*/ 3493828 w 8042068"/>
              <a:gd name="connsiteY13" fmla="*/ 5527343 h 5566498"/>
              <a:gd name="connsiteX14" fmla="*/ 1610435 w 8042068"/>
              <a:gd name="connsiteY14" fmla="*/ 3725840 h 5566498"/>
              <a:gd name="connsiteX15" fmla="*/ 0 w 8042068"/>
              <a:gd name="connsiteY15" fmla="*/ 4490113 h 5566498"/>
              <a:gd name="connsiteX0" fmla="*/ 313898 w 8042068"/>
              <a:gd name="connsiteY0" fmla="*/ 0 h 5578831"/>
              <a:gd name="connsiteX1" fmla="*/ 1296536 w 8042068"/>
              <a:gd name="connsiteY1" fmla="*/ 586853 h 5578831"/>
              <a:gd name="connsiteX2" fmla="*/ 3480179 w 8042068"/>
              <a:gd name="connsiteY2" fmla="*/ 204716 h 5578831"/>
              <a:gd name="connsiteX3" fmla="*/ 4503760 w 8042068"/>
              <a:gd name="connsiteY3" fmla="*/ 1569493 h 5578831"/>
              <a:gd name="connsiteX4" fmla="*/ 5227091 w 8042068"/>
              <a:gd name="connsiteY4" fmla="*/ 1337481 h 5578831"/>
              <a:gd name="connsiteX5" fmla="*/ 5827594 w 8042068"/>
              <a:gd name="connsiteY5" fmla="*/ 1433016 h 5578831"/>
              <a:gd name="connsiteX6" fmla="*/ 6591867 w 8042068"/>
              <a:gd name="connsiteY6" fmla="*/ 655093 h 5578831"/>
              <a:gd name="connsiteX7" fmla="*/ 7970292 w 8042068"/>
              <a:gd name="connsiteY7" fmla="*/ 1078173 h 5578831"/>
              <a:gd name="connsiteX8" fmla="*/ 7710985 w 8042068"/>
              <a:gd name="connsiteY8" fmla="*/ 2415654 h 5578831"/>
              <a:gd name="connsiteX9" fmla="*/ 6550925 w 8042068"/>
              <a:gd name="connsiteY9" fmla="*/ 2838734 h 5578831"/>
              <a:gd name="connsiteX10" fmla="*/ 6237026 w 8042068"/>
              <a:gd name="connsiteY10" fmla="*/ 3275463 h 5578831"/>
              <a:gd name="connsiteX11" fmla="*/ 5486399 w 8042068"/>
              <a:gd name="connsiteY11" fmla="*/ 3780430 h 5578831"/>
              <a:gd name="connsiteX12" fmla="*/ 5037322 w 8042068"/>
              <a:gd name="connsiteY12" fmla="*/ 4973851 h 5578831"/>
              <a:gd name="connsiteX13" fmla="*/ 3493828 w 8042068"/>
              <a:gd name="connsiteY13" fmla="*/ 5527343 h 5578831"/>
              <a:gd name="connsiteX14" fmla="*/ 1610435 w 8042068"/>
              <a:gd name="connsiteY14" fmla="*/ 3725840 h 5578831"/>
              <a:gd name="connsiteX15" fmla="*/ 0 w 8042068"/>
              <a:gd name="connsiteY15" fmla="*/ 4490113 h 5578831"/>
              <a:gd name="connsiteX0" fmla="*/ 313898 w 8042068"/>
              <a:gd name="connsiteY0" fmla="*/ 0 h 5619634"/>
              <a:gd name="connsiteX1" fmla="*/ 1296536 w 8042068"/>
              <a:gd name="connsiteY1" fmla="*/ 586853 h 5619634"/>
              <a:gd name="connsiteX2" fmla="*/ 3480179 w 8042068"/>
              <a:gd name="connsiteY2" fmla="*/ 204716 h 5619634"/>
              <a:gd name="connsiteX3" fmla="*/ 4503760 w 8042068"/>
              <a:gd name="connsiteY3" fmla="*/ 1569493 h 5619634"/>
              <a:gd name="connsiteX4" fmla="*/ 5227091 w 8042068"/>
              <a:gd name="connsiteY4" fmla="*/ 1337481 h 5619634"/>
              <a:gd name="connsiteX5" fmla="*/ 5827594 w 8042068"/>
              <a:gd name="connsiteY5" fmla="*/ 1433016 h 5619634"/>
              <a:gd name="connsiteX6" fmla="*/ 6591867 w 8042068"/>
              <a:gd name="connsiteY6" fmla="*/ 655093 h 5619634"/>
              <a:gd name="connsiteX7" fmla="*/ 7970292 w 8042068"/>
              <a:gd name="connsiteY7" fmla="*/ 1078173 h 5619634"/>
              <a:gd name="connsiteX8" fmla="*/ 7710985 w 8042068"/>
              <a:gd name="connsiteY8" fmla="*/ 2415654 h 5619634"/>
              <a:gd name="connsiteX9" fmla="*/ 6550925 w 8042068"/>
              <a:gd name="connsiteY9" fmla="*/ 2838734 h 5619634"/>
              <a:gd name="connsiteX10" fmla="*/ 6237026 w 8042068"/>
              <a:gd name="connsiteY10" fmla="*/ 3275463 h 5619634"/>
              <a:gd name="connsiteX11" fmla="*/ 5486399 w 8042068"/>
              <a:gd name="connsiteY11" fmla="*/ 3780430 h 5619634"/>
              <a:gd name="connsiteX12" fmla="*/ 5037322 w 8042068"/>
              <a:gd name="connsiteY12" fmla="*/ 4973851 h 5619634"/>
              <a:gd name="connsiteX13" fmla="*/ 2811657 w 8042068"/>
              <a:gd name="connsiteY13" fmla="*/ 5570886 h 5619634"/>
              <a:gd name="connsiteX14" fmla="*/ 1610435 w 8042068"/>
              <a:gd name="connsiteY14" fmla="*/ 3725840 h 5619634"/>
              <a:gd name="connsiteX15" fmla="*/ 0 w 8042068"/>
              <a:gd name="connsiteY15" fmla="*/ 4490113 h 5619634"/>
              <a:gd name="connsiteX0" fmla="*/ 313898 w 8042068"/>
              <a:gd name="connsiteY0" fmla="*/ 0 h 5619315"/>
              <a:gd name="connsiteX1" fmla="*/ 1296536 w 8042068"/>
              <a:gd name="connsiteY1" fmla="*/ 586853 h 5619315"/>
              <a:gd name="connsiteX2" fmla="*/ 3480179 w 8042068"/>
              <a:gd name="connsiteY2" fmla="*/ 204716 h 5619315"/>
              <a:gd name="connsiteX3" fmla="*/ 4503760 w 8042068"/>
              <a:gd name="connsiteY3" fmla="*/ 1569493 h 5619315"/>
              <a:gd name="connsiteX4" fmla="*/ 5227091 w 8042068"/>
              <a:gd name="connsiteY4" fmla="*/ 1337481 h 5619315"/>
              <a:gd name="connsiteX5" fmla="*/ 5827594 w 8042068"/>
              <a:gd name="connsiteY5" fmla="*/ 1433016 h 5619315"/>
              <a:gd name="connsiteX6" fmla="*/ 6591867 w 8042068"/>
              <a:gd name="connsiteY6" fmla="*/ 655093 h 5619315"/>
              <a:gd name="connsiteX7" fmla="*/ 7970292 w 8042068"/>
              <a:gd name="connsiteY7" fmla="*/ 1078173 h 5619315"/>
              <a:gd name="connsiteX8" fmla="*/ 7710985 w 8042068"/>
              <a:gd name="connsiteY8" fmla="*/ 2415654 h 5619315"/>
              <a:gd name="connsiteX9" fmla="*/ 6550925 w 8042068"/>
              <a:gd name="connsiteY9" fmla="*/ 2838734 h 5619315"/>
              <a:gd name="connsiteX10" fmla="*/ 6237026 w 8042068"/>
              <a:gd name="connsiteY10" fmla="*/ 3275463 h 5619315"/>
              <a:gd name="connsiteX11" fmla="*/ 4949370 w 8042068"/>
              <a:gd name="connsiteY11" fmla="*/ 3809458 h 5619315"/>
              <a:gd name="connsiteX12" fmla="*/ 5037322 w 8042068"/>
              <a:gd name="connsiteY12" fmla="*/ 4973851 h 5619315"/>
              <a:gd name="connsiteX13" fmla="*/ 2811657 w 8042068"/>
              <a:gd name="connsiteY13" fmla="*/ 5570886 h 5619315"/>
              <a:gd name="connsiteX14" fmla="*/ 1610435 w 8042068"/>
              <a:gd name="connsiteY14" fmla="*/ 3725840 h 5619315"/>
              <a:gd name="connsiteX15" fmla="*/ 0 w 8042068"/>
              <a:gd name="connsiteY15" fmla="*/ 4490113 h 5619315"/>
              <a:gd name="connsiteX0" fmla="*/ 313898 w 8042068"/>
              <a:gd name="connsiteY0" fmla="*/ 0 h 5601243"/>
              <a:gd name="connsiteX1" fmla="*/ 1296536 w 8042068"/>
              <a:gd name="connsiteY1" fmla="*/ 586853 h 5601243"/>
              <a:gd name="connsiteX2" fmla="*/ 3480179 w 8042068"/>
              <a:gd name="connsiteY2" fmla="*/ 204716 h 5601243"/>
              <a:gd name="connsiteX3" fmla="*/ 4503760 w 8042068"/>
              <a:gd name="connsiteY3" fmla="*/ 1569493 h 5601243"/>
              <a:gd name="connsiteX4" fmla="*/ 5227091 w 8042068"/>
              <a:gd name="connsiteY4" fmla="*/ 1337481 h 5601243"/>
              <a:gd name="connsiteX5" fmla="*/ 5827594 w 8042068"/>
              <a:gd name="connsiteY5" fmla="*/ 1433016 h 5601243"/>
              <a:gd name="connsiteX6" fmla="*/ 6591867 w 8042068"/>
              <a:gd name="connsiteY6" fmla="*/ 655093 h 5601243"/>
              <a:gd name="connsiteX7" fmla="*/ 7970292 w 8042068"/>
              <a:gd name="connsiteY7" fmla="*/ 1078173 h 5601243"/>
              <a:gd name="connsiteX8" fmla="*/ 7710985 w 8042068"/>
              <a:gd name="connsiteY8" fmla="*/ 2415654 h 5601243"/>
              <a:gd name="connsiteX9" fmla="*/ 6550925 w 8042068"/>
              <a:gd name="connsiteY9" fmla="*/ 2838734 h 5601243"/>
              <a:gd name="connsiteX10" fmla="*/ 6237026 w 8042068"/>
              <a:gd name="connsiteY10" fmla="*/ 3275463 h 5601243"/>
              <a:gd name="connsiteX11" fmla="*/ 4949370 w 8042068"/>
              <a:gd name="connsiteY11" fmla="*/ 3809458 h 5601243"/>
              <a:gd name="connsiteX12" fmla="*/ 5037322 w 8042068"/>
              <a:gd name="connsiteY12" fmla="*/ 4973851 h 5601243"/>
              <a:gd name="connsiteX13" fmla="*/ 2811657 w 8042068"/>
              <a:gd name="connsiteY13" fmla="*/ 5570886 h 5601243"/>
              <a:gd name="connsiteX14" fmla="*/ 1624949 w 8042068"/>
              <a:gd name="connsiteY14" fmla="*/ 4059668 h 5601243"/>
              <a:gd name="connsiteX15" fmla="*/ 0 w 8042068"/>
              <a:gd name="connsiteY15" fmla="*/ 4490113 h 5601243"/>
              <a:gd name="connsiteX0" fmla="*/ 313898 w 8042068"/>
              <a:gd name="connsiteY0" fmla="*/ 0 h 5713042"/>
              <a:gd name="connsiteX1" fmla="*/ 1296536 w 8042068"/>
              <a:gd name="connsiteY1" fmla="*/ 586853 h 5713042"/>
              <a:gd name="connsiteX2" fmla="*/ 3480179 w 8042068"/>
              <a:gd name="connsiteY2" fmla="*/ 204716 h 5713042"/>
              <a:gd name="connsiteX3" fmla="*/ 4503760 w 8042068"/>
              <a:gd name="connsiteY3" fmla="*/ 1569493 h 5713042"/>
              <a:gd name="connsiteX4" fmla="*/ 5227091 w 8042068"/>
              <a:gd name="connsiteY4" fmla="*/ 1337481 h 5713042"/>
              <a:gd name="connsiteX5" fmla="*/ 5827594 w 8042068"/>
              <a:gd name="connsiteY5" fmla="*/ 1433016 h 5713042"/>
              <a:gd name="connsiteX6" fmla="*/ 6591867 w 8042068"/>
              <a:gd name="connsiteY6" fmla="*/ 655093 h 5713042"/>
              <a:gd name="connsiteX7" fmla="*/ 7970292 w 8042068"/>
              <a:gd name="connsiteY7" fmla="*/ 1078173 h 5713042"/>
              <a:gd name="connsiteX8" fmla="*/ 7710985 w 8042068"/>
              <a:gd name="connsiteY8" fmla="*/ 2415654 h 5713042"/>
              <a:gd name="connsiteX9" fmla="*/ 6550925 w 8042068"/>
              <a:gd name="connsiteY9" fmla="*/ 2838734 h 5713042"/>
              <a:gd name="connsiteX10" fmla="*/ 6237026 w 8042068"/>
              <a:gd name="connsiteY10" fmla="*/ 3275463 h 5713042"/>
              <a:gd name="connsiteX11" fmla="*/ 4949370 w 8042068"/>
              <a:gd name="connsiteY11" fmla="*/ 3809458 h 5713042"/>
              <a:gd name="connsiteX12" fmla="*/ 5037322 w 8042068"/>
              <a:gd name="connsiteY12" fmla="*/ 4973851 h 5713042"/>
              <a:gd name="connsiteX13" fmla="*/ 2579428 w 8042068"/>
              <a:gd name="connsiteY13" fmla="*/ 5687000 h 5713042"/>
              <a:gd name="connsiteX14" fmla="*/ 1624949 w 8042068"/>
              <a:gd name="connsiteY14" fmla="*/ 4059668 h 5713042"/>
              <a:gd name="connsiteX15" fmla="*/ 0 w 8042068"/>
              <a:gd name="connsiteY15" fmla="*/ 4490113 h 5713042"/>
              <a:gd name="connsiteX0" fmla="*/ 313898 w 8042068"/>
              <a:gd name="connsiteY0" fmla="*/ 0 h 5719772"/>
              <a:gd name="connsiteX1" fmla="*/ 1296536 w 8042068"/>
              <a:gd name="connsiteY1" fmla="*/ 586853 h 5719772"/>
              <a:gd name="connsiteX2" fmla="*/ 3480179 w 8042068"/>
              <a:gd name="connsiteY2" fmla="*/ 204716 h 5719772"/>
              <a:gd name="connsiteX3" fmla="*/ 4503760 w 8042068"/>
              <a:gd name="connsiteY3" fmla="*/ 1569493 h 5719772"/>
              <a:gd name="connsiteX4" fmla="*/ 5227091 w 8042068"/>
              <a:gd name="connsiteY4" fmla="*/ 1337481 h 5719772"/>
              <a:gd name="connsiteX5" fmla="*/ 5827594 w 8042068"/>
              <a:gd name="connsiteY5" fmla="*/ 1433016 h 5719772"/>
              <a:gd name="connsiteX6" fmla="*/ 6591867 w 8042068"/>
              <a:gd name="connsiteY6" fmla="*/ 655093 h 5719772"/>
              <a:gd name="connsiteX7" fmla="*/ 7970292 w 8042068"/>
              <a:gd name="connsiteY7" fmla="*/ 1078173 h 5719772"/>
              <a:gd name="connsiteX8" fmla="*/ 7710985 w 8042068"/>
              <a:gd name="connsiteY8" fmla="*/ 2415654 h 5719772"/>
              <a:gd name="connsiteX9" fmla="*/ 6550925 w 8042068"/>
              <a:gd name="connsiteY9" fmla="*/ 2838734 h 5719772"/>
              <a:gd name="connsiteX10" fmla="*/ 6237026 w 8042068"/>
              <a:gd name="connsiteY10" fmla="*/ 3275463 h 5719772"/>
              <a:gd name="connsiteX11" fmla="*/ 4949370 w 8042068"/>
              <a:gd name="connsiteY11" fmla="*/ 3809458 h 5719772"/>
              <a:gd name="connsiteX12" fmla="*/ 4776065 w 8042068"/>
              <a:gd name="connsiteY12" fmla="*/ 5046422 h 5719772"/>
              <a:gd name="connsiteX13" fmla="*/ 2579428 w 8042068"/>
              <a:gd name="connsiteY13" fmla="*/ 5687000 h 5719772"/>
              <a:gd name="connsiteX14" fmla="*/ 1624949 w 8042068"/>
              <a:gd name="connsiteY14" fmla="*/ 4059668 h 5719772"/>
              <a:gd name="connsiteX15" fmla="*/ 0 w 8042068"/>
              <a:gd name="connsiteY15" fmla="*/ 4490113 h 5719772"/>
              <a:gd name="connsiteX0" fmla="*/ 284870 w 8013040"/>
              <a:gd name="connsiteY0" fmla="*/ 0 h 5719772"/>
              <a:gd name="connsiteX1" fmla="*/ 1267508 w 8013040"/>
              <a:gd name="connsiteY1" fmla="*/ 586853 h 5719772"/>
              <a:gd name="connsiteX2" fmla="*/ 3451151 w 8013040"/>
              <a:gd name="connsiteY2" fmla="*/ 204716 h 5719772"/>
              <a:gd name="connsiteX3" fmla="*/ 4474732 w 8013040"/>
              <a:gd name="connsiteY3" fmla="*/ 1569493 h 5719772"/>
              <a:gd name="connsiteX4" fmla="*/ 5198063 w 8013040"/>
              <a:gd name="connsiteY4" fmla="*/ 1337481 h 5719772"/>
              <a:gd name="connsiteX5" fmla="*/ 5798566 w 8013040"/>
              <a:gd name="connsiteY5" fmla="*/ 1433016 h 5719772"/>
              <a:gd name="connsiteX6" fmla="*/ 6562839 w 8013040"/>
              <a:gd name="connsiteY6" fmla="*/ 655093 h 5719772"/>
              <a:gd name="connsiteX7" fmla="*/ 7941264 w 8013040"/>
              <a:gd name="connsiteY7" fmla="*/ 1078173 h 5719772"/>
              <a:gd name="connsiteX8" fmla="*/ 7681957 w 8013040"/>
              <a:gd name="connsiteY8" fmla="*/ 2415654 h 5719772"/>
              <a:gd name="connsiteX9" fmla="*/ 6521897 w 8013040"/>
              <a:gd name="connsiteY9" fmla="*/ 2838734 h 5719772"/>
              <a:gd name="connsiteX10" fmla="*/ 6207998 w 8013040"/>
              <a:gd name="connsiteY10" fmla="*/ 3275463 h 5719772"/>
              <a:gd name="connsiteX11" fmla="*/ 4920342 w 8013040"/>
              <a:gd name="connsiteY11" fmla="*/ 3809458 h 5719772"/>
              <a:gd name="connsiteX12" fmla="*/ 4747037 w 8013040"/>
              <a:gd name="connsiteY12" fmla="*/ 5046422 h 5719772"/>
              <a:gd name="connsiteX13" fmla="*/ 2550400 w 8013040"/>
              <a:gd name="connsiteY13" fmla="*/ 5687000 h 5719772"/>
              <a:gd name="connsiteX14" fmla="*/ 1595921 w 8013040"/>
              <a:gd name="connsiteY14" fmla="*/ 4059668 h 5719772"/>
              <a:gd name="connsiteX15" fmla="*/ 0 w 8013040"/>
              <a:gd name="connsiteY15" fmla="*/ 4881999 h 5719772"/>
              <a:gd name="connsiteX0" fmla="*/ 284870 w 8013040"/>
              <a:gd name="connsiteY0" fmla="*/ 0 h 5704021"/>
              <a:gd name="connsiteX1" fmla="*/ 1267508 w 8013040"/>
              <a:gd name="connsiteY1" fmla="*/ 586853 h 5704021"/>
              <a:gd name="connsiteX2" fmla="*/ 3451151 w 8013040"/>
              <a:gd name="connsiteY2" fmla="*/ 204716 h 5704021"/>
              <a:gd name="connsiteX3" fmla="*/ 4474732 w 8013040"/>
              <a:gd name="connsiteY3" fmla="*/ 1569493 h 5704021"/>
              <a:gd name="connsiteX4" fmla="*/ 5198063 w 8013040"/>
              <a:gd name="connsiteY4" fmla="*/ 1337481 h 5704021"/>
              <a:gd name="connsiteX5" fmla="*/ 5798566 w 8013040"/>
              <a:gd name="connsiteY5" fmla="*/ 1433016 h 5704021"/>
              <a:gd name="connsiteX6" fmla="*/ 6562839 w 8013040"/>
              <a:gd name="connsiteY6" fmla="*/ 655093 h 5704021"/>
              <a:gd name="connsiteX7" fmla="*/ 7941264 w 8013040"/>
              <a:gd name="connsiteY7" fmla="*/ 1078173 h 5704021"/>
              <a:gd name="connsiteX8" fmla="*/ 7681957 w 8013040"/>
              <a:gd name="connsiteY8" fmla="*/ 2415654 h 5704021"/>
              <a:gd name="connsiteX9" fmla="*/ 6521897 w 8013040"/>
              <a:gd name="connsiteY9" fmla="*/ 2838734 h 5704021"/>
              <a:gd name="connsiteX10" fmla="*/ 6207998 w 8013040"/>
              <a:gd name="connsiteY10" fmla="*/ 3275463 h 5704021"/>
              <a:gd name="connsiteX11" fmla="*/ 4920342 w 8013040"/>
              <a:gd name="connsiteY11" fmla="*/ 3809458 h 5704021"/>
              <a:gd name="connsiteX12" fmla="*/ 4747037 w 8013040"/>
              <a:gd name="connsiteY12" fmla="*/ 5046422 h 5704021"/>
              <a:gd name="connsiteX13" fmla="*/ 2550400 w 8013040"/>
              <a:gd name="connsiteY13" fmla="*/ 5687000 h 5704021"/>
              <a:gd name="connsiteX14" fmla="*/ 1421750 w 8013040"/>
              <a:gd name="connsiteY14" fmla="*/ 4393496 h 5704021"/>
              <a:gd name="connsiteX15" fmla="*/ 0 w 8013040"/>
              <a:gd name="connsiteY15" fmla="*/ 4881999 h 5704021"/>
              <a:gd name="connsiteX0" fmla="*/ 284870 w 8013040"/>
              <a:gd name="connsiteY0" fmla="*/ 0 h 5702970"/>
              <a:gd name="connsiteX1" fmla="*/ 1267508 w 8013040"/>
              <a:gd name="connsiteY1" fmla="*/ 586853 h 5702970"/>
              <a:gd name="connsiteX2" fmla="*/ 3451151 w 8013040"/>
              <a:gd name="connsiteY2" fmla="*/ 204716 h 5702970"/>
              <a:gd name="connsiteX3" fmla="*/ 4474732 w 8013040"/>
              <a:gd name="connsiteY3" fmla="*/ 1569493 h 5702970"/>
              <a:gd name="connsiteX4" fmla="*/ 5198063 w 8013040"/>
              <a:gd name="connsiteY4" fmla="*/ 1337481 h 5702970"/>
              <a:gd name="connsiteX5" fmla="*/ 5798566 w 8013040"/>
              <a:gd name="connsiteY5" fmla="*/ 1433016 h 5702970"/>
              <a:gd name="connsiteX6" fmla="*/ 6562839 w 8013040"/>
              <a:gd name="connsiteY6" fmla="*/ 655093 h 5702970"/>
              <a:gd name="connsiteX7" fmla="*/ 7941264 w 8013040"/>
              <a:gd name="connsiteY7" fmla="*/ 1078173 h 5702970"/>
              <a:gd name="connsiteX8" fmla="*/ 7681957 w 8013040"/>
              <a:gd name="connsiteY8" fmla="*/ 2415654 h 5702970"/>
              <a:gd name="connsiteX9" fmla="*/ 6521897 w 8013040"/>
              <a:gd name="connsiteY9" fmla="*/ 2838734 h 5702970"/>
              <a:gd name="connsiteX10" fmla="*/ 6207998 w 8013040"/>
              <a:gd name="connsiteY10" fmla="*/ 3275463 h 5702970"/>
              <a:gd name="connsiteX11" fmla="*/ 4920342 w 8013040"/>
              <a:gd name="connsiteY11" fmla="*/ 3809458 h 5702970"/>
              <a:gd name="connsiteX12" fmla="*/ 4471265 w 8013040"/>
              <a:gd name="connsiteY12" fmla="*/ 5031907 h 5702970"/>
              <a:gd name="connsiteX13" fmla="*/ 2550400 w 8013040"/>
              <a:gd name="connsiteY13" fmla="*/ 5687000 h 5702970"/>
              <a:gd name="connsiteX14" fmla="*/ 1421750 w 8013040"/>
              <a:gd name="connsiteY14" fmla="*/ 4393496 h 5702970"/>
              <a:gd name="connsiteX15" fmla="*/ 0 w 8013040"/>
              <a:gd name="connsiteY15" fmla="*/ 4881999 h 5702970"/>
              <a:gd name="connsiteX0" fmla="*/ 284870 w 8013040"/>
              <a:gd name="connsiteY0" fmla="*/ 0 h 5702570"/>
              <a:gd name="connsiteX1" fmla="*/ 1267508 w 8013040"/>
              <a:gd name="connsiteY1" fmla="*/ 586853 h 5702570"/>
              <a:gd name="connsiteX2" fmla="*/ 3451151 w 8013040"/>
              <a:gd name="connsiteY2" fmla="*/ 204716 h 5702570"/>
              <a:gd name="connsiteX3" fmla="*/ 4474732 w 8013040"/>
              <a:gd name="connsiteY3" fmla="*/ 1569493 h 5702570"/>
              <a:gd name="connsiteX4" fmla="*/ 5198063 w 8013040"/>
              <a:gd name="connsiteY4" fmla="*/ 1337481 h 5702570"/>
              <a:gd name="connsiteX5" fmla="*/ 5798566 w 8013040"/>
              <a:gd name="connsiteY5" fmla="*/ 1433016 h 5702570"/>
              <a:gd name="connsiteX6" fmla="*/ 6562839 w 8013040"/>
              <a:gd name="connsiteY6" fmla="*/ 655093 h 5702570"/>
              <a:gd name="connsiteX7" fmla="*/ 7941264 w 8013040"/>
              <a:gd name="connsiteY7" fmla="*/ 1078173 h 5702570"/>
              <a:gd name="connsiteX8" fmla="*/ 7681957 w 8013040"/>
              <a:gd name="connsiteY8" fmla="*/ 2415654 h 5702570"/>
              <a:gd name="connsiteX9" fmla="*/ 6521897 w 8013040"/>
              <a:gd name="connsiteY9" fmla="*/ 2838734 h 5702570"/>
              <a:gd name="connsiteX10" fmla="*/ 6207998 w 8013040"/>
              <a:gd name="connsiteY10" fmla="*/ 3275463 h 5702570"/>
              <a:gd name="connsiteX11" fmla="*/ 4746171 w 8013040"/>
              <a:gd name="connsiteY11" fmla="*/ 3896544 h 5702570"/>
              <a:gd name="connsiteX12" fmla="*/ 4471265 w 8013040"/>
              <a:gd name="connsiteY12" fmla="*/ 5031907 h 5702570"/>
              <a:gd name="connsiteX13" fmla="*/ 2550400 w 8013040"/>
              <a:gd name="connsiteY13" fmla="*/ 5687000 h 5702570"/>
              <a:gd name="connsiteX14" fmla="*/ 1421750 w 8013040"/>
              <a:gd name="connsiteY14" fmla="*/ 4393496 h 5702570"/>
              <a:gd name="connsiteX15" fmla="*/ 0 w 8013040"/>
              <a:gd name="connsiteY15" fmla="*/ 4881999 h 5702570"/>
              <a:gd name="connsiteX0" fmla="*/ 284870 w 8013040"/>
              <a:gd name="connsiteY0" fmla="*/ 0 h 5603770"/>
              <a:gd name="connsiteX1" fmla="*/ 1267508 w 8013040"/>
              <a:gd name="connsiteY1" fmla="*/ 586853 h 5603770"/>
              <a:gd name="connsiteX2" fmla="*/ 3451151 w 8013040"/>
              <a:gd name="connsiteY2" fmla="*/ 204716 h 5603770"/>
              <a:gd name="connsiteX3" fmla="*/ 4474732 w 8013040"/>
              <a:gd name="connsiteY3" fmla="*/ 1569493 h 5603770"/>
              <a:gd name="connsiteX4" fmla="*/ 5198063 w 8013040"/>
              <a:gd name="connsiteY4" fmla="*/ 1337481 h 5603770"/>
              <a:gd name="connsiteX5" fmla="*/ 5798566 w 8013040"/>
              <a:gd name="connsiteY5" fmla="*/ 1433016 h 5603770"/>
              <a:gd name="connsiteX6" fmla="*/ 6562839 w 8013040"/>
              <a:gd name="connsiteY6" fmla="*/ 655093 h 5603770"/>
              <a:gd name="connsiteX7" fmla="*/ 7941264 w 8013040"/>
              <a:gd name="connsiteY7" fmla="*/ 1078173 h 5603770"/>
              <a:gd name="connsiteX8" fmla="*/ 7681957 w 8013040"/>
              <a:gd name="connsiteY8" fmla="*/ 2415654 h 5603770"/>
              <a:gd name="connsiteX9" fmla="*/ 6521897 w 8013040"/>
              <a:gd name="connsiteY9" fmla="*/ 2838734 h 5603770"/>
              <a:gd name="connsiteX10" fmla="*/ 6207998 w 8013040"/>
              <a:gd name="connsiteY10" fmla="*/ 3275463 h 5603770"/>
              <a:gd name="connsiteX11" fmla="*/ 4746171 w 8013040"/>
              <a:gd name="connsiteY11" fmla="*/ 3896544 h 5603770"/>
              <a:gd name="connsiteX12" fmla="*/ 4471265 w 8013040"/>
              <a:gd name="connsiteY12" fmla="*/ 5031907 h 5603770"/>
              <a:gd name="connsiteX13" fmla="*/ 2724572 w 8013040"/>
              <a:gd name="connsiteY13" fmla="*/ 5585400 h 5603770"/>
              <a:gd name="connsiteX14" fmla="*/ 1421750 w 8013040"/>
              <a:gd name="connsiteY14" fmla="*/ 4393496 h 5603770"/>
              <a:gd name="connsiteX15" fmla="*/ 0 w 8013040"/>
              <a:gd name="connsiteY15" fmla="*/ 4881999 h 5603770"/>
              <a:gd name="connsiteX0" fmla="*/ 284870 w 8013040"/>
              <a:gd name="connsiteY0" fmla="*/ 0 h 5599383"/>
              <a:gd name="connsiteX1" fmla="*/ 1267508 w 8013040"/>
              <a:gd name="connsiteY1" fmla="*/ 586853 h 5599383"/>
              <a:gd name="connsiteX2" fmla="*/ 3451151 w 8013040"/>
              <a:gd name="connsiteY2" fmla="*/ 204716 h 5599383"/>
              <a:gd name="connsiteX3" fmla="*/ 4474732 w 8013040"/>
              <a:gd name="connsiteY3" fmla="*/ 1569493 h 5599383"/>
              <a:gd name="connsiteX4" fmla="*/ 5198063 w 8013040"/>
              <a:gd name="connsiteY4" fmla="*/ 1337481 h 5599383"/>
              <a:gd name="connsiteX5" fmla="*/ 5798566 w 8013040"/>
              <a:gd name="connsiteY5" fmla="*/ 1433016 h 5599383"/>
              <a:gd name="connsiteX6" fmla="*/ 6562839 w 8013040"/>
              <a:gd name="connsiteY6" fmla="*/ 655093 h 5599383"/>
              <a:gd name="connsiteX7" fmla="*/ 7941264 w 8013040"/>
              <a:gd name="connsiteY7" fmla="*/ 1078173 h 5599383"/>
              <a:gd name="connsiteX8" fmla="*/ 7681957 w 8013040"/>
              <a:gd name="connsiteY8" fmla="*/ 2415654 h 5599383"/>
              <a:gd name="connsiteX9" fmla="*/ 6521897 w 8013040"/>
              <a:gd name="connsiteY9" fmla="*/ 2838734 h 5599383"/>
              <a:gd name="connsiteX10" fmla="*/ 6207998 w 8013040"/>
              <a:gd name="connsiteY10" fmla="*/ 3275463 h 5599383"/>
              <a:gd name="connsiteX11" fmla="*/ 4746171 w 8013040"/>
              <a:gd name="connsiteY11" fmla="*/ 3896544 h 5599383"/>
              <a:gd name="connsiteX12" fmla="*/ 4442237 w 8013040"/>
              <a:gd name="connsiteY12" fmla="*/ 4973850 h 5599383"/>
              <a:gd name="connsiteX13" fmla="*/ 2724572 w 8013040"/>
              <a:gd name="connsiteY13" fmla="*/ 5585400 h 5599383"/>
              <a:gd name="connsiteX14" fmla="*/ 1421750 w 8013040"/>
              <a:gd name="connsiteY14" fmla="*/ 4393496 h 5599383"/>
              <a:gd name="connsiteX15" fmla="*/ 0 w 8013040"/>
              <a:gd name="connsiteY15" fmla="*/ 4881999 h 5599383"/>
              <a:gd name="connsiteX0" fmla="*/ 284870 w 8013040"/>
              <a:gd name="connsiteY0" fmla="*/ 0 h 5611637"/>
              <a:gd name="connsiteX1" fmla="*/ 1267508 w 8013040"/>
              <a:gd name="connsiteY1" fmla="*/ 586853 h 5611637"/>
              <a:gd name="connsiteX2" fmla="*/ 3451151 w 8013040"/>
              <a:gd name="connsiteY2" fmla="*/ 204716 h 5611637"/>
              <a:gd name="connsiteX3" fmla="*/ 4474732 w 8013040"/>
              <a:gd name="connsiteY3" fmla="*/ 1569493 h 5611637"/>
              <a:gd name="connsiteX4" fmla="*/ 5198063 w 8013040"/>
              <a:gd name="connsiteY4" fmla="*/ 1337481 h 5611637"/>
              <a:gd name="connsiteX5" fmla="*/ 5798566 w 8013040"/>
              <a:gd name="connsiteY5" fmla="*/ 1433016 h 5611637"/>
              <a:gd name="connsiteX6" fmla="*/ 6562839 w 8013040"/>
              <a:gd name="connsiteY6" fmla="*/ 655093 h 5611637"/>
              <a:gd name="connsiteX7" fmla="*/ 7941264 w 8013040"/>
              <a:gd name="connsiteY7" fmla="*/ 1078173 h 5611637"/>
              <a:gd name="connsiteX8" fmla="*/ 7681957 w 8013040"/>
              <a:gd name="connsiteY8" fmla="*/ 2415654 h 5611637"/>
              <a:gd name="connsiteX9" fmla="*/ 6521897 w 8013040"/>
              <a:gd name="connsiteY9" fmla="*/ 2838734 h 5611637"/>
              <a:gd name="connsiteX10" fmla="*/ 6207998 w 8013040"/>
              <a:gd name="connsiteY10" fmla="*/ 3275463 h 5611637"/>
              <a:gd name="connsiteX11" fmla="*/ 4746171 w 8013040"/>
              <a:gd name="connsiteY11" fmla="*/ 3896544 h 5611637"/>
              <a:gd name="connsiteX12" fmla="*/ 4442237 w 8013040"/>
              <a:gd name="connsiteY12" fmla="*/ 4973850 h 5611637"/>
              <a:gd name="connsiteX13" fmla="*/ 2724572 w 8013040"/>
              <a:gd name="connsiteY13" fmla="*/ 5585400 h 5611637"/>
              <a:gd name="connsiteX14" fmla="*/ 1581408 w 8013040"/>
              <a:gd name="connsiteY14" fmla="*/ 4117725 h 5611637"/>
              <a:gd name="connsiteX15" fmla="*/ 0 w 8013040"/>
              <a:gd name="connsiteY15" fmla="*/ 4881999 h 5611637"/>
              <a:gd name="connsiteX0" fmla="*/ 284870 w 8013040"/>
              <a:gd name="connsiteY0" fmla="*/ 0 h 5611944"/>
              <a:gd name="connsiteX1" fmla="*/ 1267508 w 8013040"/>
              <a:gd name="connsiteY1" fmla="*/ 586853 h 5611944"/>
              <a:gd name="connsiteX2" fmla="*/ 3451151 w 8013040"/>
              <a:gd name="connsiteY2" fmla="*/ 204716 h 5611944"/>
              <a:gd name="connsiteX3" fmla="*/ 4474732 w 8013040"/>
              <a:gd name="connsiteY3" fmla="*/ 1569493 h 5611944"/>
              <a:gd name="connsiteX4" fmla="*/ 5198063 w 8013040"/>
              <a:gd name="connsiteY4" fmla="*/ 1337481 h 5611944"/>
              <a:gd name="connsiteX5" fmla="*/ 5798566 w 8013040"/>
              <a:gd name="connsiteY5" fmla="*/ 1433016 h 5611944"/>
              <a:gd name="connsiteX6" fmla="*/ 6562839 w 8013040"/>
              <a:gd name="connsiteY6" fmla="*/ 655093 h 5611944"/>
              <a:gd name="connsiteX7" fmla="*/ 7941264 w 8013040"/>
              <a:gd name="connsiteY7" fmla="*/ 1078173 h 5611944"/>
              <a:gd name="connsiteX8" fmla="*/ 7681957 w 8013040"/>
              <a:gd name="connsiteY8" fmla="*/ 2415654 h 5611944"/>
              <a:gd name="connsiteX9" fmla="*/ 6521897 w 8013040"/>
              <a:gd name="connsiteY9" fmla="*/ 2838734 h 5611944"/>
              <a:gd name="connsiteX10" fmla="*/ 6207998 w 8013040"/>
              <a:gd name="connsiteY10" fmla="*/ 3275463 h 5611944"/>
              <a:gd name="connsiteX11" fmla="*/ 4702628 w 8013040"/>
              <a:gd name="connsiteY11" fmla="*/ 3853001 h 5611944"/>
              <a:gd name="connsiteX12" fmla="*/ 4442237 w 8013040"/>
              <a:gd name="connsiteY12" fmla="*/ 4973850 h 5611944"/>
              <a:gd name="connsiteX13" fmla="*/ 2724572 w 8013040"/>
              <a:gd name="connsiteY13" fmla="*/ 5585400 h 5611944"/>
              <a:gd name="connsiteX14" fmla="*/ 1581408 w 8013040"/>
              <a:gd name="connsiteY14" fmla="*/ 4117725 h 5611944"/>
              <a:gd name="connsiteX15" fmla="*/ 0 w 8013040"/>
              <a:gd name="connsiteY15" fmla="*/ 4881999 h 5611944"/>
              <a:gd name="connsiteX0" fmla="*/ 284870 w 8013040"/>
              <a:gd name="connsiteY0" fmla="*/ 0 h 5610617"/>
              <a:gd name="connsiteX1" fmla="*/ 1267508 w 8013040"/>
              <a:gd name="connsiteY1" fmla="*/ 586853 h 5610617"/>
              <a:gd name="connsiteX2" fmla="*/ 3451151 w 8013040"/>
              <a:gd name="connsiteY2" fmla="*/ 204716 h 5610617"/>
              <a:gd name="connsiteX3" fmla="*/ 4474732 w 8013040"/>
              <a:gd name="connsiteY3" fmla="*/ 1569493 h 5610617"/>
              <a:gd name="connsiteX4" fmla="*/ 5198063 w 8013040"/>
              <a:gd name="connsiteY4" fmla="*/ 1337481 h 5610617"/>
              <a:gd name="connsiteX5" fmla="*/ 5798566 w 8013040"/>
              <a:gd name="connsiteY5" fmla="*/ 1433016 h 5610617"/>
              <a:gd name="connsiteX6" fmla="*/ 6562839 w 8013040"/>
              <a:gd name="connsiteY6" fmla="*/ 655093 h 5610617"/>
              <a:gd name="connsiteX7" fmla="*/ 7941264 w 8013040"/>
              <a:gd name="connsiteY7" fmla="*/ 1078173 h 5610617"/>
              <a:gd name="connsiteX8" fmla="*/ 7681957 w 8013040"/>
              <a:gd name="connsiteY8" fmla="*/ 2415654 h 5610617"/>
              <a:gd name="connsiteX9" fmla="*/ 6521897 w 8013040"/>
              <a:gd name="connsiteY9" fmla="*/ 2838734 h 5610617"/>
              <a:gd name="connsiteX10" fmla="*/ 6207998 w 8013040"/>
              <a:gd name="connsiteY10" fmla="*/ 3275463 h 5610617"/>
              <a:gd name="connsiteX11" fmla="*/ 4702628 w 8013040"/>
              <a:gd name="connsiteY11" fmla="*/ 3853001 h 5610617"/>
              <a:gd name="connsiteX12" fmla="*/ 4485780 w 8013040"/>
              <a:gd name="connsiteY12" fmla="*/ 4959336 h 5610617"/>
              <a:gd name="connsiteX13" fmla="*/ 2724572 w 8013040"/>
              <a:gd name="connsiteY13" fmla="*/ 5585400 h 5610617"/>
              <a:gd name="connsiteX14" fmla="*/ 1581408 w 8013040"/>
              <a:gd name="connsiteY14" fmla="*/ 4117725 h 5610617"/>
              <a:gd name="connsiteX15" fmla="*/ 0 w 8013040"/>
              <a:gd name="connsiteY15" fmla="*/ 4881999 h 5610617"/>
              <a:gd name="connsiteX0" fmla="*/ 284870 w 8013040"/>
              <a:gd name="connsiteY0" fmla="*/ 0 h 5611727"/>
              <a:gd name="connsiteX1" fmla="*/ 1267508 w 8013040"/>
              <a:gd name="connsiteY1" fmla="*/ 586853 h 5611727"/>
              <a:gd name="connsiteX2" fmla="*/ 3451151 w 8013040"/>
              <a:gd name="connsiteY2" fmla="*/ 204716 h 5611727"/>
              <a:gd name="connsiteX3" fmla="*/ 4474732 w 8013040"/>
              <a:gd name="connsiteY3" fmla="*/ 1569493 h 5611727"/>
              <a:gd name="connsiteX4" fmla="*/ 5198063 w 8013040"/>
              <a:gd name="connsiteY4" fmla="*/ 1337481 h 5611727"/>
              <a:gd name="connsiteX5" fmla="*/ 5798566 w 8013040"/>
              <a:gd name="connsiteY5" fmla="*/ 1433016 h 5611727"/>
              <a:gd name="connsiteX6" fmla="*/ 6562839 w 8013040"/>
              <a:gd name="connsiteY6" fmla="*/ 655093 h 5611727"/>
              <a:gd name="connsiteX7" fmla="*/ 7941264 w 8013040"/>
              <a:gd name="connsiteY7" fmla="*/ 1078173 h 5611727"/>
              <a:gd name="connsiteX8" fmla="*/ 7681957 w 8013040"/>
              <a:gd name="connsiteY8" fmla="*/ 2415654 h 5611727"/>
              <a:gd name="connsiteX9" fmla="*/ 6521897 w 8013040"/>
              <a:gd name="connsiteY9" fmla="*/ 2838734 h 5611727"/>
              <a:gd name="connsiteX10" fmla="*/ 6207998 w 8013040"/>
              <a:gd name="connsiteY10" fmla="*/ 3275463 h 5611727"/>
              <a:gd name="connsiteX11" fmla="*/ 4470399 w 8013040"/>
              <a:gd name="connsiteY11" fmla="*/ 3693344 h 5611727"/>
              <a:gd name="connsiteX12" fmla="*/ 4485780 w 8013040"/>
              <a:gd name="connsiteY12" fmla="*/ 4959336 h 5611727"/>
              <a:gd name="connsiteX13" fmla="*/ 2724572 w 8013040"/>
              <a:gd name="connsiteY13" fmla="*/ 5585400 h 5611727"/>
              <a:gd name="connsiteX14" fmla="*/ 1581408 w 8013040"/>
              <a:gd name="connsiteY14" fmla="*/ 4117725 h 5611727"/>
              <a:gd name="connsiteX15" fmla="*/ 0 w 8013040"/>
              <a:gd name="connsiteY15" fmla="*/ 4881999 h 5611727"/>
              <a:gd name="connsiteX0" fmla="*/ 284870 w 8013040"/>
              <a:gd name="connsiteY0" fmla="*/ 0 h 5611727"/>
              <a:gd name="connsiteX1" fmla="*/ 1267508 w 8013040"/>
              <a:gd name="connsiteY1" fmla="*/ 586853 h 5611727"/>
              <a:gd name="connsiteX2" fmla="*/ 3451151 w 8013040"/>
              <a:gd name="connsiteY2" fmla="*/ 204716 h 5611727"/>
              <a:gd name="connsiteX3" fmla="*/ 4474732 w 8013040"/>
              <a:gd name="connsiteY3" fmla="*/ 1569493 h 5611727"/>
              <a:gd name="connsiteX4" fmla="*/ 5198063 w 8013040"/>
              <a:gd name="connsiteY4" fmla="*/ 1337481 h 5611727"/>
              <a:gd name="connsiteX5" fmla="*/ 5798566 w 8013040"/>
              <a:gd name="connsiteY5" fmla="*/ 1433016 h 5611727"/>
              <a:gd name="connsiteX6" fmla="*/ 6562839 w 8013040"/>
              <a:gd name="connsiteY6" fmla="*/ 655093 h 5611727"/>
              <a:gd name="connsiteX7" fmla="*/ 7941264 w 8013040"/>
              <a:gd name="connsiteY7" fmla="*/ 1078173 h 5611727"/>
              <a:gd name="connsiteX8" fmla="*/ 7681957 w 8013040"/>
              <a:gd name="connsiteY8" fmla="*/ 2415654 h 5611727"/>
              <a:gd name="connsiteX9" fmla="*/ 6521897 w 8013040"/>
              <a:gd name="connsiteY9" fmla="*/ 2838734 h 5611727"/>
              <a:gd name="connsiteX10" fmla="*/ 6207998 w 8013040"/>
              <a:gd name="connsiteY10" fmla="*/ 3275463 h 5611727"/>
              <a:gd name="connsiteX11" fmla="*/ 4470399 w 8013040"/>
              <a:gd name="connsiteY11" fmla="*/ 3693344 h 5611727"/>
              <a:gd name="connsiteX12" fmla="*/ 4442237 w 8013040"/>
              <a:gd name="connsiteY12" fmla="*/ 4959336 h 5611727"/>
              <a:gd name="connsiteX13" fmla="*/ 2724572 w 8013040"/>
              <a:gd name="connsiteY13" fmla="*/ 5585400 h 5611727"/>
              <a:gd name="connsiteX14" fmla="*/ 1581408 w 8013040"/>
              <a:gd name="connsiteY14" fmla="*/ 4117725 h 5611727"/>
              <a:gd name="connsiteX15" fmla="*/ 0 w 8013040"/>
              <a:gd name="connsiteY15" fmla="*/ 4881999 h 5611727"/>
              <a:gd name="connsiteX0" fmla="*/ 284870 w 8013040"/>
              <a:gd name="connsiteY0" fmla="*/ 0 h 5611727"/>
              <a:gd name="connsiteX1" fmla="*/ 1267508 w 8013040"/>
              <a:gd name="connsiteY1" fmla="*/ 586853 h 5611727"/>
              <a:gd name="connsiteX2" fmla="*/ 3451151 w 8013040"/>
              <a:gd name="connsiteY2" fmla="*/ 204716 h 5611727"/>
              <a:gd name="connsiteX3" fmla="*/ 4474732 w 8013040"/>
              <a:gd name="connsiteY3" fmla="*/ 1569493 h 5611727"/>
              <a:gd name="connsiteX4" fmla="*/ 5198063 w 8013040"/>
              <a:gd name="connsiteY4" fmla="*/ 1337481 h 5611727"/>
              <a:gd name="connsiteX5" fmla="*/ 5798566 w 8013040"/>
              <a:gd name="connsiteY5" fmla="*/ 1433016 h 5611727"/>
              <a:gd name="connsiteX6" fmla="*/ 6562839 w 8013040"/>
              <a:gd name="connsiteY6" fmla="*/ 655093 h 5611727"/>
              <a:gd name="connsiteX7" fmla="*/ 7941264 w 8013040"/>
              <a:gd name="connsiteY7" fmla="*/ 1078173 h 5611727"/>
              <a:gd name="connsiteX8" fmla="*/ 7681957 w 8013040"/>
              <a:gd name="connsiteY8" fmla="*/ 2415654 h 5611727"/>
              <a:gd name="connsiteX9" fmla="*/ 6521897 w 8013040"/>
              <a:gd name="connsiteY9" fmla="*/ 2838734 h 5611727"/>
              <a:gd name="connsiteX10" fmla="*/ 6164455 w 8013040"/>
              <a:gd name="connsiteY10" fmla="*/ 3507692 h 5611727"/>
              <a:gd name="connsiteX11" fmla="*/ 4470399 w 8013040"/>
              <a:gd name="connsiteY11" fmla="*/ 3693344 h 5611727"/>
              <a:gd name="connsiteX12" fmla="*/ 4442237 w 8013040"/>
              <a:gd name="connsiteY12" fmla="*/ 4959336 h 5611727"/>
              <a:gd name="connsiteX13" fmla="*/ 2724572 w 8013040"/>
              <a:gd name="connsiteY13" fmla="*/ 5585400 h 5611727"/>
              <a:gd name="connsiteX14" fmla="*/ 1581408 w 8013040"/>
              <a:gd name="connsiteY14" fmla="*/ 4117725 h 5611727"/>
              <a:gd name="connsiteX15" fmla="*/ 0 w 8013040"/>
              <a:gd name="connsiteY15" fmla="*/ 4881999 h 5611727"/>
              <a:gd name="connsiteX0" fmla="*/ 284870 w 8011524"/>
              <a:gd name="connsiteY0" fmla="*/ 0 h 5611727"/>
              <a:gd name="connsiteX1" fmla="*/ 1267508 w 8011524"/>
              <a:gd name="connsiteY1" fmla="*/ 586853 h 5611727"/>
              <a:gd name="connsiteX2" fmla="*/ 3451151 w 8011524"/>
              <a:gd name="connsiteY2" fmla="*/ 204716 h 5611727"/>
              <a:gd name="connsiteX3" fmla="*/ 4474732 w 8011524"/>
              <a:gd name="connsiteY3" fmla="*/ 1569493 h 5611727"/>
              <a:gd name="connsiteX4" fmla="*/ 5198063 w 8011524"/>
              <a:gd name="connsiteY4" fmla="*/ 1337481 h 5611727"/>
              <a:gd name="connsiteX5" fmla="*/ 5798566 w 8011524"/>
              <a:gd name="connsiteY5" fmla="*/ 1433016 h 5611727"/>
              <a:gd name="connsiteX6" fmla="*/ 6562839 w 8011524"/>
              <a:gd name="connsiteY6" fmla="*/ 655093 h 5611727"/>
              <a:gd name="connsiteX7" fmla="*/ 7941264 w 8011524"/>
              <a:gd name="connsiteY7" fmla="*/ 1078173 h 5611727"/>
              <a:gd name="connsiteX8" fmla="*/ 7681957 w 8011524"/>
              <a:gd name="connsiteY8" fmla="*/ 2415654 h 5611727"/>
              <a:gd name="connsiteX9" fmla="*/ 6579954 w 8011524"/>
              <a:gd name="connsiteY9" fmla="*/ 2853248 h 5611727"/>
              <a:gd name="connsiteX10" fmla="*/ 6164455 w 8011524"/>
              <a:gd name="connsiteY10" fmla="*/ 3507692 h 5611727"/>
              <a:gd name="connsiteX11" fmla="*/ 4470399 w 8011524"/>
              <a:gd name="connsiteY11" fmla="*/ 3693344 h 5611727"/>
              <a:gd name="connsiteX12" fmla="*/ 4442237 w 8011524"/>
              <a:gd name="connsiteY12" fmla="*/ 4959336 h 5611727"/>
              <a:gd name="connsiteX13" fmla="*/ 2724572 w 8011524"/>
              <a:gd name="connsiteY13" fmla="*/ 5585400 h 5611727"/>
              <a:gd name="connsiteX14" fmla="*/ 1581408 w 8011524"/>
              <a:gd name="connsiteY14" fmla="*/ 4117725 h 5611727"/>
              <a:gd name="connsiteX15" fmla="*/ 0 w 8011524"/>
              <a:gd name="connsiteY15" fmla="*/ 4881999 h 5611727"/>
              <a:gd name="connsiteX0" fmla="*/ 284870 w 8011524"/>
              <a:gd name="connsiteY0" fmla="*/ 0 h 5611727"/>
              <a:gd name="connsiteX1" fmla="*/ 1267508 w 8011524"/>
              <a:gd name="connsiteY1" fmla="*/ 586853 h 5611727"/>
              <a:gd name="connsiteX2" fmla="*/ 3451151 w 8011524"/>
              <a:gd name="connsiteY2" fmla="*/ 204716 h 5611727"/>
              <a:gd name="connsiteX3" fmla="*/ 4474732 w 8011524"/>
              <a:gd name="connsiteY3" fmla="*/ 1569493 h 5611727"/>
              <a:gd name="connsiteX4" fmla="*/ 5198063 w 8011524"/>
              <a:gd name="connsiteY4" fmla="*/ 1337481 h 5611727"/>
              <a:gd name="connsiteX5" fmla="*/ 5798566 w 8011524"/>
              <a:gd name="connsiteY5" fmla="*/ 1433016 h 5611727"/>
              <a:gd name="connsiteX6" fmla="*/ 6562839 w 8011524"/>
              <a:gd name="connsiteY6" fmla="*/ 655093 h 5611727"/>
              <a:gd name="connsiteX7" fmla="*/ 7941264 w 8011524"/>
              <a:gd name="connsiteY7" fmla="*/ 1078173 h 5611727"/>
              <a:gd name="connsiteX8" fmla="*/ 7681957 w 8011524"/>
              <a:gd name="connsiteY8" fmla="*/ 2415654 h 5611727"/>
              <a:gd name="connsiteX9" fmla="*/ 6579954 w 8011524"/>
              <a:gd name="connsiteY9" fmla="*/ 2853248 h 5611727"/>
              <a:gd name="connsiteX10" fmla="*/ 6120913 w 8011524"/>
              <a:gd name="connsiteY10" fmla="*/ 3507692 h 5611727"/>
              <a:gd name="connsiteX11" fmla="*/ 4470399 w 8011524"/>
              <a:gd name="connsiteY11" fmla="*/ 3693344 h 5611727"/>
              <a:gd name="connsiteX12" fmla="*/ 4442237 w 8011524"/>
              <a:gd name="connsiteY12" fmla="*/ 4959336 h 5611727"/>
              <a:gd name="connsiteX13" fmla="*/ 2724572 w 8011524"/>
              <a:gd name="connsiteY13" fmla="*/ 5585400 h 5611727"/>
              <a:gd name="connsiteX14" fmla="*/ 1581408 w 8011524"/>
              <a:gd name="connsiteY14" fmla="*/ 4117725 h 5611727"/>
              <a:gd name="connsiteX15" fmla="*/ 0 w 8011524"/>
              <a:gd name="connsiteY15" fmla="*/ 4881999 h 5611727"/>
              <a:gd name="connsiteX0" fmla="*/ 284870 w 8011524"/>
              <a:gd name="connsiteY0" fmla="*/ 0 h 5596814"/>
              <a:gd name="connsiteX1" fmla="*/ 1267508 w 8011524"/>
              <a:gd name="connsiteY1" fmla="*/ 586853 h 5596814"/>
              <a:gd name="connsiteX2" fmla="*/ 3451151 w 8011524"/>
              <a:gd name="connsiteY2" fmla="*/ 204716 h 5596814"/>
              <a:gd name="connsiteX3" fmla="*/ 4474732 w 8011524"/>
              <a:gd name="connsiteY3" fmla="*/ 1569493 h 5596814"/>
              <a:gd name="connsiteX4" fmla="*/ 5198063 w 8011524"/>
              <a:gd name="connsiteY4" fmla="*/ 1337481 h 5596814"/>
              <a:gd name="connsiteX5" fmla="*/ 5798566 w 8011524"/>
              <a:gd name="connsiteY5" fmla="*/ 1433016 h 5596814"/>
              <a:gd name="connsiteX6" fmla="*/ 6562839 w 8011524"/>
              <a:gd name="connsiteY6" fmla="*/ 655093 h 5596814"/>
              <a:gd name="connsiteX7" fmla="*/ 7941264 w 8011524"/>
              <a:gd name="connsiteY7" fmla="*/ 1078173 h 5596814"/>
              <a:gd name="connsiteX8" fmla="*/ 7681957 w 8011524"/>
              <a:gd name="connsiteY8" fmla="*/ 2415654 h 5596814"/>
              <a:gd name="connsiteX9" fmla="*/ 6579954 w 8011524"/>
              <a:gd name="connsiteY9" fmla="*/ 2853248 h 5596814"/>
              <a:gd name="connsiteX10" fmla="*/ 6120913 w 8011524"/>
              <a:gd name="connsiteY10" fmla="*/ 3507692 h 5596814"/>
              <a:gd name="connsiteX11" fmla="*/ 4470399 w 8011524"/>
              <a:gd name="connsiteY11" fmla="*/ 3693344 h 5596814"/>
              <a:gd name="connsiteX12" fmla="*/ 4326122 w 8011524"/>
              <a:gd name="connsiteY12" fmla="*/ 4741622 h 5596814"/>
              <a:gd name="connsiteX13" fmla="*/ 2724572 w 8011524"/>
              <a:gd name="connsiteY13" fmla="*/ 5585400 h 5596814"/>
              <a:gd name="connsiteX14" fmla="*/ 1581408 w 8011524"/>
              <a:gd name="connsiteY14" fmla="*/ 4117725 h 5596814"/>
              <a:gd name="connsiteX15" fmla="*/ 0 w 8011524"/>
              <a:gd name="connsiteY15" fmla="*/ 4881999 h 5596814"/>
              <a:gd name="connsiteX0" fmla="*/ 284870 w 8011524"/>
              <a:gd name="connsiteY0" fmla="*/ 0 h 5159170"/>
              <a:gd name="connsiteX1" fmla="*/ 1267508 w 8011524"/>
              <a:gd name="connsiteY1" fmla="*/ 586853 h 5159170"/>
              <a:gd name="connsiteX2" fmla="*/ 3451151 w 8011524"/>
              <a:gd name="connsiteY2" fmla="*/ 204716 h 5159170"/>
              <a:gd name="connsiteX3" fmla="*/ 4474732 w 8011524"/>
              <a:gd name="connsiteY3" fmla="*/ 1569493 h 5159170"/>
              <a:gd name="connsiteX4" fmla="*/ 5198063 w 8011524"/>
              <a:gd name="connsiteY4" fmla="*/ 1337481 h 5159170"/>
              <a:gd name="connsiteX5" fmla="*/ 5798566 w 8011524"/>
              <a:gd name="connsiteY5" fmla="*/ 1433016 h 5159170"/>
              <a:gd name="connsiteX6" fmla="*/ 6562839 w 8011524"/>
              <a:gd name="connsiteY6" fmla="*/ 655093 h 5159170"/>
              <a:gd name="connsiteX7" fmla="*/ 7941264 w 8011524"/>
              <a:gd name="connsiteY7" fmla="*/ 1078173 h 5159170"/>
              <a:gd name="connsiteX8" fmla="*/ 7681957 w 8011524"/>
              <a:gd name="connsiteY8" fmla="*/ 2415654 h 5159170"/>
              <a:gd name="connsiteX9" fmla="*/ 6579954 w 8011524"/>
              <a:gd name="connsiteY9" fmla="*/ 2853248 h 5159170"/>
              <a:gd name="connsiteX10" fmla="*/ 6120913 w 8011524"/>
              <a:gd name="connsiteY10" fmla="*/ 3507692 h 5159170"/>
              <a:gd name="connsiteX11" fmla="*/ 4470399 w 8011524"/>
              <a:gd name="connsiteY11" fmla="*/ 3693344 h 5159170"/>
              <a:gd name="connsiteX12" fmla="*/ 4326122 w 8011524"/>
              <a:gd name="connsiteY12" fmla="*/ 4741622 h 5159170"/>
              <a:gd name="connsiteX13" fmla="*/ 2811658 w 8011524"/>
              <a:gd name="connsiteY13" fmla="*/ 5135458 h 5159170"/>
              <a:gd name="connsiteX14" fmla="*/ 1581408 w 8011524"/>
              <a:gd name="connsiteY14" fmla="*/ 4117725 h 5159170"/>
              <a:gd name="connsiteX15" fmla="*/ 0 w 8011524"/>
              <a:gd name="connsiteY15" fmla="*/ 4881999 h 5159170"/>
              <a:gd name="connsiteX0" fmla="*/ 284870 w 8011524"/>
              <a:gd name="connsiteY0" fmla="*/ 0 h 5142469"/>
              <a:gd name="connsiteX1" fmla="*/ 1267508 w 8011524"/>
              <a:gd name="connsiteY1" fmla="*/ 586853 h 5142469"/>
              <a:gd name="connsiteX2" fmla="*/ 3451151 w 8011524"/>
              <a:gd name="connsiteY2" fmla="*/ 204716 h 5142469"/>
              <a:gd name="connsiteX3" fmla="*/ 4474732 w 8011524"/>
              <a:gd name="connsiteY3" fmla="*/ 1569493 h 5142469"/>
              <a:gd name="connsiteX4" fmla="*/ 5198063 w 8011524"/>
              <a:gd name="connsiteY4" fmla="*/ 1337481 h 5142469"/>
              <a:gd name="connsiteX5" fmla="*/ 5798566 w 8011524"/>
              <a:gd name="connsiteY5" fmla="*/ 1433016 h 5142469"/>
              <a:gd name="connsiteX6" fmla="*/ 6562839 w 8011524"/>
              <a:gd name="connsiteY6" fmla="*/ 655093 h 5142469"/>
              <a:gd name="connsiteX7" fmla="*/ 7941264 w 8011524"/>
              <a:gd name="connsiteY7" fmla="*/ 1078173 h 5142469"/>
              <a:gd name="connsiteX8" fmla="*/ 7681957 w 8011524"/>
              <a:gd name="connsiteY8" fmla="*/ 2415654 h 5142469"/>
              <a:gd name="connsiteX9" fmla="*/ 6579954 w 8011524"/>
              <a:gd name="connsiteY9" fmla="*/ 2853248 h 5142469"/>
              <a:gd name="connsiteX10" fmla="*/ 6120913 w 8011524"/>
              <a:gd name="connsiteY10" fmla="*/ 3507692 h 5142469"/>
              <a:gd name="connsiteX11" fmla="*/ 4470399 w 8011524"/>
              <a:gd name="connsiteY11" fmla="*/ 3693344 h 5142469"/>
              <a:gd name="connsiteX12" fmla="*/ 4224522 w 8011524"/>
              <a:gd name="connsiteY12" fmla="*/ 4523907 h 5142469"/>
              <a:gd name="connsiteX13" fmla="*/ 2811658 w 8011524"/>
              <a:gd name="connsiteY13" fmla="*/ 5135458 h 5142469"/>
              <a:gd name="connsiteX14" fmla="*/ 1581408 w 8011524"/>
              <a:gd name="connsiteY14" fmla="*/ 4117725 h 5142469"/>
              <a:gd name="connsiteX15" fmla="*/ 0 w 8011524"/>
              <a:gd name="connsiteY15" fmla="*/ 4881999 h 5142469"/>
              <a:gd name="connsiteX0" fmla="*/ 284870 w 8011524"/>
              <a:gd name="connsiteY0" fmla="*/ 0 h 5142674"/>
              <a:gd name="connsiteX1" fmla="*/ 1267508 w 8011524"/>
              <a:gd name="connsiteY1" fmla="*/ 586853 h 5142674"/>
              <a:gd name="connsiteX2" fmla="*/ 3451151 w 8011524"/>
              <a:gd name="connsiteY2" fmla="*/ 204716 h 5142674"/>
              <a:gd name="connsiteX3" fmla="*/ 4474732 w 8011524"/>
              <a:gd name="connsiteY3" fmla="*/ 1569493 h 5142674"/>
              <a:gd name="connsiteX4" fmla="*/ 5198063 w 8011524"/>
              <a:gd name="connsiteY4" fmla="*/ 1337481 h 5142674"/>
              <a:gd name="connsiteX5" fmla="*/ 5798566 w 8011524"/>
              <a:gd name="connsiteY5" fmla="*/ 1433016 h 5142674"/>
              <a:gd name="connsiteX6" fmla="*/ 6562839 w 8011524"/>
              <a:gd name="connsiteY6" fmla="*/ 655093 h 5142674"/>
              <a:gd name="connsiteX7" fmla="*/ 7941264 w 8011524"/>
              <a:gd name="connsiteY7" fmla="*/ 1078173 h 5142674"/>
              <a:gd name="connsiteX8" fmla="*/ 7681957 w 8011524"/>
              <a:gd name="connsiteY8" fmla="*/ 2415654 h 5142674"/>
              <a:gd name="connsiteX9" fmla="*/ 6579954 w 8011524"/>
              <a:gd name="connsiteY9" fmla="*/ 2853248 h 5142674"/>
              <a:gd name="connsiteX10" fmla="*/ 6120913 w 8011524"/>
              <a:gd name="connsiteY10" fmla="*/ 3507692 h 5142674"/>
              <a:gd name="connsiteX11" fmla="*/ 4717142 w 8011524"/>
              <a:gd name="connsiteY11" fmla="*/ 3606258 h 5142674"/>
              <a:gd name="connsiteX12" fmla="*/ 4224522 w 8011524"/>
              <a:gd name="connsiteY12" fmla="*/ 4523907 h 5142674"/>
              <a:gd name="connsiteX13" fmla="*/ 2811658 w 8011524"/>
              <a:gd name="connsiteY13" fmla="*/ 5135458 h 5142674"/>
              <a:gd name="connsiteX14" fmla="*/ 1581408 w 8011524"/>
              <a:gd name="connsiteY14" fmla="*/ 4117725 h 5142674"/>
              <a:gd name="connsiteX15" fmla="*/ 0 w 8011524"/>
              <a:gd name="connsiteY15" fmla="*/ 4881999 h 5142674"/>
              <a:gd name="connsiteX0" fmla="*/ 284870 w 8011524"/>
              <a:gd name="connsiteY0" fmla="*/ 0 h 5142228"/>
              <a:gd name="connsiteX1" fmla="*/ 1267508 w 8011524"/>
              <a:gd name="connsiteY1" fmla="*/ 586853 h 5142228"/>
              <a:gd name="connsiteX2" fmla="*/ 3451151 w 8011524"/>
              <a:gd name="connsiteY2" fmla="*/ 204716 h 5142228"/>
              <a:gd name="connsiteX3" fmla="*/ 4474732 w 8011524"/>
              <a:gd name="connsiteY3" fmla="*/ 1569493 h 5142228"/>
              <a:gd name="connsiteX4" fmla="*/ 5198063 w 8011524"/>
              <a:gd name="connsiteY4" fmla="*/ 1337481 h 5142228"/>
              <a:gd name="connsiteX5" fmla="*/ 5798566 w 8011524"/>
              <a:gd name="connsiteY5" fmla="*/ 1433016 h 5142228"/>
              <a:gd name="connsiteX6" fmla="*/ 6562839 w 8011524"/>
              <a:gd name="connsiteY6" fmla="*/ 655093 h 5142228"/>
              <a:gd name="connsiteX7" fmla="*/ 7941264 w 8011524"/>
              <a:gd name="connsiteY7" fmla="*/ 1078173 h 5142228"/>
              <a:gd name="connsiteX8" fmla="*/ 7681957 w 8011524"/>
              <a:gd name="connsiteY8" fmla="*/ 2415654 h 5142228"/>
              <a:gd name="connsiteX9" fmla="*/ 6579954 w 8011524"/>
              <a:gd name="connsiteY9" fmla="*/ 2853248 h 5142228"/>
              <a:gd name="connsiteX10" fmla="*/ 6120913 w 8011524"/>
              <a:gd name="connsiteY10" fmla="*/ 3507692 h 5142228"/>
              <a:gd name="connsiteX11" fmla="*/ 4717142 w 8011524"/>
              <a:gd name="connsiteY11" fmla="*/ 3606258 h 5142228"/>
              <a:gd name="connsiteX12" fmla="*/ 4224522 w 8011524"/>
              <a:gd name="connsiteY12" fmla="*/ 4523907 h 5142228"/>
              <a:gd name="connsiteX13" fmla="*/ 2811658 w 8011524"/>
              <a:gd name="connsiteY13" fmla="*/ 5135458 h 5142228"/>
              <a:gd name="connsiteX14" fmla="*/ 1523351 w 8011524"/>
              <a:gd name="connsiteY14" fmla="*/ 4132240 h 5142228"/>
              <a:gd name="connsiteX15" fmla="*/ 0 w 8011524"/>
              <a:gd name="connsiteY15" fmla="*/ 4881999 h 5142228"/>
              <a:gd name="connsiteX0" fmla="*/ 284870 w 8011524"/>
              <a:gd name="connsiteY0" fmla="*/ 0 h 5142228"/>
              <a:gd name="connsiteX1" fmla="*/ 1267508 w 8011524"/>
              <a:gd name="connsiteY1" fmla="*/ 586853 h 5142228"/>
              <a:gd name="connsiteX2" fmla="*/ 3451151 w 8011524"/>
              <a:gd name="connsiteY2" fmla="*/ 204716 h 5142228"/>
              <a:gd name="connsiteX3" fmla="*/ 4474732 w 8011524"/>
              <a:gd name="connsiteY3" fmla="*/ 1569493 h 5142228"/>
              <a:gd name="connsiteX4" fmla="*/ 5198063 w 8011524"/>
              <a:gd name="connsiteY4" fmla="*/ 1337481 h 5142228"/>
              <a:gd name="connsiteX5" fmla="*/ 5798566 w 8011524"/>
              <a:gd name="connsiteY5" fmla="*/ 1433016 h 5142228"/>
              <a:gd name="connsiteX6" fmla="*/ 6562839 w 8011524"/>
              <a:gd name="connsiteY6" fmla="*/ 655093 h 5142228"/>
              <a:gd name="connsiteX7" fmla="*/ 7941264 w 8011524"/>
              <a:gd name="connsiteY7" fmla="*/ 1078173 h 5142228"/>
              <a:gd name="connsiteX8" fmla="*/ 7681957 w 8011524"/>
              <a:gd name="connsiteY8" fmla="*/ 2415654 h 5142228"/>
              <a:gd name="connsiteX9" fmla="*/ 6579954 w 8011524"/>
              <a:gd name="connsiteY9" fmla="*/ 2853248 h 5142228"/>
              <a:gd name="connsiteX10" fmla="*/ 6120913 w 8011524"/>
              <a:gd name="connsiteY10" fmla="*/ 3507692 h 5142228"/>
              <a:gd name="connsiteX11" fmla="*/ 4717142 w 8011524"/>
              <a:gd name="connsiteY11" fmla="*/ 3606258 h 5142228"/>
              <a:gd name="connsiteX12" fmla="*/ 4224522 w 8011524"/>
              <a:gd name="connsiteY12" fmla="*/ 4523907 h 5142228"/>
              <a:gd name="connsiteX13" fmla="*/ 2811658 w 8011524"/>
              <a:gd name="connsiteY13" fmla="*/ 5135458 h 5142228"/>
              <a:gd name="connsiteX14" fmla="*/ 1523351 w 8011524"/>
              <a:gd name="connsiteY14" fmla="*/ 4132240 h 5142228"/>
              <a:gd name="connsiteX15" fmla="*/ 0 w 8011524"/>
              <a:gd name="connsiteY15" fmla="*/ 4881999 h 5142228"/>
              <a:gd name="connsiteX0" fmla="*/ 284870 w 8011524"/>
              <a:gd name="connsiteY0" fmla="*/ 0 h 5142228"/>
              <a:gd name="connsiteX1" fmla="*/ 1267508 w 8011524"/>
              <a:gd name="connsiteY1" fmla="*/ 586853 h 5142228"/>
              <a:gd name="connsiteX2" fmla="*/ 3451151 w 8011524"/>
              <a:gd name="connsiteY2" fmla="*/ 204716 h 5142228"/>
              <a:gd name="connsiteX3" fmla="*/ 4474732 w 8011524"/>
              <a:gd name="connsiteY3" fmla="*/ 1569493 h 5142228"/>
              <a:gd name="connsiteX4" fmla="*/ 5198063 w 8011524"/>
              <a:gd name="connsiteY4" fmla="*/ 1337481 h 5142228"/>
              <a:gd name="connsiteX5" fmla="*/ 5798566 w 8011524"/>
              <a:gd name="connsiteY5" fmla="*/ 1433016 h 5142228"/>
              <a:gd name="connsiteX6" fmla="*/ 6562839 w 8011524"/>
              <a:gd name="connsiteY6" fmla="*/ 655093 h 5142228"/>
              <a:gd name="connsiteX7" fmla="*/ 7941264 w 8011524"/>
              <a:gd name="connsiteY7" fmla="*/ 1078173 h 5142228"/>
              <a:gd name="connsiteX8" fmla="*/ 7681957 w 8011524"/>
              <a:gd name="connsiteY8" fmla="*/ 2415654 h 5142228"/>
              <a:gd name="connsiteX9" fmla="*/ 6579954 w 8011524"/>
              <a:gd name="connsiteY9" fmla="*/ 2853248 h 5142228"/>
              <a:gd name="connsiteX10" fmla="*/ 6120913 w 8011524"/>
              <a:gd name="connsiteY10" fmla="*/ 3507692 h 5142228"/>
              <a:gd name="connsiteX11" fmla="*/ 4717142 w 8011524"/>
              <a:gd name="connsiteY11" fmla="*/ 3606258 h 5142228"/>
              <a:gd name="connsiteX12" fmla="*/ 4224522 w 8011524"/>
              <a:gd name="connsiteY12" fmla="*/ 4523907 h 5142228"/>
              <a:gd name="connsiteX13" fmla="*/ 2811658 w 8011524"/>
              <a:gd name="connsiteY13" fmla="*/ 5135458 h 5142228"/>
              <a:gd name="connsiteX14" fmla="*/ 1523351 w 8011524"/>
              <a:gd name="connsiteY14" fmla="*/ 4132240 h 5142228"/>
              <a:gd name="connsiteX15" fmla="*/ 0 w 8011524"/>
              <a:gd name="connsiteY15" fmla="*/ 4881999 h 5142228"/>
              <a:gd name="connsiteX0" fmla="*/ 284870 w 8011524"/>
              <a:gd name="connsiteY0" fmla="*/ 0 h 5170870"/>
              <a:gd name="connsiteX1" fmla="*/ 1267508 w 8011524"/>
              <a:gd name="connsiteY1" fmla="*/ 586853 h 5170870"/>
              <a:gd name="connsiteX2" fmla="*/ 3451151 w 8011524"/>
              <a:gd name="connsiteY2" fmla="*/ 204716 h 5170870"/>
              <a:gd name="connsiteX3" fmla="*/ 4474732 w 8011524"/>
              <a:gd name="connsiteY3" fmla="*/ 1569493 h 5170870"/>
              <a:gd name="connsiteX4" fmla="*/ 5198063 w 8011524"/>
              <a:gd name="connsiteY4" fmla="*/ 1337481 h 5170870"/>
              <a:gd name="connsiteX5" fmla="*/ 5798566 w 8011524"/>
              <a:gd name="connsiteY5" fmla="*/ 1433016 h 5170870"/>
              <a:gd name="connsiteX6" fmla="*/ 6562839 w 8011524"/>
              <a:gd name="connsiteY6" fmla="*/ 655093 h 5170870"/>
              <a:gd name="connsiteX7" fmla="*/ 7941264 w 8011524"/>
              <a:gd name="connsiteY7" fmla="*/ 1078173 h 5170870"/>
              <a:gd name="connsiteX8" fmla="*/ 7681957 w 8011524"/>
              <a:gd name="connsiteY8" fmla="*/ 2415654 h 5170870"/>
              <a:gd name="connsiteX9" fmla="*/ 6579954 w 8011524"/>
              <a:gd name="connsiteY9" fmla="*/ 2853248 h 5170870"/>
              <a:gd name="connsiteX10" fmla="*/ 6120913 w 8011524"/>
              <a:gd name="connsiteY10" fmla="*/ 3507692 h 5170870"/>
              <a:gd name="connsiteX11" fmla="*/ 4717142 w 8011524"/>
              <a:gd name="connsiteY11" fmla="*/ 3606258 h 5170870"/>
              <a:gd name="connsiteX12" fmla="*/ 4224522 w 8011524"/>
              <a:gd name="connsiteY12" fmla="*/ 4523907 h 5170870"/>
              <a:gd name="connsiteX13" fmla="*/ 2855201 w 8011524"/>
              <a:gd name="connsiteY13" fmla="*/ 5164487 h 5170870"/>
              <a:gd name="connsiteX14" fmla="*/ 1523351 w 8011524"/>
              <a:gd name="connsiteY14" fmla="*/ 4132240 h 5170870"/>
              <a:gd name="connsiteX15" fmla="*/ 0 w 8011524"/>
              <a:gd name="connsiteY15" fmla="*/ 4881999 h 5170870"/>
              <a:gd name="connsiteX0" fmla="*/ 284870 w 8011524"/>
              <a:gd name="connsiteY0" fmla="*/ 0 h 5170870"/>
              <a:gd name="connsiteX1" fmla="*/ 1267508 w 8011524"/>
              <a:gd name="connsiteY1" fmla="*/ 586853 h 5170870"/>
              <a:gd name="connsiteX2" fmla="*/ 3451151 w 8011524"/>
              <a:gd name="connsiteY2" fmla="*/ 204716 h 5170870"/>
              <a:gd name="connsiteX3" fmla="*/ 4474732 w 8011524"/>
              <a:gd name="connsiteY3" fmla="*/ 1569493 h 5170870"/>
              <a:gd name="connsiteX4" fmla="*/ 5198063 w 8011524"/>
              <a:gd name="connsiteY4" fmla="*/ 1337481 h 5170870"/>
              <a:gd name="connsiteX5" fmla="*/ 5798566 w 8011524"/>
              <a:gd name="connsiteY5" fmla="*/ 1433016 h 5170870"/>
              <a:gd name="connsiteX6" fmla="*/ 6562839 w 8011524"/>
              <a:gd name="connsiteY6" fmla="*/ 655093 h 5170870"/>
              <a:gd name="connsiteX7" fmla="*/ 7941264 w 8011524"/>
              <a:gd name="connsiteY7" fmla="*/ 1078173 h 5170870"/>
              <a:gd name="connsiteX8" fmla="*/ 7681957 w 8011524"/>
              <a:gd name="connsiteY8" fmla="*/ 2415654 h 5170870"/>
              <a:gd name="connsiteX9" fmla="*/ 6579954 w 8011524"/>
              <a:gd name="connsiteY9" fmla="*/ 2853248 h 5170870"/>
              <a:gd name="connsiteX10" fmla="*/ 6120913 w 8011524"/>
              <a:gd name="connsiteY10" fmla="*/ 3507692 h 5170870"/>
              <a:gd name="connsiteX11" fmla="*/ 4804228 w 8011524"/>
              <a:gd name="connsiteY11" fmla="*/ 3606258 h 5170870"/>
              <a:gd name="connsiteX12" fmla="*/ 4224522 w 8011524"/>
              <a:gd name="connsiteY12" fmla="*/ 4523907 h 5170870"/>
              <a:gd name="connsiteX13" fmla="*/ 2855201 w 8011524"/>
              <a:gd name="connsiteY13" fmla="*/ 5164487 h 5170870"/>
              <a:gd name="connsiteX14" fmla="*/ 1523351 w 8011524"/>
              <a:gd name="connsiteY14" fmla="*/ 4132240 h 5170870"/>
              <a:gd name="connsiteX15" fmla="*/ 0 w 8011524"/>
              <a:gd name="connsiteY15" fmla="*/ 4881999 h 5170870"/>
              <a:gd name="connsiteX0" fmla="*/ 284870 w 8011524"/>
              <a:gd name="connsiteY0" fmla="*/ 0 h 5170870"/>
              <a:gd name="connsiteX1" fmla="*/ 1267508 w 8011524"/>
              <a:gd name="connsiteY1" fmla="*/ 586853 h 5170870"/>
              <a:gd name="connsiteX2" fmla="*/ 3451151 w 8011524"/>
              <a:gd name="connsiteY2" fmla="*/ 204716 h 5170870"/>
              <a:gd name="connsiteX3" fmla="*/ 4474732 w 8011524"/>
              <a:gd name="connsiteY3" fmla="*/ 1569493 h 5170870"/>
              <a:gd name="connsiteX4" fmla="*/ 5198063 w 8011524"/>
              <a:gd name="connsiteY4" fmla="*/ 1337481 h 5170870"/>
              <a:gd name="connsiteX5" fmla="*/ 5798566 w 8011524"/>
              <a:gd name="connsiteY5" fmla="*/ 1433016 h 5170870"/>
              <a:gd name="connsiteX6" fmla="*/ 6562839 w 8011524"/>
              <a:gd name="connsiteY6" fmla="*/ 655093 h 5170870"/>
              <a:gd name="connsiteX7" fmla="*/ 7941264 w 8011524"/>
              <a:gd name="connsiteY7" fmla="*/ 1078173 h 5170870"/>
              <a:gd name="connsiteX8" fmla="*/ 7681957 w 8011524"/>
              <a:gd name="connsiteY8" fmla="*/ 2415654 h 5170870"/>
              <a:gd name="connsiteX9" fmla="*/ 6579954 w 8011524"/>
              <a:gd name="connsiteY9" fmla="*/ 2853248 h 5170870"/>
              <a:gd name="connsiteX10" fmla="*/ 5932227 w 8011524"/>
              <a:gd name="connsiteY10" fmla="*/ 3739921 h 5170870"/>
              <a:gd name="connsiteX11" fmla="*/ 4804228 w 8011524"/>
              <a:gd name="connsiteY11" fmla="*/ 3606258 h 5170870"/>
              <a:gd name="connsiteX12" fmla="*/ 4224522 w 8011524"/>
              <a:gd name="connsiteY12" fmla="*/ 4523907 h 5170870"/>
              <a:gd name="connsiteX13" fmla="*/ 2855201 w 8011524"/>
              <a:gd name="connsiteY13" fmla="*/ 5164487 h 5170870"/>
              <a:gd name="connsiteX14" fmla="*/ 1523351 w 8011524"/>
              <a:gd name="connsiteY14" fmla="*/ 4132240 h 5170870"/>
              <a:gd name="connsiteX15" fmla="*/ 0 w 8011524"/>
              <a:gd name="connsiteY15" fmla="*/ 4881999 h 5170870"/>
              <a:gd name="connsiteX0" fmla="*/ 284870 w 8011524"/>
              <a:gd name="connsiteY0" fmla="*/ 0 h 5070862"/>
              <a:gd name="connsiteX1" fmla="*/ 1267508 w 8011524"/>
              <a:gd name="connsiteY1" fmla="*/ 586853 h 5070862"/>
              <a:gd name="connsiteX2" fmla="*/ 3451151 w 8011524"/>
              <a:gd name="connsiteY2" fmla="*/ 204716 h 5070862"/>
              <a:gd name="connsiteX3" fmla="*/ 4474732 w 8011524"/>
              <a:gd name="connsiteY3" fmla="*/ 1569493 h 5070862"/>
              <a:gd name="connsiteX4" fmla="*/ 5198063 w 8011524"/>
              <a:gd name="connsiteY4" fmla="*/ 1337481 h 5070862"/>
              <a:gd name="connsiteX5" fmla="*/ 5798566 w 8011524"/>
              <a:gd name="connsiteY5" fmla="*/ 1433016 h 5070862"/>
              <a:gd name="connsiteX6" fmla="*/ 6562839 w 8011524"/>
              <a:gd name="connsiteY6" fmla="*/ 655093 h 5070862"/>
              <a:gd name="connsiteX7" fmla="*/ 7941264 w 8011524"/>
              <a:gd name="connsiteY7" fmla="*/ 1078173 h 5070862"/>
              <a:gd name="connsiteX8" fmla="*/ 7681957 w 8011524"/>
              <a:gd name="connsiteY8" fmla="*/ 2415654 h 5070862"/>
              <a:gd name="connsiteX9" fmla="*/ 6579954 w 8011524"/>
              <a:gd name="connsiteY9" fmla="*/ 2853248 h 5070862"/>
              <a:gd name="connsiteX10" fmla="*/ 5932227 w 8011524"/>
              <a:gd name="connsiteY10" fmla="*/ 3739921 h 5070862"/>
              <a:gd name="connsiteX11" fmla="*/ 4804228 w 8011524"/>
              <a:gd name="connsiteY11" fmla="*/ 3606258 h 5070862"/>
              <a:gd name="connsiteX12" fmla="*/ 4224522 w 8011524"/>
              <a:gd name="connsiteY12" fmla="*/ 4523907 h 5070862"/>
              <a:gd name="connsiteX13" fmla="*/ 3014858 w 8011524"/>
              <a:gd name="connsiteY13" fmla="*/ 5062887 h 5070862"/>
              <a:gd name="connsiteX14" fmla="*/ 1523351 w 8011524"/>
              <a:gd name="connsiteY14" fmla="*/ 4132240 h 5070862"/>
              <a:gd name="connsiteX15" fmla="*/ 0 w 8011524"/>
              <a:gd name="connsiteY15" fmla="*/ 4881999 h 5070862"/>
              <a:gd name="connsiteX0" fmla="*/ 284870 w 8011524"/>
              <a:gd name="connsiteY0" fmla="*/ 0 h 5070112"/>
              <a:gd name="connsiteX1" fmla="*/ 1267508 w 8011524"/>
              <a:gd name="connsiteY1" fmla="*/ 586853 h 5070112"/>
              <a:gd name="connsiteX2" fmla="*/ 3451151 w 8011524"/>
              <a:gd name="connsiteY2" fmla="*/ 204716 h 5070112"/>
              <a:gd name="connsiteX3" fmla="*/ 4474732 w 8011524"/>
              <a:gd name="connsiteY3" fmla="*/ 1569493 h 5070112"/>
              <a:gd name="connsiteX4" fmla="*/ 5198063 w 8011524"/>
              <a:gd name="connsiteY4" fmla="*/ 1337481 h 5070112"/>
              <a:gd name="connsiteX5" fmla="*/ 5798566 w 8011524"/>
              <a:gd name="connsiteY5" fmla="*/ 1433016 h 5070112"/>
              <a:gd name="connsiteX6" fmla="*/ 6562839 w 8011524"/>
              <a:gd name="connsiteY6" fmla="*/ 655093 h 5070112"/>
              <a:gd name="connsiteX7" fmla="*/ 7941264 w 8011524"/>
              <a:gd name="connsiteY7" fmla="*/ 1078173 h 5070112"/>
              <a:gd name="connsiteX8" fmla="*/ 7681957 w 8011524"/>
              <a:gd name="connsiteY8" fmla="*/ 2415654 h 5070112"/>
              <a:gd name="connsiteX9" fmla="*/ 6579954 w 8011524"/>
              <a:gd name="connsiteY9" fmla="*/ 2853248 h 5070112"/>
              <a:gd name="connsiteX10" fmla="*/ 5932227 w 8011524"/>
              <a:gd name="connsiteY10" fmla="*/ 3739921 h 5070112"/>
              <a:gd name="connsiteX11" fmla="*/ 4804228 w 8011524"/>
              <a:gd name="connsiteY11" fmla="*/ 3606258 h 5070112"/>
              <a:gd name="connsiteX12" fmla="*/ 4224522 w 8011524"/>
              <a:gd name="connsiteY12" fmla="*/ 4523907 h 5070112"/>
              <a:gd name="connsiteX13" fmla="*/ 3014858 w 8011524"/>
              <a:gd name="connsiteY13" fmla="*/ 5062887 h 5070112"/>
              <a:gd name="connsiteX14" fmla="*/ 1523351 w 8011524"/>
              <a:gd name="connsiteY14" fmla="*/ 4132240 h 5070112"/>
              <a:gd name="connsiteX15" fmla="*/ 0 w 8011524"/>
              <a:gd name="connsiteY15" fmla="*/ 4881999 h 5070112"/>
              <a:gd name="connsiteX0" fmla="*/ 284870 w 8011524"/>
              <a:gd name="connsiteY0" fmla="*/ 0 h 5070112"/>
              <a:gd name="connsiteX1" fmla="*/ 1267508 w 8011524"/>
              <a:gd name="connsiteY1" fmla="*/ 586853 h 5070112"/>
              <a:gd name="connsiteX2" fmla="*/ 3451151 w 8011524"/>
              <a:gd name="connsiteY2" fmla="*/ 204716 h 5070112"/>
              <a:gd name="connsiteX3" fmla="*/ 4474732 w 8011524"/>
              <a:gd name="connsiteY3" fmla="*/ 1569493 h 5070112"/>
              <a:gd name="connsiteX4" fmla="*/ 5198063 w 8011524"/>
              <a:gd name="connsiteY4" fmla="*/ 1337481 h 5070112"/>
              <a:gd name="connsiteX5" fmla="*/ 5798566 w 8011524"/>
              <a:gd name="connsiteY5" fmla="*/ 1433016 h 5070112"/>
              <a:gd name="connsiteX6" fmla="*/ 6562839 w 8011524"/>
              <a:gd name="connsiteY6" fmla="*/ 655093 h 5070112"/>
              <a:gd name="connsiteX7" fmla="*/ 7941264 w 8011524"/>
              <a:gd name="connsiteY7" fmla="*/ 1078173 h 5070112"/>
              <a:gd name="connsiteX8" fmla="*/ 7681957 w 8011524"/>
              <a:gd name="connsiteY8" fmla="*/ 2415654 h 5070112"/>
              <a:gd name="connsiteX9" fmla="*/ 6579954 w 8011524"/>
              <a:gd name="connsiteY9" fmla="*/ 2853248 h 5070112"/>
              <a:gd name="connsiteX10" fmla="*/ 5932227 w 8011524"/>
              <a:gd name="connsiteY10" fmla="*/ 3739921 h 5070112"/>
              <a:gd name="connsiteX11" fmla="*/ 4804228 w 8011524"/>
              <a:gd name="connsiteY11" fmla="*/ 3606258 h 5070112"/>
              <a:gd name="connsiteX12" fmla="*/ 4224522 w 8011524"/>
              <a:gd name="connsiteY12" fmla="*/ 4523907 h 5070112"/>
              <a:gd name="connsiteX13" fmla="*/ 3014858 w 8011524"/>
              <a:gd name="connsiteY13" fmla="*/ 5062887 h 5070112"/>
              <a:gd name="connsiteX14" fmla="*/ 1523351 w 8011524"/>
              <a:gd name="connsiteY14" fmla="*/ 4132240 h 5070112"/>
              <a:gd name="connsiteX15" fmla="*/ 0 w 8011524"/>
              <a:gd name="connsiteY15" fmla="*/ 4881999 h 5070112"/>
              <a:gd name="connsiteX0" fmla="*/ 284870 w 8011524"/>
              <a:gd name="connsiteY0" fmla="*/ 0 h 5070112"/>
              <a:gd name="connsiteX1" fmla="*/ 1267508 w 8011524"/>
              <a:gd name="connsiteY1" fmla="*/ 586853 h 5070112"/>
              <a:gd name="connsiteX2" fmla="*/ 3451151 w 8011524"/>
              <a:gd name="connsiteY2" fmla="*/ 204716 h 5070112"/>
              <a:gd name="connsiteX3" fmla="*/ 4474732 w 8011524"/>
              <a:gd name="connsiteY3" fmla="*/ 1569493 h 5070112"/>
              <a:gd name="connsiteX4" fmla="*/ 5198063 w 8011524"/>
              <a:gd name="connsiteY4" fmla="*/ 1337481 h 5070112"/>
              <a:gd name="connsiteX5" fmla="*/ 5798566 w 8011524"/>
              <a:gd name="connsiteY5" fmla="*/ 1433016 h 5070112"/>
              <a:gd name="connsiteX6" fmla="*/ 6562839 w 8011524"/>
              <a:gd name="connsiteY6" fmla="*/ 655093 h 5070112"/>
              <a:gd name="connsiteX7" fmla="*/ 7941264 w 8011524"/>
              <a:gd name="connsiteY7" fmla="*/ 1078173 h 5070112"/>
              <a:gd name="connsiteX8" fmla="*/ 7681957 w 8011524"/>
              <a:gd name="connsiteY8" fmla="*/ 2415654 h 5070112"/>
              <a:gd name="connsiteX9" fmla="*/ 6579954 w 8011524"/>
              <a:gd name="connsiteY9" fmla="*/ 2853248 h 5070112"/>
              <a:gd name="connsiteX10" fmla="*/ 5932227 w 8011524"/>
              <a:gd name="connsiteY10" fmla="*/ 3739921 h 5070112"/>
              <a:gd name="connsiteX11" fmla="*/ 4934857 w 8011524"/>
              <a:gd name="connsiteY11" fmla="*/ 3562715 h 5070112"/>
              <a:gd name="connsiteX12" fmla="*/ 4224522 w 8011524"/>
              <a:gd name="connsiteY12" fmla="*/ 4523907 h 5070112"/>
              <a:gd name="connsiteX13" fmla="*/ 3014858 w 8011524"/>
              <a:gd name="connsiteY13" fmla="*/ 5062887 h 5070112"/>
              <a:gd name="connsiteX14" fmla="*/ 1523351 w 8011524"/>
              <a:gd name="connsiteY14" fmla="*/ 4132240 h 5070112"/>
              <a:gd name="connsiteX15" fmla="*/ 0 w 8011524"/>
              <a:gd name="connsiteY15" fmla="*/ 4881999 h 5070112"/>
              <a:gd name="connsiteX0" fmla="*/ 284870 w 8011524"/>
              <a:gd name="connsiteY0" fmla="*/ 0 h 5070112"/>
              <a:gd name="connsiteX1" fmla="*/ 1267508 w 8011524"/>
              <a:gd name="connsiteY1" fmla="*/ 586853 h 5070112"/>
              <a:gd name="connsiteX2" fmla="*/ 3451151 w 8011524"/>
              <a:gd name="connsiteY2" fmla="*/ 204716 h 5070112"/>
              <a:gd name="connsiteX3" fmla="*/ 4474732 w 8011524"/>
              <a:gd name="connsiteY3" fmla="*/ 1569493 h 5070112"/>
              <a:gd name="connsiteX4" fmla="*/ 5198063 w 8011524"/>
              <a:gd name="connsiteY4" fmla="*/ 1337481 h 5070112"/>
              <a:gd name="connsiteX5" fmla="*/ 5798566 w 8011524"/>
              <a:gd name="connsiteY5" fmla="*/ 1433016 h 5070112"/>
              <a:gd name="connsiteX6" fmla="*/ 6562839 w 8011524"/>
              <a:gd name="connsiteY6" fmla="*/ 655093 h 5070112"/>
              <a:gd name="connsiteX7" fmla="*/ 7941264 w 8011524"/>
              <a:gd name="connsiteY7" fmla="*/ 1078173 h 5070112"/>
              <a:gd name="connsiteX8" fmla="*/ 7681957 w 8011524"/>
              <a:gd name="connsiteY8" fmla="*/ 2415654 h 5070112"/>
              <a:gd name="connsiteX9" fmla="*/ 6579954 w 8011524"/>
              <a:gd name="connsiteY9" fmla="*/ 2853248 h 5070112"/>
              <a:gd name="connsiteX10" fmla="*/ 5932227 w 8011524"/>
              <a:gd name="connsiteY10" fmla="*/ 3739921 h 5070112"/>
              <a:gd name="connsiteX11" fmla="*/ 4833257 w 8011524"/>
              <a:gd name="connsiteY11" fmla="*/ 3577229 h 5070112"/>
              <a:gd name="connsiteX12" fmla="*/ 4224522 w 8011524"/>
              <a:gd name="connsiteY12" fmla="*/ 4523907 h 5070112"/>
              <a:gd name="connsiteX13" fmla="*/ 3014858 w 8011524"/>
              <a:gd name="connsiteY13" fmla="*/ 5062887 h 5070112"/>
              <a:gd name="connsiteX14" fmla="*/ 1523351 w 8011524"/>
              <a:gd name="connsiteY14" fmla="*/ 4132240 h 5070112"/>
              <a:gd name="connsiteX15" fmla="*/ 0 w 8011524"/>
              <a:gd name="connsiteY15" fmla="*/ 4881999 h 5070112"/>
              <a:gd name="connsiteX0" fmla="*/ 284870 w 8011524"/>
              <a:gd name="connsiteY0" fmla="*/ 0 h 5062887"/>
              <a:gd name="connsiteX1" fmla="*/ 1267508 w 8011524"/>
              <a:gd name="connsiteY1" fmla="*/ 586853 h 5062887"/>
              <a:gd name="connsiteX2" fmla="*/ 3451151 w 8011524"/>
              <a:gd name="connsiteY2" fmla="*/ 204716 h 5062887"/>
              <a:gd name="connsiteX3" fmla="*/ 4474732 w 8011524"/>
              <a:gd name="connsiteY3" fmla="*/ 1569493 h 5062887"/>
              <a:gd name="connsiteX4" fmla="*/ 5198063 w 8011524"/>
              <a:gd name="connsiteY4" fmla="*/ 1337481 h 5062887"/>
              <a:gd name="connsiteX5" fmla="*/ 5798566 w 8011524"/>
              <a:gd name="connsiteY5" fmla="*/ 1433016 h 5062887"/>
              <a:gd name="connsiteX6" fmla="*/ 6562839 w 8011524"/>
              <a:gd name="connsiteY6" fmla="*/ 655093 h 5062887"/>
              <a:gd name="connsiteX7" fmla="*/ 7941264 w 8011524"/>
              <a:gd name="connsiteY7" fmla="*/ 1078173 h 5062887"/>
              <a:gd name="connsiteX8" fmla="*/ 7681957 w 8011524"/>
              <a:gd name="connsiteY8" fmla="*/ 2415654 h 5062887"/>
              <a:gd name="connsiteX9" fmla="*/ 6579954 w 8011524"/>
              <a:gd name="connsiteY9" fmla="*/ 2853248 h 5062887"/>
              <a:gd name="connsiteX10" fmla="*/ 5932227 w 8011524"/>
              <a:gd name="connsiteY10" fmla="*/ 3739921 h 5062887"/>
              <a:gd name="connsiteX11" fmla="*/ 4833257 w 8011524"/>
              <a:gd name="connsiteY11" fmla="*/ 3577229 h 5062887"/>
              <a:gd name="connsiteX12" fmla="*/ 3014858 w 8011524"/>
              <a:gd name="connsiteY12" fmla="*/ 5062887 h 5062887"/>
              <a:gd name="connsiteX13" fmla="*/ 1523351 w 8011524"/>
              <a:gd name="connsiteY13" fmla="*/ 4132240 h 5062887"/>
              <a:gd name="connsiteX14" fmla="*/ 0 w 8011524"/>
              <a:gd name="connsiteY14" fmla="*/ 4881999 h 5062887"/>
              <a:gd name="connsiteX0" fmla="*/ 284870 w 8011524"/>
              <a:gd name="connsiteY0" fmla="*/ 0 h 5193516"/>
              <a:gd name="connsiteX1" fmla="*/ 1267508 w 8011524"/>
              <a:gd name="connsiteY1" fmla="*/ 586853 h 5193516"/>
              <a:gd name="connsiteX2" fmla="*/ 3451151 w 8011524"/>
              <a:gd name="connsiteY2" fmla="*/ 204716 h 5193516"/>
              <a:gd name="connsiteX3" fmla="*/ 4474732 w 8011524"/>
              <a:gd name="connsiteY3" fmla="*/ 1569493 h 5193516"/>
              <a:gd name="connsiteX4" fmla="*/ 5198063 w 8011524"/>
              <a:gd name="connsiteY4" fmla="*/ 1337481 h 5193516"/>
              <a:gd name="connsiteX5" fmla="*/ 5798566 w 8011524"/>
              <a:gd name="connsiteY5" fmla="*/ 1433016 h 5193516"/>
              <a:gd name="connsiteX6" fmla="*/ 6562839 w 8011524"/>
              <a:gd name="connsiteY6" fmla="*/ 655093 h 5193516"/>
              <a:gd name="connsiteX7" fmla="*/ 7941264 w 8011524"/>
              <a:gd name="connsiteY7" fmla="*/ 1078173 h 5193516"/>
              <a:gd name="connsiteX8" fmla="*/ 7681957 w 8011524"/>
              <a:gd name="connsiteY8" fmla="*/ 2415654 h 5193516"/>
              <a:gd name="connsiteX9" fmla="*/ 6579954 w 8011524"/>
              <a:gd name="connsiteY9" fmla="*/ 2853248 h 5193516"/>
              <a:gd name="connsiteX10" fmla="*/ 5932227 w 8011524"/>
              <a:gd name="connsiteY10" fmla="*/ 3739921 h 5193516"/>
              <a:gd name="connsiteX11" fmla="*/ 4833257 w 8011524"/>
              <a:gd name="connsiteY11" fmla="*/ 3577229 h 5193516"/>
              <a:gd name="connsiteX12" fmla="*/ 2956801 w 8011524"/>
              <a:gd name="connsiteY12" fmla="*/ 5193516 h 5193516"/>
              <a:gd name="connsiteX13" fmla="*/ 1523351 w 8011524"/>
              <a:gd name="connsiteY13" fmla="*/ 4132240 h 5193516"/>
              <a:gd name="connsiteX14" fmla="*/ 0 w 8011524"/>
              <a:gd name="connsiteY14" fmla="*/ 4881999 h 5193516"/>
              <a:gd name="connsiteX0" fmla="*/ 284870 w 8011524"/>
              <a:gd name="connsiteY0" fmla="*/ 0 h 5198073"/>
              <a:gd name="connsiteX1" fmla="*/ 1267508 w 8011524"/>
              <a:gd name="connsiteY1" fmla="*/ 586853 h 5198073"/>
              <a:gd name="connsiteX2" fmla="*/ 3451151 w 8011524"/>
              <a:gd name="connsiteY2" fmla="*/ 204716 h 5198073"/>
              <a:gd name="connsiteX3" fmla="*/ 4474732 w 8011524"/>
              <a:gd name="connsiteY3" fmla="*/ 1569493 h 5198073"/>
              <a:gd name="connsiteX4" fmla="*/ 5198063 w 8011524"/>
              <a:gd name="connsiteY4" fmla="*/ 1337481 h 5198073"/>
              <a:gd name="connsiteX5" fmla="*/ 5798566 w 8011524"/>
              <a:gd name="connsiteY5" fmla="*/ 1433016 h 5198073"/>
              <a:gd name="connsiteX6" fmla="*/ 6562839 w 8011524"/>
              <a:gd name="connsiteY6" fmla="*/ 655093 h 5198073"/>
              <a:gd name="connsiteX7" fmla="*/ 7941264 w 8011524"/>
              <a:gd name="connsiteY7" fmla="*/ 1078173 h 5198073"/>
              <a:gd name="connsiteX8" fmla="*/ 7681957 w 8011524"/>
              <a:gd name="connsiteY8" fmla="*/ 2415654 h 5198073"/>
              <a:gd name="connsiteX9" fmla="*/ 6579954 w 8011524"/>
              <a:gd name="connsiteY9" fmla="*/ 2853248 h 5198073"/>
              <a:gd name="connsiteX10" fmla="*/ 5932227 w 8011524"/>
              <a:gd name="connsiteY10" fmla="*/ 3739921 h 5198073"/>
              <a:gd name="connsiteX11" fmla="*/ 4833257 w 8011524"/>
              <a:gd name="connsiteY11" fmla="*/ 3577229 h 5198073"/>
              <a:gd name="connsiteX12" fmla="*/ 2956801 w 8011524"/>
              <a:gd name="connsiteY12" fmla="*/ 5193516 h 5198073"/>
              <a:gd name="connsiteX13" fmla="*/ 1291123 w 8011524"/>
              <a:gd name="connsiteY13" fmla="*/ 4088698 h 5198073"/>
              <a:gd name="connsiteX14" fmla="*/ 0 w 8011524"/>
              <a:gd name="connsiteY14" fmla="*/ 4881999 h 5198073"/>
              <a:gd name="connsiteX0" fmla="*/ 284870 w 8011524"/>
              <a:gd name="connsiteY0" fmla="*/ 0 h 5195936"/>
              <a:gd name="connsiteX1" fmla="*/ 1267508 w 8011524"/>
              <a:gd name="connsiteY1" fmla="*/ 586853 h 5195936"/>
              <a:gd name="connsiteX2" fmla="*/ 3451151 w 8011524"/>
              <a:gd name="connsiteY2" fmla="*/ 204716 h 5195936"/>
              <a:gd name="connsiteX3" fmla="*/ 4474732 w 8011524"/>
              <a:gd name="connsiteY3" fmla="*/ 1569493 h 5195936"/>
              <a:gd name="connsiteX4" fmla="*/ 5198063 w 8011524"/>
              <a:gd name="connsiteY4" fmla="*/ 1337481 h 5195936"/>
              <a:gd name="connsiteX5" fmla="*/ 5798566 w 8011524"/>
              <a:gd name="connsiteY5" fmla="*/ 1433016 h 5195936"/>
              <a:gd name="connsiteX6" fmla="*/ 6562839 w 8011524"/>
              <a:gd name="connsiteY6" fmla="*/ 655093 h 5195936"/>
              <a:gd name="connsiteX7" fmla="*/ 7941264 w 8011524"/>
              <a:gd name="connsiteY7" fmla="*/ 1078173 h 5195936"/>
              <a:gd name="connsiteX8" fmla="*/ 7681957 w 8011524"/>
              <a:gd name="connsiteY8" fmla="*/ 2415654 h 5195936"/>
              <a:gd name="connsiteX9" fmla="*/ 6579954 w 8011524"/>
              <a:gd name="connsiteY9" fmla="*/ 2853248 h 5195936"/>
              <a:gd name="connsiteX10" fmla="*/ 5932227 w 8011524"/>
              <a:gd name="connsiteY10" fmla="*/ 3739921 h 5195936"/>
              <a:gd name="connsiteX11" fmla="*/ 4528457 w 8011524"/>
              <a:gd name="connsiteY11" fmla="*/ 3722371 h 5195936"/>
              <a:gd name="connsiteX12" fmla="*/ 2956801 w 8011524"/>
              <a:gd name="connsiteY12" fmla="*/ 5193516 h 5195936"/>
              <a:gd name="connsiteX13" fmla="*/ 1291123 w 8011524"/>
              <a:gd name="connsiteY13" fmla="*/ 4088698 h 5195936"/>
              <a:gd name="connsiteX14" fmla="*/ 0 w 8011524"/>
              <a:gd name="connsiteY14" fmla="*/ 4881999 h 5195936"/>
              <a:gd name="connsiteX0" fmla="*/ 284870 w 8011524"/>
              <a:gd name="connsiteY0" fmla="*/ 0 h 5137984"/>
              <a:gd name="connsiteX1" fmla="*/ 1267508 w 8011524"/>
              <a:gd name="connsiteY1" fmla="*/ 586853 h 5137984"/>
              <a:gd name="connsiteX2" fmla="*/ 3451151 w 8011524"/>
              <a:gd name="connsiteY2" fmla="*/ 204716 h 5137984"/>
              <a:gd name="connsiteX3" fmla="*/ 4474732 w 8011524"/>
              <a:gd name="connsiteY3" fmla="*/ 1569493 h 5137984"/>
              <a:gd name="connsiteX4" fmla="*/ 5198063 w 8011524"/>
              <a:gd name="connsiteY4" fmla="*/ 1337481 h 5137984"/>
              <a:gd name="connsiteX5" fmla="*/ 5798566 w 8011524"/>
              <a:gd name="connsiteY5" fmla="*/ 1433016 h 5137984"/>
              <a:gd name="connsiteX6" fmla="*/ 6562839 w 8011524"/>
              <a:gd name="connsiteY6" fmla="*/ 655093 h 5137984"/>
              <a:gd name="connsiteX7" fmla="*/ 7941264 w 8011524"/>
              <a:gd name="connsiteY7" fmla="*/ 1078173 h 5137984"/>
              <a:gd name="connsiteX8" fmla="*/ 7681957 w 8011524"/>
              <a:gd name="connsiteY8" fmla="*/ 2415654 h 5137984"/>
              <a:gd name="connsiteX9" fmla="*/ 6579954 w 8011524"/>
              <a:gd name="connsiteY9" fmla="*/ 2853248 h 5137984"/>
              <a:gd name="connsiteX10" fmla="*/ 5932227 w 8011524"/>
              <a:gd name="connsiteY10" fmla="*/ 3739921 h 5137984"/>
              <a:gd name="connsiteX11" fmla="*/ 4528457 w 8011524"/>
              <a:gd name="connsiteY11" fmla="*/ 3722371 h 5137984"/>
              <a:gd name="connsiteX12" fmla="*/ 3101944 w 8011524"/>
              <a:gd name="connsiteY12" fmla="*/ 5135459 h 5137984"/>
              <a:gd name="connsiteX13" fmla="*/ 1291123 w 8011524"/>
              <a:gd name="connsiteY13" fmla="*/ 4088698 h 5137984"/>
              <a:gd name="connsiteX14" fmla="*/ 0 w 8011524"/>
              <a:gd name="connsiteY14" fmla="*/ 4881999 h 5137984"/>
              <a:gd name="connsiteX0" fmla="*/ 284870 w 8005170"/>
              <a:gd name="connsiteY0" fmla="*/ 0 h 5137984"/>
              <a:gd name="connsiteX1" fmla="*/ 1267508 w 8005170"/>
              <a:gd name="connsiteY1" fmla="*/ 586853 h 5137984"/>
              <a:gd name="connsiteX2" fmla="*/ 3451151 w 8005170"/>
              <a:gd name="connsiteY2" fmla="*/ 204716 h 5137984"/>
              <a:gd name="connsiteX3" fmla="*/ 4474732 w 8005170"/>
              <a:gd name="connsiteY3" fmla="*/ 1569493 h 5137984"/>
              <a:gd name="connsiteX4" fmla="*/ 5198063 w 8005170"/>
              <a:gd name="connsiteY4" fmla="*/ 1337481 h 5137984"/>
              <a:gd name="connsiteX5" fmla="*/ 5798566 w 8005170"/>
              <a:gd name="connsiteY5" fmla="*/ 1433016 h 5137984"/>
              <a:gd name="connsiteX6" fmla="*/ 6562839 w 8005170"/>
              <a:gd name="connsiteY6" fmla="*/ 655093 h 5137984"/>
              <a:gd name="connsiteX7" fmla="*/ 7941264 w 8005170"/>
              <a:gd name="connsiteY7" fmla="*/ 1078173 h 5137984"/>
              <a:gd name="connsiteX8" fmla="*/ 7654661 w 8005170"/>
              <a:gd name="connsiteY8" fmla="*/ 2702257 h 5137984"/>
              <a:gd name="connsiteX9" fmla="*/ 6579954 w 8005170"/>
              <a:gd name="connsiteY9" fmla="*/ 2853248 h 5137984"/>
              <a:gd name="connsiteX10" fmla="*/ 5932227 w 8005170"/>
              <a:gd name="connsiteY10" fmla="*/ 3739921 h 5137984"/>
              <a:gd name="connsiteX11" fmla="*/ 4528457 w 8005170"/>
              <a:gd name="connsiteY11" fmla="*/ 3722371 h 5137984"/>
              <a:gd name="connsiteX12" fmla="*/ 3101944 w 8005170"/>
              <a:gd name="connsiteY12" fmla="*/ 5135459 h 5137984"/>
              <a:gd name="connsiteX13" fmla="*/ 1291123 w 8005170"/>
              <a:gd name="connsiteY13" fmla="*/ 4088698 h 5137984"/>
              <a:gd name="connsiteX14" fmla="*/ 0 w 8005170"/>
              <a:gd name="connsiteY14" fmla="*/ 4881999 h 5137984"/>
              <a:gd name="connsiteX0" fmla="*/ 284870 w 7935732"/>
              <a:gd name="connsiteY0" fmla="*/ 0 h 5137984"/>
              <a:gd name="connsiteX1" fmla="*/ 1267508 w 7935732"/>
              <a:gd name="connsiteY1" fmla="*/ 586853 h 5137984"/>
              <a:gd name="connsiteX2" fmla="*/ 3451151 w 7935732"/>
              <a:gd name="connsiteY2" fmla="*/ 204716 h 5137984"/>
              <a:gd name="connsiteX3" fmla="*/ 4474732 w 7935732"/>
              <a:gd name="connsiteY3" fmla="*/ 1569493 h 5137984"/>
              <a:gd name="connsiteX4" fmla="*/ 5198063 w 7935732"/>
              <a:gd name="connsiteY4" fmla="*/ 1337481 h 5137984"/>
              <a:gd name="connsiteX5" fmla="*/ 5798566 w 7935732"/>
              <a:gd name="connsiteY5" fmla="*/ 1433016 h 5137984"/>
              <a:gd name="connsiteX6" fmla="*/ 6562839 w 7935732"/>
              <a:gd name="connsiteY6" fmla="*/ 655093 h 5137984"/>
              <a:gd name="connsiteX7" fmla="*/ 7859377 w 7935732"/>
              <a:gd name="connsiteY7" fmla="*/ 1337481 h 5137984"/>
              <a:gd name="connsiteX8" fmla="*/ 7654661 w 7935732"/>
              <a:gd name="connsiteY8" fmla="*/ 2702257 h 5137984"/>
              <a:gd name="connsiteX9" fmla="*/ 6579954 w 7935732"/>
              <a:gd name="connsiteY9" fmla="*/ 2853248 h 5137984"/>
              <a:gd name="connsiteX10" fmla="*/ 5932227 w 7935732"/>
              <a:gd name="connsiteY10" fmla="*/ 3739921 h 5137984"/>
              <a:gd name="connsiteX11" fmla="*/ 4528457 w 7935732"/>
              <a:gd name="connsiteY11" fmla="*/ 3722371 h 5137984"/>
              <a:gd name="connsiteX12" fmla="*/ 3101944 w 7935732"/>
              <a:gd name="connsiteY12" fmla="*/ 5135459 h 5137984"/>
              <a:gd name="connsiteX13" fmla="*/ 1291123 w 7935732"/>
              <a:gd name="connsiteY13" fmla="*/ 4088698 h 5137984"/>
              <a:gd name="connsiteX14" fmla="*/ 0 w 7935732"/>
              <a:gd name="connsiteY14" fmla="*/ 4881999 h 5137984"/>
              <a:gd name="connsiteX0" fmla="*/ 284870 w 7935732"/>
              <a:gd name="connsiteY0" fmla="*/ 0 h 5137984"/>
              <a:gd name="connsiteX1" fmla="*/ 1267508 w 7935732"/>
              <a:gd name="connsiteY1" fmla="*/ 586853 h 5137984"/>
              <a:gd name="connsiteX2" fmla="*/ 3451151 w 7935732"/>
              <a:gd name="connsiteY2" fmla="*/ 204716 h 5137984"/>
              <a:gd name="connsiteX3" fmla="*/ 4474732 w 7935732"/>
              <a:gd name="connsiteY3" fmla="*/ 1569493 h 5137984"/>
              <a:gd name="connsiteX4" fmla="*/ 5198063 w 7935732"/>
              <a:gd name="connsiteY4" fmla="*/ 1337481 h 5137984"/>
              <a:gd name="connsiteX5" fmla="*/ 5798566 w 7935732"/>
              <a:gd name="connsiteY5" fmla="*/ 1433016 h 5137984"/>
              <a:gd name="connsiteX6" fmla="*/ 6562839 w 7935732"/>
              <a:gd name="connsiteY6" fmla="*/ 873457 h 5137984"/>
              <a:gd name="connsiteX7" fmla="*/ 7859377 w 7935732"/>
              <a:gd name="connsiteY7" fmla="*/ 1337481 h 5137984"/>
              <a:gd name="connsiteX8" fmla="*/ 7654661 w 7935732"/>
              <a:gd name="connsiteY8" fmla="*/ 2702257 h 5137984"/>
              <a:gd name="connsiteX9" fmla="*/ 6579954 w 7935732"/>
              <a:gd name="connsiteY9" fmla="*/ 2853248 h 5137984"/>
              <a:gd name="connsiteX10" fmla="*/ 5932227 w 7935732"/>
              <a:gd name="connsiteY10" fmla="*/ 3739921 h 5137984"/>
              <a:gd name="connsiteX11" fmla="*/ 4528457 w 7935732"/>
              <a:gd name="connsiteY11" fmla="*/ 3722371 h 5137984"/>
              <a:gd name="connsiteX12" fmla="*/ 3101944 w 7935732"/>
              <a:gd name="connsiteY12" fmla="*/ 5135459 h 5137984"/>
              <a:gd name="connsiteX13" fmla="*/ 1291123 w 7935732"/>
              <a:gd name="connsiteY13" fmla="*/ 4088698 h 5137984"/>
              <a:gd name="connsiteX14" fmla="*/ 0 w 7935732"/>
              <a:gd name="connsiteY14" fmla="*/ 4881999 h 5137984"/>
              <a:gd name="connsiteX0" fmla="*/ 284870 w 7935732"/>
              <a:gd name="connsiteY0" fmla="*/ 0 h 5137984"/>
              <a:gd name="connsiteX1" fmla="*/ 1267508 w 7935732"/>
              <a:gd name="connsiteY1" fmla="*/ 586853 h 5137984"/>
              <a:gd name="connsiteX2" fmla="*/ 3451151 w 7935732"/>
              <a:gd name="connsiteY2" fmla="*/ 204716 h 5137984"/>
              <a:gd name="connsiteX3" fmla="*/ 4474732 w 7935732"/>
              <a:gd name="connsiteY3" fmla="*/ 1569493 h 5137984"/>
              <a:gd name="connsiteX4" fmla="*/ 5198063 w 7935732"/>
              <a:gd name="connsiteY4" fmla="*/ 1337481 h 5137984"/>
              <a:gd name="connsiteX5" fmla="*/ 5784919 w 7935732"/>
              <a:gd name="connsiteY5" fmla="*/ 1624085 h 5137984"/>
              <a:gd name="connsiteX6" fmla="*/ 6562839 w 7935732"/>
              <a:gd name="connsiteY6" fmla="*/ 873457 h 5137984"/>
              <a:gd name="connsiteX7" fmla="*/ 7859377 w 7935732"/>
              <a:gd name="connsiteY7" fmla="*/ 1337481 h 5137984"/>
              <a:gd name="connsiteX8" fmla="*/ 7654661 w 7935732"/>
              <a:gd name="connsiteY8" fmla="*/ 2702257 h 5137984"/>
              <a:gd name="connsiteX9" fmla="*/ 6579954 w 7935732"/>
              <a:gd name="connsiteY9" fmla="*/ 2853248 h 5137984"/>
              <a:gd name="connsiteX10" fmla="*/ 5932227 w 7935732"/>
              <a:gd name="connsiteY10" fmla="*/ 3739921 h 5137984"/>
              <a:gd name="connsiteX11" fmla="*/ 4528457 w 7935732"/>
              <a:gd name="connsiteY11" fmla="*/ 3722371 h 5137984"/>
              <a:gd name="connsiteX12" fmla="*/ 3101944 w 7935732"/>
              <a:gd name="connsiteY12" fmla="*/ 5135459 h 5137984"/>
              <a:gd name="connsiteX13" fmla="*/ 1291123 w 7935732"/>
              <a:gd name="connsiteY13" fmla="*/ 4088698 h 5137984"/>
              <a:gd name="connsiteX14" fmla="*/ 0 w 7935732"/>
              <a:gd name="connsiteY14" fmla="*/ 4881999 h 5137984"/>
              <a:gd name="connsiteX0" fmla="*/ 284870 w 7935732"/>
              <a:gd name="connsiteY0" fmla="*/ 0 h 5137984"/>
              <a:gd name="connsiteX1" fmla="*/ 1267508 w 7935732"/>
              <a:gd name="connsiteY1" fmla="*/ 586853 h 5137984"/>
              <a:gd name="connsiteX2" fmla="*/ 3451151 w 7935732"/>
              <a:gd name="connsiteY2" fmla="*/ 204716 h 5137984"/>
              <a:gd name="connsiteX3" fmla="*/ 4474732 w 7935732"/>
              <a:gd name="connsiteY3" fmla="*/ 1569493 h 5137984"/>
              <a:gd name="connsiteX4" fmla="*/ 5784919 w 7935732"/>
              <a:gd name="connsiteY4" fmla="*/ 1624085 h 5137984"/>
              <a:gd name="connsiteX5" fmla="*/ 6562839 w 7935732"/>
              <a:gd name="connsiteY5" fmla="*/ 873457 h 5137984"/>
              <a:gd name="connsiteX6" fmla="*/ 7859377 w 7935732"/>
              <a:gd name="connsiteY6" fmla="*/ 1337481 h 5137984"/>
              <a:gd name="connsiteX7" fmla="*/ 7654661 w 7935732"/>
              <a:gd name="connsiteY7" fmla="*/ 2702257 h 5137984"/>
              <a:gd name="connsiteX8" fmla="*/ 6579954 w 7935732"/>
              <a:gd name="connsiteY8" fmla="*/ 2853248 h 5137984"/>
              <a:gd name="connsiteX9" fmla="*/ 5932227 w 7935732"/>
              <a:gd name="connsiteY9" fmla="*/ 3739921 h 5137984"/>
              <a:gd name="connsiteX10" fmla="*/ 4528457 w 7935732"/>
              <a:gd name="connsiteY10" fmla="*/ 3722371 h 5137984"/>
              <a:gd name="connsiteX11" fmla="*/ 3101944 w 7935732"/>
              <a:gd name="connsiteY11" fmla="*/ 5135459 h 5137984"/>
              <a:gd name="connsiteX12" fmla="*/ 1291123 w 7935732"/>
              <a:gd name="connsiteY12" fmla="*/ 4088698 h 5137984"/>
              <a:gd name="connsiteX13" fmla="*/ 0 w 7935732"/>
              <a:gd name="connsiteY13" fmla="*/ 4881999 h 5137984"/>
              <a:gd name="connsiteX0" fmla="*/ 284870 w 7935732"/>
              <a:gd name="connsiteY0" fmla="*/ 0 h 5137984"/>
              <a:gd name="connsiteX1" fmla="*/ 1267508 w 7935732"/>
              <a:gd name="connsiteY1" fmla="*/ 586853 h 5137984"/>
              <a:gd name="connsiteX2" fmla="*/ 3451151 w 7935732"/>
              <a:gd name="connsiteY2" fmla="*/ 204716 h 5137984"/>
              <a:gd name="connsiteX3" fmla="*/ 4474732 w 7935732"/>
              <a:gd name="connsiteY3" fmla="*/ 1569493 h 5137984"/>
              <a:gd name="connsiteX4" fmla="*/ 6562839 w 7935732"/>
              <a:gd name="connsiteY4" fmla="*/ 873457 h 5137984"/>
              <a:gd name="connsiteX5" fmla="*/ 7859377 w 7935732"/>
              <a:gd name="connsiteY5" fmla="*/ 1337481 h 5137984"/>
              <a:gd name="connsiteX6" fmla="*/ 7654661 w 7935732"/>
              <a:gd name="connsiteY6" fmla="*/ 2702257 h 5137984"/>
              <a:gd name="connsiteX7" fmla="*/ 6579954 w 7935732"/>
              <a:gd name="connsiteY7" fmla="*/ 2853248 h 5137984"/>
              <a:gd name="connsiteX8" fmla="*/ 5932227 w 7935732"/>
              <a:gd name="connsiteY8" fmla="*/ 3739921 h 5137984"/>
              <a:gd name="connsiteX9" fmla="*/ 4528457 w 7935732"/>
              <a:gd name="connsiteY9" fmla="*/ 3722371 h 5137984"/>
              <a:gd name="connsiteX10" fmla="*/ 3101944 w 7935732"/>
              <a:gd name="connsiteY10" fmla="*/ 5135459 h 5137984"/>
              <a:gd name="connsiteX11" fmla="*/ 1291123 w 7935732"/>
              <a:gd name="connsiteY11" fmla="*/ 4088698 h 5137984"/>
              <a:gd name="connsiteX12" fmla="*/ 0 w 7935732"/>
              <a:gd name="connsiteY12" fmla="*/ 4881999 h 5137984"/>
              <a:gd name="connsiteX0" fmla="*/ 284870 w 7935732"/>
              <a:gd name="connsiteY0" fmla="*/ 0 h 5137984"/>
              <a:gd name="connsiteX1" fmla="*/ 1267508 w 7935732"/>
              <a:gd name="connsiteY1" fmla="*/ 586853 h 5137984"/>
              <a:gd name="connsiteX2" fmla="*/ 3451151 w 7935732"/>
              <a:gd name="connsiteY2" fmla="*/ 204716 h 5137984"/>
              <a:gd name="connsiteX3" fmla="*/ 5061585 w 7935732"/>
              <a:gd name="connsiteY3" fmla="*/ 1678675 h 5137984"/>
              <a:gd name="connsiteX4" fmla="*/ 6562839 w 7935732"/>
              <a:gd name="connsiteY4" fmla="*/ 873457 h 5137984"/>
              <a:gd name="connsiteX5" fmla="*/ 7859377 w 7935732"/>
              <a:gd name="connsiteY5" fmla="*/ 1337481 h 5137984"/>
              <a:gd name="connsiteX6" fmla="*/ 7654661 w 7935732"/>
              <a:gd name="connsiteY6" fmla="*/ 2702257 h 5137984"/>
              <a:gd name="connsiteX7" fmla="*/ 6579954 w 7935732"/>
              <a:gd name="connsiteY7" fmla="*/ 2853248 h 5137984"/>
              <a:gd name="connsiteX8" fmla="*/ 5932227 w 7935732"/>
              <a:gd name="connsiteY8" fmla="*/ 3739921 h 5137984"/>
              <a:gd name="connsiteX9" fmla="*/ 4528457 w 7935732"/>
              <a:gd name="connsiteY9" fmla="*/ 3722371 h 5137984"/>
              <a:gd name="connsiteX10" fmla="*/ 3101944 w 7935732"/>
              <a:gd name="connsiteY10" fmla="*/ 5135459 h 5137984"/>
              <a:gd name="connsiteX11" fmla="*/ 1291123 w 7935732"/>
              <a:gd name="connsiteY11" fmla="*/ 4088698 h 5137984"/>
              <a:gd name="connsiteX12" fmla="*/ 0 w 7935732"/>
              <a:gd name="connsiteY12" fmla="*/ 4881999 h 5137984"/>
              <a:gd name="connsiteX0" fmla="*/ 284870 w 7935732"/>
              <a:gd name="connsiteY0" fmla="*/ 0 h 5137984"/>
              <a:gd name="connsiteX1" fmla="*/ 1267508 w 7935732"/>
              <a:gd name="connsiteY1" fmla="*/ 586853 h 5137984"/>
              <a:gd name="connsiteX2" fmla="*/ 3451151 w 7935732"/>
              <a:gd name="connsiteY2" fmla="*/ 204716 h 5137984"/>
              <a:gd name="connsiteX3" fmla="*/ 5116176 w 7935732"/>
              <a:gd name="connsiteY3" fmla="*/ 1746914 h 5137984"/>
              <a:gd name="connsiteX4" fmla="*/ 6562839 w 7935732"/>
              <a:gd name="connsiteY4" fmla="*/ 873457 h 5137984"/>
              <a:gd name="connsiteX5" fmla="*/ 7859377 w 7935732"/>
              <a:gd name="connsiteY5" fmla="*/ 1337481 h 5137984"/>
              <a:gd name="connsiteX6" fmla="*/ 7654661 w 7935732"/>
              <a:gd name="connsiteY6" fmla="*/ 2702257 h 5137984"/>
              <a:gd name="connsiteX7" fmla="*/ 6579954 w 7935732"/>
              <a:gd name="connsiteY7" fmla="*/ 2853248 h 5137984"/>
              <a:gd name="connsiteX8" fmla="*/ 5932227 w 7935732"/>
              <a:gd name="connsiteY8" fmla="*/ 3739921 h 5137984"/>
              <a:gd name="connsiteX9" fmla="*/ 4528457 w 7935732"/>
              <a:gd name="connsiteY9" fmla="*/ 3722371 h 5137984"/>
              <a:gd name="connsiteX10" fmla="*/ 3101944 w 7935732"/>
              <a:gd name="connsiteY10" fmla="*/ 5135459 h 5137984"/>
              <a:gd name="connsiteX11" fmla="*/ 1291123 w 7935732"/>
              <a:gd name="connsiteY11" fmla="*/ 4088698 h 5137984"/>
              <a:gd name="connsiteX12" fmla="*/ 0 w 7935732"/>
              <a:gd name="connsiteY12" fmla="*/ 4881999 h 5137984"/>
              <a:gd name="connsiteX0" fmla="*/ 284870 w 7901080"/>
              <a:gd name="connsiteY0" fmla="*/ 0 h 5137984"/>
              <a:gd name="connsiteX1" fmla="*/ 1267508 w 7901080"/>
              <a:gd name="connsiteY1" fmla="*/ 586853 h 5137984"/>
              <a:gd name="connsiteX2" fmla="*/ 3451151 w 7901080"/>
              <a:gd name="connsiteY2" fmla="*/ 204716 h 5137984"/>
              <a:gd name="connsiteX3" fmla="*/ 5116176 w 7901080"/>
              <a:gd name="connsiteY3" fmla="*/ 1746914 h 5137984"/>
              <a:gd name="connsiteX4" fmla="*/ 6562839 w 7901080"/>
              <a:gd name="connsiteY4" fmla="*/ 873457 h 5137984"/>
              <a:gd name="connsiteX5" fmla="*/ 7859377 w 7901080"/>
              <a:gd name="connsiteY5" fmla="*/ 1337481 h 5137984"/>
              <a:gd name="connsiteX6" fmla="*/ 7490888 w 7901080"/>
              <a:gd name="connsiteY6" fmla="*/ 2934269 h 5137984"/>
              <a:gd name="connsiteX7" fmla="*/ 6579954 w 7901080"/>
              <a:gd name="connsiteY7" fmla="*/ 2853248 h 5137984"/>
              <a:gd name="connsiteX8" fmla="*/ 5932227 w 7901080"/>
              <a:gd name="connsiteY8" fmla="*/ 3739921 h 5137984"/>
              <a:gd name="connsiteX9" fmla="*/ 4528457 w 7901080"/>
              <a:gd name="connsiteY9" fmla="*/ 3722371 h 5137984"/>
              <a:gd name="connsiteX10" fmla="*/ 3101944 w 7901080"/>
              <a:gd name="connsiteY10" fmla="*/ 5135459 h 5137984"/>
              <a:gd name="connsiteX11" fmla="*/ 1291123 w 7901080"/>
              <a:gd name="connsiteY11" fmla="*/ 4088698 h 5137984"/>
              <a:gd name="connsiteX12" fmla="*/ 0 w 7901080"/>
              <a:gd name="connsiteY12" fmla="*/ 4881999 h 5137984"/>
              <a:gd name="connsiteX0" fmla="*/ 284870 w 7902077"/>
              <a:gd name="connsiteY0" fmla="*/ 0 h 5137984"/>
              <a:gd name="connsiteX1" fmla="*/ 1267508 w 7902077"/>
              <a:gd name="connsiteY1" fmla="*/ 586853 h 5137984"/>
              <a:gd name="connsiteX2" fmla="*/ 3451151 w 7902077"/>
              <a:gd name="connsiteY2" fmla="*/ 204716 h 5137984"/>
              <a:gd name="connsiteX3" fmla="*/ 5116176 w 7902077"/>
              <a:gd name="connsiteY3" fmla="*/ 1746914 h 5137984"/>
              <a:gd name="connsiteX4" fmla="*/ 6562839 w 7902077"/>
              <a:gd name="connsiteY4" fmla="*/ 873457 h 5137984"/>
              <a:gd name="connsiteX5" fmla="*/ 7859377 w 7902077"/>
              <a:gd name="connsiteY5" fmla="*/ 1337481 h 5137984"/>
              <a:gd name="connsiteX6" fmla="*/ 7490888 w 7902077"/>
              <a:gd name="connsiteY6" fmla="*/ 2934269 h 5137984"/>
              <a:gd name="connsiteX7" fmla="*/ 6511715 w 7902077"/>
              <a:gd name="connsiteY7" fmla="*/ 3071612 h 5137984"/>
              <a:gd name="connsiteX8" fmla="*/ 5932227 w 7902077"/>
              <a:gd name="connsiteY8" fmla="*/ 3739921 h 5137984"/>
              <a:gd name="connsiteX9" fmla="*/ 4528457 w 7902077"/>
              <a:gd name="connsiteY9" fmla="*/ 3722371 h 5137984"/>
              <a:gd name="connsiteX10" fmla="*/ 3101944 w 7902077"/>
              <a:gd name="connsiteY10" fmla="*/ 5135459 h 5137984"/>
              <a:gd name="connsiteX11" fmla="*/ 1291123 w 7902077"/>
              <a:gd name="connsiteY11" fmla="*/ 4088698 h 5137984"/>
              <a:gd name="connsiteX12" fmla="*/ 0 w 7902077"/>
              <a:gd name="connsiteY12" fmla="*/ 4881999 h 5137984"/>
              <a:gd name="connsiteX0" fmla="*/ 284870 w 7902281"/>
              <a:gd name="connsiteY0" fmla="*/ 0 h 5137984"/>
              <a:gd name="connsiteX1" fmla="*/ 1267508 w 7902281"/>
              <a:gd name="connsiteY1" fmla="*/ 586853 h 5137984"/>
              <a:gd name="connsiteX2" fmla="*/ 3451151 w 7902281"/>
              <a:gd name="connsiteY2" fmla="*/ 204716 h 5137984"/>
              <a:gd name="connsiteX3" fmla="*/ 5116176 w 7902281"/>
              <a:gd name="connsiteY3" fmla="*/ 1746914 h 5137984"/>
              <a:gd name="connsiteX4" fmla="*/ 6562839 w 7902281"/>
              <a:gd name="connsiteY4" fmla="*/ 873457 h 5137984"/>
              <a:gd name="connsiteX5" fmla="*/ 7859377 w 7902281"/>
              <a:gd name="connsiteY5" fmla="*/ 1337481 h 5137984"/>
              <a:gd name="connsiteX6" fmla="*/ 7490888 w 7902281"/>
              <a:gd name="connsiteY6" fmla="*/ 2934269 h 5137984"/>
              <a:gd name="connsiteX7" fmla="*/ 6498067 w 7902281"/>
              <a:gd name="connsiteY7" fmla="*/ 3126203 h 5137984"/>
              <a:gd name="connsiteX8" fmla="*/ 5932227 w 7902281"/>
              <a:gd name="connsiteY8" fmla="*/ 3739921 h 5137984"/>
              <a:gd name="connsiteX9" fmla="*/ 4528457 w 7902281"/>
              <a:gd name="connsiteY9" fmla="*/ 3722371 h 5137984"/>
              <a:gd name="connsiteX10" fmla="*/ 3101944 w 7902281"/>
              <a:gd name="connsiteY10" fmla="*/ 5135459 h 5137984"/>
              <a:gd name="connsiteX11" fmla="*/ 1291123 w 7902281"/>
              <a:gd name="connsiteY11" fmla="*/ 4088698 h 5137984"/>
              <a:gd name="connsiteX12" fmla="*/ 0 w 7902281"/>
              <a:gd name="connsiteY12" fmla="*/ 4881999 h 5137984"/>
              <a:gd name="connsiteX0" fmla="*/ 284870 w 7900148"/>
              <a:gd name="connsiteY0" fmla="*/ 0 h 5137984"/>
              <a:gd name="connsiteX1" fmla="*/ 1267508 w 7900148"/>
              <a:gd name="connsiteY1" fmla="*/ 586853 h 5137984"/>
              <a:gd name="connsiteX2" fmla="*/ 3451151 w 7900148"/>
              <a:gd name="connsiteY2" fmla="*/ 204716 h 5137984"/>
              <a:gd name="connsiteX3" fmla="*/ 5116176 w 7900148"/>
              <a:gd name="connsiteY3" fmla="*/ 1746914 h 5137984"/>
              <a:gd name="connsiteX4" fmla="*/ 6562839 w 7900148"/>
              <a:gd name="connsiteY4" fmla="*/ 873457 h 5137984"/>
              <a:gd name="connsiteX5" fmla="*/ 7859377 w 7900148"/>
              <a:gd name="connsiteY5" fmla="*/ 1337481 h 5137984"/>
              <a:gd name="connsiteX6" fmla="*/ 7477240 w 7900148"/>
              <a:gd name="connsiteY6" fmla="*/ 2975212 h 5137984"/>
              <a:gd name="connsiteX7" fmla="*/ 6498067 w 7900148"/>
              <a:gd name="connsiteY7" fmla="*/ 3126203 h 5137984"/>
              <a:gd name="connsiteX8" fmla="*/ 5932227 w 7900148"/>
              <a:gd name="connsiteY8" fmla="*/ 3739921 h 5137984"/>
              <a:gd name="connsiteX9" fmla="*/ 4528457 w 7900148"/>
              <a:gd name="connsiteY9" fmla="*/ 3722371 h 5137984"/>
              <a:gd name="connsiteX10" fmla="*/ 3101944 w 7900148"/>
              <a:gd name="connsiteY10" fmla="*/ 5135459 h 5137984"/>
              <a:gd name="connsiteX11" fmla="*/ 1291123 w 7900148"/>
              <a:gd name="connsiteY11" fmla="*/ 4088698 h 5137984"/>
              <a:gd name="connsiteX12" fmla="*/ 0 w 7900148"/>
              <a:gd name="connsiteY12" fmla="*/ 4881999 h 5137984"/>
              <a:gd name="connsiteX0" fmla="*/ 284870 w 7900148"/>
              <a:gd name="connsiteY0" fmla="*/ 0 h 5137984"/>
              <a:gd name="connsiteX1" fmla="*/ 1267508 w 7900148"/>
              <a:gd name="connsiteY1" fmla="*/ 586853 h 5137984"/>
              <a:gd name="connsiteX2" fmla="*/ 3451151 w 7900148"/>
              <a:gd name="connsiteY2" fmla="*/ 204716 h 5137984"/>
              <a:gd name="connsiteX3" fmla="*/ 5116176 w 7900148"/>
              <a:gd name="connsiteY3" fmla="*/ 1746914 h 5137984"/>
              <a:gd name="connsiteX4" fmla="*/ 6562839 w 7900148"/>
              <a:gd name="connsiteY4" fmla="*/ 873457 h 5137984"/>
              <a:gd name="connsiteX5" fmla="*/ 7859377 w 7900148"/>
              <a:gd name="connsiteY5" fmla="*/ 1337481 h 5137984"/>
              <a:gd name="connsiteX6" fmla="*/ 7477240 w 7900148"/>
              <a:gd name="connsiteY6" fmla="*/ 3016155 h 5137984"/>
              <a:gd name="connsiteX7" fmla="*/ 6498067 w 7900148"/>
              <a:gd name="connsiteY7" fmla="*/ 3126203 h 5137984"/>
              <a:gd name="connsiteX8" fmla="*/ 5932227 w 7900148"/>
              <a:gd name="connsiteY8" fmla="*/ 3739921 h 5137984"/>
              <a:gd name="connsiteX9" fmla="*/ 4528457 w 7900148"/>
              <a:gd name="connsiteY9" fmla="*/ 3722371 h 5137984"/>
              <a:gd name="connsiteX10" fmla="*/ 3101944 w 7900148"/>
              <a:gd name="connsiteY10" fmla="*/ 5135459 h 5137984"/>
              <a:gd name="connsiteX11" fmla="*/ 1291123 w 7900148"/>
              <a:gd name="connsiteY11" fmla="*/ 4088698 h 5137984"/>
              <a:gd name="connsiteX12" fmla="*/ 0 w 7900148"/>
              <a:gd name="connsiteY12" fmla="*/ 4881999 h 5137984"/>
              <a:gd name="connsiteX0" fmla="*/ 284870 w 7900148"/>
              <a:gd name="connsiteY0" fmla="*/ 0 h 5137984"/>
              <a:gd name="connsiteX1" fmla="*/ 1267508 w 7900148"/>
              <a:gd name="connsiteY1" fmla="*/ 586853 h 5137984"/>
              <a:gd name="connsiteX2" fmla="*/ 3451151 w 7900148"/>
              <a:gd name="connsiteY2" fmla="*/ 204716 h 5137984"/>
              <a:gd name="connsiteX3" fmla="*/ 5116176 w 7900148"/>
              <a:gd name="connsiteY3" fmla="*/ 1746914 h 5137984"/>
              <a:gd name="connsiteX4" fmla="*/ 6562839 w 7900148"/>
              <a:gd name="connsiteY4" fmla="*/ 873457 h 5137984"/>
              <a:gd name="connsiteX5" fmla="*/ 7859377 w 7900148"/>
              <a:gd name="connsiteY5" fmla="*/ 1337481 h 5137984"/>
              <a:gd name="connsiteX6" fmla="*/ 7477240 w 7900148"/>
              <a:gd name="connsiteY6" fmla="*/ 3016155 h 5137984"/>
              <a:gd name="connsiteX7" fmla="*/ 6498067 w 7900148"/>
              <a:gd name="connsiteY7" fmla="*/ 3126203 h 5137984"/>
              <a:gd name="connsiteX8" fmla="*/ 5918579 w 7900148"/>
              <a:gd name="connsiteY8" fmla="*/ 3849103 h 5137984"/>
              <a:gd name="connsiteX9" fmla="*/ 4528457 w 7900148"/>
              <a:gd name="connsiteY9" fmla="*/ 3722371 h 5137984"/>
              <a:gd name="connsiteX10" fmla="*/ 3101944 w 7900148"/>
              <a:gd name="connsiteY10" fmla="*/ 5135459 h 5137984"/>
              <a:gd name="connsiteX11" fmla="*/ 1291123 w 7900148"/>
              <a:gd name="connsiteY11" fmla="*/ 4088698 h 5137984"/>
              <a:gd name="connsiteX12" fmla="*/ 0 w 7900148"/>
              <a:gd name="connsiteY12" fmla="*/ 4881999 h 5137984"/>
              <a:gd name="connsiteX0" fmla="*/ 284870 w 7900148"/>
              <a:gd name="connsiteY0" fmla="*/ 0 h 5143529"/>
              <a:gd name="connsiteX1" fmla="*/ 1267508 w 7900148"/>
              <a:gd name="connsiteY1" fmla="*/ 586853 h 5143529"/>
              <a:gd name="connsiteX2" fmla="*/ 3451151 w 7900148"/>
              <a:gd name="connsiteY2" fmla="*/ 204716 h 5143529"/>
              <a:gd name="connsiteX3" fmla="*/ 5116176 w 7900148"/>
              <a:gd name="connsiteY3" fmla="*/ 1746914 h 5143529"/>
              <a:gd name="connsiteX4" fmla="*/ 6562839 w 7900148"/>
              <a:gd name="connsiteY4" fmla="*/ 873457 h 5143529"/>
              <a:gd name="connsiteX5" fmla="*/ 7859377 w 7900148"/>
              <a:gd name="connsiteY5" fmla="*/ 1337481 h 5143529"/>
              <a:gd name="connsiteX6" fmla="*/ 7477240 w 7900148"/>
              <a:gd name="connsiteY6" fmla="*/ 3016155 h 5143529"/>
              <a:gd name="connsiteX7" fmla="*/ 6498067 w 7900148"/>
              <a:gd name="connsiteY7" fmla="*/ 3126203 h 5143529"/>
              <a:gd name="connsiteX8" fmla="*/ 5918579 w 7900148"/>
              <a:gd name="connsiteY8" fmla="*/ 3849103 h 5143529"/>
              <a:gd name="connsiteX9" fmla="*/ 4787764 w 7900148"/>
              <a:gd name="connsiteY9" fmla="*/ 3408473 h 5143529"/>
              <a:gd name="connsiteX10" fmla="*/ 3101944 w 7900148"/>
              <a:gd name="connsiteY10" fmla="*/ 5135459 h 5143529"/>
              <a:gd name="connsiteX11" fmla="*/ 1291123 w 7900148"/>
              <a:gd name="connsiteY11" fmla="*/ 4088698 h 5143529"/>
              <a:gd name="connsiteX12" fmla="*/ 0 w 7900148"/>
              <a:gd name="connsiteY12" fmla="*/ 4881999 h 5143529"/>
              <a:gd name="connsiteX0" fmla="*/ 284870 w 7900731"/>
              <a:gd name="connsiteY0" fmla="*/ 0 h 5143529"/>
              <a:gd name="connsiteX1" fmla="*/ 1267508 w 7900731"/>
              <a:gd name="connsiteY1" fmla="*/ 586853 h 5143529"/>
              <a:gd name="connsiteX2" fmla="*/ 3451151 w 7900731"/>
              <a:gd name="connsiteY2" fmla="*/ 204716 h 5143529"/>
              <a:gd name="connsiteX3" fmla="*/ 5116176 w 7900731"/>
              <a:gd name="connsiteY3" fmla="*/ 1746914 h 5143529"/>
              <a:gd name="connsiteX4" fmla="*/ 6562839 w 7900731"/>
              <a:gd name="connsiteY4" fmla="*/ 873457 h 5143529"/>
              <a:gd name="connsiteX5" fmla="*/ 7859377 w 7900731"/>
              <a:gd name="connsiteY5" fmla="*/ 1337481 h 5143529"/>
              <a:gd name="connsiteX6" fmla="*/ 7477240 w 7900731"/>
              <a:gd name="connsiteY6" fmla="*/ 3016155 h 5143529"/>
              <a:gd name="connsiteX7" fmla="*/ 6457124 w 7900731"/>
              <a:gd name="connsiteY7" fmla="*/ 3249033 h 5143529"/>
              <a:gd name="connsiteX8" fmla="*/ 5918579 w 7900731"/>
              <a:gd name="connsiteY8" fmla="*/ 3849103 h 5143529"/>
              <a:gd name="connsiteX9" fmla="*/ 4787764 w 7900731"/>
              <a:gd name="connsiteY9" fmla="*/ 3408473 h 5143529"/>
              <a:gd name="connsiteX10" fmla="*/ 3101944 w 7900731"/>
              <a:gd name="connsiteY10" fmla="*/ 5135459 h 5143529"/>
              <a:gd name="connsiteX11" fmla="*/ 1291123 w 7900731"/>
              <a:gd name="connsiteY11" fmla="*/ 4088698 h 5143529"/>
              <a:gd name="connsiteX12" fmla="*/ 0 w 7900731"/>
              <a:gd name="connsiteY12" fmla="*/ 4881999 h 5143529"/>
              <a:gd name="connsiteX0" fmla="*/ 284870 w 7921582"/>
              <a:gd name="connsiteY0" fmla="*/ 0 h 5143529"/>
              <a:gd name="connsiteX1" fmla="*/ 1267508 w 7921582"/>
              <a:gd name="connsiteY1" fmla="*/ 586853 h 5143529"/>
              <a:gd name="connsiteX2" fmla="*/ 3451151 w 7921582"/>
              <a:gd name="connsiteY2" fmla="*/ 204716 h 5143529"/>
              <a:gd name="connsiteX3" fmla="*/ 5116176 w 7921582"/>
              <a:gd name="connsiteY3" fmla="*/ 1746914 h 5143529"/>
              <a:gd name="connsiteX4" fmla="*/ 6562839 w 7921582"/>
              <a:gd name="connsiteY4" fmla="*/ 873457 h 5143529"/>
              <a:gd name="connsiteX5" fmla="*/ 7859377 w 7921582"/>
              <a:gd name="connsiteY5" fmla="*/ 1337481 h 5143529"/>
              <a:gd name="connsiteX6" fmla="*/ 7586422 w 7921582"/>
              <a:gd name="connsiteY6" fmla="*/ 3084394 h 5143529"/>
              <a:gd name="connsiteX7" fmla="*/ 6457124 w 7921582"/>
              <a:gd name="connsiteY7" fmla="*/ 3249033 h 5143529"/>
              <a:gd name="connsiteX8" fmla="*/ 5918579 w 7921582"/>
              <a:gd name="connsiteY8" fmla="*/ 3849103 h 5143529"/>
              <a:gd name="connsiteX9" fmla="*/ 4787764 w 7921582"/>
              <a:gd name="connsiteY9" fmla="*/ 3408473 h 5143529"/>
              <a:gd name="connsiteX10" fmla="*/ 3101944 w 7921582"/>
              <a:gd name="connsiteY10" fmla="*/ 5135459 h 5143529"/>
              <a:gd name="connsiteX11" fmla="*/ 1291123 w 7921582"/>
              <a:gd name="connsiteY11" fmla="*/ 4088698 h 5143529"/>
              <a:gd name="connsiteX12" fmla="*/ 0 w 7921582"/>
              <a:gd name="connsiteY12" fmla="*/ 4881999 h 5143529"/>
              <a:gd name="connsiteX0" fmla="*/ 284870 w 7918492"/>
              <a:gd name="connsiteY0" fmla="*/ 0 h 5143529"/>
              <a:gd name="connsiteX1" fmla="*/ 1267508 w 7918492"/>
              <a:gd name="connsiteY1" fmla="*/ 586853 h 5143529"/>
              <a:gd name="connsiteX2" fmla="*/ 3451151 w 7918492"/>
              <a:gd name="connsiteY2" fmla="*/ 204716 h 5143529"/>
              <a:gd name="connsiteX3" fmla="*/ 5116176 w 7918492"/>
              <a:gd name="connsiteY3" fmla="*/ 1746914 h 5143529"/>
              <a:gd name="connsiteX4" fmla="*/ 6562839 w 7918492"/>
              <a:gd name="connsiteY4" fmla="*/ 873457 h 5143529"/>
              <a:gd name="connsiteX5" fmla="*/ 7859377 w 7918492"/>
              <a:gd name="connsiteY5" fmla="*/ 1337481 h 5143529"/>
              <a:gd name="connsiteX6" fmla="*/ 7572774 w 7918492"/>
              <a:gd name="connsiteY6" fmla="*/ 3002507 h 5143529"/>
              <a:gd name="connsiteX7" fmla="*/ 6457124 w 7918492"/>
              <a:gd name="connsiteY7" fmla="*/ 3249033 h 5143529"/>
              <a:gd name="connsiteX8" fmla="*/ 5918579 w 7918492"/>
              <a:gd name="connsiteY8" fmla="*/ 3849103 h 5143529"/>
              <a:gd name="connsiteX9" fmla="*/ 4787764 w 7918492"/>
              <a:gd name="connsiteY9" fmla="*/ 3408473 h 5143529"/>
              <a:gd name="connsiteX10" fmla="*/ 3101944 w 7918492"/>
              <a:gd name="connsiteY10" fmla="*/ 5135459 h 5143529"/>
              <a:gd name="connsiteX11" fmla="*/ 1291123 w 7918492"/>
              <a:gd name="connsiteY11" fmla="*/ 4088698 h 5143529"/>
              <a:gd name="connsiteX12" fmla="*/ 0 w 7918492"/>
              <a:gd name="connsiteY12" fmla="*/ 4881999 h 5143529"/>
              <a:gd name="connsiteX0" fmla="*/ 284870 w 7918492"/>
              <a:gd name="connsiteY0" fmla="*/ 0 h 5147092"/>
              <a:gd name="connsiteX1" fmla="*/ 1267508 w 7918492"/>
              <a:gd name="connsiteY1" fmla="*/ 586853 h 5147092"/>
              <a:gd name="connsiteX2" fmla="*/ 3451151 w 7918492"/>
              <a:gd name="connsiteY2" fmla="*/ 204716 h 5147092"/>
              <a:gd name="connsiteX3" fmla="*/ 5116176 w 7918492"/>
              <a:gd name="connsiteY3" fmla="*/ 1746914 h 5147092"/>
              <a:gd name="connsiteX4" fmla="*/ 6562839 w 7918492"/>
              <a:gd name="connsiteY4" fmla="*/ 873457 h 5147092"/>
              <a:gd name="connsiteX5" fmla="*/ 7859377 w 7918492"/>
              <a:gd name="connsiteY5" fmla="*/ 1337481 h 5147092"/>
              <a:gd name="connsiteX6" fmla="*/ 7572774 w 7918492"/>
              <a:gd name="connsiteY6" fmla="*/ 3002507 h 5147092"/>
              <a:gd name="connsiteX7" fmla="*/ 6457124 w 7918492"/>
              <a:gd name="connsiteY7" fmla="*/ 3249033 h 5147092"/>
              <a:gd name="connsiteX8" fmla="*/ 5918579 w 7918492"/>
              <a:gd name="connsiteY8" fmla="*/ 3849103 h 5147092"/>
              <a:gd name="connsiteX9" fmla="*/ 4787764 w 7918492"/>
              <a:gd name="connsiteY9" fmla="*/ 3408473 h 5147092"/>
              <a:gd name="connsiteX10" fmla="*/ 3101944 w 7918492"/>
              <a:gd name="connsiteY10" fmla="*/ 5135459 h 5147092"/>
              <a:gd name="connsiteX11" fmla="*/ 1373010 w 7918492"/>
              <a:gd name="connsiteY11" fmla="*/ 4197881 h 5147092"/>
              <a:gd name="connsiteX12" fmla="*/ 0 w 7918492"/>
              <a:gd name="connsiteY12" fmla="*/ 4881999 h 5147092"/>
              <a:gd name="connsiteX0" fmla="*/ 298518 w 7932140"/>
              <a:gd name="connsiteY0" fmla="*/ 0 h 5147329"/>
              <a:gd name="connsiteX1" fmla="*/ 1281156 w 7932140"/>
              <a:gd name="connsiteY1" fmla="*/ 586853 h 5147329"/>
              <a:gd name="connsiteX2" fmla="*/ 3464799 w 7932140"/>
              <a:gd name="connsiteY2" fmla="*/ 204716 h 5147329"/>
              <a:gd name="connsiteX3" fmla="*/ 5129824 w 7932140"/>
              <a:gd name="connsiteY3" fmla="*/ 1746914 h 5147329"/>
              <a:gd name="connsiteX4" fmla="*/ 6576487 w 7932140"/>
              <a:gd name="connsiteY4" fmla="*/ 873457 h 5147329"/>
              <a:gd name="connsiteX5" fmla="*/ 7873025 w 7932140"/>
              <a:gd name="connsiteY5" fmla="*/ 1337481 h 5147329"/>
              <a:gd name="connsiteX6" fmla="*/ 7586422 w 7932140"/>
              <a:gd name="connsiteY6" fmla="*/ 3002507 h 5147329"/>
              <a:gd name="connsiteX7" fmla="*/ 6470772 w 7932140"/>
              <a:gd name="connsiteY7" fmla="*/ 3249033 h 5147329"/>
              <a:gd name="connsiteX8" fmla="*/ 5932227 w 7932140"/>
              <a:gd name="connsiteY8" fmla="*/ 3849103 h 5147329"/>
              <a:gd name="connsiteX9" fmla="*/ 4801412 w 7932140"/>
              <a:gd name="connsiteY9" fmla="*/ 3408473 h 5147329"/>
              <a:gd name="connsiteX10" fmla="*/ 3115592 w 7932140"/>
              <a:gd name="connsiteY10" fmla="*/ 5135459 h 5147329"/>
              <a:gd name="connsiteX11" fmla="*/ 1386658 w 7932140"/>
              <a:gd name="connsiteY11" fmla="*/ 4197881 h 5147329"/>
              <a:gd name="connsiteX12" fmla="*/ 0 w 7932140"/>
              <a:gd name="connsiteY12" fmla="*/ 4745522 h 5147329"/>
              <a:gd name="connsiteX0" fmla="*/ 298518 w 7932140"/>
              <a:gd name="connsiteY0" fmla="*/ 0 h 4998742"/>
              <a:gd name="connsiteX1" fmla="*/ 1281156 w 7932140"/>
              <a:gd name="connsiteY1" fmla="*/ 586853 h 4998742"/>
              <a:gd name="connsiteX2" fmla="*/ 3464799 w 7932140"/>
              <a:gd name="connsiteY2" fmla="*/ 204716 h 4998742"/>
              <a:gd name="connsiteX3" fmla="*/ 5129824 w 7932140"/>
              <a:gd name="connsiteY3" fmla="*/ 1746914 h 4998742"/>
              <a:gd name="connsiteX4" fmla="*/ 6576487 w 7932140"/>
              <a:gd name="connsiteY4" fmla="*/ 873457 h 4998742"/>
              <a:gd name="connsiteX5" fmla="*/ 7873025 w 7932140"/>
              <a:gd name="connsiteY5" fmla="*/ 1337481 h 4998742"/>
              <a:gd name="connsiteX6" fmla="*/ 7586422 w 7932140"/>
              <a:gd name="connsiteY6" fmla="*/ 3002507 h 4998742"/>
              <a:gd name="connsiteX7" fmla="*/ 6470772 w 7932140"/>
              <a:gd name="connsiteY7" fmla="*/ 3249033 h 4998742"/>
              <a:gd name="connsiteX8" fmla="*/ 5932227 w 7932140"/>
              <a:gd name="connsiteY8" fmla="*/ 3849103 h 4998742"/>
              <a:gd name="connsiteX9" fmla="*/ 4801412 w 7932140"/>
              <a:gd name="connsiteY9" fmla="*/ 3408473 h 4998742"/>
              <a:gd name="connsiteX10" fmla="*/ 3211126 w 7932140"/>
              <a:gd name="connsiteY10" fmla="*/ 4985334 h 4998742"/>
              <a:gd name="connsiteX11" fmla="*/ 1386658 w 7932140"/>
              <a:gd name="connsiteY11" fmla="*/ 4197881 h 4998742"/>
              <a:gd name="connsiteX12" fmla="*/ 0 w 7932140"/>
              <a:gd name="connsiteY12" fmla="*/ 4745522 h 4998742"/>
              <a:gd name="connsiteX0" fmla="*/ 448643 w 8082265"/>
              <a:gd name="connsiteY0" fmla="*/ 0 h 4998590"/>
              <a:gd name="connsiteX1" fmla="*/ 1431281 w 8082265"/>
              <a:gd name="connsiteY1" fmla="*/ 586853 h 4998590"/>
              <a:gd name="connsiteX2" fmla="*/ 3614924 w 8082265"/>
              <a:gd name="connsiteY2" fmla="*/ 204716 h 4998590"/>
              <a:gd name="connsiteX3" fmla="*/ 5279949 w 8082265"/>
              <a:gd name="connsiteY3" fmla="*/ 1746914 h 4998590"/>
              <a:gd name="connsiteX4" fmla="*/ 6726612 w 8082265"/>
              <a:gd name="connsiteY4" fmla="*/ 873457 h 4998590"/>
              <a:gd name="connsiteX5" fmla="*/ 8023150 w 8082265"/>
              <a:gd name="connsiteY5" fmla="*/ 1337481 h 4998590"/>
              <a:gd name="connsiteX6" fmla="*/ 7736547 w 8082265"/>
              <a:gd name="connsiteY6" fmla="*/ 3002507 h 4998590"/>
              <a:gd name="connsiteX7" fmla="*/ 6620897 w 8082265"/>
              <a:gd name="connsiteY7" fmla="*/ 3249033 h 4998590"/>
              <a:gd name="connsiteX8" fmla="*/ 6082352 w 8082265"/>
              <a:gd name="connsiteY8" fmla="*/ 3849103 h 4998590"/>
              <a:gd name="connsiteX9" fmla="*/ 4951537 w 8082265"/>
              <a:gd name="connsiteY9" fmla="*/ 3408473 h 4998590"/>
              <a:gd name="connsiteX10" fmla="*/ 3361251 w 8082265"/>
              <a:gd name="connsiteY10" fmla="*/ 4985334 h 4998590"/>
              <a:gd name="connsiteX11" fmla="*/ 1536783 w 8082265"/>
              <a:gd name="connsiteY11" fmla="*/ 4197881 h 4998590"/>
              <a:gd name="connsiteX12" fmla="*/ 0 w 8082265"/>
              <a:gd name="connsiteY12" fmla="*/ 4813761 h 4998590"/>
              <a:gd name="connsiteX0" fmla="*/ 448643 w 8082265"/>
              <a:gd name="connsiteY0" fmla="*/ 0 h 5001550"/>
              <a:gd name="connsiteX1" fmla="*/ 1431281 w 8082265"/>
              <a:gd name="connsiteY1" fmla="*/ 586853 h 5001550"/>
              <a:gd name="connsiteX2" fmla="*/ 3614924 w 8082265"/>
              <a:gd name="connsiteY2" fmla="*/ 204716 h 5001550"/>
              <a:gd name="connsiteX3" fmla="*/ 5279949 w 8082265"/>
              <a:gd name="connsiteY3" fmla="*/ 1746914 h 5001550"/>
              <a:gd name="connsiteX4" fmla="*/ 6726612 w 8082265"/>
              <a:gd name="connsiteY4" fmla="*/ 873457 h 5001550"/>
              <a:gd name="connsiteX5" fmla="*/ 8023150 w 8082265"/>
              <a:gd name="connsiteY5" fmla="*/ 1337481 h 5001550"/>
              <a:gd name="connsiteX6" fmla="*/ 7736547 w 8082265"/>
              <a:gd name="connsiteY6" fmla="*/ 3002507 h 5001550"/>
              <a:gd name="connsiteX7" fmla="*/ 6620897 w 8082265"/>
              <a:gd name="connsiteY7" fmla="*/ 3249033 h 5001550"/>
              <a:gd name="connsiteX8" fmla="*/ 6082352 w 8082265"/>
              <a:gd name="connsiteY8" fmla="*/ 3849103 h 5001550"/>
              <a:gd name="connsiteX9" fmla="*/ 5142606 w 8082265"/>
              <a:gd name="connsiteY9" fmla="*/ 3312939 h 5001550"/>
              <a:gd name="connsiteX10" fmla="*/ 3361251 w 8082265"/>
              <a:gd name="connsiteY10" fmla="*/ 4985334 h 5001550"/>
              <a:gd name="connsiteX11" fmla="*/ 1536783 w 8082265"/>
              <a:gd name="connsiteY11" fmla="*/ 4197881 h 5001550"/>
              <a:gd name="connsiteX12" fmla="*/ 0 w 8082265"/>
              <a:gd name="connsiteY12" fmla="*/ 4813761 h 5001550"/>
              <a:gd name="connsiteX0" fmla="*/ 448643 w 8082265"/>
              <a:gd name="connsiteY0" fmla="*/ 0 h 5001550"/>
              <a:gd name="connsiteX1" fmla="*/ 1431281 w 8082265"/>
              <a:gd name="connsiteY1" fmla="*/ 586853 h 5001550"/>
              <a:gd name="connsiteX2" fmla="*/ 3614924 w 8082265"/>
              <a:gd name="connsiteY2" fmla="*/ 204716 h 5001550"/>
              <a:gd name="connsiteX3" fmla="*/ 5279949 w 8082265"/>
              <a:gd name="connsiteY3" fmla="*/ 1746914 h 5001550"/>
              <a:gd name="connsiteX4" fmla="*/ 6726612 w 8082265"/>
              <a:gd name="connsiteY4" fmla="*/ 873457 h 5001550"/>
              <a:gd name="connsiteX5" fmla="*/ 8023150 w 8082265"/>
              <a:gd name="connsiteY5" fmla="*/ 1337481 h 5001550"/>
              <a:gd name="connsiteX6" fmla="*/ 7736547 w 8082265"/>
              <a:gd name="connsiteY6" fmla="*/ 3002507 h 5001550"/>
              <a:gd name="connsiteX7" fmla="*/ 6620897 w 8082265"/>
              <a:gd name="connsiteY7" fmla="*/ 3249033 h 5001550"/>
              <a:gd name="connsiteX8" fmla="*/ 5142606 w 8082265"/>
              <a:gd name="connsiteY8" fmla="*/ 3312939 h 5001550"/>
              <a:gd name="connsiteX9" fmla="*/ 3361251 w 8082265"/>
              <a:gd name="connsiteY9" fmla="*/ 4985334 h 5001550"/>
              <a:gd name="connsiteX10" fmla="*/ 1536783 w 8082265"/>
              <a:gd name="connsiteY10" fmla="*/ 4197881 h 5001550"/>
              <a:gd name="connsiteX11" fmla="*/ 0 w 8082265"/>
              <a:gd name="connsiteY11" fmla="*/ 4813761 h 5001550"/>
              <a:gd name="connsiteX0" fmla="*/ 448643 w 8077081"/>
              <a:gd name="connsiteY0" fmla="*/ 0 h 5001550"/>
              <a:gd name="connsiteX1" fmla="*/ 1431281 w 8077081"/>
              <a:gd name="connsiteY1" fmla="*/ 586853 h 5001550"/>
              <a:gd name="connsiteX2" fmla="*/ 3614924 w 8077081"/>
              <a:gd name="connsiteY2" fmla="*/ 204716 h 5001550"/>
              <a:gd name="connsiteX3" fmla="*/ 5279949 w 8077081"/>
              <a:gd name="connsiteY3" fmla="*/ 1746914 h 5001550"/>
              <a:gd name="connsiteX4" fmla="*/ 6726612 w 8077081"/>
              <a:gd name="connsiteY4" fmla="*/ 873457 h 5001550"/>
              <a:gd name="connsiteX5" fmla="*/ 8023150 w 8077081"/>
              <a:gd name="connsiteY5" fmla="*/ 1337481 h 5001550"/>
              <a:gd name="connsiteX6" fmla="*/ 7736547 w 8077081"/>
              <a:gd name="connsiteY6" fmla="*/ 3002507 h 5001550"/>
              <a:gd name="connsiteX7" fmla="*/ 6866557 w 8077081"/>
              <a:gd name="connsiteY7" fmla="*/ 3603874 h 5001550"/>
              <a:gd name="connsiteX8" fmla="*/ 5142606 w 8077081"/>
              <a:gd name="connsiteY8" fmla="*/ 3312939 h 5001550"/>
              <a:gd name="connsiteX9" fmla="*/ 3361251 w 8077081"/>
              <a:gd name="connsiteY9" fmla="*/ 4985334 h 5001550"/>
              <a:gd name="connsiteX10" fmla="*/ 1536783 w 8077081"/>
              <a:gd name="connsiteY10" fmla="*/ 4197881 h 5001550"/>
              <a:gd name="connsiteX11" fmla="*/ 0 w 8077081"/>
              <a:gd name="connsiteY11" fmla="*/ 4813761 h 5001550"/>
              <a:gd name="connsiteX0" fmla="*/ 448643 w 8095875"/>
              <a:gd name="connsiteY0" fmla="*/ 0 h 5001550"/>
              <a:gd name="connsiteX1" fmla="*/ 1431281 w 8095875"/>
              <a:gd name="connsiteY1" fmla="*/ 586853 h 5001550"/>
              <a:gd name="connsiteX2" fmla="*/ 3614924 w 8095875"/>
              <a:gd name="connsiteY2" fmla="*/ 204716 h 5001550"/>
              <a:gd name="connsiteX3" fmla="*/ 5279949 w 8095875"/>
              <a:gd name="connsiteY3" fmla="*/ 1746914 h 5001550"/>
              <a:gd name="connsiteX4" fmla="*/ 6726612 w 8095875"/>
              <a:gd name="connsiteY4" fmla="*/ 873457 h 5001550"/>
              <a:gd name="connsiteX5" fmla="*/ 8023150 w 8095875"/>
              <a:gd name="connsiteY5" fmla="*/ 1337481 h 5001550"/>
              <a:gd name="connsiteX6" fmla="*/ 7818433 w 8095875"/>
              <a:gd name="connsiteY6" fmla="*/ 2743199 h 5001550"/>
              <a:gd name="connsiteX7" fmla="*/ 6866557 w 8095875"/>
              <a:gd name="connsiteY7" fmla="*/ 3603874 h 5001550"/>
              <a:gd name="connsiteX8" fmla="*/ 5142606 w 8095875"/>
              <a:gd name="connsiteY8" fmla="*/ 3312939 h 5001550"/>
              <a:gd name="connsiteX9" fmla="*/ 3361251 w 8095875"/>
              <a:gd name="connsiteY9" fmla="*/ 4985334 h 5001550"/>
              <a:gd name="connsiteX10" fmla="*/ 1536783 w 8095875"/>
              <a:gd name="connsiteY10" fmla="*/ 4197881 h 5001550"/>
              <a:gd name="connsiteX11" fmla="*/ 0 w 8095875"/>
              <a:gd name="connsiteY11" fmla="*/ 4813761 h 5001550"/>
              <a:gd name="connsiteX0" fmla="*/ 448643 w 8086724"/>
              <a:gd name="connsiteY0" fmla="*/ 0 h 5001550"/>
              <a:gd name="connsiteX1" fmla="*/ 1431281 w 8086724"/>
              <a:gd name="connsiteY1" fmla="*/ 586853 h 5001550"/>
              <a:gd name="connsiteX2" fmla="*/ 3614924 w 8086724"/>
              <a:gd name="connsiteY2" fmla="*/ 204716 h 5001550"/>
              <a:gd name="connsiteX3" fmla="*/ 5279949 w 8086724"/>
              <a:gd name="connsiteY3" fmla="*/ 1746914 h 5001550"/>
              <a:gd name="connsiteX4" fmla="*/ 6726612 w 8086724"/>
              <a:gd name="connsiteY4" fmla="*/ 873457 h 5001550"/>
              <a:gd name="connsiteX5" fmla="*/ 8023150 w 8086724"/>
              <a:gd name="connsiteY5" fmla="*/ 1337481 h 5001550"/>
              <a:gd name="connsiteX6" fmla="*/ 7818433 w 8086724"/>
              <a:gd name="connsiteY6" fmla="*/ 2743199 h 5001550"/>
              <a:gd name="connsiteX7" fmla="*/ 7221399 w 8086724"/>
              <a:gd name="connsiteY7" fmla="*/ 3521987 h 5001550"/>
              <a:gd name="connsiteX8" fmla="*/ 5142606 w 8086724"/>
              <a:gd name="connsiteY8" fmla="*/ 3312939 h 5001550"/>
              <a:gd name="connsiteX9" fmla="*/ 3361251 w 8086724"/>
              <a:gd name="connsiteY9" fmla="*/ 4985334 h 5001550"/>
              <a:gd name="connsiteX10" fmla="*/ 1536783 w 8086724"/>
              <a:gd name="connsiteY10" fmla="*/ 4197881 h 5001550"/>
              <a:gd name="connsiteX11" fmla="*/ 0 w 8086724"/>
              <a:gd name="connsiteY11" fmla="*/ 4813761 h 5001550"/>
              <a:gd name="connsiteX0" fmla="*/ 448643 w 8086724"/>
              <a:gd name="connsiteY0" fmla="*/ 0 h 5001550"/>
              <a:gd name="connsiteX1" fmla="*/ 1431281 w 8086724"/>
              <a:gd name="connsiteY1" fmla="*/ 586853 h 5001550"/>
              <a:gd name="connsiteX2" fmla="*/ 3614924 w 8086724"/>
              <a:gd name="connsiteY2" fmla="*/ 204716 h 5001550"/>
              <a:gd name="connsiteX3" fmla="*/ 5279949 w 8086724"/>
              <a:gd name="connsiteY3" fmla="*/ 1746914 h 5001550"/>
              <a:gd name="connsiteX4" fmla="*/ 6726612 w 8086724"/>
              <a:gd name="connsiteY4" fmla="*/ 873457 h 5001550"/>
              <a:gd name="connsiteX5" fmla="*/ 8023150 w 8086724"/>
              <a:gd name="connsiteY5" fmla="*/ 1337481 h 5001550"/>
              <a:gd name="connsiteX6" fmla="*/ 7818433 w 8086724"/>
              <a:gd name="connsiteY6" fmla="*/ 2593074 h 5001550"/>
              <a:gd name="connsiteX7" fmla="*/ 7221399 w 8086724"/>
              <a:gd name="connsiteY7" fmla="*/ 3521987 h 5001550"/>
              <a:gd name="connsiteX8" fmla="*/ 5142606 w 8086724"/>
              <a:gd name="connsiteY8" fmla="*/ 3312939 h 5001550"/>
              <a:gd name="connsiteX9" fmla="*/ 3361251 w 8086724"/>
              <a:gd name="connsiteY9" fmla="*/ 4985334 h 5001550"/>
              <a:gd name="connsiteX10" fmla="*/ 1536783 w 8086724"/>
              <a:gd name="connsiteY10" fmla="*/ 4197881 h 5001550"/>
              <a:gd name="connsiteX11" fmla="*/ 0 w 8086724"/>
              <a:gd name="connsiteY11" fmla="*/ 4813761 h 5001550"/>
              <a:gd name="connsiteX0" fmla="*/ 448643 w 8086724"/>
              <a:gd name="connsiteY0" fmla="*/ 0 h 5005196"/>
              <a:gd name="connsiteX1" fmla="*/ 1431281 w 8086724"/>
              <a:gd name="connsiteY1" fmla="*/ 586853 h 5005196"/>
              <a:gd name="connsiteX2" fmla="*/ 3614924 w 8086724"/>
              <a:gd name="connsiteY2" fmla="*/ 204716 h 5005196"/>
              <a:gd name="connsiteX3" fmla="*/ 5279949 w 8086724"/>
              <a:gd name="connsiteY3" fmla="*/ 1746914 h 5005196"/>
              <a:gd name="connsiteX4" fmla="*/ 6726612 w 8086724"/>
              <a:gd name="connsiteY4" fmla="*/ 873457 h 5005196"/>
              <a:gd name="connsiteX5" fmla="*/ 8023150 w 8086724"/>
              <a:gd name="connsiteY5" fmla="*/ 1337481 h 5005196"/>
              <a:gd name="connsiteX6" fmla="*/ 7818433 w 8086724"/>
              <a:gd name="connsiteY6" fmla="*/ 2593074 h 5005196"/>
              <a:gd name="connsiteX7" fmla="*/ 7221399 w 8086724"/>
              <a:gd name="connsiteY7" fmla="*/ 3521987 h 5005196"/>
              <a:gd name="connsiteX8" fmla="*/ 5238140 w 8086724"/>
              <a:gd name="connsiteY8" fmla="*/ 3203757 h 5005196"/>
              <a:gd name="connsiteX9" fmla="*/ 3361251 w 8086724"/>
              <a:gd name="connsiteY9" fmla="*/ 4985334 h 5005196"/>
              <a:gd name="connsiteX10" fmla="*/ 1536783 w 8086724"/>
              <a:gd name="connsiteY10" fmla="*/ 4197881 h 5005196"/>
              <a:gd name="connsiteX11" fmla="*/ 0 w 8086724"/>
              <a:gd name="connsiteY11" fmla="*/ 4813761 h 5005196"/>
              <a:gd name="connsiteX0" fmla="*/ 448643 w 8086724"/>
              <a:gd name="connsiteY0" fmla="*/ 0 h 5139702"/>
              <a:gd name="connsiteX1" fmla="*/ 1431281 w 8086724"/>
              <a:gd name="connsiteY1" fmla="*/ 586853 h 5139702"/>
              <a:gd name="connsiteX2" fmla="*/ 3614924 w 8086724"/>
              <a:gd name="connsiteY2" fmla="*/ 204716 h 5139702"/>
              <a:gd name="connsiteX3" fmla="*/ 5279949 w 8086724"/>
              <a:gd name="connsiteY3" fmla="*/ 1746914 h 5139702"/>
              <a:gd name="connsiteX4" fmla="*/ 6726612 w 8086724"/>
              <a:gd name="connsiteY4" fmla="*/ 873457 h 5139702"/>
              <a:gd name="connsiteX5" fmla="*/ 8023150 w 8086724"/>
              <a:gd name="connsiteY5" fmla="*/ 1337481 h 5139702"/>
              <a:gd name="connsiteX6" fmla="*/ 7818433 w 8086724"/>
              <a:gd name="connsiteY6" fmla="*/ 2593074 h 5139702"/>
              <a:gd name="connsiteX7" fmla="*/ 7221399 w 8086724"/>
              <a:gd name="connsiteY7" fmla="*/ 3521987 h 5139702"/>
              <a:gd name="connsiteX8" fmla="*/ 5238140 w 8086724"/>
              <a:gd name="connsiteY8" fmla="*/ 3203757 h 5139702"/>
              <a:gd name="connsiteX9" fmla="*/ 3620559 w 8086724"/>
              <a:gd name="connsiteY9" fmla="*/ 5121811 h 5139702"/>
              <a:gd name="connsiteX10" fmla="*/ 1536783 w 8086724"/>
              <a:gd name="connsiteY10" fmla="*/ 4197881 h 5139702"/>
              <a:gd name="connsiteX11" fmla="*/ 0 w 8086724"/>
              <a:gd name="connsiteY11" fmla="*/ 4813761 h 5139702"/>
              <a:gd name="connsiteX0" fmla="*/ 448643 w 8086724"/>
              <a:gd name="connsiteY0" fmla="*/ 0 h 5138007"/>
              <a:gd name="connsiteX1" fmla="*/ 1431281 w 8086724"/>
              <a:gd name="connsiteY1" fmla="*/ 586853 h 5138007"/>
              <a:gd name="connsiteX2" fmla="*/ 3614924 w 8086724"/>
              <a:gd name="connsiteY2" fmla="*/ 204716 h 5138007"/>
              <a:gd name="connsiteX3" fmla="*/ 5279949 w 8086724"/>
              <a:gd name="connsiteY3" fmla="*/ 1746914 h 5138007"/>
              <a:gd name="connsiteX4" fmla="*/ 6726612 w 8086724"/>
              <a:gd name="connsiteY4" fmla="*/ 873457 h 5138007"/>
              <a:gd name="connsiteX5" fmla="*/ 8023150 w 8086724"/>
              <a:gd name="connsiteY5" fmla="*/ 1337481 h 5138007"/>
              <a:gd name="connsiteX6" fmla="*/ 7818433 w 8086724"/>
              <a:gd name="connsiteY6" fmla="*/ 2593074 h 5138007"/>
              <a:gd name="connsiteX7" fmla="*/ 7221399 w 8086724"/>
              <a:gd name="connsiteY7" fmla="*/ 3521987 h 5138007"/>
              <a:gd name="connsiteX8" fmla="*/ 5620278 w 8086724"/>
              <a:gd name="connsiteY8" fmla="*/ 3258348 h 5138007"/>
              <a:gd name="connsiteX9" fmla="*/ 3620559 w 8086724"/>
              <a:gd name="connsiteY9" fmla="*/ 5121811 h 5138007"/>
              <a:gd name="connsiteX10" fmla="*/ 1536783 w 8086724"/>
              <a:gd name="connsiteY10" fmla="*/ 4197881 h 5138007"/>
              <a:gd name="connsiteX11" fmla="*/ 0 w 8086724"/>
              <a:gd name="connsiteY11" fmla="*/ 4813761 h 5138007"/>
              <a:gd name="connsiteX0" fmla="*/ 448643 w 8086724"/>
              <a:gd name="connsiteY0" fmla="*/ 0 h 5133317"/>
              <a:gd name="connsiteX1" fmla="*/ 1431281 w 8086724"/>
              <a:gd name="connsiteY1" fmla="*/ 586853 h 5133317"/>
              <a:gd name="connsiteX2" fmla="*/ 3614924 w 8086724"/>
              <a:gd name="connsiteY2" fmla="*/ 204716 h 5133317"/>
              <a:gd name="connsiteX3" fmla="*/ 5279949 w 8086724"/>
              <a:gd name="connsiteY3" fmla="*/ 1746914 h 5133317"/>
              <a:gd name="connsiteX4" fmla="*/ 6726612 w 8086724"/>
              <a:gd name="connsiteY4" fmla="*/ 873457 h 5133317"/>
              <a:gd name="connsiteX5" fmla="*/ 8023150 w 8086724"/>
              <a:gd name="connsiteY5" fmla="*/ 1337481 h 5133317"/>
              <a:gd name="connsiteX6" fmla="*/ 7818433 w 8086724"/>
              <a:gd name="connsiteY6" fmla="*/ 2593074 h 5133317"/>
              <a:gd name="connsiteX7" fmla="*/ 7221399 w 8086724"/>
              <a:gd name="connsiteY7" fmla="*/ 3521987 h 5133317"/>
              <a:gd name="connsiteX8" fmla="*/ 5620278 w 8086724"/>
              <a:gd name="connsiteY8" fmla="*/ 3258348 h 5133317"/>
              <a:gd name="connsiteX9" fmla="*/ 3620559 w 8086724"/>
              <a:gd name="connsiteY9" fmla="*/ 5121811 h 5133317"/>
              <a:gd name="connsiteX10" fmla="*/ 1536783 w 8086724"/>
              <a:gd name="connsiteY10" fmla="*/ 4197881 h 5133317"/>
              <a:gd name="connsiteX11" fmla="*/ 0 w 8086724"/>
              <a:gd name="connsiteY11" fmla="*/ 4813761 h 5133317"/>
              <a:gd name="connsiteX0" fmla="*/ 448643 w 8086724"/>
              <a:gd name="connsiteY0" fmla="*/ 0 h 5133317"/>
              <a:gd name="connsiteX1" fmla="*/ 1431281 w 8086724"/>
              <a:gd name="connsiteY1" fmla="*/ 586853 h 5133317"/>
              <a:gd name="connsiteX2" fmla="*/ 3614924 w 8086724"/>
              <a:gd name="connsiteY2" fmla="*/ 204716 h 5133317"/>
              <a:gd name="connsiteX3" fmla="*/ 5279949 w 8086724"/>
              <a:gd name="connsiteY3" fmla="*/ 1746914 h 5133317"/>
              <a:gd name="connsiteX4" fmla="*/ 6726612 w 8086724"/>
              <a:gd name="connsiteY4" fmla="*/ 873457 h 5133317"/>
              <a:gd name="connsiteX5" fmla="*/ 8023150 w 8086724"/>
              <a:gd name="connsiteY5" fmla="*/ 1337481 h 5133317"/>
              <a:gd name="connsiteX6" fmla="*/ 7818433 w 8086724"/>
              <a:gd name="connsiteY6" fmla="*/ 2593074 h 5133317"/>
              <a:gd name="connsiteX7" fmla="*/ 7221399 w 8086724"/>
              <a:gd name="connsiteY7" fmla="*/ 3521987 h 5133317"/>
              <a:gd name="connsiteX8" fmla="*/ 5620278 w 8086724"/>
              <a:gd name="connsiteY8" fmla="*/ 3258348 h 5133317"/>
              <a:gd name="connsiteX9" fmla="*/ 3620559 w 8086724"/>
              <a:gd name="connsiteY9" fmla="*/ 5121811 h 5133317"/>
              <a:gd name="connsiteX10" fmla="*/ 1536783 w 8086724"/>
              <a:gd name="connsiteY10" fmla="*/ 4197881 h 5133317"/>
              <a:gd name="connsiteX11" fmla="*/ 0 w 8086724"/>
              <a:gd name="connsiteY11" fmla="*/ 4813761 h 513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086724" h="5133317">
                <a:moveTo>
                  <a:pt x="448643" y="0"/>
                </a:moveTo>
                <a:cubicBezTo>
                  <a:pt x="632888" y="154675"/>
                  <a:pt x="958159" y="575480"/>
                  <a:pt x="1431281" y="586853"/>
                </a:cubicBezTo>
                <a:cubicBezTo>
                  <a:pt x="1904403" y="598226"/>
                  <a:pt x="2973479" y="11373"/>
                  <a:pt x="3614924" y="204716"/>
                </a:cubicBezTo>
                <a:cubicBezTo>
                  <a:pt x="4256369" y="398059"/>
                  <a:pt x="4761334" y="1635457"/>
                  <a:pt x="5279949" y="1746914"/>
                </a:cubicBezTo>
                <a:cubicBezTo>
                  <a:pt x="5798564" y="1858371"/>
                  <a:pt x="6269412" y="941696"/>
                  <a:pt x="6726612" y="873457"/>
                </a:cubicBezTo>
                <a:cubicBezTo>
                  <a:pt x="7183812" y="805218"/>
                  <a:pt x="7841180" y="1050878"/>
                  <a:pt x="8023150" y="1337481"/>
                </a:cubicBezTo>
                <a:cubicBezTo>
                  <a:pt x="8205120" y="1624084"/>
                  <a:pt x="7952058" y="2228990"/>
                  <a:pt x="7818433" y="2593074"/>
                </a:cubicBezTo>
                <a:cubicBezTo>
                  <a:pt x="7684808" y="2957158"/>
                  <a:pt x="7587758" y="3411108"/>
                  <a:pt x="7221399" y="3521987"/>
                </a:cubicBezTo>
                <a:cubicBezTo>
                  <a:pt x="6855040" y="3632866"/>
                  <a:pt x="6152179" y="2855233"/>
                  <a:pt x="5620278" y="3258348"/>
                </a:cubicBezTo>
                <a:cubicBezTo>
                  <a:pt x="5088377" y="3661463"/>
                  <a:pt x="4601391" y="4992517"/>
                  <a:pt x="3620559" y="5121811"/>
                </a:cubicBezTo>
                <a:cubicBezTo>
                  <a:pt x="2639727" y="5251105"/>
                  <a:pt x="2140209" y="4249223"/>
                  <a:pt x="1536783" y="4197881"/>
                </a:cubicBezTo>
                <a:cubicBezTo>
                  <a:pt x="933357" y="4146539"/>
                  <a:pt x="732429" y="4454370"/>
                  <a:pt x="0" y="4813761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4" name="รูปแบบอิสระ: รูปร่าง 73">
            <a:extLst>
              <a:ext uri="{FF2B5EF4-FFF2-40B4-BE49-F238E27FC236}">
                <a16:creationId xmlns:a16="http://schemas.microsoft.com/office/drawing/2014/main" id="{A22C0D42-DE95-4269-8FFA-A19F4E57B457}"/>
              </a:ext>
            </a:extLst>
          </p:cNvPr>
          <p:cNvSpPr/>
          <p:nvPr/>
        </p:nvSpPr>
        <p:spPr>
          <a:xfrm>
            <a:off x="4295797" y="266679"/>
            <a:ext cx="4407143" cy="1365989"/>
          </a:xfrm>
          <a:custGeom>
            <a:avLst/>
            <a:gdLst>
              <a:gd name="connsiteX0" fmla="*/ 0 w 7861110"/>
              <a:gd name="connsiteY0" fmla="*/ 93513 h 1411459"/>
              <a:gd name="connsiteX1" fmla="*/ 450376 w 7861110"/>
              <a:gd name="connsiteY1" fmla="*/ 393764 h 1411459"/>
              <a:gd name="connsiteX2" fmla="*/ 2688609 w 7861110"/>
              <a:gd name="connsiteY2" fmla="*/ 107161 h 1411459"/>
              <a:gd name="connsiteX3" fmla="*/ 3643952 w 7861110"/>
              <a:gd name="connsiteY3" fmla="*/ 1376402 h 1411459"/>
              <a:gd name="connsiteX4" fmla="*/ 4271749 w 7861110"/>
              <a:gd name="connsiteY4" fmla="*/ 1076152 h 1411459"/>
              <a:gd name="connsiteX5" fmla="*/ 4694830 w 7861110"/>
              <a:gd name="connsiteY5" fmla="*/ 1294516 h 1411459"/>
              <a:gd name="connsiteX6" fmla="*/ 5745707 w 7861110"/>
              <a:gd name="connsiteY6" fmla="*/ 530241 h 1411459"/>
              <a:gd name="connsiteX7" fmla="*/ 7083188 w 7861110"/>
              <a:gd name="connsiteY7" fmla="*/ 762253 h 1411459"/>
              <a:gd name="connsiteX8" fmla="*/ 7724633 w 7861110"/>
              <a:gd name="connsiteY8" fmla="*/ 52569 h 1411459"/>
              <a:gd name="connsiteX9" fmla="*/ 7861110 w 7861110"/>
              <a:gd name="connsiteY9" fmla="*/ 52569 h 1411459"/>
              <a:gd name="connsiteX10" fmla="*/ 7861110 w 7861110"/>
              <a:gd name="connsiteY10" fmla="*/ 52569 h 1411459"/>
              <a:gd name="connsiteX0" fmla="*/ 0 w 7861110"/>
              <a:gd name="connsiteY0" fmla="*/ 93513 h 1411459"/>
              <a:gd name="connsiteX1" fmla="*/ 450376 w 7861110"/>
              <a:gd name="connsiteY1" fmla="*/ 393764 h 1411459"/>
              <a:gd name="connsiteX2" fmla="*/ 2688609 w 7861110"/>
              <a:gd name="connsiteY2" fmla="*/ 107161 h 1411459"/>
              <a:gd name="connsiteX3" fmla="*/ 3643952 w 7861110"/>
              <a:gd name="connsiteY3" fmla="*/ 1376402 h 1411459"/>
              <a:gd name="connsiteX4" fmla="*/ 4271749 w 7861110"/>
              <a:gd name="connsiteY4" fmla="*/ 1076152 h 1411459"/>
              <a:gd name="connsiteX5" fmla="*/ 4694830 w 7861110"/>
              <a:gd name="connsiteY5" fmla="*/ 1294516 h 1411459"/>
              <a:gd name="connsiteX6" fmla="*/ 5745707 w 7861110"/>
              <a:gd name="connsiteY6" fmla="*/ 530241 h 1411459"/>
              <a:gd name="connsiteX7" fmla="*/ 7083188 w 7861110"/>
              <a:gd name="connsiteY7" fmla="*/ 762253 h 1411459"/>
              <a:gd name="connsiteX8" fmla="*/ 7724633 w 7861110"/>
              <a:gd name="connsiteY8" fmla="*/ 52569 h 1411459"/>
              <a:gd name="connsiteX9" fmla="*/ 7861110 w 7861110"/>
              <a:gd name="connsiteY9" fmla="*/ 52569 h 1411459"/>
              <a:gd name="connsiteX0" fmla="*/ 0 w 7861110"/>
              <a:gd name="connsiteY0" fmla="*/ 95535 h 1413481"/>
              <a:gd name="connsiteX1" fmla="*/ 450376 w 7861110"/>
              <a:gd name="connsiteY1" fmla="*/ 395786 h 1413481"/>
              <a:gd name="connsiteX2" fmla="*/ 2688609 w 7861110"/>
              <a:gd name="connsiteY2" fmla="*/ 109183 h 1413481"/>
              <a:gd name="connsiteX3" fmla="*/ 3643952 w 7861110"/>
              <a:gd name="connsiteY3" fmla="*/ 1378424 h 1413481"/>
              <a:gd name="connsiteX4" fmla="*/ 4271749 w 7861110"/>
              <a:gd name="connsiteY4" fmla="*/ 1078174 h 1413481"/>
              <a:gd name="connsiteX5" fmla="*/ 4694830 w 7861110"/>
              <a:gd name="connsiteY5" fmla="*/ 1296538 h 1413481"/>
              <a:gd name="connsiteX6" fmla="*/ 5745707 w 7861110"/>
              <a:gd name="connsiteY6" fmla="*/ 532263 h 1413481"/>
              <a:gd name="connsiteX7" fmla="*/ 7233313 w 7861110"/>
              <a:gd name="connsiteY7" fmla="*/ 791570 h 1413481"/>
              <a:gd name="connsiteX8" fmla="*/ 7724633 w 7861110"/>
              <a:gd name="connsiteY8" fmla="*/ 54591 h 1413481"/>
              <a:gd name="connsiteX9" fmla="*/ 7861110 w 7861110"/>
              <a:gd name="connsiteY9" fmla="*/ 54591 h 1413481"/>
              <a:gd name="connsiteX0" fmla="*/ 0 w 7867235"/>
              <a:gd name="connsiteY0" fmla="*/ 43529 h 1361475"/>
              <a:gd name="connsiteX1" fmla="*/ 450376 w 7867235"/>
              <a:gd name="connsiteY1" fmla="*/ 343780 h 1361475"/>
              <a:gd name="connsiteX2" fmla="*/ 2688609 w 7867235"/>
              <a:gd name="connsiteY2" fmla="*/ 57177 h 1361475"/>
              <a:gd name="connsiteX3" fmla="*/ 3643952 w 7867235"/>
              <a:gd name="connsiteY3" fmla="*/ 1326418 h 1361475"/>
              <a:gd name="connsiteX4" fmla="*/ 4271749 w 7867235"/>
              <a:gd name="connsiteY4" fmla="*/ 1026168 h 1361475"/>
              <a:gd name="connsiteX5" fmla="*/ 4694830 w 7867235"/>
              <a:gd name="connsiteY5" fmla="*/ 1244532 h 1361475"/>
              <a:gd name="connsiteX6" fmla="*/ 5745707 w 7867235"/>
              <a:gd name="connsiteY6" fmla="*/ 480257 h 1361475"/>
              <a:gd name="connsiteX7" fmla="*/ 7233313 w 7867235"/>
              <a:gd name="connsiteY7" fmla="*/ 739564 h 1361475"/>
              <a:gd name="connsiteX8" fmla="*/ 7792872 w 7867235"/>
              <a:gd name="connsiteY8" fmla="*/ 98120 h 1361475"/>
              <a:gd name="connsiteX9" fmla="*/ 7861110 w 7867235"/>
              <a:gd name="connsiteY9" fmla="*/ 2585 h 1361475"/>
              <a:gd name="connsiteX0" fmla="*/ 0 w 7861110"/>
              <a:gd name="connsiteY0" fmla="*/ 40944 h 1358890"/>
              <a:gd name="connsiteX1" fmla="*/ 450376 w 7861110"/>
              <a:gd name="connsiteY1" fmla="*/ 341195 h 1358890"/>
              <a:gd name="connsiteX2" fmla="*/ 2688609 w 7861110"/>
              <a:gd name="connsiteY2" fmla="*/ 54592 h 1358890"/>
              <a:gd name="connsiteX3" fmla="*/ 3643952 w 7861110"/>
              <a:gd name="connsiteY3" fmla="*/ 1323833 h 1358890"/>
              <a:gd name="connsiteX4" fmla="*/ 4271749 w 7861110"/>
              <a:gd name="connsiteY4" fmla="*/ 1023583 h 1358890"/>
              <a:gd name="connsiteX5" fmla="*/ 4694830 w 7861110"/>
              <a:gd name="connsiteY5" fmla="*/ 1241947 h 1358890"/>
              <a:gd name="connsiteX6" fmla="*/ 5745707 w 7861110"/>
              <a:gd name="connsiteY6" fmla="*/ 477672 h 1358890"/>
              <a:gd name="connsiteX7" fmla="*/ 7233313 w 7861110"/>
              <a:gd name="connsiteY7" fmla="*/ 736979 h 1358890"/>
              <a:gd name="connsiteX8" fmla="*/ 7861110 w 7861110"/>
              <a:gd name="connsiteY8" fmla="*/ 0 h 1358890"/>
              <a:gd name="connsiteX0" fmla="*/ 0 w 7861110"/>
              <a:gd name="connsiteY0" fmla="*/ 40944 h 1384400"/>
              <a:gd name="connsiteX1" fmla="*/ 450376 w 7861110"/>
              <a:gd name="connsiteY1" fmla="*/ 341195 h 1384400"/>
              <a:gd name="connsiteX2" fmla="*/ 2688609 w 7861110"/>
              <a:gd name="connsiteY2" fmla="*/ 54592 h 1384400"/>
              <a:gd name="connsiteX3" fmla="*/ 3643952 w 7861110"/>
              <a:gd name="connsiteY3" fmla="*/ 1323833 h 1384400"/>
              <a:gd name="connsiteX4" fmla="*/ 4271749 w 7861110"/>
              <a:gd name="connsiteY4" fmla="*/ 1187356 h 1384400"/>
              <a:gd name="connsiteX5" fmla="*/ 4694830 w 7861110"/>
              <a:gd name="connsiteY5" fmla="*/ 1241947 h 1384400"/>
              <a:gd name="connsiteX6" fmla="*/ 5745707 w 7861110"/>
              <a:gd name="connsiteY6" fmla="*/ 477672 h 1384400"/>
              <a:gd name="connsiteX7" fmla="*/ 7233313 w 7861110"/>
              <a:gd name="connsiteY7" fmla="*/ 736979 h 1384400"/>
              <a:gd name="connsiteX8" fmla="*/ 7861110 w 7861110"/>
              <a:gd name="connsiteY8" fmla="*/ 0 h 1384400"/>
              <a:gd name="connsiteX0" fmla="*/ 0 w 7861110"/>
              <a:gd name="connsiteY0" fmla="*/ 40944 h 1384682"/>
              <a:gd name="connsiteX1" fmla="*/ 450376 w 7861110"/>
              <a:gd name="connsiteY1" fmla="*/ 341195 h 1384682"/>
              <a:gd name="connsiteX2" fmla="*/ 2688609 w 7861110"/>
              <a:gd name="connsiteY2" fmla="*/ 54592 h 1384682"/>
              <a:gd name="connsiteX3" fmla="*/ 3643952 w 7861110"/>
              <a:gd name="connsiteY3" fmla="*/ 1323833 h 1384682"/>
              <a:gd name="connsiteX4" fmla="*/ 4271749 w 7861110"/>
              <a:gd name="connsiteY4" fmla="*/ 1187356 h 1384682"/>
              <a:gd name="connsiteX5" fmla="*/ 4981433 w 7861110"/>
              <a:gd name="connsiteY5" fmla="*/ 1228299 h 1384682"/>
              <a:gd name="connsiteX6" fmla="*/ 5745707 w 7861110"/>
              <a:gd name="connsiteY6" fmla="*/ 477672 h 1384682"/>
              <a:gd name="connsiteX7" fmla="*/ 7233313 w 7861110"/>
              <a:gd name="connsiteY7" fmla="*/ 736979 h 1384682"/>
              <a:gd name="connsiteX8" fmla="*/ 7861110 w 7861110"/>
              <a:gd name="connsiteY8" fmla="*/ 0 h 1384682"/>
              <a:gd name="connsiteX0" fmla="*/ 0 w 7861110"/>
              <a:gd name="connsiteY0" fmla="*/ 40944 h 1384682"/>
              <a:gd name="connsiteX1" fmla="*/ 450376 w 7861110"/>
              <a:gd name="connsiteY1" fmla="*/ 341195 h 1384682"/>
              <a:gd name="connsiteX2" fmla="*/ 2688609 w 7861110"/>
              <a:gd name="connsiteY2" fmla="*/ 54592 h 1384682"/>
              <a:gd name="connsiteX3" fmla="*/ 3657600 w 7861110"/>
              <a:gd name="connsiteY3" fmla="*/ 1323833 h 1384682"/>
              <a:gd name="connsiteX4" fmla="*/ 4271749 w 7861110"/>
              <a:gd name="connsiteY4" fmla="*/ 1187356 h 1384682"/>
              <a:gd name="connsiteX5" fmla="*/ 4981433 w 7861110"/>
              <a:gd name="connsiteY5" fmla="*/ 1228299 h 1384682"/>
              <a:gd name="connsiteX6" fmla="*/ 5745707 w 7861110"/>
              <a:gd name="connsiteY6" fmla="*/ 477672 h 1384682"/>
              <a:gd name="connsiteX7" fmla="*/ 7233313 w 7861110"/>
              <a:gd name="connsiteY7" fmla="*/ 736979 h 1384682"/>
              <a:gd name="connsiteX8" fmla="*/ 7861110 w 7861110"/>
              <a:gd name="connsiteY8" fmla="*/ 0 h 1384682"/>
              <a:gd name="connsiteX0" fmla="*/ 0 w 7861110"/>
              <a:gd name="connsiteY0" fmla="*/ 40944 h 1379100"/>
              <a:gd name="connsiteX1" fmla="*/ 450376 w 7861110"/>
              <a:gd name="connsiteY1" fmla="*/ 341195 h 1379100"/>
              <a:gd name="connsiteX2" fmla="*/ 2688609 w 7861110"/>
              <a:gd name="connsiteY2" fmla="*/ 136478 h 1379100"/>
              <a:gd name="connsiteX3" fmla="*/ 3657600 w 7861110"/>
              <a:gd name="connsiteY3" fmla="*/ 1323833 h 1379100"/>
              <a:gd name="connsiteX4" fmla="*/ 4271749 w 7861110"/>
              <a:gd name="connsiteY4" fmla="*/ 1187356 h 1379100"/>
              <a:gd name="connsiteX5" fmla="*/ 4981433 w 7861110"/>
              <a:gd name="connsiteY5" fmla="*/ 1228299 h 1379100"/>
              <a:gd name="connsiteX6" fmla="*/ 5745707 w 7861110"/>
              <a:gd name="connsiteY6" fmla="*/ 477672 h 1379100"/>
              <a:gd name="connsiteX7" fmla="*/ 7233313 w 7861110"/>
              <a:gd name="connsiteY7" fmla="*/ 736979 h 1379100"/>
              <a:gd name="connsiteX8" fmla="*/ 7861110 w 7861110"/>
              <a:gd name="connsiteY8" fmla="*/ 0 h 1379100"/>
              <a:gd name="connsiteX0" fmla="*/ 0 w 7410734"/>
              <a:gd name="connsiteY0" fmla="*/ 341195 h 1379100"/>
              <a:gd name="connsiteX1" fmla="*/ 2238233 w 7410734"/>
              <a:gd name="connsiteY1" fmla="*/ 136478 h 1379100"/>
              <a:gd name="connsiteX2" fmla="*/ 3207224 w 7410734"/>
              <a:gd name="connsiteY2" fmla="*/ 1323833 h 1379100"/>
              <a:gd name="connsiteX3" fmla="*/ 3821373 w 7410734"/>
              <a:gd name="connsiteY3" fmla="*/ 1187356 h 1379100"/>
              <a:gd name="connsiteX4" fmla="*/ 4531057 w 7410734"/>
              <a:gd name="connsiteY4" fmla="*/ 1228299 h 1379100"/>
              <a:gd name="connsiteX5" fmla="*/ 5295331 w 7410734"/>
              <a:gd name="connsiteY5" fmla="*/ 477672 h 1379100"/>
              <a:gd name="connsiteX6" fmla="*/ 6782937 w 7410734"/>
              <a:gd name="connsiteY6" fmla="*/ 736979 h 1379100"/>
              <a:gd name="connsiteX7" fmla="*/ 7410734 w 7410734"/>
              <a:gd name="connsiteY7" fmla="*/ 0 h 1379100"/>
              <a:gd name="connsiteX0" fmla="*/ 0 w 5172501"/>
              <a:gd name="connsiteY0" fmla="*/ 136478 h 1379100"/>
              <a:gd name="connsiteX1" fmla="*/ 968991 w 5172501"/>
              <a:gd name="connsiteY1" fmla="*/ 1323833 h 1379100"/>
              <a:gd name="connsiteX2" fmla="*/ 1583140 w 5172501"/>
              <a:gd name="connsiteY2" fmla="*/ 1187356 h 1379100"/>
              <a:gd name="connsiteX3" fmla="*/ 2292824 w 5172501"/>
              <a:gd name="connsiteY3" fmla="*/ 1228299 h 1379100"/>
              <a:gd name="connsiteX4" fmla="*/ 3057098 w 5172501"/>
              <a:gd name="connsiteY4" fmla="*/ 477672 h 1379100"/>
              <a:gd name="connsiteX5" fmla="*/ 4544704 w 5172501"/>
              <a:gd name="connsiteY5" fmla="*/ 736979 h 1379100"/>
              <a:gd name="connsiteX6" fmla="*/ 5172501 w 5172501"/>
              <a:gd name="connsiteY6" fmla="*/ 0 h 1379100"/>
              <a:gd name="connsiteX0" fmla="*/ 0 w 5172501"/>
              <a:gd name="connsiteY0" fmla="*/ 136478 h 1382073"/>
              <a:gd name="connsiteX1" fmla="*/ 968991 w 5172501"/>
              <a:gd name="connsiteY1" fmla="*/ 1323833 h 1382073"/>
              <a:gd name="connsiteX2" fmla="*/ 1728283 w 5172501"/>
              <a:gd name="connsiteY2" fmla="*/ 1201870 h 1382073"/>
              <a:gd name="connsiteX3" fmla="*/ 2292824 w 5172501"/>
              <a:gd name="connsiteY3" fmla="*/ 1228299 h 1382073"/>
              <a:gd name="connsiteX4" fmla="*/ 3057098 w 5172501"/>
              <a:gd name="connsiteY4" fmla="*/ 477672 h 1382073"/>
              <a:gd name="connsiteX5" fmla="*/ 4544704 w 5172501"/>
              <a:gd name="connsiteY5" fmla="*/ 736979 h 1382073"/>
              <a:gd name="connsiteX6" fmla="*/ 5172501 w 5172501"/>
              <a:gd name="connsiteY6" fmla="*/ 0 h 1382073"/>
              <a:gd name="connsiteX0" fmla="*/ 0 w 5172501"/>
              <a:gd name="connsiteY0" fmla="*/ 136478 h 1382073"/>
              <a:gd name="connsiteX1" fmla="*/ 1012534 w 5172501"/>
              <a:gd name="connsiteY1" fmla="*/ 1323833 h 1382073"/>
              <a:gd name="connsiteX2" fmla="*/ 1728283 w 5172501"/>
              <a:gd name="connsiteY2" fmla="*/ 1201870 h 1382073"/>
              <a:gd name="connsiteX3" fmla="*/ 2292824 w 5172501"/>
              <a:gd name="connsiteY3" fmla="*/ 1228299 h 1382073"/>
              <a:gd name="connsiteX4" fmla="*/ 3057098 w 5172501"/>
              <a:gd name="connsiteY4" fmla="*/ 477672 h 1382073"/>
              <a:gd name="connsiteX5" fmla="*/ 4544704 w 5172501"/>
              <a:gd name="connsiteY5" fmla="*/ 736979 h 1382073"/>
              <a:gd name="connsiteX6" fmla="*/ 5172501 w 5172501"/>
              <a:gd name="connsiteY6" fmla="*/ 0 h 1382073"/>
              <a:gd name="connsiteX0" fmla="*/ 0 w 4925758"/>
              <a:gd name="connsiteY0" fmla="*/ 296135 h 1371163"/>
              <a:gd name="connsiteX1" fmla="*/ 765791 w 4925758"/>
              <a:gd name="connsiteY1" fmla="*/ 1323833 h 1371163"/>
              <a:gd name="connsiteX2" fmla="*/ 1481540 w 4925758"/>
              <a:gd name="connsiteY2" fmla="*/ 1201870 h 1371163"/>
              <a:gd name="connsiteX3" fmla="*/ 2046081 w 4925758"/>
              <a:gd name="connsiteY3" fmla="*/ 1228299 h 1371163"/>
              <a:gd name="connsiteX4" fmla="*/ 2810355 w 4925758"/>
              <a:gd name="connsiteY4" fmla="*/ 477672 h 1371163"/>
              <a:gd name="connsiteX5" fmla="*/ 4297961 w 4925758"/>
              <a:gd name="connsiteY5" fmla="*/ 736979 h 1371163"/>
              <a:gd name="connsiteX6" fmla="*/ 4925758 w 4925758"/>
              <a:gd name="connsiteY6" fmla="*/ 0 h 1371163"/>
              <a:gd name="connsiteX0" fmla="*/ 0 w 4925758"/>
              <a:gd name="connsiteY0" fmla="*/ 296135 h 1371163"/>
              <a:gd name="connsiteX1" fmla="*/ 765791 w 4925758"/>
              <a:gd name="connsiteY1" fmla="*/ 1323833 h 1371163"/>
              <a:gd name="connsiteX2" fmla="*/ 1481540 w 4925758"/>
              <a:gd name="connsiteY2" fmla="*/ 1201870 h 1371163"/>
              <a:gd name="connsiteX3" fmla="*/ 2046081 w 4925758"/>
              <a:gd name="connsiteY3" fmla="*/ 1228299 h 1371163"/>
              <a:gd name="connsiteX4" fmla="*/ 2810355 w 4925758"/>
              <a:gd name="connsiteY4" fmla="*/ 477672 h 1371163"/>
              <a:gd name="connsiteX5" fmla="*/ 4297961 w 4925758"/>
              <a:gd name="connsiteY5" fmla="*/ 736979 h 1371163"/>
              <a:gd name="connsiteX6" fmla="*/ 4925758 w 4925758"/>
              <a:gd name="connsiteY6" fmla="*/ 0 h 1371163"/>
              <a:gd name="connsiteX0" fmla="*/ 0 w 4925758"/>
              <a:gd name="connsiteY0" fmla="*/ 296135 h 1371163"/>
              <a:gd name="connsiteX1" fmla="*/ 765791 w 4925758"/>
              <a:gd name="connsiteY1" fmla="*/ 1323833 h 1371163"/>
              <a:gd name="connsiteX2" fmla="*/ 1481540 w 4925758"/>
              <a:gd name="connsiteY2" fmla="*/ 1201870 h 1371163"/>
              <a:gd name="connsiteX3" fmla="*/ 2046081 w 4925758"/>
              <a:gd name="connsiteY3" fmla="*/ 1228299 h 1371163"/>
              <a:gd name="connsiteX4" fmla="*/ 3100641 w 4925758"/>
              <a:gd name="connsiteY4" fmla="*/ 477672 h 1371163"/>
              <a:gd name="connsiteX5" fmla="*/ 4297961 w 4925758"/>
              <a:gd name="connsiteY5" fmla="*/ 736979 h 1371163"/>
              <a:gd name="connsiteX6" fmla="*/ 4925758 w 4925758"/>
              <a:gd name="connsiteY6" fmla="*/ 0 h 1371163"/>
              <a:gd name="connsiteX0" fmla="*/ 0 w 4925758"/>
              <a:gd name="connsiteY0" fmla="*/ 296135 h 1371163"/>
              <a:gd name="connsiteX1" fmla="*/ 765791 w 4925758"/>
              <a:gd name="connsiteY1" fmla="*/ 1323833 h 1371163"/>
              <a:gd name="connsiteX2" fmla="*/ 1481540 w 4925758"/>
              <a:gd name="connsiteY2" fmla="*/ 1201870 h 1371163"/>
              <a:gd name="connsiteX3" fmla="*/ 2046081 w 4925758"/>
              <a:gd name="connsiteY3" fmla="*/ 1228299 h 1371163"/>
              <a:gd name="connsiteX4" fmla="*/ 3100641 w 4925758"/>
              <a:gd name="connsiteY4" fmla="*/ 477672 h 1371163"/>
              <a:gd name="connsiteX5" fmla="*/ 4297961 w 4925758"/>
              <a:gd name="connsiteY5" fmla="*/ 736979 h 1371163"/>
              <a:gd name="connsiteX6" fmla="*/ 4925758 w 4925758"/>
              <a:gd name="connsiteY6" fmla="*/ 0 h 1371163"/>
              <a:gd name="connsiteX0" fmla="*/ 0 w 4925758"/>
              <a:gd name="connsiteY0" fmla="*/ 296135 h 1371163"/>
              <a:gd name="connsiteX1" fmla="*/ 867391 w 4925758"/>
              <a:gd name="connsiteY1" fmla="*/ 1323833 h 1371163"/>
              <a:gd name="connsiteX2" fmla="*/ 1481540 w 4925758"/>
              <a:gd name="connsiteY2" fmla="*/ 1201870 h 1371163"/>
              <a:gd name="connsiteX3" fmla="*/ 2046081 w 4925758"/>
              <a:gd name="connsiteY3" fmla="*/ 1228299 h 1371163"/>
              <a:gd name="connsiteX4" fmla="*/ 3100641 w 4925758"/>
              <a:gd name="connsiteY4" fmla="*/ 477672 h 1371163"/>
              <a:gd name="connsiteX5" fmla="*/ 4297961 w 4925758"/>
              <a:gd name="connsiteY5" fmla="*/ 736979 h 1371163"/>
              <a:gd name="connsiteX6" fmla="*/ 4925758 w 4925758"/>
              <a:gd name="connsiteY6" fmla="*/ 0 h 1371163"/>
              <a:gd name="connsiteX0" fmla="*/ 0 w 4925758"/>
              <a:gd name="connsiteY0" fmla="*/ 296135 h 1318720"/>
              <a:gd name="connsiteX1" fmla="*/ 1481540 w 4925758"/>
              <a:gd name="connsiteY1" fmla="*/ 1201870 h 1318720"/>
              <a:gd name="connsiteX2" fmla="*/ 2046081 w 4925758"/>
              <a:gd name="connsiteY2" fmla="*/ 1228299 h 1318720"/>
              <a:gd name="connsiteX3" fmla="*/ 3100641 w 4925758"/>
              <a:gd name="connsiteY3" fmla="*/ 477672 h 1318720"/>
              <a:gd name="connsiteX4" fmla="*/ 4297961 w 4925758"/>
              <a:gd name="connsiteY4" fmla="*/ 736979 h 1318720"/>
              <a:gd name="connsiteX5" fmla="*/ 4925758 w 4925758"/>
              <a:gd name="connsiteY5" fmla="*/ 0 h 1318720"/>
              <a:gd name="connsiteX0" fmla="*/ 0 w 4925758"/>
              <a:gd name="connsiteY0" fmla="*/ 296135 h 1202853"/>
              <a:gd name="connsiteX1" fmla="*/ 1481540 w 4925758"/>
              <a:gd name="connsiteY1" fmla="*/ 1201870 h 1202853"/>
              <a:gd name="connsiteX2" fmla="*/ 3100641 w 4925758"/>
              <a:gd name="connsiteY2" fmla="*/ 477672 h 1202853"/>
              <a:gd name="connsiteX3" fmla="*/ 4297961 w 4925758"/>
              <a:gd name="connsiteY3" fmla="*/ 736979 h 1202853"/>
              <a:gd name="connsiteX4" fmla="*/ 4925758 w 4925758"/>
              <a:gd name="connsiteY4" fmla="*/ 0 h 1202853"/>
              <a:gd name="connsiteX0" fmla="*/ 0 w 4925758"/>
              <a:gd name="connsiteY0" fmla="*/ 296135 h 1243752"/>
              <a:gd name="connsiteX1" fmla="*/ 1536131 w 4925758"/>
              <a:gd name="connsiteY1" fmla="*/ 1242814 h 1243752"/>
              <a:gd name="connsiteX2" fmla="*/ 3100641 w 4925758"/>
              <a:gd name="connsiteY2" fmla="*/ 477672 h 1243752"/>
              <a:gd name="connsiteX3" fmla="*/ 4297961 w 4925758"/>
              <a:gd name="connsiteY3" fmla="*/ 736979 h 1243752"/>
              <a:gd name="connsiteX4" fmla="*/ 4925758 w 4925758"/>
              <a:gd name="connsiteY4" fmla="*/ 0 h 1243752"/>
              <a:gd name="connsiteX0" fmla="*/ 0 w 4407143"/>
              <a:gd name="connsiteY0" fmla="*/ 405317 h 1242969"/>
              <a:gd name="connsiteX1" fmla="*/ 1017516 w 4407143"/>
              <a:gd name="connsiteY1" fmla="*/ 1242814 h 1242969"/>
              <a:gd name="connsiteX2" fmla="*/ 2582026 w 4407143"/>
              <a:gd name="connsiteY2" fmla="*/ 477672 h 1242969"/>
              <a:gd name="connsiteX3" fmla="*/ 3779346 w 4407143"/>
              <a:gd name="connsiteY3" fmla="*/ 736979 h 1242969"/>
              <a:gd name="connsiteX4" fmla="*/ 4407143 w 4407143"/>
              <a:gd name="connsiteY4" fmla="*/ 0 h 1242969"/>
              <a:gd name="connsiteX0" fmla="*/ 0 w 4407143"/>
              <a:gd name="connsiteY0" fmla="*/ 405317 h 1365779"/>
              <a:gd name="connsiteX1" fmla="*/ 1031164 w 4407143"/>
              <a:gd name="connsiteY1" fmla="*/ 1365644 h 1365779"/>
              <a:gd name="connsiteX2" fmla="*/ 2582026 w 4407143"/>
              <a:gd name="connsiteY2" fmla="*/ 477672 h 1365779"/>
              <a:gd name="connsiteX3" fmla="*/ 3779346 w 4407143"/>
              <a:gd name="connsiteY3" fmla="*/ 736979 h 1365779"/>
              <a:gd name="connsiteX4" fmla="*/ 4407143 w 4407143"/>
              <a:gd name="connsiteY4" fmla="*/ 0 h 1365779"/>
              <a:gd name="connsiteX0" fmla="*/ 0 w 4407143"/>
              <a:gd name="connsiteY0" fmla="*/ 405317 h 1365989"/>
              <a:gd name="connsiteX1" fmla="*/ 1031164 w 4407143"/>
              <a:gd name="connsiteY1" fmla="*/ 1365644 h 1365989"/>
              <a:gd name="connsiteX2" fmla="*/ 2418253 w 4407143"/>
              <a:gd name="connsiteY2" fmla="*/ 518615 h 1365989"/>
              <a:gd name="connsiteX3" fmla="*/ 3779346 w 4407143"/>
              <a:gd name="connsiteY3" fmla="*/ 736979 h 1365989"/>
              <a:gd name="connsiteX4" fmla="*/ 4407143 w 4407143"/>
              <a:gd name="connsiteY4" fmla="*/ 0 h 136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7143" h="1365989">
                <a:moveTo>
                  <a:pt x="0" y="405317"/>
                </a:moveTo>
                <a:cubicBezTo>
                  <a:pt x="308654" y="594012"/>
                  <a:pt x="628122" y="1346761"/>
                  <a:pt x="1031164" y="1365644"/>
                </a:cubicBezTo>
                <a:cubicBezTo>
                  <a:pt x="1434206" y="1384527"/>
                  <a:pt x="1960223" y="623392"/>
                  <a:pt x="2418253" y="518615"/>
                </a:cubicBezTo>
                <a:cubicBezTo>
                  <a:pt x="2876283" y="413838"/>
                  <a:pt x="3447864" y="823415"/>
                  <a:pt x="3779346" y="736979"/>
                </a:cubicBezTo>
                <a:cubicBezTo>
                  <a:pt x="4110828" y="650543"/>
                  <a:pt x="4276352" y="153537"/>
                  <a:pt x="4407143" y="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5" name="รูปแบบอิสระ: รูปร่าง 74">
            <a:extLst>
              <a:ext uri="{FF2B5EF4-FFF2-40B4-BE49-F238E27FC236}">
                <a16:creationId xmlns:a16="http://schemas.microsoft.com/office/drawing/2014/main" id="{AA4345F5-8053-41A3-AAF2-154896C591B0}"/>
              </a:ext>
            </a:extLst>
          </p:cNvPr>
          <p:cNvSpPr/>
          <p:nvPr/>
        </p:nvSpPr>
        <p:spPr>
          <a:xfrm>
            <a:off x="8792765" y="682388"/>
            <a:ext cx="1479914" cy="1122169"/>
          </a:xfrm>
          <a:custGeom>
            <a:avLst/>
            <a:gdLst>
              <a:gd name="connsiteX0" fmla="*/ 146519 w 1479914"/>
              <a:gd name="connsiteY0" fmla="*/ 0 h 1122169"/>
              <a:gd name="connsiteX1" fmla="*/ 105575 w 1479914"/>
              <a:gd name="connsiteY1" fmla="*/ 1050878 h 1122169"/>
              <a:gd name="connsiteX2" fmla="*/ 1333874 w 1479914"/>
              <a:gd name="connsiteY2" fmla="*/ 914400 h 1122169"/>
              <a:gd name="connsiteX3" fmla="*/ 1456704 w 1479914"/>
              <a:gd name="connsiteY3" fmla="*/ 0 h 1122169"/>
              <a:gd name="connsiteX4" fmla="*/ 1456704 w 1479914"/>
              <a:gd name="connsiteY4" fmla="*/ 0 h 1122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914" h="1122169">
                <a:moveTo>
                  <a:pt x="146519" y="0"/>
                </a:moveTo>
                <a:cubicBezTo>
                  <a:pt x="27100" y="449239"/>
                  <a:pt x="-92318" y="898478"/>
                  <a:pt x="105575" y="1050878"/>
                </a:cubicBezTo>
                <a:cubicBezTo>
                  <a:pt x="303468" y="1203278"/>
                  <a:pt x="1108686" y="1089546"/>
                  <a:pt x="1333874" y="914400"/>
                </a:cubicBezTo>
                <a:cubicBezTo>
                  <a:pt x="1559062" y="739254"/>
                  <a:pt x="1456704" y="0"/>
                  <a:pt x="1456704" y="0"/>
                </a:cubicBezTo>
                <a:lnTo>
                  <a:pt x="1456704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68" name="กลุ่ม 1">
            <a:extLst>
              <a:ext uri="{FF2B5EF4-FFF2-40B4-BE49-F238E27FC236}">
                <a16:creationId xmlns:a16="http://schemas.microsoft.com/office/drawing/2014/main" id="{B49A570F-E368-45B0-B5C9-246D04313257}"/>
              </a:ext>
            </a:extLst>
          </p:cNvPr>
          <p:cNvGrpSpPr>
            <a:grpSpLocks/>
          </p:cNvGrpSpPr>
          <p:nvPr/>
        </p:nvGrpSpPr>
        <p:grpSpPr bwMode="auto">
          <a:xfrm>
            <a:off x="11200763" y="5498304"/>
            <a:ext cx="1004887" cy="801687"/>
            <a:chOff x="5310634" y="5781725"/>
            <a:chExt cx="1004887" cy="801688"/>
          </a:xfrm>
        </p:grpSpPr>
        <p:grpSp>
          <p:nvGrpSpPr>
            <p:cNvPr id="69" name="กลุ่ม 1">
              <a:extLst>
                <a:ext uri="{FF2B5EF4-FFF2-40B4-BE49-F238E27FC236}">
                  <a16:creationId xmlns:a16="http://schemas.microsoft.com/office/drawing/2014/main" id="{B96B5477-0605-43EC-9B54-972A3F360A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10634" y="5781725"/>
              <a:ext cx="1004887" cy="801688"/>
              <a:chOff x="3452103" y="2839788"/>
              <a:chExt cx="1004887" cy="802698"/>
            </a:xfrm>
          </p:grpSpPr>
          <p:sp>
            <p:nvSpPr>
              <p:cNvPr id="71" name="วงรี 59">
                <a:extLst>
                  <a:ext uri="{FF2B5EF4-FFF2-40B4-BE49-F238E27FC236}">
                    <a16:creationId xmlns:a16="http://schemas.microsoft.com/office/drawing/2014/main" id="{1AD159F2-B303-4B42-A789-E4E0D3207D56}"/>
                  </a:ext>
                </a:extLst>
              </p:cNvPr>
              <p:cNvSpPr/>
              <p:nvPr/>
            </p:nvSpPr>
            <p:spPr bwMode="auto">
              <a:xfrm>
                <a:off x="3545765" y="3008275"/>
                <a:ext cx="774700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2" name="Oval 1">
                <a:extLst>
                  <a:ext uri="{FF2B5EF4-FFF2-40B4-BE49-F238E27FC236}">
                    <a16:creationId xmlns:a16="http://schemas.microsoft.com/office/drawing/2014/main" id="{762EA05B-9274-41CE-88A1-145B0F7CC1C6}"/>
                  </a:ext>
                </a:extLst>
              </p:cNvPr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glow rad="127000">
                        <a:prstClr val="white">
                          <a:alpha val="90000"/>
                        </a:prst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70" name="กล่องข้อความ 58">
              <a:extLst>
                <a:ext uri="{FF2B5EF4-FFF2-40B4-BE49-F238E27FC236}">
                  <a16:creationId xmlns:a16="http://schemas.microsoft.com/office/drawing/2014/main" id="{BF1E6625-F2AA-45A3-8F99-22FBB22182DA}"/>
                </a:ext>
              </a:extLst>
            </p:cNvPr>
            <p:cNvSpPr txBox="1"/>
            <p:nvPr/>
          </p:nvSpPr>
          <p:spPr>
            <a:xfrm>
              <a:off x="5516570" y="5811618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203200">
                      <a:prstClr val="black"/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1010</a:t>
              </a:r>
              <a:endPara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83" name="รูปแบบอิสระ: รูปร่าง 82">
            <a:extLst>
              <a:ext uri="{FF2B5EF4-FFF2-40B4-BE49-F238E27FC236}">
                <a16:creationId xmlns:a16="http://schemas.microsoft.com/office/drawing/2014/main" id="{FF54CE77-BB01-4797-9235-429B476484E0}"/>
              </a:ext>
            </a:extLst>
          </p:cNvPr>
          <p:cNvSpPr/>
          <p:nvPr/>
        </p:nvSpPr>
        <p:spPr>
          <a:xfrm rot="400062">
            <a:off x="-122830" y="1746918"/>
            <a:ext cx="1119421" cy="2374710"/>
          </a:xfrm>
          <a:custGeom>
            <a:avLst/>
            <a:gdLst>
              <a:gd name="connsiteX0" fmla="*/ 0 w 1119421"/>
              <a:gd name="connsiteY0" fmla="*/ 0 h 2374710"/>
              <a:gd name="connsiteX1" fmla="*/ 1119116 w 1119421"/>
              <a:gd name="connsiteY1" fmla="*/ 750627 h 2374710"/>
              <a:gd name="connsiteX2" fmla="*/ 122830 w 1119421"/>
              <a:gd name="connsiteY2" fmla="*/ 2374710 h 2374710"/>
              <a:gd name="connsiteX3" fmla="*/ 122830 w 1119421"/>
              <a:gd name="connsiteY3" fmla="*/ 2374710 h 237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9421" h="2374710">
                <a:moveTo>
                  <a:pt x="0" y="0"/>
                </a:moveTo>
                <a:cubicBezTo>
                  <a:pt x="549322" y="177421"/>
                  <a:pt x="1098644" y="354842"/>
                  <a:pt x="1119116" y="750627"/>
                </a:cubicBezTo>
                <a:cubicBezTo>
                  <a:pt x="1139588" y="1146412"/>
                  <a:pt x="122830" y="2374710"/>
                  <a:pt x="122830" y="2374710"/>
                </a:cubicBezTo>
                <a:lnTo>
                  <a:pt x="122830" y="237471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4" name="Oval 1">
            <a:extLst>
              <a:ext uri="{FF2B5EF4-FFF2-40B4-BE49-F238E27FC236}">
                <a16:creationId xmlns:a16="http://schemas.microsoft.com/office/drawing/2014/main" id="{C7E1A52D-937C-4E6B-94AA-C6C8D162CBD6}"/>
              </a:ext>
            </a:extLst>
          </p:cNvPr>
          <p:cNvSpPr/>
          <p:nvPr/>
        </p:nvSpPr>
        <p:spPr bwMode="auto">
          <a:xfrm>
            <a:off x="-159738" y="2079770"/>
            <a:ext cx="1004888" cy="801688"/>
          </a:xfrm>
          <a:prstGeom prst="ellipse">
            <a:avLst/>
          </a:prstGeom>
          <a:noFill/>
          <a:ln w="28575">
            <a:noFill/>
          </a:ln>
          <a:effectLst>
            <a:glow rad="889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>
                      <a:alpha val="9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5" name="กล่องข้อความ 85">
            <a:extLst>
              <a:ext uri="{FF2B5EF4-FFF2-40B4-BE49-F238E27FC236}">
                <a16:creationId xmlns:a16="http://schemas.microsoft.com/office/drawing/2014/main" id="{F60F9C69-6936-4616-B0D2-08074C63713D}"/>
              </a:ext>
            </a:extLst>
          </p:cNvPr>
          <p:cNvSpPr txBox="1"/>
          <p:nvPr/>
        </p:nvSpPr>
        <p:spPr>
          <a:xfrm>
            <a:off x="454225" y="864182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1010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6" name="กล่องข้อความ 85">
            <a:extLst>
              <a:ext uri="{FF2B5EF4-FFF2-40B4-BE49-F238E27FC236}">
                <a16:creationId xmlns:a16="http://schemas.microsoft.com/office/drawing/2014/main" id="{4E78BFF1-B5B0-46B7-A1C8-9DD2BF96E4CD}"/>
              </a:ext>
            </a:extLst>
          </p:cNvPr>
          <p:cNvSpPr txBox="1"/>
          <p:nvPr/>
        </p:nvSpPr>
        <p:spPr>
          <a:xfrm>
            <a:off x="141697" y="1188906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1008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7" name="กล่องข้อความ 85">
            <a:extLst>
              <a:ext uri="{FF2B5EF4-FFF2-40B4-BE49-F238E27FC236}">
                <a16:creationId xmlns:a16="http://schemas.microsoft.com/office/drawing/2014/main" id="{2EEE5F8F-0CA6-4FCF-A024-8335B541F413}"/>
              </a:ext>
            </a:extLst>
          </p:cNvPr>
          <p:cNvSpPr txBox="1"/>
          <p:nvPr/>
        </p:nvSpPr>
        <p:spPr>
          <a:xfrm>
            <a:off x="42342" y="1683136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1006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8" name="กล่องข้อความ 85">
            <a:extLst>
              <a:ext uri="{FF2B5EF4-FFF2-40B4-BE49-F238E27FC236}">
                <a16:creationId xmlns:a16="http://schemas.microsoft.com/office/drawing/2014/main" id="{B7637D8C-6993-4C25-979F-35A9BC5A851C}"/>
              </a:ext>
            </a:extLst>
          </p:cNvPr>
          <p:cNvSpPr txBox="1"/>
          <p:nvPr/>
        </p:nvSpPr>
        <p:spPr>
          <a:xfrm>
            <a:off x="95141" y="3305671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1006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6" name="กล่องข้อความ 85">
            <a:extLst>
              <a:ext uri="{FF2B5EF4-FFF2-40B4-BE49-F238E27FC236}">
                <a16:creationId xmlns:a16="http://schemas.microsoft.com/office/drawing/2014/main" id="{D6F6A235-8135-460D-8E10-1F3E701FD40A}"/>
              </a:ext>
            </a:extLst>
          </p:cNvPr>
          <p:cNvSpPr txBox="1"/>
          <p:nvPr/>
        </p:nvSpPr>
        <p:spPr>
          <a:xfrm>
            <a:off x="-14044" y="5217210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1010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9" name="กล่องข้อความ 85">
            <a:extLst>
              <a:ext uri="{FF2B5EF4-FFF2-40B4-BE49-F238E27FC236}">
                <a16:creationId xmlns:a16="http://schemas.microsoft.com/office/drawing/2014/main" id="{8EA89E67-23A9-4380-B777-557598462636}"/>
              </a:ext>
            </a:extLst>
          </p:cNvPr>
          <p:cNvSpPr txBox="1"/>
          <p:nvPr/>
        </p:nvSpPr>
        <p:spPr>
          <a:xfrm>
            <a:off x="-14044" y="4467499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1008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0" name="กล่องข้อความ 85">
            <a:extLst>
              <a:ext uri="{FF2B5EF4-FFF2-40B4-BE49-F238E27FC236}">
                <a16:creationId xmlns:a16="http://schemas.microsoft.com/office/drawing/2014/main" id="{DABA70F7-9330-4C30-998B-65BC036DD3F1}"/>
              </a:ext>
            </a:extLst>
          </p:cNvPr>
          <p:cNvSpPr txBox="1"/>
          <p:nvPr/>
        </p:nvSpPr>
        <p:spPr>
          <a:xfrm>
            <a:off x="-1493674" y="6038537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1010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8" name="กล่องข้อความ 86">
            <a:extLst>
              <a:ext uri="{FF2B5EF4-FFF2-40B4-BE49-F238E27FC236}">
                <a16:creationId xmlns:a16="http://schemas.microsoft.com/office/drawing/2014/main" id="{CA51E196-B919-433C-8C04-28604B51D5AF}"/>
              </a:ext>
            </a:extLst>
          </p:cNvPr>
          <p:cNvSpPr txBox="1"/>
          <p:nvPr/>
        </p:nvSpPr>
        <p:spPr>
          <a:xfrm>
            <a:off x="12352126" y="876399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1012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2" name="กล่องข้อความ 85">
            <a:extLst>
              <a:ext uri="{FF2B5EF4-FFF2-40B4-BE49-F238E27FC236}">
                <a16:creationId xmlns:a16="http://schemas.microsoft.com/office/drawing/2014/main" id="{3A7BE7B4-FF57-4F87-BE94-8B757E39A629}"/>
              </a:ext>
            </a:extLst>
          </p:cNvPr>
          <p:cNvSpPr txBox="1"/>
          <p:nvPr/>
        </p:nvSpPr>
        <p:spPr>
          <a:xfrm>
            <a:off x="10006231" y="722511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1012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5" name="กล่องข้อความ 85">
            <a:extLst>
              <a:ext uri="{FF2B5EF4-FFF2-40B4-BE49-F238E27FC236}">
                <a16:creationId xmlns:a16="http://schemas.microsoft.com/office/drawing/2014/main" id="{C15D34C8-3E8D-447E-B000-18B5E258AE9C}"/>
              </a:ext>
            </a:extLst>
          </p:cNvPr>
          <p:cNvSpPr txBox="1"/>
          <p:nvPr/>
        </p:nvSpPr>
        <p:spPr>
          <a:xfrm>
            <a:off x="8641787" y="751305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1012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5" name="กล่องข้อความ 86">
            <a:extLst>
              <a:ext uri="{FF2B5EF4-FFF2-40B4-BE49-F238E27FC236}">
                <a16:creationId xmlns:a16="http://schemas.microsoft.com/office/drawing/2014/main" id="{DA002BA0-82DC-4547-A539-6E9DA236EEBE}"/>
              </a:ext>
            </a:extLst>
          </p:cNvPr>
          <p:cNvSpPr txBox="1"/>
          <p:nvPr/>
        </p:nvSpPr>
        <p:spPr>
          <a:xfrm>
            <a:off x="8006157" y="727292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1014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9" name="รูปภาพ 58">
            <a:extLst>
              <a:ext uri="{FF2B5EF4-FFF2-40B4-BE49-F238E27FC236}">
                <a16:creationId xmlns:a16="http://schemas.microsoft.com/office/drawing/2014/main" id="{CC828A03-9DB5-4F0D-BAB5-2F6C93A64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2" b="1"/>
          <a:stretch/>
        </p:blipFill>
        <p:spPr>
          <a:xfrm>
            <a:off x="13948197" y="587699"/>
            <a:ext cx="6566590" cy="3767559"/>
          </a:xfrm>
          <a:prstGeom prst="rect">
            <a:avLst/>
          </a:prstGeom>
        </p:spPr>
      </p:pic>
      <p:grpSp>
        <p:nvGrpSpPr>
          <p:cNvPr id="103" name="กลุ่ม 102">
            <a:extLst>
              <a:ext uri="{FF2B5EF4-FFF2-40B4-BE49-F238E27FC236}">
                <a16:creationId xmlns:a16="http://schemas.microsoft.com/office/drawing/2014/main" id="{3D1CD4A6-D80B-457D-95B7-AAD6AB2810E9}"/>
              </a:ext>
            </a:extLst>
          </p:cNvPr>
          <p:cNvGrpSpPr/>
          <p:nvPr/>
        </p:nvGrpSpPr>
        <p:grpSpPr>
          <a:xfrm>
            <a:off x="4208873" y="4189856"/>
            <a:ext cx="620230" cy="595806"/>
            <a:chOff x="6253440" y="1604901"/>
            <a:chExt cx="1004888" cy="923762"/>
          </a:xfrm>
        </p:grpSpPr>
        <p:sp>
          <p:nvSpPr>
            <p:cNvPr id="104" name="วงรี 64">
              <a:extLst>
                <a:ext uri="{FF2B5EF4-FFF2-40B4-BE49-F238E27FC236}">
                  <a16:creationId xmlns:a16="http://schemas.microsoft.com/office/drawing/2014/main" id="{C1223720-14D9-4A6D-843D-6CE4AE1266FE}"/>
                </a:ext>
              </a:extLst>
            </p:cNvPr>
            <p:cNvSpPr/>
            <p:nvPr/>
          </p:nvSpPr>
          <p:spPr bwMode="auto">
            <a:xfrm>
              <a:off x="6253440" y="1639973"/>
              <a:ext cx="1004888" cy="88869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05" name="กลุ่ม 1">
              <a:extLst>
                <a:ext uri="{FF2B5EF4-FFF2-40B4-BE49-F238E27FC236}">
                  <a16:creationId xmlns:a16="http://schemas.microsoft.com/office/drawing/2014/main" id="{B613536B-5E47-4915-BA6F-26EE6B1DD0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74401" y="1604901"/>
              <a:ext cx="804282" cy="801688"/>
              <a:chOff x="5404297" y="5765374"/>
              <a:chExt cx="804281" cy="801688"/>
            </a:xfrm>
          </p:grpSpPr>
          <p:grpSp>
            <p:nvGrpSpPr>
              <p:cNvPr id="106" name="กลุ่ม 1">
                <a:extLst>
                  <a:ext uri="{FF2B5EF4-FFF2-40B4-BE49-F238E27FC236}">
                    <a16:creationId xmlns:a16="http://schemas.microsoft.com/office/drawing/2014/main" id="{A861C60C-B655-40F6-926D-BC3CE4362F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404297" y="5765374"/>
                <a:ext cx="804281" cy="801688"/>
                <a:chOff x="3545766" y="2823416"/>
                <a:chExt cx="804281" cy="802698"/>
              </a:xfrm>
            </p:grpSpPr>
            <p:sp>
              <p:nvSpPr>
                <p:cNvPr id="108" name="วงรี 64">
                  <a:extLst>
                    <a:ext uri="{FF2B5EF4-FFF2-40B4-BE49-F238E27FC236}">
                      <a16:creationId xmlns:a16="http://schemas.microsoft.com/office/drawing/2014/main" id="{7EC84F1E-1DF2-4512-8437-4C6E115D5020}"/>
                    </a:ext>
                  </a:extLst>
                </p:cNvPr>
                <p:cNvSpPr/>
                <p:nvPr/>
              </p:nvSpPr>
              <p:spPr bwMode="auto">
                <a:xfrm>
                  <a:off x="3545766" y="3008275"/>
                  <a:ext cx="774699" cy="596063"/>
                </a:xfrm>
                <a:prstGeom prst="ellipse">
                  <a:avLst/>
                </a:prstGeom>
                <a:no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09" name="Oval 1">
                  <a:extLst>
                    <a:ext uri="{FF2B5EF4-FFF2-40B4-BE49-F238E27FC236}">
                      <a16:creationId xmlns:a16="http://schemas.microsoft.com/office/drawing/2014/main" id="{49B33CBE-024A-435C-B729-B3D17E7EC7C1}"/>
                    </a:ext>
                  </a:extLst>
                </p:cNvPr>
                <p:cNvSpPr/>
                <p:nvPr/>
              </p:nvSpPr>
              <p:spPr bwMode="auto">
                <a:xfrm>
                  <a:off x="3551096" y="2823416"/>
                  <a:ext cx="798951" cy="802698"/>
                </a:xfrm>
                <a:prstGeom prst="ellipse">
                  <a:avLst/>
                </a:prstGeom>
                <a:noFill/>
                <a:ln w="28575">
                  <a:noFill/>
                </a:ln>
                <a:effectLst>
                  <a:glow rad="88900">
                    <a:schemeClr val="accent1">
                      <a:alpha val="40000"/>
                    </a:schemeClr>
                  </a:glo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>
                        <a:glow rad="127000">
                          <a:prstClr val="white">
                            <a:alpha val="90000"/>
                          </a:prstClr>
                        </a:glow>
                      </a:effectLst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L</a:t>
                  </a: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p:grpSp>
          <p:sp>
            <p:nvSpPr>
              <p:cNvPr id="107" name="กล่องข้อความ 63">
                <a:extLst>
                  <a:ext uri="{FF2B5EF4-FFF2-40B4-BE49-F238E27FC236}">
                    <a16:creationId xmlns:a16="http://schemas.microsoft.com/office/drawing/2014/main" id="{5FFF0BEC-A650-451D-8BD8-8F3FAEE53EDB}"/>
                  </a:ext>
                </a:extLst>
              </p:cNvPr>
              <p:cNvSpPr txBox="1"/>
              <p:nvPr/>
            </p:nvSpPr>
            <p:spPr>
              <a:xfrm>
                <a:off x="5439373" y="5811618"/>
                <a:ext cx="550150" cy="3077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>
                      <a:glow rad="203200">
                        <a:prstClr val="black"/>
                      </a:glo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1008</a:t>
                </a:r>
                <a:endPara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203200">
                      <a:prstClr val="black"/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sp>
        <p:nvSpPr>
          <p:cNvPr id="7" name="รูปแบบอิสระ: รูปร่าง 6">
            <a:extLst>
              <a:ext uri="{FF2B5EF4-FFF2-40B4-BE49-F238E27FC236}">
                <a16:creationId xmlns:a16="http://schemas.microsoft.com/office/drawing/2014/main" id="{20EB1787-F319-4C4B-86A9-082E78612317}"/>
              </a:ext>
            </a:extLst>
          </p:cNvPr>
          <p:cNvSpPr/>
          <p:nvPr/>
        </p:nvSpPr>
        <p:spPr>
          <a:xfrm>
            <a:off x="14516" y="5482089"/>
            <a:ext cx="11504198" cy="1392705"/>
          </a:xfrm>
          <a:custGeom>
            <a:avLst/>
            <a:gdLst>
              <a:gd name="connsiteX0" fmla="*/ 7039429 w 7039429"/>
              <a:gd name="connsiteY0" fmla="*/ 1109051 h 1109051"/>
              <a:gd name="connsiteX1" fmla="*/ 6183086 w 7039429"/>
              <a:gd name="connsiteY1" fmla="*/ 252708 h 1109051"/>
              <a:gd name="connsiteX2" fmla="*/ 3062515 w 7039429"/>
              <a:gd name="connsiteY2" fmla="*/ 1094536 h 1109051"/>
              <a:gd name="connsiteX3" fmla="*/ 1364343 w 7039429"/>
              <a:gd name="connsiteY3" fmla="*/ 5965 h 1109051"/>
              <a:gd name="connsiteX4" fmla="*/ 0 w 7039429"/>
              <a:gd name="connsiteY4" fmla="*/ 630079 h 1109051"/>
              <a:gd name="connsiteX5" fmla="*/ 0 w 7039429"/>
              <a:gd name="connsiteY5" fmla="*/ 630079 h 1109051"/>
              <a:gd name="connsiteX0" fmla="*/ 7039429 w 7039429"/>
              <a:gd name="connsiteY0" fmla="*/ 1109051 h 1109051"/>
              <a:gd name="connsiteX1" fmla="*/ 5776686 w 7039429"/>
              <a:gd name="connsiteY1" fmla="*/ 383337 h 1109051"/>
              <a:gd name="connsiteX2" fmla="*/ 3062515 w 7039429"/>
              <a:gd name="connsiteY2" fmla="*/ 1094536 h 1109051"/>
              <a:gd name="connsiteX3" fmla="*/ 1364343 w 7039429"/>
              <a:gd name="connsiteY3" fmla="*/ 5965 h 1109051"/>
              <a:gd name="connsiteX4" fmla="*/ 0 w 7039429"/>
              <a:gd name="connsiteY4" fmla="*/ 630079 h 1109051"/>
              <a:gd name="connsiteX5" fmla="*/ 0 w 7039429"/>
              <a:gd name="connsiteY5" fmla="*/ 630079 h 1109051"/>
              <a:gd name="connsiteX0" fmla="*/ 7039429 w 7039429"/>
              <a:gd name="connsiteY0" fmla="*/ 1109051 h 1109051"/>
              <a:gd name="connsiteX1" fmla="*/ 5776686 w 7039429"/>
              <a:gd name="connsiteY1" fmla="*/ 383337 h 1109051"/>
              <a:gd name="connsiteX2" fmla="*/ 3062515 w 7039429"/>
              <a:gd name="connsiteY2" fmla="*/ 1094536 h 1109051"/>
              <a:gd name="connsiteX3" fmla="*/ 1364343 w 7039429"/>
              <a:gd name="connsiteY3" fmla="*/ 5965 h 1109051"/>
              <a:gd name="connsiteX4" fmla="*/ 0 w 7039429"/>
              <a:gd name="connsiteY4" fmla="*/ 630079 h 1109051"/>
              <a:gd name="connsiteX5" fmla="*/ 0 w 7039429"/>
              <a:gd name="connsiteY5" fmla="*/ 630079 h 1109051"/>
              <a:gd name="connsiteX0" fmla="*/ 7402286 w 7402286"/>
              <a:gd name="connsiteY0" fmla="*/ 1036479 h 1098214"/>
              <a:gd name="connsiteX1" fmla="*/ 5776686 w 7402286"/>
              <a:gd name="connsiteY1" fmla="*/ 383337 h 1098214"/>
              <a:gd name="connsiteX2" fmla="*/ 3062515 w 7402286"/>
              <a:gd name="connsiteY2" fmla="*/ 1094536 h 1098214"/>
              <a:gd name="connsiteX3" fmla="*/ 1364343 w 7402286"/>
              <a:gd name="connsiteY3" fmla="*/ 5965 h 1098214"/>
              <a:gd name="connsiteX4" fmla="*/ 0 w 7402286"/>
              <a:gd name="connsiteY4" fmla="*/ 630079 h 1098214"/>
              <a:gd name="connsiteX5" fmla="*/ 0 w 7402286"/>
              <a:gd name="connsiteY5" fmla="*/ 630079 h 1098214"/>
              <a:gd name="connsiteX0" fmla="*/ 7402286 w 7402286"/>
              <a:gd name="connsiteY0" fmla="*/ 1036479 h 1095768"/>
              <a:gd name="connsiteX1" fmla="*/ 5762172 w 7402286"/>
              <a:gd name="connsiteY1" fmla="*/ 238194 h 1095768"/>
              <a:gd name="connsiteX2" fmla="*/ 3062515 w 7402286"/>
              <a:gd name="connsiteY2" fmla="*/ 1094536 h 1095768"/>
              <a:gd name="connsiteX3" fmla="*/ 1364343 w 7402286"/>
              <a:gd name="connsiteY3" fmla="*/ 5965 h 1095768"/>
              <a:gd name="connsiteX4" fmla="*/ 0 w 7402286"/>
              <a:gd name="connsiteY4" fmla="*/ 630079 h 1095768"/>
              <a:gd name="connsiteX5" fmla="*/ 0 w 7402286"/>
              <a:gd name="connsiteY5" fmla="*/ 630079 h 1095768"/>
              <a:gd name="connsiteX0" fmla="*/ 7170058 w 7170058"/>
              <a:gd name="connsiteY0" fmla="*/ 1050993 h 1095765"/>
              <a:gd name="connsiteX1" fmla="*/ 5762172 w 7170058"/>
              <a:gd name="connsiteY1" fmla="*/ 238194 h 1095765"/>
              <a:gd name="connsiteX2" fmla="*/ 3062515 w 7170058"/>
              <a:gd name="connsiteY2" fmla="*/ 1094536 h 1095765"/>
              <a:gd name="connsiteX3" fmla="*/ 1364343 w 7170058"/>
              <a:gd name="connsiteY3" fmla="*/ 5965 h 1095765"/>
              <a:gd name="connsiteX4" fmla="*/ 0 w 7170058"/>
              <a:gd name="connsiteY4" fmla="*/ 630079 h 1095765"/>
              <a:gd name="connsiteX5" fmla="*/ 0 w 7170058"/>
              <a:gd name="connsiteY5" fmla="*/ 630079 h 1095765"/>
              <a:gd name="connsiteX0" fmla="*/ 7170058 w 7170058"/>
              <a:gd name="connsiteY0" fmla="*/ 1050993 h 1095765"/>
              <a:gd name="connsiteX1" fmla="*/ 5762172 w 7170058"/>
              <a:gd name="connsiteY1" fmla="*/ 238194 h 1095765"/>
              <a:gd name="connsiteX2" fmla="*/ 2685143 w 7170058"/>
              <a:gd name="connsiteY2" fmla="*/ 1094536 h 1095765"/>
              <a:gd name="connsiteX3" fmla="*/ 1364343 w 7170058"/>
              <a:gd name="connsiteY3" fmla="*/ 5965 h 1095765"/>
              <a:gd name="connsiteX4" fmla="*/ 0 w 7170058"/>
              <a:gd name="connsiteY4" fmla="*/ 630079 h 1095765"/>
              <a:gd name="connsiteX5" fmla="*/ 0 w 7170058"/>
              <a:gd name="connsiteY5" fmla="*/ 630079 h 1095765"/>
              <a:gd name="connsiteX0" fmla="*/ 7170058 w 7170058"/>
              <a:gd name="connsiteY0" fmla="*/ 1050993 h 1094749"/>
              <a:gd name="connsiteX1" fmla="*/ 5428344 w 7170058"/>
              <a:gd name="connsiteY1" fmla="*/ 107565 h 1094749"/>
              <a:gd name="connsiteX2" fmla="*/ 2685143 w 7170058"/>
              <a:gd name="connsiteY2" fmla="*/ 1094536 h 1094749"/>
              <a:gd name="connsiteX3" fmla="*/ 1364343 w 7170058"/>
              <a:gd name="connsiteY3" fmla="*/ 5965 h 1094749"/>
              <a:gd name="connsiteX4" fmla="*/ 0 w 7170058"/>
              <a:gd name="connsiteY4" fmla="*/ 630079 h 1094749"/>
              <a:gd name="connsiteX5" fmla="*/ 0 w 7170058"/>
              <a:gd name="connsiteY5" fmla="*/ 630079 h 1094749"/>
              <a:gd name="connsiteX0" fmla="*/ 7170058 w 7170058"/>
              <a:gd name="connsiteY0" fmla="*/ 1050008 h 1050229"/>
              <a:gd name="connsiteX1" fmla="*/ 5428344 w 7170058"/>
              <a:gd name="connsiteY1" fmla="*/ 106580 h 1050229"/>
              <a:gd name="connsiteX2" fmla="*/ 2830285 w 7170058"/>
              <a:gd name="connsiteY2" fmla="*/ 1050008 h 1050229"/>
              <a:gd name="connsiteX3" fmla="*/ 1364343 w 7170058"/>
              <a:gd name="connsiteY3" fmla="*/ 4980 h 1050229"/>
              <a:gd name="connsiteX4" fmla="*/ 0 w 7170058"/>
              <a:gd name="connsiteY4" fmla="*/ 629094 h 1050229"/>
              <a:gd name="connsiteX5" fmla="*/ 0 w 7170058"/>
              <a:gd name="connsiteY5" fmla="*/ 629094 h 1050229"/>
              <a:gd name="connsiteX0" fmla="*/ 7170058 w 7170058"/>
              <a:gd name="connsiteY0" fmla="*/ 1021182 h 1021295"/>
              <a:gd name="connsiteX1" fmla="*/ 5428344 w 7170058"/>
              <a:gd name="connsiteY1" fmla="*/ 77754 h 1021295"/>
              <a:gd name="connsiteX2" fmla="*/ 2830285 w 7170058"/>
              <a:gd name="connsiteY2" fmla="*/ 1021182 h 1021295"/>
              <a:gd name="connsiteX3" fmla="*/ 1306286 w 7170058"/>
              <a:gd name="connsiteY3" fmla="*/ 5183 h 1021295"/>
              <a:gd name="connsiteX4" fmla="*/ 0 w 7170058"/>
              <a:gd name="connsiteY4" fmla="*/ 600268 h 1021295"/>
              <a:gd name="connsiteX5" fmla="*/ 0 w 7170058"/>
              <a:gd name="connsiteY5" fmla="*/ 600268 h 1021295"/>
              <a:gd name="connsiteX0" fmla="*/ 7170058 w 7170058"/>
              <a:gd name="connsiteY0" fmla="*/ 1349828 h 1352061"/>
              <a:gd name="connsiteX1" fmla="*/ 4804229 w 7170058"/>
              <a:gd name="connsiteY1" fmla="*/ 0 h 1352061"/>
              <a:gd name="connsiteX2" fmla="*/ 2830285 w 7170058"/>
              <a:gd name="connsiteY2" fmla="*/ 1349828 h 1352061"/>
              <a:gd name="connsiteX3" fmla="*/ 1306286 w 7170058"/>
              <a:gd name="connsiteY3" fmla="*/ 333829 h 1352061"/>
              <a:gd name="connsiteX4" fmla="*/ 0 w 7170058"/>
              <a:gd name="connsiteY4" fmla="*/ 928914 h 1352061"/>
              <a:gd name="connsiteX5" fmla="*/ 0 w 7170058"/>
              <a:gd name="connsiteY5" fmla="*/ 928914 h 1352061"/>
              <a:gd name="connsiteX0" fmla="*/ 7170058 w 7170058"/>
              <a:gd name="connsiteY0" fmla="*/ 1352483 h 1352483"/>
              <a:gd name="connsiteX1" fmla="*/ 4804229 w 7170058"/>
              <a:gd name="connsiteY1" fmla="*/ 2655 h 1352483"/>
              <a:gd name="connsiteX2" fmla="*/ 3164113 w 7170058"/>
              <a:gd name="connsiteY2" fmla="*/ 989625 h 1352483"/>
              <a:gd name="connsiteX3" fmla="*/ 1306286 w 7170058"/>
              <a:gd name="connsiteY3" fmla="*/ 336484 h 1352483"/>
              <a:gd name="connsiteX4" fmla="*/ 0 w 7170058"/>
              <a:gd name="connsiteY4" fmla="*/ 931569 h 1352483"/>
              <a:gd name="connsiteX5" fmla="*/ 0 w 7170058"/>
              <a:gd name="connsiteY5" fmla="*/ 931569 h 1352483"/>
              <a:gd name="connsiteX0" fmla="*/ 7300687 w 7300687"/>
              <a:gd name="connsiteY0" fmla="*/ 1323065 h 1323065"/>
              <a:gd name="connsiteX1" fmla="*/ 4804229 w 7300687"/>
              <a:gd name="connsiteY1" fmla="*/ 2266 h 1323065"/>
              <a:gd name="connsiteX2" fmla="*/ 3164113 w 7300687"/>
              <a:gd name="connsiteY2" fmla="*/ 989236 h 1323065"/>
              <a:gd name="connsiteX3" fmla="*/ 1306286 w 7300687"/>
              <a:gd name="connsiteY3" fmla="*/ 336095 h 1323065"/>
              <a:gd name="connsiteX4" fmla="*/ 0 w 7300687"/>
              <a:gd name="connsiteY4" fmla="*/ 931180 h 1323065"/>
              <a:gd name="connsiteX5" fmla="*/ 0 w 7300687"/>
              <a:gd name="connsiteY5" fmla="*/ 931180 h 1323065"/>
              <a:gd name="connsiteX0" fmla="*/ 7300687 w 7300687"/>
              <a:gd name="connsiteY0" fmla="*/ 1323065 h 1346397"/>
              <a:gd name="connsiteX1" fmla="*/ 4804229 w 7300687"/>
              <a:gd name="connsiteY1" fmla="*/ 2266 h 1346397"/>
              <a:gd name="connsiteX2" fmla="*/ 3164113 w 7300687"/>
              <a:gd name="connsiteY2" fmla="*/ 989236 h 1346397"/>
              <a:gd name="connsiteX3" fmla="*/ 1306286 w 7300687"/>
              <a:gd name="connsiteY3" fmla="*/ 336095 h 1346397"/>
              <a:gd name="connsiteX4" fmla="*/ 0 w 7300687"/>
              <a:gd name="connsiteY4" fmla="*/ 931180 h 1346397"/>
              <a:gd name="connsiteX5" fmla="*/ 0 w 7300687"/>
              <a:gd name="connsiteY5" fmla="*/ 931180 h 1346397"/>
              <a:gd name="connsiteX0" fmla="*/ 7300687 w 7300687"/>
              <a:gd name="connsiteY0" fmla="*/ 1453474 h 1475091"/>
              <a:gd name="connsiteX1" fmla="*/ 5094515 w 7300687"/>
              <a:gd name="connsiteY1" fmla="*/ 2047 h 1475091"/>
              <a:gd name="connsiteX2" fmla="*/ 3164113 w 7300687"/>
              <a:gd name="connsiteY2" fmla="*/ 1119645 h 1475091"/>
              <a:gd name="connsiteX3" fmla="*/ 1306286 w 7300687"/>
              <a:gd name="connsiteY3" fmla="*/ 466504 h 1475091"/>
              <a:gd name="connsiteX4" fmla="*/ 0 w 7300687"/>
              <a:gd name="connsiteY4" fmla="*/ 1061589 h 1475091"/>
              <a:gd name="connsiteX5" fmla="*/ 0 w 7300687"/>
              <a:gd name="connsiteY5" fmla="*/ 1061589 h 1475091"/>
              <a:gd name="connsiteX0" fmla="*/ 7300687 w 7300687"/>
              <a:gd name="connsiteY0" fmla="*/ 1381019 h 1403557"/>
              <a:gd name="connsiteX1" fmla="*/ 4934858 w 7300687"/>
              <a:gd name="connsiteY1" fmla="*/ 2164 h 1403557"/>
              <a:gd name="connsiteX2" fmla="*/ 3164113 w 7300687"/>
              <a:gd name="connsiteY2" fmla="*/ 1047190 h 1403557"/>
              <a:gd name="connsiteX3" fmla="*/ 1306286 w 7300687"/>
              <a:gd name="connsiteY3" fmla="*/ 394049 h 1403557"/>
              <a:gd name="connsiteX4" fmla="*/ 0 w 7300687"/>
              <a:gd name="connsiteY4" fmla="*/ 989134 h 1403557"/>
              <a:gd name="connsiteX5" fmla="*/ 0 w 7300687"/>
              <a:gd name="connsiteY5" fmla="*/ 989134 h 1403557"/>
              <a:gd name="connsiteX0" fmla="*/ 11504198 w 11504198"/>
              <a:gd name="connsiteY0" fmla="*/ 1408664 h 1430904"/>
              <a:gd name="connsiteX1" fmla="*/ 4934858 w 11504198"/>
              <a:gd name="connsiteY1" fmla="*/ 2513 h 1430904"/>
              <a:gd name="connsiteX2" fmla="*/ 3164113 w 11504198"/>
              <a:gd name="connsiteY2" fmla="*/ 1047539 h 1430904"/>
              <a:gd name="connsiteX3" fmla="*/ 1306286 w 11504198"/>
              <a:gd name="connsiteY3" fmla="*/ 394398 h 1430904"/>
              <a:gd name="connsiteX4" fmla="*/ 0 w 11504198"/>
              <a:gd name="connsiteY4" fmla="*/ 989483 h 1430904"/>
              <a:gd name="connsiteX5" fmla="*/ 0 w 11504198"/>
              <a:gd name="connsiteY5" fmla="*/ 989483 h 1430904"/>
              <a:gd name="connsiteX0" fmla="*/ 11504198 w 11504198"/>
              <a:gd name="connsiteY0" fmla="*/ 1414278 h 1414278"/>
              <a:gd name="connsiteX1" fmla="*/ 9457030 w 11504198"/>
              <a:gd name="connsiteY1" fmla="*/ 612095 h 1414278"/>
              <a:gd name="connsiteX2" fmla="*/ 4934858 w 11504198"/>
              <a:gd name="connsiteY2" fmla="*/ 8127 h 1414278"/>
              <a:gd name="connsiteX3" fmla="*/ 3164113 w 11504198"/>
              <a:gd name="connsiteY3" fmla="*/ 1053153 h 1414278"/>
              <a:gd name="connsiteX4" fmla="*/ 1306286 w 11504198"/>
              <a:gd name="connsiteY4" fmla="*/ 400012 h 1414278"/>
              <a:gd name="connsiteX5" fmla="*/ 0 w 11504198"/>
              <a:gd name="connsiteY5" fmla="*/ 995097 h 1414278"/>
              <a:gd name="connsiteX6" fmla="*/ 0 w 11504198"/>
              <a:gd name="connsiteY6" fmla="*/ 995097 h 1414278"/>
              <a:gd name="connsiteX0" fmla="*/ 11504198 w 11504198"/>
              <a:gd name="connsiteY0" fmla="*/ 1406390 h 1406390"/>
              <a:gd name="connsiteX1" fmla="*/ 9457030 w 11504198"/>
              <a:gd name="connsiteY1" fmla="*/ 604207 h 1406390"/>
              <a:gd name="connsiteX2" fmla="*/ 7300684 w 11504198"/>
              <a:gd name="connsiteY2" fmla="*/ 945401 h 1406390"/>
              <a:gd name="connsiteX3" fmla="*/ 4934858 w 11504198"/>
              <a:gd name="connsiteY3" fmla="*/ 239 h 1406390"/>
              <a:gd name="connsiteX4" fmla="*/ 3164113 w 11504198"/>
              <a:gd name="connsiteY4" fmla="*/ 1045265 h 1406390"/>
              <a:gd name="connsiteX5" fmla="*/ 1306286 w 11504198"/>
              <a:gd name="connsiteY5" fmla="*/ 392124 h 1406390"/>
              <a:gd name="connsiteX6" fmla="*/ 0 w 11504198"/>
              <a:gd name="connsiteY6" fmla="*/ 987209 h 1406390"/>
              <a:gd name="connsiteX7" fmla="*/ 0 w 11504198"/>
              <a:gd name="connsiteY7" fmla="*/ 987209 h 1406390"/>
              <a:gd name="connsiteX0" fmla="*/ 11504198 w 11504198"/>
              <a:gd name="connsiteY0" fmla="*/ 1351814 h 1351814"/>
              <a:gd name="connsiteX1" fmla="*/ 9457030 w 11504198"/>
              <a:gd name="connsiteY1" fmla="*/ 549631 h 1351814"/>
              <a:gd name="connsiteX2" fmla="*/ 7300684 w 11504198"/>
              <a:gd name="connsiteY2" fmla="*/ 890825 h 1351814"/>
              <a:gd name="connsiteX3" fmla="*/ 5139574 w 11504198"/>
              <a:gd name="connsiteY3" fmla="*/ 254 h 1351814"/>
              <a:gd name="connsiteX4" fmla="*/ 3164113 w 11504198"/>
              <a:gd name="connsiteY4" fmla="*/ 990689 h 1351814"/>
              <a:gd name="connsiteX5" fmla="*/ 1306286 w 11504198"/>
              <a:gd name="connsiteY5" fmla="*/ 337548 h 1351814"/>
              <a:gd name="connsiteX6" fmla="*/ 0 w 11504198"/>
              <a:gd name="connsiteY6" fmla="*/ 932633 h 1351814"/>
              <a:gd name="connsiteX7" fmla="*/ 0 w 11504198"/>
              <a:gd name="connsiteY7" fmla="*/ 932633 h 1351814"/>
              <a:gd name="connsiteX0" fmla="*/ 11504198 w 11504198"/>
              <a:gd name="connsiteY0" fmla="*/ 1351562 h 1351562"/>
              <a:gd name="connsiteX1" fmla="*/ 9457030 w 11504198"/>
              <a:gd name="connsiteY1" fmla="*/ 549379 h 1351562"/>
              <a:gd name="connsiteX2" fmla="*/ 7355275 w 11504198"/>
              <a:gd name="connsiteY2" fmla="*/ 999756 h 1351562"/>
              <a:gd name="connsiteX3" fmla="*/ 5139574 w 11504198"/>
              <a:gd name="connsiteY3" fmla="*/ 2 h 1351562"/>
              <a:gd name="connsiteX4" fmla="*/ 3164113 w 11504198"/>
              <a:gd name="connsiteY4" fmla="*/ 990437 h 1351562"/>
              <a:gd name="connsiteX5" fmla="*/ 1306286 w 11504198"/>
              <a:gd name="connsiteY5" fmla="*/ 337296 h 1351562"/>
              <a:gd name="connsiteX6" fmla="*/ 0 w 11504198"/>
              <a:gd name="connsiteY6" fmla="*/ 932381 h 1351562"/>
              <a:gd name="connsiteX7" fmla="*/ 0 w 11504198"/>
              <a:gd name="connsiteY7" fmla="*/ 932381 h 1351562"/>
              <a:gd name="connsiteX0" fmla="*/ 11504198 w 11504198"/>
              <a:gd name="connsiteY0" fmla="*/ 1351562 h 1351562"/>
              <a:gd name="connsiteX1" fmla="*/ 9593507 w 11504198"/>
              <a:gd name="connsiteY1" fmla="*/ 672209 h 1351562"/>
              <a:gd name="connsiteX2" fmla="*/ 7355275 w 11504198"/>
              <a:gd name="connsiteY2" fmla="*/ 999756 h 1351562"/>
              <a:gd name="connsiteX3" fmla="*/ 5139574 w 11504198"/>
              <a:gd name="connsiteY3" fmla="*/ 2 h 1351562"/>
              <a:gd name="connsiteX4" fmla="*/ 3164113 w 11504198"/>
              <a:gd name="connsiteY4" fmla="*/ 990437 h 1351562"/>
              <a:gd name="connsiteX5" fmla="*/ 1306286 w 11504198"/>
              <a:gd name="connsiteY5" fmla="*/ 337296 h 1351562"/>
              <a:gd name="connsiteX6" fmla="*/ 0 w 11504198"/>
              <a:gd name="connsiteY6" fmla="*/ 932381 h 1351562"/>
              <a:gd name="connsiteX7" fmla="*/ 0 w 11504198"/>
              <a:gd name="connsiteY7" fmla="*/ 932381 h 1351562"/>
              <a:gd name="connsiteX0" fmla="*/ 11504198 w 11504198"/>
              <a:gd name="connsiteY0" fmla="*/ 1351562 h 1389681"/>
              <a:gd name="connsiteX1" fmla="*/ 9593507 w 11504198"/>
              <a:gd name="connsiteY1" fmla="*/ 672209 h 1389681"/>
              <a:gd name="connsiteX2" fmla="*/ 7355275 w 11504198"/>
              <a:gd name="connsiteY2" fmla="*/ 999756 h 1389681"/>
              <a:gd name="connsiteX3" fmla="*/ 5139574 w 11504198"/>
              <a:gd name="connsiteY3" fmla="*/ 2 h 1389681"/>
              <a:gd name="connsiteX4" fmla="*/ 3164113 w 11504198"/>
              <a:gd name="connsiteY4" fmla="*/ 990437 h 1389681"/>
              <a:gd name="connsiteX5" fmla="*/ 1306286 w 11504198"/>
              <a:gd name="connsiteY5" fmla="*/ 337296 h 1389681"/>
              <a:gd name="connsiteX6" fmla="*/ 0 w 11504198"/>
              <a:gd name="connsiteY6" fmla="*/ 932381 h 1389681"/>
              <a:gd name="connsiteX7" fmla="*/ 0 w 11504198"/>
              <a:gd name="connsiteY7" fmla="*/ 932381 h 1389681"/>
              <a:gd name="connsiteX0" fmla="*/ 11504198 w 11504198"/>
              <a:gd name="connsiteY0" fmla="*/ 1351562 h 1389681"/>
              <a:gd name="connsiteX1" fmla="*/ 9593507 w 11504198"/>
              <a:gd name="connsiteY1" fmla="*/ 672209 h 1389681"/>
              <a:gd name="connsiteX2" fmla="*/ 7355275 w 11504198"/>
              <a:gd name="connsiteY2" fmla="*/ 999756 h 1389681"/>
              <a:gd name="connsiteX3" fmla="*/ 5139574 w 11504198"/>
              <a:gd name="connsiteY3" fmla="*/ 2 h 1389681"/>
              <a:gd name="connsiteX4" fmla="*/ 3164113 w 11504198"/>
              <a:gd name="connsiteY4" fmla="*/ 990437 h 1389681"/>
              <a:gd name="connsiteX5" fmla="*/ 1306286 w 11504198"/>
              <a:gd name="connsiteY5" fmla="*/ 337296 h 1389681"/>
              <a:gd name="connsiteX6" fmla="*/ 0 w 11504198"/>
              <a:gd name="connsiteY6" fmla="*/ 932381 h 1389681"/>
              <a:gd name="connsiteX7" fmla="*/ 0 w 11504198"/>
              <a:gd name="connsiteY7" fmla="*/ 932381 h 1389681"/>
              <a:gd name="connsiteX0" fmla="*/ 11504198 w 11504198"/>
              <a:gd name="connsiteY0" fmla="*/ 1351562 h 1389681"/>
              <a:gd name="connsiteX1" fmla="*/ 9593507 w 11504198"/>
              <a:gd name="connsiteY1" fmla="*/ 672209 h 1389681"/>
              <a:gd name="connsiteX2" fmla="*/ 7355275 w 11504198"/>
              <a:gd name="connsiteY2" fmla="*/ 999756 h 1389681"/>
              <a:gd name="connsiteX3" fmla="*/ 5139574 w 11504198"/>
              <a:gd name="connsiteY3" fmla="*/ 2 h 1389681"/>
              <a:gd name="connsiteX4" fmla="*/ 3164113 w 11504198"/>
              <a:gd name="connsiteY4" fmla="*/ 990437 h 1389681"/>
              <a:gd name="connsiteX5" fmla="*/ 1306286 w 11504198"/>
              <a:gd name="connsiteY5" fmla="*/ 337296 h 1389681"/>
              <a:gd name="connsiteX6" fmla="*/ 0 w 11504198"/>
              <a:gd name="connsiteY6" fmla="*/ 932381 h 1389681"/>
              <a:gd name="connsiteX7" fmla="*/ 0 w 11504198"/>
              <a:gd name="connsiteY7" fmla="*/ 932381 h 1389681"/>
              <a:gd name="connsiteX0" fmla="*/ 11504198 w 11504198"/>
              <a:gd name="connsiteY0" fmla="*/ 1351562 h 1387365"/>
              <a:gd name="connsiteX1" fmla="*/ 9593507 w 11504198"/>
              <a:gd name="connsiteY1" fmla="*/ 672209 h 1387365"/>
              <a:gd name="connsiteX2" fmla="*/ 7355275 w 11504198"/>
              <a:gd name="connsiteY2" fmla="*/ 999756 h 1387365"/>
              <a:gd name="connsiteX3" fmla="*/ 5139574 w 11504198"/>
              <a:gd name="connsiteY3" fmla="*/ 2 h 1387365"/>
              <a:gd name="connsiteX4" fmla="*/ 3164113 w 11504198"/>
              <a:gd name="connsiteY4" fmla="*/ 990437 h 1387365"/>
              <a:gd name="connsiteX5" fmla="*/ 1306286 w 11504198"/>
              <a:gd name="connsiteY5" fmla="*/ 337296 h 1387365"/>
              <a:gd name="connsiteX6" fmla="*/ 0 w 11504198"/>
              <a:gd name="connsiteY6" fmla="*/ 932381 h 1387365"/>
              <a:gd name="connsiteX7" fmla="*/ 0 w 11504198"/>
              <a:gd name="connsiteY7" fmla="*/ 932381 h 1387365"/>
              <a:gd name="connsiteX0" fmla="*/ 11504198 w 11504198"/>
              <a:gd name="connsiteY0" fmla="*/ 1351562 h 1390469"/>
              <a:gd name="connsiteX1" fmla="*/ 9661746 w 11504198"/>
              <a:gd name="connsiteY1" fmla="*/ 740448 h 1390469"/>
              <a:gd name="connsiteX2" fmla="*/ 7355275 w 11504198"/>
              <a:gd name="connsiteY2" fmla="*/ 999756 h 1390469"/>
              <a:gd name="connsiteX3" fmla="*/ 5139574 w 11504198"/>
              <a:gd name="connsiteY3" fmla="*/ 2 h 1390469"/>
              <a:gd name="connsiteX4" fmla="*/ 3164113 w 11504198"/>
              <a:gd name="connsiteY4" fmla="*/ 990437 h 1390469"/>
              <a:gd name="connsiteX5" fmla="*/ 1306286 w 11504198"/>
              <a:gd name="connsiteY5" fmla="*/ 337296 h 1390469"/>
              <a:gd name="connsiteX6" fmla="*/ 0 w 11504198"/>
              <a:gd name="connsiteY6" fmla="*/ 932381 h 1390469"/>
              <a:gd name="connsiteX7" fmla="*/ 0 w 11504198"/>
              <a:gd name="connsiteY7" fmla="*/ 932381 h 1390469"/>
              <a:gd name="connsiteX0" fmla="*/ 11504198 w 11504198"/>
              <a:gd name="connsiteY0" fmla="*/ 1352404 h 1391311"/>
              <a:gd name="connsiteX1" fmla="*/ 9661746 w 11504198"/>
              <a:gd name="connsiteY1" fmla="*/ 741290 h 1391311"/>
              <a:gd name="connsiteX2" fmla="*/ 7368923 w 11504198"/>
              <a:gd name="connsiteY2" fmla="*/ 1191667 h 1391311"/>
              <a:gd name="connsiteX3" fmla="*/ 5139574 w 11504198"/>
              <a:gd name="connsiteY3" fmla="*/ 844 h 1391311"/>
              <a:gd name="connsiteX4" fmla="*/ 3164113 w 11504198"/>
              <a:gd name="connsiteY4" fmla="*/ 991279 h 1391311"/>
              <a:gd name="connsiteX5" fmla="*/ 1306286 w 11504198"/>
              <a:gd name="connsiteY5" fmla="*/ 338138 h 1391311"/>
              <a:gd name="connsiteX6" fmla="*/ 0 w 11504198"/>
              <a:gd name="connsiteY6" fmla="*/ 933223 h 1391311"/>
              <a:gd name="connsiteX7" fmla="*/ 0 w 11504198"/>
              <a:gd name="connsiteY7" fmla="*/ 933223 h 1391311"/>
              <a:gd name="connsiteX0" fmla="*/ 11504198 w 11504198"/>
              <a:gd name="connsiteY0" fmla="*/ 1352404 h 1392705"/>
              <a:gd name="connsiteX1" fmla="*/ 9661746 w 11504198"/>
              <a:gd name="connsiteY1" fmla="*/ 768585 h 1392705"/>
              <a:gd name="connsiteX2" fmla="*/ 7368923 w 11504198"/>
              <a:gd name="connsiteY2" fmla="*/ 1191667 h 1392705"/>
              <a:gd name="connsiteX3" fmla="*/ 5139574 w 11504198"/>
              <a:gd name="connsiteY3" fmla="*/ 844 h 1392705"/>
              <a:gd name="connsiteX4" fmla="*/ 3164113 w 11504198"/>
              <a:gd name="connsiteY4" fmla="*/ 991279 h 1392705"/>
              <a:gd name="connsiteX5" fmla="*/ 1306286 w 11504198"/>
              <a:gd name="connsiteY5" fmla="*/ 338138 h 1392705"/>
              <a:gd name="connsiteX6" fmla="*/ 0 w 11504198"/>
              <a:gd name="connsiteY6" fmla="*/ 933223 h 1392705"/>
              <a:gd name="connsiteX7" fmla="*/ 0 w 11504198"/>
              <a:gd name="connsiteY7" fmla="*/ 933223 h 139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04198" h="1392705">
                <a:moveTo>
                  <a:pt x="11504198" y="1352404"/>
                </a:moveTo>
                <a:cubicBezTo>
                  <a:pt x="10696705" y="1553077"/>
                  <a:pt x="10347203" y="948352"/>
                  <a:pt x="9661746" y="768585"/>
                </a:cubicBezTo>
                <a:cubicBezTo>
                  <a:pt x="9143130" y="612142"/>
                  <a:pt x="8122618" y="1292328"/>
                  <a:pt x="7368923" y="1191667"/>
                </a:cubicBezTo>
                <a:cubicBezTo>
                  <a:pt x="6615228" y="1091006"/>
                  <a:pt x="5840376" y="34242"/>
                  <a:pt x="5139574" y="844"/>
                </a:cubicBezTo>
                <a:cubicBezTo>
                  <a:pt x="4438772" y="-32554"/>
                  <a:pt x="3802994" y="935063"/>
                  <a:pt x="3164113" y="991279"/>
                </a:cubicBezTo>
                <a:cubicBezTo>
                  <a:pt x="2525232" y="1047495"/>
                  <a:pt x="1833638" y="347814"/>
                  <a:pt x="1306286" y="338138"/>
                </a:cubicBezTo>
                <a:cubicBezTo>
                  <a:pt x="778934" y="328462"/>
                  <a:pt x="0" y="933223"/>
                  <a:pt x="0" y="933223"/>
                </a:cubicBezTo>
                <a:lnTo>
                  <a:pt x="0" y="933223"/>
                </a:lnTo>
              </a:path>
            </a:pathLst>
          </a:cu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รูปแบบอิสระ: รูปร่าง 7">
            <a:extLst>
              <a:ext uri="{FF2B5EF4-FFF2-40B4-BE49-F238E27FC236}">
                <a16:creationId xmlns:a16="http://schemas.microsoft.com/office/drawing/2014/main" id="{818B4320-0C72-42D2-A866-B4FBD31D8DDF}"/>
              </a:ext>
            </a:extLst>
          </p:cNvPr>
          <p:cNvSpPr/>
          <p:nvPr/>
        </p:nvSpPr>
        <p:spPr>
          <a:xfrm>
            <a:off x="8524267" y="711197"/>
            <a:ext cx="3841906" cy="2714371"/>
          </a:xfrm>
          <a:custGeom>
            <a:avLst/>
            <a:gdLst>
              <a:gd name="connsiteX0" fmla="*/ 4035509 w 4035509"/>
              <a:gd name="connsiteY0" fmla="*/ 3512457 h 3512457"/>
              <a:gd name="connsiteX1" fmla="*/ 3527509 w 4035509"/>
              <a:gd name="connsiteY1" fmla="*/ 3004457 h 3512457"/>
              <a:gd name="connsiteX2" fmla="*/ 2192195 w 4035509"/>
              <a:gd name="connsiteY2" fmla="*/ 3367314 h 3512457"/>
              <a:gd name="connsiteX3" fmla="*/ 1408424 w 4035509"/>
              <a:gd name="connsiteY3" fmla="*/ 2786743 h 3512457"/>
              <a:gd name="connsiteX4" fmla="*/ 87624 w 4035509"/>
              <a:gd name="connsiteY4" fmla="*/ 2975429 h 3512457"/>
              <a:gd name="connsiteX5" fmla="*/ 348881 w 4035509"/>
              <a:gd name="connsiteY5" fmla="*/ 1480457 h 3512457"/>
              <a:gd name="connsiteX6" fmla="*/ 2163167 w 4035509"/>
              <a:gd name="connsiteY6" fmla="*/ 1538514 h 3512457"/>
              <a:gd name="connsiteX7" fmla="*/ 2482481 w 4035509"/>
              <a:gd name="connsiteY7" fmla="*/ 0 h 3512457"/>
              <a:gd name="connsiteX8" fmla="*/ 2482481 w 4035509"/>
              <a:gd name="connsiteY8" fmla="*/ 0 h 3512457"/>
              <a:gd name="connsiteX0" fmla="*/ 4035509 w 4035509"/>
              <a:gd name="connsiteY0" fmla="*/ 3512457 h 3512457"/>
              <a:gd name="connsiteX1" fmla="*/ 3527509 w 4035509"/>
              <a:gd name="connsiteY1" fmla="*/ 3004457 h 3512457"/>
              <a:gd name="connsiteX2" fmla="*/ 2192195 w 4035509"/>
              <a:gd name="connsiteY2" fmla="*/ 3367314 h 3512457"/>
              <a:gd name="connsiteX3" fmla="*/ 1408424 w 4035509"/>
              <a:gd name="connsiteY3" fmla="*/ 2786743 h 3512457"/>
              <a:gd name="connsiteX4" fmla="*/ 87624 w 4035509"/>
              <a:gd name="connsiteY4" fmla="*/ 2975429 h 3512457"/>
              <a:gd name="connsiteX5" fmla="*/ 348881 w 4035509"/>
              <a:gd name="connsiteY5" fmla="*/ 1480457 h 3512457"/>
              <a:gd name="connsiteX6" fmla="*/ 2163167 w 4035509"/>
              <a:gd name="connsiteY6" fmla="*/ 1204685 h 3512457"/>
              <a:gd name="connsiteX7" fmla="*/ 2482481 w 4035509"/>
              <a:gd name="connsiteY7" fmla="*/ 0 h 3512457"/>
              <a:gd name="connsiteX8" fmla="*/ 2482481 w 4035509"/>
              <a:gd name="connsiteY8" fmla="*/ 0 h 3512457"/>
              <a:gd name="connsiteX0" fmla="*/ 3855934 w 3855934"/>
              <a:gd name="connsiteY0" fmla="*/ 3512457 h 3512457"/>
              <a:gd name="connsiteX1" fmla="*/ 3347934 w 3855934"/>
              <a:gd name="connsiteY1" fmla="*/ 3004457 h 3512457"/>
              <a:gd name="connsiteX2" fmla="*/ 2012620 w 3855934"/>
              <a:gd name="connsiteY2" fmla="*/ 3367314 h 3512457"/>
              <a:gd name="connsiteX3" fmla="*/ 1228849 w 3855934"/>
              <a:gd name="connsiteY3" fmla="*/ 2786743 h 3512457"/>
              <a:gd name="connsiteX4" fmla="*/ 198335 w 3855934"/>
              <a:gd name="connsiteY4" fmla="*/ 2801257 h 3512457"/>
              <a:gd name="connsiteX5" fmla="*/ 169306 w 3855934"/>
              <a:gd name="connsiteY5" fmla="*/ 1480457 h 3512457"/>
              <a:gd name="connsiteX6" fmla="*/ 1983592 w 3855934"/>
              <a:gd name="connsiteY6" fmla="*/ 1204685 h 3512457"/>
              <a:gd name="connsiteX7" fmla="*/ 2302906 w 3855934"/>
              <a:gd name="connsiteY7" fmla="*/ 0 h 3512457"/>
              <a:gd name="connsiteX8" fmla="*/ 2302906 w 3855934"/>
              <a:gd name="connsiteY8" fmla="*/ 0 h 3512457"/>
              <a:gd name="connsiteX0" fmla="*/ 3855934 w 3855934"/>
              <a:gd name="connsiteY0" fmla="*/ 3512457 h 3512457"/>
              <a:gd name="connsiteX1" fmla="*/ 3347934 w 3855934"/>
              <a:gd name="connsiteY1" fmla="*/ 3004457 h 3512457"/>
              <a:gd name="connsiteX2" fmla="*/ 2099706 w 3855934"/>
              <a:gd name="connsiteY2" fmla="*/ 3193143 h 3512457"/>
              <a:gd name="connsiteX3" fmla="*/ 1228849 w 3855934"/>
              <a:gd name="connsiteY3" fmla="*/ 2786743 h 3512457"/>
              <a:gd name="connsiteX4" fmla="*/ 198335 w 3855934"/>
              <a:gd name="connsiteY4" fmla="*/ 2801257 h 3512457"/>
              <a:gd name="connsiteX5" fmla="*/ 169306 w 3855934"/>
              <a:gd name="connsiteY5" fmla="*/ 1480457 h 3512457"/>
              <a:gd name="connsiteX6" fmla="*/ 1983592 w 3855934"/>
              <a:gd name="connsiteY6" fmla="*/ 1204685 h 3512457"/>
              <a:gd name="connsiteX7" fmla="*/ 2302906 w 3855934"/>
              <a:gd name="connsiteY7" fmla="*/ 0 h 3512457"/>
              <a:gd name="connsiteX8" fmla="*/ 2302906 w 3855934"/>
              <a:gd name="connsiteY8" fmla="*/ 0 h 3512457"/>
              <a:gd name="connsiteX0" fmla="*/ 3699621 w 3699621"/>
              <a:gd name="connsiteY0" fmla="*/ 3512457 h 3512457"/>
              <a:gd name="connsiteX1" fmla="*/ 3191621 w 3699621"/>
              <a:gd name="connsiteY1" fmla="*/ 3004457 h 3512457"/>
              <a:gd name="connsiteX2" fmla="*/ 1943393 w 3699621"/>
              <a:gd name="connsiteY2" fmla="*/ 3193143 h 3512457"/>
              <a:gd name="connsiteX3" fmla="*/ 1072536 w 3699621"/>
              <a:gd name="connsiteY3" fmla="*/ 2786743 h 3512457"/>
              <a:gd name="connsiteX4" fmla="*/ 42022 w 3699621"/>
              <a:gd name="connsiteY4" fmla="*/ 2801257 h 3512457"/>
              <a:gd name="connsiteX5" fmla="*/ 361336 w 3699621"/>
              <a:gd name="connsiteY5" fmla="*/ 1509486 h 3512457"/>
              <a:gd name="connsiteX6" fmla="*/ 1827279 w 3699621"/>
              <a:gd name="connsiteY6" fmla="*/ 1204685 h 3512457"/>
              <a:gd name="connsiteX7" fmla="*/ 2146593 w 3699621"/>
              <a:gd name="connsiteY7" fmla="*/ 0 h 3512457"/>
              <a:gd name="connsiteX8" fmla="*/ 2146593 w 3699621"/>
              <a:gd name="connsiteY8" fmla="*/ 0 h 3512457"/>
              <a:gd name="connsiteX0" fmla="*/ 3614635 w 3614635"/>
              <a:gd name="connsiteY0" fmla="*/ 3512457 h 3512457"/>
              <a:gd name="connsiteX1" fmla="*/ 3106635 w 3614635"/>
              <a:gd name="connsiteY1" fmla="*/ 3004457 h 3512457"/>
              <a:gd name="connsiteX2" fmla="*/ 1858407 w 3614635"/>
              <a:gd name="connsiteY2" fmla="*/ 3193143 h 3512457"/>
              <a:gd name="connsiteX3" fmla="*/ 987550 w 3614635"/>
              <a:gd name="connsiteY3" fmla="*/ 2786743 h 3512457"/>
              <a:gd name="connsiteX4" fmla="*/ 58636 w 3614635"/>
              <a:gd name="connsiteY4" fmla="*/ 2714172 h 3512457"/>
              <a:gd name="connsiteX5" fmla="*/ 276350 w 3614635"/>
              <a:gd name="connsiteY5" fmla="*/ 1509486 h 3512457"/>
              <a:gd name="connsiteX6" fmla="*/ 1742293 w 3614635"/>
              <a:gd name="connsiteY6" fmla="*/ 1204685 h 3512457"/>
              <a:gd name="connsiteX7" fmla="*/ 2061607 w 3614635"/>
              <a:gd name="connsiteY7" fmla="*/ 0 h 3512457"/>
              <a:gd name="connsiteX8" fmla="*/ 2061607 w 3614635"/>
              <a:gd name="connsiteY8" fmla="*/ 0 h 3512457"/>
              <a:gd name="connsiteX0" fmla="*/ 3598376 w 3598376"/>
              <a:gd name="connsiteY0" fmla="*/ 3512457 h 3512457"/>
              <a:gd name="connsiteX1" fmla="*/ 3090376 w 3598376"/>
              <a:gd name="connsiteY1" fmla="*/ 3004457 h 3512457"/>
              <a:gd name="connsiteX2" fmla="*/ 1842148 w 3598376"/>
              <a:gd name="connsiteY2" fmla="*/ 3193143 h 3512457"/>
              <a:gd name="connsiteX3" fmla="*/ 971291 w 3598376"/>
              <a:gd name="connsiteY3" fmla="*/ 2786743 h 3512457"/>
              <a:gd name="connsiteX4" fmla="*/ 42377 w 3598376"/>
              <a:gd name="connsiteY4" fmla="*/ 2714172 h 3512457"/>
              <a:gd name="connsiteX5" fmla="*/ 318148 w 3598376"/>
              <a:gd name="connsiteY5" fmla="*/ 1625601 h 3512457"/>
              <a:gd name="connsiteX6" fmla="*/ 1726034 w 3598376"/>
              <a:gd name="connsiteY6" fmla="*/ 1204685 h 3512457"/>
              <a:gd name="connsiteX7" fmla="*/ 2045348 w 3598376"/>
              <a:gd name="connsiteY7" fmla="*/ 0 h 3512457"/>
              <a:gd name="connsiteX8" fmla="*/ 2045348 w 3598376"/>
              <a:gd name="connsiteY8" fmla="*/ 0 h 3512457"/>
              <a:gd name="connsiteX0" fmla="*/ 3608494 w 3608494"/>
              <a:gd name="connsiteY0" fmla="*/ 3512457 h 3512457"/>
              <a:gd name="connsiteX1" fmla="*/ 3100494 w 3608494"/>
              <a:gd name="connsiteY1" fmla="*/ 3004457 h 3512457"/>
              <a:gd name="connsiteX2" fmla="*/ 1852266 w 3608494"/>
              <a:gd name="connsiteY2" fmla="*/ 3193143 h 3512457"/>
              <a:gd name="connsiteX3" fmla="*/ 981409 w 3608494"/>
              <a:gd name="connsiteY3" fmla="*/ 2786743 h 3512457"/>
              <a:gd name="connsiteX4" fmla="*/ 52495 w 3608494"/>
              <a:gd name="connsiteY4" fmla="*/ 2714172 h 3512457"/>
              <a:gd name="connsiteX5" fmla="*/ 328266 w 3608494"/>
              <a:gd name="connsiteY5" fmla="*/ 1625601 h 3512457"/>
              <a:gd name="connsiteX6" fmla="*/ 2084495 w 3608494"/>
              <a:gd name="connsiteY6" fmla="*/ 1262742 h 3512457"/>
              <a:gd name="connsiteX7" fmla="*/ 2055466 w 3608494"/>
              <a:gd name="connsiteY7" fmla="*/ 0 h 3512457"/>
              <a:gd name="connsiteX8" fmla="*/ 2055466 w 3608494"/>
              <a:gd name="connsiteY8" fmla="*/ 0 h 3512457"/>
              <a:gd name="connsiteX0" fmla="*/ 3608494 w 3608494"/>
              <a:gd name="connsiteY0" fmla="*/ 3512457 h 3512457"/>
              <a:gd name="connsiteX1" fmla="*/ 3100494 w 3608494"/>
              <a:gd name="connsiteY1" fmla="*/ 3004457 h 3512457"/>
              <a:gd name="connsiteX2" fmla="*/ 1852266 w 3608494"/>
              <a:gd name="connsiteY2" fmla="*/ 3193143 h 3512457"/>
              <a:gd name="connsiteX3" fmla="*/ 981409 w 3608494"/>
              <a:gd name="connsiteY3" fmla="*/ 2786743 h 3512457"/>
              <a:gd name="connsiteX4" fmla="*/ 52495 w 3608494"/>
              <a:gd name="connsiteY4" fmla="*/ 2714172 h 3512457"/>
              <a:gd name="connsiteX5" fmla="*/ 328266 w 3608494"/>
              <a:gd name="connsiteY5" fmla="*/ 1625601 h 3512457"/>
              <a:gd name="connsiteX6" fmla="*/ 2084495 w 3608494"/>
              <a:gd name="connsiteY6" fmla="*/ 1262742 h 3512457"/>
              <a:gd name="connsiteX7" fmla="*/ 2055466 w 3608494"/>
              <a:gd name="connsiteY7" fmla="*/ 0 h 3512457"/>
              <a:gd name="connsiteX8" fmla="*/ 2563466 w 3608494"/>
              <a:gd name="connsiteY8" fmla="*/ 29029 h 3512457"/>
              <a:gd name="connsiteX0" fmla="*/ 3608494 w 3608494"/>
              <a:gd name="connsiteY0" fmla="*/ 3483428 h 3483428"/>
              <a:gd name="connsiteX1" fmla="*/ 3100494 w 3608494"/>
              <a:gd name="connsiteY1" fmla="*/ 2975428 h 3483428"/>
              <a:gd name="connsiteX2" fmla="*/ 1852266 w 3608494"/>
              <a:gd name="connsiteY2" fmla="*/ 3164114 h 3483428"/>
              <a:gd name="connsiteX3" fmla="*/ 981409 w 3608494"/>
              <a:gd name="connsiteY3" fmla="*/ 2757714 h 3483428"/>
              <a:gd name="connsiteX4" fmla="*/ 52495 w 3608494"/>
              <a:gd name="connsiteY4" fmla="*/ 2685143 h 3483428"/>
              <a:gd name="connsiteX5" fmla="*/ 328266 w 3608494"/>
              <a:gd name="connsiteY5" fmla="*/ 1596572 h 3483428"/>
              <a:gd name="connsiteX6" fmla="*/ 2084495 w 3608494"/>
              <a:gd name="connsiteY6" fmla="*/ 1233713 h 3483428"/>
              <a:gd name="connsiteX7" fmla="*/ 2563466 w 3608494"/>
              <a:gd name="connsiteY7" fmla="*/ 0 h 3483428"/>
              <a:gd name="connsiteX0" fmla="*/ 3724608 w 3724608"/>
              <a:gd name="connsiteY0" fmla="*/ 3062514 h 3168354"/>
              <a:gd name="connsiteX1" fmla="*/ 3100494 w 3724608"/>
              <a:gd name="connsiteY1" fmla="*/ 2975428 h 3168354"/>
              <a:gd name="connsiteX2" fmla="*/ 1852266 w 3724608"/>
              <a:gd name="connsiteY2" fmla="*/ 3164114 h 3168354"/>
              <a:gd name="connsiteX3" fmla="*/ 981409 w 3724608"/>
              <a:gd name="connsiteY3" fmla="*/ 2757714 h 3168354"/>
              <a:gd name="connsiteX4" fmla="*/ 52495 w 3724608"/>
              <a:gd name="connsiteY4" fmla="*/ 2685143 h 3168354"/>
              <a:gd name="connsiteX5" fmla="*/ 328266 w 3724608"/>
              <a:gd name="connsiteY5" fmla="*/ 1596572 h 3168354"/>
              <a:gd name="connsiteX6" fmla="*/ 2084495 w 3724608"/>
              <a:gd name="connsiteY6" fmla="*/ 1233713 h 3168354"/>
              <a:gd name="connsiteX7" fmla="*/ 2563466 w 3724608"/>
              <a:gd name="connsiteY7" fmla="*/ 0 h 3168354"/>
              <a:gd name="connsiteX0" fmla="*/ 3724608 w 3724608"/>
              <a:gd name="connsiteY0" fmla="*/ 3062514 h 3164429"/>
              <a:gd name="connsiteX1" fmla="*/ 3013409 w 3724608"/>
              <a:gd name="connsiteY1" fmla="*/ 2685143 h 3164429"/>
              <a:gd name="connsiteX2" fmla="*/ 1852266 w 3724608"/>
              <a:gd name="connsiteY2" fmla="*/ 3164114 h 3164429"/>
              <a:gd name="connsiteX3" fmla="*/ 981409 w 3724608"/>
              <a:gd name="connsiteY3" fmla="*/ 2757714 h 3164429"/>
              <a:gd name="connsiteX4" fmla="*/ 52495 w 3724608"/>
              <a:gd name="connsiteY4" fmla="*/ 2685143 h 3164429"/>
              <a:gd name="connsiteX5" fmla="*/ 328266 w 3724608"/>
              <a:gd name="connsiteY5" fmla="*/ 1596572 h 3164429"/>
              <a:gd name="connsiteX6" fmla="*/ 2084495 w 3724608"/>
              <a:gd name="connsiteY6" fmla="*/ 1233713 h 3164429"/>
              <a:gd name="connsiteX7" fmla="*/ 2563466 w 3724608"/>
              <a:gd name="connsiteY7" fmla="*/ 0 h 3164429"/>
              <a:gd name="connsiteX0" fmla="*/ 3755694 w 3755694"/>
              <a:gd name="connsiteY0" fmla="*/ 3062514 h 3164260"/>
              <a:gd name="connsiteX1" fmla="*/ 3044495 w 3755694"/>
              <a:gd name="connsiteY1" fmla="*/ 2685143 h 3164260"/>
              <a:gd name="connsiteX2" fmla="*/ 1883352 w 3755694"/>
              <a:gd name="connsiteY2" fmla="*/ 3164114 h 3164260"/>
              <a:gd name="connsiteX3" fmla="*/ 1433409 w 3755694"/>
              <a:gd name="connsiteY3" fmla="*/ 2627086 h 3164260"/>
              <a:gd name="connsiteX4" fmla="*/ 83581 w 3755694"/>
              <a:gd name="connsiteY4" fmla="*/ 2685143 h 3164260"/>
              <a:gd name="connsiteX5" fmla="*/ 359352 w 3755694"/>
              <a:gd name="connsiteY5" fmla="*/ 1596572 h 3164260"/>
              <a:gd name="connsiteX6" fmla="*/ 2115581 w 3755694"/>
              <a:gd name="connsiteY6" fmla="*/ 1233713 h 3164260"/>
              <a:gd name="connsiteX7" fmla="*/ 2594552 w 3755694"/>
              <a:gd name="connsiteY7" fmla="*/ 0 h 3164260"/>
              <a:gd name="connsiteX0" fmla="*/ 3622631 w 3622631"/>
              <a:gd name="connsiteY0" fmla="*/ 3062514 h 3164260"/>
              <a:gd name="connsiteX1" fmla="*/ 2911432 w 3622631"/>
              <a:gd name="connsiteY1" fmla="*/ 2685143 h 3164260"/>
              <a:gd name="connsiteX2" fmla="*/ 1750289 w 3622631"/>
              <a:gd name="connsiteY2" fmla="*/ 3164114 h 3164260"/>
              <a:gd name="connsiteX3" fmla="*/ 1300346 w 3622631"/>
              <a:gd name="connsiteY3" fmla="*/ 2627086 h 3164260"/>
              <a:gd name="connsiteX4" fmla="*/ 139204 w 3622631"/>
              <a:gd name="connsiteY4" fmla="*/ 2569028 h 3164260"/>
              <a:gd name="connsiteX5" fmla="*/ 226289 w 3622631"/>
              <a:gd name="connsiteY5" fmla="*/ 1596572 h 3164260"/>
              <a:gd name="connsiteX6" fmla="*/ 1982518 w 3622631"/>
              <a:gd name="connsiteY6" fmla="*/ 1233713 h 3164260"/>
              <a:gd name="connsiteX7" fmla="*/ 2461489 w 3622631"/>
              <a:gd name="connsiteY7" fmla="*/ 0 h 3164260"/>
              <a:gd name="connsiteX0" fmla="*/ 3600867 w 3600867"/>
              <a:gd name="connsiteY0" fmla="*/ 3062514 h 3164260"/>
              <a:gd name="connsiteX1" fmla="*/ 2889668 w 3600867"/>
              <a:gd name="connsiteY1" fmla="*/ 2685143 h 3164260"/>
              <a:gd name="connsiteX2" fmla="*/ 1728525 w 3600867"/>
              <a:gd name="connsiteY2" fmla="*/ 3164114 h 3164260"/>
              <a:gd name="connsiteX3" fmla="*/ 1278582 w 3600867"/>
              <a:gd name="connsiteY3" fmla="*/ 2627086 h 3164260"/>
              <a:gd name="connsiteX4" fmla="*/ 117440 w 3600867"/>
              <a:gd name="connsiteY4" fmla="*/ 2569028 h 3164260"/>
              <a:gd name="connsiteX5" fmla="*/ 248068 w 3600867"/>
              <a:gd name="connsiteY5" fmla="*/ 1640115 h 3164260"/>
              <a:gd name="connsiteX6" fmla="*/ 1960754 w 3600867"/>
              <a:gd name="connsiteY6" fmla="*/ 1233713 h 3164260"/>
              <a:gd name="connsiteX7" fmla="*/ 2439725 w 3600867"/>
              <a:gd name="connsiteY7" fmla="*/ 0 h 3164260"/>
              <a:gd name="connsiteX0" fmla="*/ 3600867 w 3600867"/>
              <a:gd name="connsiteY0" fmla="*/ 3062514 h 3077201"/>
              <a:gd name="connsiteX1" fmla="*/ 2889668 w 3600867"/>
              <a:gd name="connsiteY1" fmla="*/ 2685143 h 3077201"/>
              <a:gd name="connsiteX2" fmla="*/ 1888182 w 3600867"/>
              <a:gd name="connsiteY2" fmla="*/ 3077028 h 3077201"/>
              <a:gd name="connsiteX3" fmla="*/ 1278582 w 3600867"/>
              <a:gd name="connsiteY3" fmla="*/ 2627086 h 3077201"/>
              <a:gd name="connsiteX4" fmla="*/ 117440 w 3600867"/>
              <a:gd name="connsiteY4" fmla="*/ 2569028 h 3077201"/>
              <a:gd name="connsiteX5" fmla="*/ 248068 w 3600867"/>
              <a:gd name="connsiteY5" fmla="*/ 1640115 h 3077201"/>
              <a:gd name="connsiteX6" fmla="*/ 1960754 w 3600867"/>
              <a:gd name="connsiteY6" fmla="*/ 1233713 h 3077201"/>
              <a:gd name="connsiteX7" fmla="*/ 2439725 w 3600867"/>
              <a:gd name="connsiteY7" fmla="*/ 0 h 3077201"/>
              <a:gd name="connsiteX0" fmla="*/ 3662236 w 3662236"/>
              <a:gd name="connsiteY0" fmla="*/ 3062514 h 3077201"/>
              <a:gd name="connsiteX1" fmla="*/ 2951037 w 3662236"/>
              <a:gd name="connsiteY1" fmla="*/ 2685143 h 3077201"/>
              <a:gd name="connsiteX2" fmla="*/ 1949551 w 3662236"/>
              <a:gd name="connsiteY2" fmla="*/ 3077028 h 3077201"/>
              <a:gd name="connsiteX3" fmla="*/ 1339951 w 3662236"/>
              <a:gd name="connsiteY3" fmla="*/ 2627086 h 3077201"/>
              <a:gd name="connsiteX4" fmla="*/ 91723 w 3662236"/>
              <a:gd name="connsiteY4" fmla="*/ 2409371 h 3077201"/>
              <a:gd name="connsiteX5" fmla="*/ 309437 w 3662236"/>
              <a:gd name="connsiteY5" fmla="*/ 1640115 h 3077201"/>
              <a:gd name="connsiteX6" fmla="*/ 2022123 w 3662236"/>
              <a:gd name="connsiteY6" fmla="*/ 1233713 h 3077201"/>
              <a:gd name="connsiteX7" fmla="*/ 2501094 w 3662236"/>
              <a:gd name="connsiteY7" fmla="*/ 0 h 3077201"/>
              <a:gd name="connsiteX0" fmla="*/ 3720578 w 3720578"/>
              <a:gd name="connsiteY0" fmla="*/ 3062514 h 3077201"/>
              <a:gd name="connsiteX1" fmla="*/ 3009379 w 3720578"/>
              <a:gd name="connsiteY1" fmla="*/ 2685143 h 3077201"/>
              <a:gd name="connsiteX2" fmla="*/ 2007893 w 3720578"/>
              <a:gd name="connsiteY2" fmla="*/ 3077028 h 3077201"/>
              <a:gd name="connsiteX3" fmla="*/ 1398293 w 3720578"/>
              <a:gd name="connsiteY3" fmla="*/ 2627086 h 3077201"/>
              <a:gd name="connsiteX4" fmla="*/ 150065 w 3720578"/>
              <a:gd name="connsiteY4" fmla="*/ 2409371 h 3077201"/>
              <a:gd name="connsiteX5" fmla="*/ 237151 w 3720578"/>
              <a:gd name="connsiteY5" fmla="*/ 1436915 h 3077201"/>
              <a:gd name="connsiteX6" fmla="*/ 2080465 w 3720578"/>
              <a:gd name="connsiteY6" fmla="*/ 1233713 h 3077201"/>
              <a:gd name="connsiteX7" fmla="*/ 2559436 w 3720578"/>
              <a:gd name="connsiteY7" fmla="*/ 0 h 3077201"/>
              <a:gd name="connsiteX0" fmla="*/ 3720578 w 3720578"/>
              <a:gd name="connsiteY0" fmla="*/ 3062514 h 3077201"/>
              <a:gd name="connsiteX1" fmla="*/ 3009379 w 3720578"/>
              <a:gd name="connsiteY1" fmla="*/ 2685143 h 3077201"/>
              <a:gd name="connsiteX2" fmla="*/ 2007893 w 3720578"/>
              <a:gd name="connsiteY2" fmla="*/ 3077028 h 3077201"/>
              <a:gd name="connsiteX3" fmla="*/ 1398293 w 3720578"/>
              <a:gd name="connsiteY3" fmla="*/ 2627086 h 3077201"/>
              <a:gd name="connsiteX4" fmla="*/ 150065 w 3720578"/>
              <a:gd name="connsiteY4" fmla="*/ 2452914 h 3077201"/>
              <a:gd name="connsiteX5" fmla="*/ 237151 w 3720578"/>
              <a:gd name="connsiteY5" fmla="*/ 1436915 h 3077201"/>
              <a:gd name="connsiteX6" fmla="*/ 2080465 w 3720578"/>
              <a:gd name="connsiteY6" fmla="*/ 1233713 h 3077201"/>
              <a:gd name="connsiteX7" fmla="*/ 2559436 w 3720578"/>
              <a:gd name="connsiteY7" fmla="*/ 0 h 3077201"/>
              <a:gd name="connsiteX0" fmla="*/ 3667625 w 3667625"/>
              <a:gd name="connsiteY0" fmla="*/ 3062514 h 3077201"/>
              <a:gd name="connsiteX1" fmla="*/ 2956426 w 3667625"/>
              <a:gd name="connsiteY1" fmla="*/ 2685143 h 3077201"/>
              <a:gd name="connsiteX2" fmla="*/ 1954940 w 3667625"/>
              <a:gd name="connsiteY2" fmla="*/ 3077028 h 3077201"/>
              <a:gd name="connsiteX3" fmla="*/ 1345340 w 3667625"/>
              <a:gd name="connsiteY3" fmla="*/ 2627086 h 3077201"/>
              <a:gd name="connsiteX4" fmla="*/ 97112 w 3667625"/>
              <a:gd name="connsiteY4" fmla="*/ 2452914 h 3077201"/>
              <a:gd name="connsiteX5" fmla="*/ 300312 w 3667625"/>
              <a:gd name="connsiteY5" fmla="*/ 1480458 h 3077201"/>
              <a:gd name="connsiteX6" fmla="*/ 2027512 w 3667625"/>
              <a:gd name="connsiteY6" fmla="*/ 1233713 h 3077201"/>
              <a:gd name="connsiteX7" fmla="*/ 2506483 w 3667625"/>
              <a:gd name="connsiteY7" fmla="*/ 0 h 3077201"/>
              <a:gd name="connsiteX0" fmla="*/ 3759160 w 3759160"/>
              <a:gd name="connsiteY0" fmla="*/ 3062514 h 3077201"/>
              <a:gd name="connsiteX1" fmla="*/ 3047961 w 3759160"/>
              <a:gd name="connsiteY1" fmla="*/ 2685143 h 3077201"/>
              <a:gd name="connsiteX2" fmla="*/ 2046475 w 3759160"/>
              <a:gd name="connsiteY2" fmla="*/ 3077028 h 3077201"/>
              <a:gd name="connsiteX3" fmla="*/ 1436875 w 3759160"/>
              <a:gd name="connsiteY3" fmla="*/ 2627086 h 3077201"/>
              <a:gd name="connsiteX4" fmla="*/ 72532 w 3759160"/>
              <a:gd name="connsiteY4" fmla="*/ 2438400 h 3077201"/>
              <a:gd name="connsiteX5" fmla="*/ 391847 w 3759160"/>
              <a:gd name="connsiteY5" fmla="*/ 1480458 h 3077201"/>
              <a:gd name="connsiteX6" fmla="*/ 2119047 w 3759160"/>
              <a:gd name="connsiteY6" fmla="*/ 1233713 h 3077201"/>
              <a:gd name="connsiteX7" fmla="*/ 2598018 w 3759160"/>
              <a:gd name="connsiteY7" fmla="*/ 0 h 3077201"/>
              <a:gd name="connsiteX0" fmla="*/ 3748661 w 3748661"/>
              <a:gd name="connsiteY0" fmla="*/ 3062514 h 3077201"/>
              <a:gd name="connsiteX1" fmla="*/ 3037462 w 3748661"/>
              <a:gd name="connsiteY1" fmla="*/ 2685143 h 3077201"/>
              <a:gd name="connsiteX2" fmla="*/ 2035976 w 3748661"/>
              <a:gd name="connsiteY2" fmla="*/ 3077028 h 3077201"/>
              <a:gd name="connsiteX3" fmla="*/ 1426376 w 3748661"/>
              <a:gd name="connsiteY3" fmla="*/ 2627086 h 3077201"/>
              <a:gd name="connsiteX4" fmla="*/ 62033 w 3748661"/>
              <a:gd name="connsiteY4" fmla="*/ 2438400 h 3077201"/>
              <a:gd name="connsiteX5" fmla="*/ 381348 w 3748661"/>
              <a:gd name="connsiteY5" fmla="*/ 1480458 h 3077201"/>
              <a:gd name="connsiteX6" fmla="*/ 1702148 w 3748661"/>
              <a:gd name="connsiteY6" fmla="*/ 1219199 h 3077201"/>
              <a:gd name="connsiteX7" fmla="*/ 2587519 w 3748661"/>
              <a:gd name="connsiteY7" fmla="*/ 0 h 3077201"/>
              <a:gd name="connsiteX0" fmla="*/ 3748661 w 3748661"/>
              <a:gd name="connsiteY0" fmla="*/ 3048000 h 3062687"/>
              <a:gd name="connsiteX1" fmla="*/ 3037462 w 3748661"/>
              <a:gd name="connsiteY1" fmla="*/ 2670629 h 3062687"/>
              <a:gd name="connsiteX2" fmla="*/ 2035976 w 3748661"/>
              <a:gd name="connsiteY2" fmla="*/ 3062514 h 3062687"/>
              <a:gd name="connsiteX3" fmla="*/ 1426376 w 3748661"/>
              <a:gd name="connsiteY3" fmla="*/ 2612572 h 3062687"/>
              <a:gd name="connsiteX4" fmla="*/ 62033 w 3748661"/>
              <a:gd name="connsiteY4" fmla="*/ 2423886 h 3062687"/>
              <a:gd name="connsiteX5" fmla="*/ 381348 w 3748661"/>
              <a:gd name="connsiteY5" fmla="*/ 1465944 h 3062687"/>
              <a:gd name="connsiteX6" fmla="*/ 1702148 w 3748661"/>
              <a:gd name="connsiteY6" fmla="*/ 1204685 h 3062687"/>
              <a:gd name="connsiteX7" fmla="*/ 1963405 w 3748661"/>
              <a:gd name="connsiteY7" fmla="*/ 0 h 3062687"/>
              <a:gd name="connsiteX0" fmla="*/ 3750715 w 3750715"/>
              <a:gd name="connsiteY0" fmla="*/ 3048000 h 3062687"/>
              <a:gd name="connsiteX1" fmla="*/ 3039516 w 3750715"/>
              <a:gd name="connsiteY1" fmla="*/ 2670629 h 3062687"/>
              <a:gd name="connsiteX2" fmla="*/ 2038030 w 3750715"/>
              <a:gd name="connsiteY2" fmla="*/ 3062514 h 3062687"/>
              <a:gd name="connsiteX3" fmla="*/ 1428430 w 3750715"/>
              <a:gd name="connsiteY3" fmla="*/ 2612572 h 3062687"/>
              <a:gd name="connsiteX4" fmla="*/ 64087 w 3750715"/>
              <a:gd name="connsiteY4" fmla="*/ 2423886 h 3062687"/>
              <a:gd name="connsiteX5" fmla="*/ 383402 w 3750715"/>
              <a:gd name="connsiteY5" fmla="*/ 1465944 h 3062687"/>
              <a:gd name="connsiteX6" fmla="*/ 1791288 w 3750715"/>
              <a:gd name="connsiteY6" fmla="*/ 1016000 h 3062687"/>
              <a:gd name="connsiteX7" fmla="*/ 1965459 w 3750715"/>
              <a:gd name="connsiteY7" fmla="*/ 0 h 3062687"/>
              <a:gd name="connsiteX0" fmla="*/ 3738253 w 3738253"/>
              <a:gd name="connsiteY0" fmla="*/ 3048000 h 3062687"/>
              <a:gd name="connsiteX1" fmla="*/ 3027054 w 3738253"/>
              <a:gd name="connsiteY1" fmla="*/ 2670629 h 3062687"/>
              <a:gd name="connsiteX2" fmla="*/ 2025568 w 3738253"/>
              <a:gd name="connsiteY2" fmla="*/ 3062514 h 3062687"/>
              <a:gd name="connsiteX3" fmla="*/ 1415968 w 3738253"/>
              <a:gd name="connsiteY3" fmla="*/ 2612572 h 3062687"/>
              <a:gd name="connsiteX4" fmla="*/ 66139 w 3738253"/>
              <a:gd name="connsiteY4" fmla="*/ 2510972 h 3062687"/>
              <a:gd name="connsiteX5" fmla="*/ 370940 w 3738253"/>
              <a:gd name="connsiteY5" fmla="*/ 1465944 h 3062687"/>
              <a:gd name="connsiteX6" fmla="*/ 1778826 w 3738253"/>
              <a:gd name="connsiteY6" fmla="*/ 1016000 h 3062687"/>
              <a:gd name="connsiteX7" fmla="*/ 1952997 w 3738253"/>
              <a:gd name="connsiteY7" fmla="*/ 0 h 3062687"/>
              <a:gd name="connsiteX0" fmla="*/ 3802643 w 3802643"/>
              <a:gd name="connsiteY0" fmla="*/ 3048000 h 3062687"/>
              <a:gd name="connsiteX1" fmla="*/ 3091444 w 3802643"/>
              <a:gd name="connsiteY1" fmla="*/ 2670629 h 3062687"/>
              <a:gd name="connsiteX2" fmla="*/ 2089958 w 3802643"/>
              <a:gd name="connsiteY2" fmla="*/ 3062514 h 3062687"/>
              <a:gd name="connsiteX3" fmla="*/ 1480358 w 3802643"/>
              <a:gd name="connsiteY3" fmla="*/ 2612572 h 3062687"/>
              <a:gd name="connsiteX4" fmla="*/ 130529 w 3802643"/>
              <a:gd name="connsiteY4" fmla="*/ 2510972 h 3062687"/>
              <a:gd name="connsiteX5" fmla="*/ 246645 w 3802643"/>
              <a:gd name="connsiteY5" fmla="*/ 1553029 h 3062687"/>
              <a:gd name="connsiteX6" fmla="*/ 1843216 w 3802643"/>
              <a:gd name="connsiteY6" fmla="*/ 1016000 h 3062687"/>
              <a:gd name="connsiteX7" fmla="*/ 2017387 w 3802643"/>
              <a:gd name="connsiteY7" fmla="*/ 0 h 3062687"/>
              <a:gd name="connsiteX0" fmla="*/ 3802643 w 3802643"/>
              <a:gd name="connsiteY0" fmla="*/ 3048000 h 3062687"/>
              <a:gd name="connsiteX1" fmla="*/ 3091444 w 3802643"/>
              <a:gd name="connsiteY1" fmla="*/ 2670629 h 3062687"/>
              <a:gd name="connsiteX2" fmla="*/ 2089958 w 3802643"/>
              <a:gd name="connsiteY2" fmla="*/ 3062514 h 3062687"/>
              <a:gd name="connsiteX3" fmla="*/ 1480358 w 3802643"/>
              <a:gd name="connsiteY3" fmla="*/ 2612572 h 3062687"/>
              <a:gd name="connsiteX4" fmla="*/ 130529 w 3802643"/>
              <a:gd name="connsiteY4" fmla="*/ 2510972 h 3062687"/>
              <a:gd name="connsiteX5" fmla="*/ 246645 w 3802643"/>
              <a:gd name="connsiteY5" fmla="*/ 1553029 h 3062687"/>
              <a:gd name="connsiteX6" fmla="*/ 1843216 w 3802643"/>
              <a:gd name="connsiteY6" fmla="*/ 1016000 h 3062687"/>
              <a:gd name="connsiteX7" fmla="*/ 2017387 w 3802643"/>
              <a:gd name="connsiteY7" fmla="*/ 0 h 3062687"/>
              <a:gd name="connsiteX0" fmla="*/ 3798560 w 3798560"/>
              <a:gd name="connsiteY0" fmla="*/ 3048000 h 3062525"/>
              <a:gd name="connsiteX1" fmla="*/ 3087361 w 3798560"/>
              <a:gd name="connsiteY1" fmla="*/ 2670629 h 3062525"/>
              <a:gd name="connsiteX2" fmla="*/ 2085875 w 3798560"/>
              <a:gd name="connsiteY2" fmla="*/ 3062514 h 3062525"/>
              <a:gd name="connsiteX3" fmla="*/ 1418218 w 3798560"/>
              <a:gd name="connsiteY3" fmla="*/ 2656115 h 3062525"/>
              <a:gd name="connsiteX4" fmla="*/ 126446 w 3798560"/>
              <a:gd name="connsiteY4" fmla="*/ 2510972 h 3062525"/>
              <a:gd name="connsiteX5" fmla="*/ 242562 w 3798560"/>
              <a:gd name="connsiteY5" fmla="*/ 1553029 h 3062525"/>
              <a:gd name="connsiteX6" fmla="*/ 1839133 w 3798560"/>
              <a:gd name="connsiteY6" fmla="*/ 1016000 h 3062525"/>
              <a:gd name="connsiteX7" fmla="*/ 2013304 w 3798560"/>
              <a:gd name="connsiteY7" fmla="*/ 0 h 3062525"/>
              <a:gd name="connsiteX0" fmla="*/ 3885646 w 3885646"/>
              <a:gd name="connsiteY0" fmla="*/ 2757715 h 3062526"/>
              <a:gd name="connsiteX1" fmla="*/ 3087361 w 3885646"/>
              <a:gd name="connsiteY1" fmla="*/ 2670629 h 3062526"/>
              <a:gd name="connsiteX2" fmla="*/ 2085875 w 3885646"/>
              <a:gd name="connsiteY2" fmla="*/ 3062514 h 3062526"/>
              <a:gd name="connsiteX3" fmla="*/ 1418218 w 3885646"/>
              <a:gd name="connsiteY3" fmla="*/ 2656115 h 3062526"/>
              <a:gd name="connsiteX4" fmla="*/ 126446 w 3885646"/>
              <a:gd name="connsiteY4" fmla="*/ 2510972 h 3062526"/>
              <a:gd name="connsiteX5" fmla="*/ 242562 w 3885646"/>
              <a:gd name="connsiteY5" fmla="*/ 1553029 h 3062526"/>
              <a:gd name="connsiteX6" fmla="*/ 1839133 w 3885646"/>
              <a:gd name="connsiteY6" fmla="*/ 1016000 h 3062526"/>
              <a:gd name="connsiteX7" fmla="*/ 2013304 w 3885646"/>
              <a:gd name="connsiteY7" fmla="*/ 0 h 3062526"/>
              <a:gd name="connsiteX0" fmla="*/ 3885646 w 3885646"/>
              <a:gd name="connsiteY0" fmla="*/ 2757715 h 3064823"/>
              <a:gd name="connsiteX1" fmla="*/ 3217990 w 3885646"/>
              <a:gd name="connsiteY1" fmla="*/ 2452915 h 3064823"/>
              <a:gd name="connsiteX2" fmla="*/ 2085875 w 3885646"/>
              <a:gd name="connsiteY2" fmla="*/ 3062514 h 3064823"/>
              <a:gd name="connsiteX3" fmla="*/ 1418218 w 3885646"/>
              <a:gd name="connsiteY3" fmla="*/ 2656115 h 3064823"/>
              <a:gd name="connsiteX4" fmla="*/ 126446 w 3885646"/>
              <a:gd name="connsiteY4" fmla="*/ 2510972 h 3064823"/>
              <a:gd name="connsiteX5" fmla="*/ 242562 w 3885646"/>
              <a:gd name="connsiteY5" fmla="*/ 1553029 h 3064823"/>
              <a:gd name="connsiteX6" fmla="*/ 1839133 w 3885646"/>
              <a:gd name="connsiteY6" fmla="*/ 1016000 h 3064823"/>
              <a:gd name="connsiteX7" fmla="*/ 2013304 w 3885646"/>
              <a:gd name="connsiteY7" fmla="*/ 0 h 3064823"/>
              <a:gd name="connsiteX0" fmla="*/ 3885646 w 3885646"/>
              <a:gd name="connsiteY0" fmla="*/ 2757715 h 3063988"/>
              <a:gd name="connsiteX1" fmla="*/ 3247019 w 3885646"/>
              <a:gd name="connsiteY1" fmla="*/ 2496458 h 3063988"/>
              <a:gd name="connsiteX2" fmla="*/ 2085875 w 3885646"/>
              <a:gd name="connsiteY2" fmla="*/ 3062514 h 3063988"/>
              <a:gd name="connsiteX3" fmla="*/ 1418218 w 3885646"/>
              <a:gd name="connsiteY3" fmla="*/ 2656115 h 3063988"/>
              <a:gd name="connsiteX4" fmla="*/ 126446 w 3885646"/>
              <a:gd name="connsiteY4" fmla="*/ 2510972 h 3063988"/>
              <a:gd name="connsiteX5" fmla="*/ 242562 w 3885646"/>
              <a:gd name="connsiteY5" fmla="*/ 1553029 h 3063988"/>
              <a:gd name="connsiteX6" fmla="*/ 1839133 w 3885646"/>
              <a:gd name="connsiteY6" fmla="*/ 1016000 h 3063988"/>
              <a:gd name="connsiteX7" fmla="*/ 2013304 w 3885646"/>
              <a:gd name="connsiteY7" fmla="*/ 0 h 3063988"/>
              <a:gd name="connsiteX0" fmla="*/ 3885646 w 3885646"/>
              <a:gd name="connsiteY0" fmla="*/ 2757715 h 3063309"/>
              <a:gd name="connsiteX1" fmla="*/ 2085875 w 3885646"/>
              <a:gd name="connsiteY1" fmla="*/ 3062514 h 3063309"/>
              <a:gd name="connsiteX2" fmla="*/ 1418218 w 3885646"/>
              <a:gd name="connsiteY2" fmla="*/ 2656115 h 3063309"/>
              <a:gd name="connsiteX3" fmla="*/ 126446 w 3885646"/>
              <a:gd name="connsiteY3" fmla="*/ 2510972 h 3063309"/>
              <a:gd name="connsiteX4" fmla="*/ 242562 w 3885646"/>
              <a:gd name="connsiteY4" fmla="*/ 1553029 h 3063309"/>
              <a:gd name="connsiteX5" fmla="*/ 1839133 w 3885646"/>
              <a:gd name="connsiteY5" fmla="*/ 1016000 h 3063309"/>
              <a:gd name="connsiteX6" fmla="*/ 2013304 w 3885646"/>
              <a:gd name="connsiteY6" fmla="*/ 0 h 3063309"/>
              <a:gd name="connsiteX0" fmla="*/ 3885646 w 3885646"/>
              <a:gd name="connsiteY0" fmla="*/ 2757715 h 3062740"/>
              <a:gd name="connsiteX1" fmla="*/ 2085875 w 3885646"/>
              <a:gd name="connsiteY1" fmla="*/ 3062514 h 3062740"/>
              <a:gd name="connsiteX2" fmla="*/ 1418218 w 3885646"/>
              <a:gd name="connsiteY2" fmla="*/ 2656115 h 3062740"/>
              <a:gd name="connsiteX3" fmla="*/ 126446 w 3885646"/>
              <a:gd name="connsiteY3" fmla="*/ 2510972 h 3062740"/>
              <a:gd name="connsiteX4" fmla="*/ 242562 w 3885646"/>
              <a:gd name="connsiteY4" fmla="*/ 1553029 h 3062740"/>
              <a:gd name="connsiteX5" fmla="*/ 1839133 w 3885646"/>
              <a:gd name="connsiteY5" fmla="*/ 1016000 h 3062740"/>
              <a:gd name="connsiteX6" fmla="*/ 2013304 w 3885646"/>
              <a:gd name="connsiteY6" fmla="*/ 0 h 3062740"/>
              <a:gd name="connsiteX0" fmla="*/ 3885646 w 3885646"/>
              <a:gd name="connsiteY0" fmla="*/ 2757715 h 2961167"/>
              <a:gd name="connsiteX1" fmla="*/ 2289075 w 3885646"/>
              <a:gd name="connsiteY1" fmla="*/ 2960914 h 2961167"/>
              <a:gd name="connsiteX2" fmla="*/ 1418218 w 3885646"/>
              <a:gd name="connsiteY2" fmla="*/ 2656115 h 2961167"/>
              <a:gd name="connsiteX3" fmla="*/ 126446 w 3885646"/>
              <a:gd name="connsiteY3" fmla="*/ 2510972 h 2961167"/>
              <a:gd name="connsiteX4" fmla="*/ 242562 w 3885646"/>
              <a:gd name="connsiteY4" fmla="*/ 1553029 h 2961167"/>
              <a:gd name="connsiteX5" fmla="*/ 1839133 w 3885646"/>
              <a:gd name="connsiteY5" fmla="*/ 1016000 h 2961167"/>
              <a:gd name="connsiteX6" fmla="*/ 2013304 w 3885646"/>
              <a:gd name="connsiteY6" fmla="*/ 0 h 2961167"/>
              <a:gd name="connsiteX0" fmla="*/ 3887685 w 3887685"/>
              <a:gd name="connsiteY0" fmla="*/ 2757715 h 2962512"/>
              <a:gd name="connsiteX1" fmla="*/ 2291114 w 3887685"/>
              <a:gd name="connsiteY1" fmla="*/ 2960914 h 2962512"/>
              <a:gd name="connsiteX2" fmla="*/ 1449285 w 3887685"/>
              <a:gd name="connsiteY2" fmla="*/ 2496458 h 2962512"/>
              <a:gd name="connsiteX3" fmla="*/ 128485 w 3887685"/>
              <a:gd name="connsiteY3" fmla="*/ 2510972 h 2962512"/>
              <a:gd name="connsiteX4" fmla="*/ 244601 w 3887685"/>
              <a:gd name="connsiteY4" fmla="*/ 1553029 h 2962512"/>
              <a:gd name="connsiteX5" fmla="*/ 1841172 w 3887685"/>
              <a:gd name="connsiteY5" fmla="*/ 1016000 h 2962512"/>
              <a:gd name="connsiteX6" fmla="*/ 2015343 w 3887685"/>
              <a:gd name="connsiteY6" fmla="*/ 0 h 2962512"/>
              <a:gd name="connsiteX0" fmla="*/ 3887685 w 3887685"/>
              <a:gd name="connsiteY0" fmla="*/ 2757715 h 2757715"/>
              <a:gd name="connsiteX1" fmla="*/ 2305629 w 3887685"/>
              <a:gd name="connsiteY1" fmla="*/ 2728685 h 2757715"/>
              <a:gd name="connsiteX2" fmla="*/ 1449285 w 3887685"/>
              <a:gd name="connsiteY2" fmla="*/ 2496458 h 2757715"/>
              <a:gd name="connsiteX3" fmla="*/ 128485 w 3887685"/>
              <a:gd name="connsiteY3" fmla="*/ 2510972 h 2757715"/>
              <a:gd name="connsiteX4" fmla="*/ 244601 w 3887685"/>
              <a:gd name="connsiteY4" fmla="*/ 1553029 h 2757715"/>
              <a:gd name="connsiteX5" fmla="*/ 1841172 w 3887685"/>
              <a:gd name="connsiteY5" fmla="*/ 1016000 h 2757715"/>
              <a:gd name="connsiteX6" fmla="*/ 2015343 w 3887685"/>
              <a:gd name="connsiteY6" fmla="*/ 0 h 2757715"/>
              <a:gd name="connsiteX0" fmla="*/ 3887685 w 3887685"/>
              <a:gd name="connsiteY0" fmla="*/ 2583544 h 2728885"/>
              <a:gd name="connsiteX1" fmla="*/ 2305629 w 3887685"/>
              <a:gd name="connsiteY1" fmla="*/ 2728685 h 2728885"/>
              <a:gd name="connsiteX2" fmla="*/ 1449285 w 3887685"/>
              <a:gd name="connsiteY2" fmla="*/ 2496458 h 2728885"/>
              <a:gd name="connsiteX3" fmla="*/ 128485 w 3887685"/>
              <a:gd name="connsiteY3" fmla="*/ 2510972 h 2728885"/>
              <a:gd name="connsiteX4" fmla="*/ 244601 w 3887685"/>
              <a:gd name="connsiteY4" fmla="*/ 1553029 h 2728885"/>
              <a:gd name="connsiteX5" fmla="*/ 1841172 w 3887685"/>
              <a:gd name="connsiteY5" fmla="*/ 1016000 h 2728885"/>
              <a:gd name="connsiteX6" fmla="*/ 2015343 w 3887685"/>
              <a:gd name="connsiteY6" fmla="*/ 0 h 2728885"/>
              <a:gd name="connsiteX0" fmla="*/ 3887685 w 3887685"/>
              <a:gd name="connsiteY0" fmla="*/ 2496458 h 2728685"/>
              <a:gd name="connsiteX1" fmla="*/ 2305629 w 3887685"/>
              <a:gd name="connsiteY1" fmla="*/ 2728685 h 2728685"/>
              <a:gd name="connsiteX2" fmla="*/ 1449285 w 3887685"/>
              <a:gd name="connsiteY2" fmla="*/ 2496458 h 2728685"/>
              <a:gd name="connsiteX3" fmla="*/ 128485 w 3887685"/>
              <a:gd name="connsiteY3" fmla="*/ 2510972 h 2728685"/>
              <a:gd name="connsiteX4" fmla="*/ 244601 w 3887685"/>
              <a:gd name="connsiteY4" fmla="*/ 1553029 h 2728685"/>
              <a:gd name="connsiteX5" fmla="*/ 1841172 w 3887685"/>
              <a:gd name="connsiteY5" fmla="*/ 1016000 h 2728685"/>
              <a:gd name="connsiteX6" fmla="*/ 2015343 w 3887685"/>
              <a:gd name="connsiteY6" fmla="*/ 0 h 2728685"/>
              <a:gd name="connsiteX0" fmla="*/ 3887685 w 3887685"/>
              <a:gd name="connsiteY0" fmla="*/ 2496458 h 2728685"/>
              <a:gd name="connsiteX1" fmla="*/ 2305629 w 3887685"/>
              <a:gd name="connsiteY1" fmla="*/ 2728685 h 2728685"/>
              <a:gd name="connsiteX2" fmla="*/ 1449285 w 3887685"/>
              <a:gd name="connsiteY2" fmla="*/ 2496458 h 2728685"/>
              <a:gd name="connsiteX3" fmla="*/ 128485 w 3887685"/>
              <a:gd name="connsiteY3" fmla="*/ 2510972 h 2728685"/>
              <a:gd name="connsiteX4" fmla="*/ 244601 w 3887685"/>
              <a:gd name="connsiteY4" fmla="*/ 1553029 h 2728685"/>
              <a:gd name="connsiteX5" fmla="*/ 1841172 w 3887685"/>
              <a:gd name="connsiteY5" fmla="*/ 1016000 h 2728685"/>
              <a:gd name="connsiteX6" fmla="*/ 2015343 w 3887685"/>
              <a:gd name="connsiteY6" fmla="*/ 0 h 2728685"/>
              <a:gd name="connsiteX0" fmla="*/ 3890752 w 3890752"/>
              <a:gd name="connsiteY0" fmla="*/ 2496458 h 2729543"/>
              <a:gd name="connsiteX1" fmla="*/ 2308696 w 3890752"/>
              <a:gd name="connsiteY1" fmla="*/ 2728685 h 2729543"/>
              <a:gd name="connsiteX2" fmla="*/ 1495895 w 3890752"/>
              <a:gd name="connsiteY2" fmla="*/ 2322287 h 2729543"/>
              <a:gd name="connsiteX3" fmla="*/ 131552 w 3890752"/>
              <a:gd name="connsiteY3" fmla="*/ 2510972 h 2729543"/>
              <a:gd name="connsiteX4" fmla="*/ 247668 w 3890752"/>
              <a:gd name="connsiteY4" fmla="*/ 1553029 h 2729543"/>
              <a:gd name="connsiteX5" fmla="*/ 1844239 w 3890752"/>
              <a:gd name="connsiteY5" fmla="*/ 1016000 h 2729543"/>
              <a:gd name="connsiteX6" fmla="*/ 2018410 w 3890752"/>
              <a:gd name="connsiteY6" fmla="*/ 0 h 2729543"/>
              <a:gd name="connsiteX0" fmla="*/ 3759260 w 3759260"/>
              <a:gd name="connsiteY0" fmla="*/ 2496458 h 2729543"/>
              <a:gd name="connsiteX1" fmla="*/ 2177204 w 3759260"/>
              <a:gd name="connsiteY1" fmla="*/ 2728685 h 2729543"/>
              <a:gd name="connsiteX2" fmla="*/ 1364403 w 3759260"/>
              <a:gd name="connsiteY2" fmla="*/ 2322287 h 2729543"/>
              <a:gd name="connsiteX3" fmla="*/ 261317 w 3759260"/>
              <a:gd name="connsiteY3" fmla="*/ 2452915 h 2729543"/>
              <a:gd name="connsiteX4" fmla="*/ 116176 w 3759260"/>
              <a:gd name="connsiteY4" fmla="*/ 1553029 h 2729543"/>
              <a:gd name="connsiteX5" fmla="*/ 1712747 w 3759260"/>
              <a:gd name="connsiteY5" fmla="*/ 1016000 h 2729543"/>
              <a:gd name="connsiteX6" fmla="*/ 1886918 w 3759260"/>
              <a:gd name="connsiteY6" fmla="*/ 0 h 2729543"/>
              <a:gd name="connsiteX0" fmla="*/ 3862794 w 3862794"/>
              <a:gd name="connsiteY0" fmla="*/ 2496458 h 2729543"/>
              <a:gd name="connsiteX1" fmla="*/ 2280738 w 3862794"/>
              <a:gd name="connsiteY1" fmla="*/ 2728685 h 2729543"/>
              <a:gd name="connsiteX2" fmla="*/ 1467937 w 3862794"/>
              <a:gd name="connsiteY2" fmla="*/ 2322287 h 2729543"/>
              <a:gd name="connsiteX3" fmla="*/ 147137 w 3862794"/>
              <a:gd name="connsiteY3" fmla="*/ 2467430 h 2729543"/>
              <a:gd name="connsiteX4" fmla="*/ 219710 w 3862794"/>
              <a:gd name="connsiteY4" fmla="*/ 1553029 h 2729543"/>
              <a:gd name="connsiteX5" fmla="*/ 1816281 w 3862794"/>
              <a:gd name="connsiteY5" fmla="*/ 1016000 h 2729543"/>
              <a:gd name="connsiteX6" fmla="*/ 1990452 w 3862794"/>
              <a:gd name="connsiteY6" fmla="*/ 0 h 2729543"/>
              <a:gd name="connsiteX0" fmla="*/ 3841906 w 3841906"/>
              <a:gd name="connsiteY0" fmla="*/ 2496458 h 2729543"/>
              <a:gd name="connsiteX1" fmla="*/ 2259850 w 3841906"/>
              <a:gd name="connsiteY1" fmla="*/ 2728685 h 2729543"/>
              <a:gd name="connsiteX2" fmla="*/ 1447049 w 3841906"/>
              <a:gd name="connsiteY2" fmla="*/ 2322287 h 2729543"/>
              <a:gd name="connsiteX3" fmla="*/ 126249 w 3841906"/>
              <a:gd name="connsiteY3" fmla="*/ 2467430 h 2729543"/>
              <a:gd name="connsiteX4" fmla="*/ 242364 w 3841906"/>
              <a:gd name="connsiteY4" fmla="*/ 1509486 h 2729543"/>
              <a:gd name="connsiteX5" fmla="*/ 1795393 w 3841906"/>
              <a:gd name="connsiteY5" fmla="*/ 1016000 h 2729543"/>
              <a:gd name="connsiteX6" fmla="*/ 1969564 w 3841906"/>
              <a:gd name="connsiteY6" fmla="*/ 0 h 2729543"/>
              <a:gd name="connsiteX0" fmla="*/ 3841906 w 3841906"/>
              <a:gd name="connsiteY0" fmla="*/ 2496458 h 2715046"/>
              <a:gd name="connsiteX1" fmla="*/ 2317907 w 3841906"/>
              <a:gd name="connsiteY1" fmla="*/ 2714171 h 2715046"/>
              <a:gd name="connsiteX2" fmla="*/ 1447049 w 3841906"/>
              <a:gd name="connsiteY2" fmla="*/ 2322287 h 2715046"/>
              <a:gd name="connsiteX3" fmla="*/ 126249 w 3841906"/>
              <a:gd name="connsiteY3" fmla="*/ 2467430 h 2715046"/>
              <a:gd name="connsiteX4" fmla="*/ 242364 w 3841906"/>
              <a:gd name="connsiteY4" fmla="*/ 1509486 h 2715046"/>
              <a:gd name="connsiteX5" fmla="*/ 1795393 w 3841906"/>
              <a:gd name="connsiteY5" fmla="*/ 1016000 h 2715046"/>
              <a:gd name="connsiteX6" fmla="*/ 1969564 w 3841906"/>
              <a:gd name="connsiteY6" fmla="*/ 0 h 2715046"/>
              <a:gd name="connsiteX0" fmla="*/ 3841906 w 3841906"/>
              <a:gd name="connsiteY0" fmla="*/ 2409373 h 2714371"/>
              <a:gd name="connsiteX1" fmla="*/ 2317907 w 3841906"/>
              <a:gd name="connsiteY1" fmla="*/ 2714171 h 2714371"/>
              <a:gd name="connsiteX2" fmla="*/ 1447049 w 3841906"/>
              <a:gd name="connsiteY2" fmla="*/ 2322287 h 2714371"/>
              <a:gd name="connsiteX3" fmla="*/ 126249 w 3841906"/>
              <a:gd name="connsiteY3" fmla="*/ 2467430 h 2714371"/>
              <a:gd name="connsiteX4" fmla="*/ 242364 w 3841906"/>
              <a:gd name="connsiteY4" fmla="*/ 1509486 h 2714371"/>
              <a:gd name="connsiteX5" fmla="*/ 1795393 w 3841906"/>
              <a:gd name="connsiteY5" fmla="*/ 1016000 h 2714371"/>
              <a:gd name="connsiteX6" fmla="*/ 1969564 w 3841906"/>
              <a:gd name="connsiteY6" fmla="*/ 0 h 2714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1906" h="2714371">
                <a:moveTo>
                  <a:pt x="3841906" y="2409373"/>
                </a:moveTo>
                <a:cubicBezTo>
                  <a:pt x="3365354" y="1950358"/>
                  <a:pt x="2717050" y="2728685"/>
                  <a:pt x="2317907" y="2714171"/>
                </a:cubicBezTo>
                <a:cubicBezTo>
                  <a:pt x="1918764" y="2699657"/>
                  <a:pt x="1812325" y="2363411"/>
                  <a:pt x="1447049" y="2322287"/>
                </a:cubicBezTo>
                <a:cubicBezTo>
                  <a:pt x="1081773" y="2281164"/>
                  <a:pt x="327030" y="2602897"/>
                  <a:pt x="126249" y="2467430"/>
                </a:cubicBezTo>
                <a:cubicBezTo>
                  <a:pt x="-74532" y="2331963"/>
                  <a:pt x="-35827" y="1751391"/>
                  <a:pt x="242364" y="1509486"/>
                </a:cubicBezTo>
                <a:cubicBezTo>
                  <a:pt x="520555" y="1267581"/>
                  <a:pt x="1507526" y="1267581"/>
                  <a:pt x="1795393" y="1016000"/>
                </a:cubicBezTo>
                <a:cubicBezTo>
                  <a:pt x="2083260" y="764419"/>
                  <a:pt x="1869779" y="257024"/>
                  <a:pt x="1969564" y="0"/>
                </a:cubicBezTo>
              </a:path>
            </a:pathLst>
          </a:cu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1" name="รูปแบบอิสระ: รูปร่าง 40">
            <a:extLst>
              <a:ext uri="{FF2B5EF4-FFF2-40B4-BE49-F238E27FC236}">
                <a16:creationId xmlns:a16="http://schemas.microsoft.com/office/drawing/2014/main" id="{DBCC97C2-1F37-4FA6-BB3D-4C0B8B3A4F46}"/>
              </a:ext>
            </a:extLst>
          </p:cNvPr>
          <p:cNvSpPr/>
          <p:nvPr/>
        </p:nvSpPr>
        <p:spPr>
          <a:xfrm>
            <a:off x="3594344" y="595086"/>
            <a:ext cx="8771829" cy="3077046"/>
          </a:xfrm>
          <a:custGeom>
            <a:avLst/>
            <a:gdLst>
              <a:gd name="connsiteX0" fmla="*/ 8577943 w 8577943"/>
              <a:gd name="connsiteY0" fmla="*/ 3599543 h 3599543"/>
              <a:gd name="connsiteX1" fmla="*/ 8040914 w 8577943"/>
              <a:gd name="connsiteY1" fmla="*/ 3106057 h 3599543"/>
              <a:gd name="connsiteX2" fmla="*/ 6821714 w 8577943"/>
              <a:gd name="connsiteY2" fmla="*/ 3468914 h 3599543"/>
              <a:gd name="connsiteX3" fmla="*/ 6241143 w 8577943"/>
              <a:gd name="connsiteY3" fmla="*/ 2931886 h 3599543"/>
              <a:gd name="connsiteX4" fmla="*/ 4702628 w 8577943"/>
              <a:gd name="connsiteY4" fmla="*/ 2902857 h 3599543"/>
              <a:gd name="connsiteX5" fmla="*/ 4499428 w 8577943"/>
              <a:gd name="connsiteY5" fmla="*/ 2467429 h 3599543"/>
              <a:gd name="connsiteX6" fmla="*/ 4775200 w 8577943"/>
              <a:gd name="connsiteY6" fmla="*/ 1349829 h 3599543"/>
              <a:gd name="connsiteX7" fmla="*/ 3294743 w 8577943"/>
              <a:gd name="connsiteY7" fmla="*/ 348343 h 3599543"/>
              <a:gd name="connsiteX8" fmla="*/ 2235200 w 8577943"/>
              <a:gd name="connsiteY8" fmla="*/ 1277257 h 3599543"/>
              <a:gd name="connsiteX9" fmla="*/ 1741714 w 8577943"/>
              <a:gd name="connsiteY9" fmla="*/ 1103086 h 3599543"/>
              <a:gd name="connsiteX10" fmla="*/ 1146628 w 8577943"/>
              <a:gd name="connsiteY10" fmla="*/ 1422400 h 3599543"/>
              <a:gd name="connsiteX11" fmla="*/ 0 w 8577943"/>
              <a:gd name="connsiteY11" fmla="*/ 0 h 3599543"/>
              <a:gd name="connsiteX12" fmla="*/ 0 w 8577943"/>
              <a:gd name="connsiteY12" fmla="*/ 0 h 3599543"/>
              <a:gd name="connsiteX0" fmla="*/ 8577943 w 8577943"/>
              <a:gd name="connsiteY0" fmla="*/ 3599543 h 3599543"/>
              <a:gd name="connsiteX1" fmla="*/ 8040914 w 8577943"/>
              <a:gd name="connsiteY1" fmla="*/ 3106057 h 3599543"/>
              <a:gd name="connsiteX2" fmla="*/ 6821714 w 8577943"/>
              <a:gd name="connsiteY2" fmla="*/ 3468914 h 3599543"/>
              <a:gd name="connsiteX3" fmla="*/ 6241143 w 8577943"/>
              <a:gd name="connsiteY3" fmla="*/ 2931886 h 3599543"/>
              <a:gd name="connsiteX4" fmla="*/ 4702628 w 8577943"/>
              <a:gd name="connsiteY4" fmla="*/ 2902857 h 3599543"/>
              <a:gd name="connsiteX5" fmla="*/ 4499428 w 8577943"/>
              <a:gd name="connsiteY5" fmla="*/ 2467429 h 3599543"/>
              <a:gd name="connsiteX6" fmla="*/ 4775200 w 8577943"/>
              <a:gd name="connsiteY6" fmla="*/ 1349829 h 3599543"/>
              <a:gd name="connsiteX7" fmla="*/ 3294743 w 8577943"/>
              <a:gd name="connsiteY7" fmla="*/ 348343 h 3599543"/>
              <a:gd name="connsiteX8" fmla="*/ 2235200 w 8577943"/>
              <a:gd name="connsiteY8" fmla="*/ 1277257 h 3599543"/>
              <a:gd name="connsiteX9" fmla="*/ 1741714 w 8577943"/>
              <a:gd name="connsiteY9" fmla="*/ 1103086 h 3599543"/>
              <a:gd name="connsiteX10" fmla="*/ 986971 w 8577943"/>
              <a:gd name="connsiteY10" fmla="*/ 1204686 h 3599543"/>
              <a:gd name="connsiteX11" fmla="*/ 0 w 8577943"/>
              <a:gd name="connsiteY11" fmla="*/ 0 h 3599543"/>
              <a:gd name="connsiteX12" fmla="*/ 0 w 8577943"/>
              <a:gd name="connsiteY12" fmla="*/ 0 h 3599543"/>
              <a:gd name="connsiteX0" fmla="*/ 8577943 w 8577943"/>
              <a:gd name="connsiteY0" fmla="*/ 3599543 h 3599543"/>
              <a:gd name="connsiteX1" fmla="*/ 8040914 w 8577943"/>
              <a:gd name="connsiteY1" fmla="*/ 3106057 h 3599543"/>
              <a:gd name="connsiteX2" fmla="*/ 6821714 w 8577943"/>
              <a:gd name="connsiteY2" fmla="*/ 3468914 h 3599543"/>
              <a:gd name="connsiteX3" fmla="*/ 6241143 w 8577943"/>
              <a:gd name="connsiteY3" fmla="*/ 2931886 h 3599543"/>
              <a:gd name="connsiteX4" fmla="*/ 4702628 w 8577943"/>
              <a:gd name="connsiteY4" fmla="*/ 2902857 h 3599543"/>
              <a:gd name="connsiteX5" fmla="*/ 4499428 w 8577943"/>
              <a:gd name="connsiteY5" fmla="*/ 2467429 h 3599543"/>
              <a:gd name="connsiteX6" fmla="*/ 4775200 w 8577943"/>
              <a:gd name="connsiteY6" fmla="*/ 1349829 h 3599543"/>
              <a:gd name="connsiteX7" fmla="*/ 3294743 w 8577943"/>
              <a:gd name="connsiteY7" fmla="*/ 348343 h 3599543"/>
              <a:gd name="connsiteX8" fmla="*/ 2235200 w 8577943"/>
              <a:gd name="connsiteY8" fmla="*/ 1277257 h 3599543"/>
              <a:gd name="connsiteX9" fmla="*/ 1712685 w 8577943"/>
              <a:gd name="connsiteY9" fmla="*/ 1103086 h 3599543"/>
              <a:gd name="connsiteX10" fmla="*/ 986971 w 8577943"/>
              <a:gd name="connsiteY10" fmla="*/ 1204686 h 3599543"/>
              <a:gd name="connsiteX11" fmla="*/ 0 w 8577943"/>
              <a:gd name="connsiteY11" fmla="*/ 0 h 3599543"/>
              <a:gd name="connsiteX12" fmla="*/ 0 w 8577943"/>
              <a:gd name="connsiteY12" fmla="*/ 0 h 3599543"/>
              <a:gd name="connsiteX0" fmla="*/ 8577943 w 8577943"/>
              <a:gd name="connsiteY0" fmla="*/ 3599543 h 3599543"/>
              <a:gd name="connsiteX1" fmla="*/ 8040914 w 8577943"/>
              <a:gd name="connsiteY1" fmla="*/ 3106057 h 3599543"/>
              <a:gd name="connsiteX2" fmla="*/ 6821714 w 8577943"/>
              <a:gd name="connsiteY2" fmla="*/ 3468914 h 3599543"/>
              <a:gd name="connsiteX3" fmla="*/ 6241143 w 8577943"/>
              <a:gd name="connsiteY3" fmla="*/ 2931886 h 3599543"/>
              <a:gd name="connsiteX4" fmla="*/ 4702628 w 8577943"/>
              <a:gd name="connsiteY4" fmla="*/ 2902857 h 3599543"/>
              <a:gd name="connsiteX5" fmla="*/ 4499428 w 8577943"/>
              <a:gd name="connsiteY5" fmla="*/ 2467429 h 3599543"/>
              <a:gd name="connsiteX6" fmla="*/ 4775200 w 8577943"/>
              <a:gd name="connsiteY6" fmla="*/ 1349829 h 3599543"/>
              <a:gd name="connsiteX7" fmla="*/ 3294743 w 8577943"/>
              <a:gd name="connsiteY7" fmla="*/ 348343 h 3599543"/>
              <a:gd name="connsiteX8" fmla="*/ 2249714 w 8577943"/>
              <a:gd name="connsiteY8" fmla="*/ 1103085 h 3599543"/>
              <a:gd name="connsiteX9" fmla="*/ 1712685 w 8577943"/>
              <a:gd name="connsiteY9" fmla="*/ 1103086 h 3599543"/>
              <a:gd name="connsiteX10" fmla="*/ 986971 w 8577943"/>
              <a:gd name="connsiteY10" fmla="*/ 1204686 h 3599543"/>
              <a:gd name="connsiteX11" fmla="*/ 0 w 8577943"/>
              <a:gd name="connsiteY11" fmla="*/ 0 h 3599543"/>
              <a:gd name="connsiteX12" fmla="*/ 0 w 8577943"/>
              <a:gd name="connsiteY12" fmla="*/ 0 h 3599543"/>
              <a:gd name="connsiteX0" fmla="*/ 8577943 w 8577943"/>
              <a:gd name="connsiteY0" fmla="*/ 3599543 h 3599543"/>
              <a:gd name="connsiteX1" fmla="*/ 8040914 w 8577943"/>
              <a:gd name="connsiteY1" fmla="*/ 3106057 h 3599543"/>
              <a:gd name="connsiteX2" fmla="*/ 6821714 w 8577943"/>
              <a:gd name="connsiteY2" fmla="*/ 3468914 h 3599543"/>
              <a:gd name="connsiteX3" fmla="*/ 6241143 w 8577943"/>
              <a:gd name="connsiteY3" fmla="*/ 2931886 h 3599543"/>
              <a:gd name="connsiteX4" fmla="*/ 4702628 w 8577943"/>
              <a:gd name="connsiteY4" fmla="*/ 2902857 h 3599543"/>
              <a:gd name="connsiteX5" fmla="*/ 4499428 w 8577943"/>
              <a:gd name="connsiteY5" fmla="*/ 2467429 h 3599543"/>
              <a:gd name="connsiteX6" fmla="*/ 4775200 w 8577943"/>
              <a:gd name="connsiteY6" fmla="*/ 1349829 h 3599543"/>
              <a:gd name="connsiteX7" fmla="*/ 3033486 w 8577943"/>
              <a:gd name="connsiteY7" fmla="*/ 464457 h 3599543"/>
              <a:gd name="connsiteX8" fmla="*/ 2249714 w 8577943"/>
              <a:gd name="connsiteY8" fmla="*/ 1103085 h 3599543"/>
              <a:gd name="connsiteX9" fmla="*/ 1712685 w 8577943"/>
              <a:gd name="connsiteY9" fmla="*/ 1103086 h 3599543"/>
              <a:gd name="connsiteX10" fmla="*/ 986971 w 8577943"/>
              <a:gd name="connsiteY10" fmla="*/ 1204686 h 3599543"/>
              <a:gd name="connsiteX11" fmla="*/ 0 w 8577943"/>
              <a:gd name="connsiteY11" fmla="*/ 0 h 3599543"/>
              <a:gd name="connsiteX12" fmla="*/ 0 w 8577943"/>
              <a:gd name="connsiteY12" fmla="*/ 0 h 3599543"/>
              <a:gd name="connsiteX0" fmla="*/ 8577943 w 8577943"/>
              <a:gd name="connsiteY0" fmla="*/ 3599543 h 3599543"/>
              <a:gd name="connsiteX1" fmla="*/ 8040914 w 8577943"/>
              <a:gd name="connsiteY1" fmla="*/ 3106057 h 3599543"/>
              <a:gd name="connsiteX2" fmla="*/ 6821714 w 8577943"/>
              <a:gd name="connsiteY2" fmla="*/ 3468914 h 3599543"/>
              <a:gd name="connsiteX3" fmla="*/ 6241143 w 8577943"/>
              <a:gd name="connsiteY3" fmla="*/ 2931886 h 3599543"/>
              <a:gd name="connsiteX4" fmla="*/ 4702628 w 8577943"/>
              <a:gd name="connsiteY4" fmla="*/ 2902857 h 3599543"/>
              <a:gd name="connsiteX5" fmla="*/ 4499428 w 8577943"/>
              <a:gd name="connsiteY5" fmla="*/ 2467429 h 3599543"/>
              <a:gd name="connsiteX6" fmla="*/ 4775200 w 8577943"/>
              <a:gd name="connsiteY6" fmla="*/ 1349829 h 3599543"/>
              <a:gd name="connsiteX7" fmla="*/ 3091543 w 8577943"/>
              <a:gd name="connsiteY7" fmla="*/ 449942 h 3599543"/>
              <a:gd name="connsiteX8" fmla="*/ 2249714 w 8577943"/>
              <a:gd name="connsiteY8" fmla="*/ 1103085 h 3599543"/>
              <a:gd name="connsiteX9" fmla="*/ 1712685 w 8577943"/>
              <a:gd name="connsiteY9" fmla="*/ 1103086 h 3599543"/>
              <a:gd name="connsiteX10" fmla="*/ 986971 w 8577943"/>
              <a:gd name="connsiteY10" fmla="*/ 1204686 h 3599543"/>
              <a:gd name="connsiteX11" fmla="*/ 0 w 8577943"/>
              <a:gd name="connsiteY11" fmla="*/ 0 h 3599543"/>
              <a:gd name="connsiteX12" fmla="*/ 0 w 8577943"/>
              <a:gd name="connsiteY12" fmla="*/ 0 h 3599543"/>
              <a:gd name="connsiteX0" fmla="*/ 8577943 w 8577943"/>
              <a:gd name="connsiteY0" fmla="*/ 3599543 h 3599543"/>
              <a:gd name="connsiteX1" fmla="*/ 8040914 w 8577943"/>
              <a:gd name="connsiteY1" fmla="*/ 3106057 h 3599543"/>
              <a:gd name="connsiteX2" fmla="*/ 6821714 w 8577943"/>
              <a:gd name="connsiteY2" fmla="*/ 3468914 h 3599543"/>
              <a:gd name="connsiteX3" fmla="*/ 6241143 w 8577943"/>
              <a:gd name="connsiteY3" fmla="*/ 2931886 h 3599543"/>
              <a:gd name="connsiteX4" fmla="*/ 4702628 w 8577943"/>
              <a:gd name="connsiteY4" fmla="*/ 2902857 h 3599543"/>
              <a:gd name="connsiteX5" fmla="*/ 4499428 w 8577943"/>
              <a:gd name="connsiteY5" fmla="*/ 2467429 h 3599543"/>
              <a:gd name="connsiteX6" fmla="*/ 4688114 w 8577943"/>
              <a:gd name="connsiteY6" fmla="*/ 1074057 h 3599543"/>
              <a:gd name="connsiteX7" fmla="*/ 3091543 w 8577943"/>
              <a:gd name="connsiteY7" fmla="*/ 449942 h 3599543"/>
              <a:gd name="connsiteX8" fmla="*/ 2249714 w 8577943"/>
              <a:gd name="connsiteY8" fmla="*/ 1103085 h 3599543"/>
              <a:gd name="connsiteX9" fmla="*/ 1712685 w 8577943"/>
              <a:gd name="connsiteY9" fmla="*/ 1103086 h 3599543"/>
              <a:gd name="connsiteX10" fmla="*/ 986971 w 8577943"/>
              <a:gd name="connsiteY10" fmla="*/ 1204686 h 3599543"/>
              <a:gd name="connsiteX11" fmla="*/ 0 w 8577943"/>
              <a:gd name="connsiteY11" fmla="*/ 0 h 3599543"/>
              <a:gd name="connsiteX12" fmla="*/ 0 w 8577943"/>
              <a:gd name="connsiteY12" fmla="*/ 0 h 3599543"/>
              <a:gd name="connsiteX0" fmla="*/ 8577943 w 8577943"/>
              <a:gd name="connsiteY0" fmla="*/ 3599543 h 3599543"/>
              <a:gd name="connsiteX1" fmla="*/ 8040914 w 8577943"/>
              <a:gd name="connsiteY1" fmla="*/ 3106057 h 3599543"/>
              <a:gd name="connsiteX2" fmla="*/ 6821714 w 8577943"/>
              <a:gd name="connsiteY2" fmla="*/ 3468914 h 3599543"/>
              <a:gd name="connsiteX3" fmla="*/ 6241143 w 8577943"/>
              <a:gd name="connsiteY3" fmla="*/ 2931886 h 3599543"/>
              <a:gd name="connsiteX4" fmla="*/ 5225142 w 8577943"/>
              <a:gd name="connsiteY4" fmla="*/ 2888343 h 3599543"/>
              <a:gd name="connsiteX5" fmla="*/ 4499428 w 8577943"/>
              <a:gd name="connsiteY5" fmla="*/ 2467429 h 3599543"/>
              <a:gd name="connsiteX6" fmla="*/ 4688114 w 8577943"/>
              <a:gd name="connsiteY6" fmla="*/ 1074057 h 3599543"/>
              <a:gd name="connsiteX7" fmla="*/ 3091543 w 8577943"/>
              <a:gd name="connsiteY7" fmla="*/ 449942 h 3599543"/>
              <a:gd name="connsiteX8" fmla="*/ 2249714 w 8577943"/>
              <a:gd name="connsiteY8" fmla="*/ 1103085 h 3599543"/>
              <a:gd name="connsiteX9" fmla="*/ 1712685 w 8577943"/>
              <a:gd name="connsiteY9" fmla="*/ 1103086 h 3599543"/>
              <a:gd name="connsiteX10" fmla="*/ 986971 w 8577943"/>
              <a:gd name="connsiteY10" fmla="*/ 1204686 h 3599543"/>
              <a:gd name="connsiteX11" fmla="*/ 0 w 8577943"/>
              <a:gd name="connsiteY11" fmla="*/ 0 h 3599543"/>
              <a:gd name="connsiteX12" fmla="*/ 0 w 8577943"/>
              <a:gd name="connsiteY12" fmla="*/ 0 h 3599543"/>
              <a:gd name="connsiteX0" fmla="*/ 8577943 w 8577943"/>
              <a:gd name="connsiteY0" fmla="*/ 3599543 h 3599543"/>
              <a:gd name="connsiteX1" fmla="*/ 8040914 w 8577943"/>
              <a:gd name="connsiteY1" fmla="*/ 3106057 h 3599543"/>
              <a:gd name="connsiteX2" fmla="*/ 6923314 w 8577943"/>
              <a:gd name="connsiteY2" fmla="*/ 3367314 h 3599543"/>
              <a:gd name="connsiteX3" fmla="*/ 6241143 w 8577943"/>
              <a:gd name="connsiteY3" fmla="*/ 2931886 h 3599543"/>
              <a:gd name="connsiteX4" fmla="*/ 5225142 w 8577943"/>
              <a:gd name="connsiteY4" fmla="*/ 2888343 h 3599543"/>
              <a:gd name="connsiteX5" fmla="*/ 4499428 w 8577943"/>
              <a:gd name="connsiteY5" fmla="*/ 2467429 h 3599543"/>
              <a:gd name="connsiteX6" fmla="*/ 4688114 w 8577943"/>
              <a:gd name="connsiteY6" fmla="*/ 1074057 h 3599543"/>
              <a:gd name="connsiteX7" fmla="*/ 3091543 w 8577943"/>
              <a:gd name="connsiteY7" fmla="*/ 449942 h 3599543"/>
              <a:gd name="connsiteX8" fmla="*/ 2249714 w 8577943"/>
              <a:gd name="connsiteY8" fmla="*/ 1103085 h 3599543"/>
              <a:gd name="connsiteX9" fmla="*/ 1712685 w 8577943"/>
              <a:gd name="connsiteY9" fmla="*/ 1103086 h 3599543"/>
              <a:gd name="connsiteX10" fmla="*/ 986971 w 8577943"/>
              <a:gd name="connsiteY10" fmla="*/ 1204686 h 3599543"/>
              <a:gd name="connsiteX11" fmla="*/ 0 w 8577943"/>
              <a:gd name="connsiteY11" fmla="*/ 0 h 3599543"/>
              <a:gd name="connsiteX12" fmla="*/ 0 w 8577943"/>
              <a:gd name="connsiteY12" fmla="*/ 0 h 3599543"/>
              <a:gd name="connsiteX0" fmla="*/ 8577943 w 8577943"/>
              <a:gd name="connsiteY0" fmla="*/ 3396343 h 3396343"/>
              <a:gd name="connsiteX1" fmla="*/ 8040914 w 8577943"/>
              <a:gd name="connsiteY1" fmla="*/ 3106057 h 3396343"/>
              <a:gd name="connsiteX2" fmla="*/ 6923314 w 8577943"/>
              <a:gd name="connsiteY2" fmla="*/ 3367314 h 3396343"/>
              <a:gd name="connsiteX3" fmla="*/ 6241143 w 8577943"/>
              <a:gd name="connsiteY3" fmla="*/ 2931886 h 3396343"/>
              <a:gd name="connsiteX4" fmla="*/ 5225142 w 8577943"/>
              <a:gd name="connsiteY4" fmla="*/ 2888343 h 3396343"/>
              <a:gd name="connsiteX5" fmla="*/ 4499428 w 8577943"/>
              <a:gd name="connsiteY5" fmla="*/ 2467429 h 3396343"/>
              <a:gd name="connsiteX6" fmla="*/ 4688114 w 8577943"/>
              <a:gd name="connsiteY6" fmla="*/ 1074057 h 3396343"/>
              <a:gd name="connsiteX7" fmla="*/ 3091543 w 8577943"/>
              <a:gd name="connsiteY7" fmla="*/ 449942 h 3396343"/>
              <a:gd name="connsiteX8" fmla="*/ 2249714 w 8577943"/>
              <a:gd name="connsiteY8" fmla="*/ 1103085 h 3396343"/>
              <a:gd name="connsiteX9" fmla="*/ 1712685 w 8577943"/>
              <a:gd name="connsiteY9" fmla="*/ 1103086 h 3396343"/>
              <a:gd name="connsiteX10" fmla="*/ 986971 w 8577943"/>
              <a:gd name="connsiteY10" fmla="*/ 1204686 h 3396343"/>
              <a:gd name="connsiteX11" fmla="*/ 0 w 8577943"/>
              <a:gd name="connsiteY11" fmla="*/ 0 h 3396343"/>
              <a:gd name="connsiteX12" fmla="*/ 0 w 8577943"/>
              <a:gd name="connsiteY12" fmla="*/ 0 h 3396343"/>
              <a:gd name="connsiteX0" fmla="*/ 8577943 w 8577943"/>
              <a:gd name="connsiteY0" fmla="*/ 3396343 h 3396343"/>
              <a:gd name="connsiteX1" fmla="*/ 7968343 w 8577943"/>
              <a:gd name="connsiteY1" fmla="*/ 2960914 h 3396343"/>
              <a:gd name="connsiteX2" fmla="*/ 6923314 w 8577943"/>
              <a:gd name="connsiteY2" fmla="*/ 3367314 h 3396343"/>
              <a:gd name="connsiteX3" fmla="*/ 6241143 w 8577943"/>
              <a:gd name="connsiteY3" fmla="*/ 2931886 h 3396343"/>
              <a:gd name="connsiteX4" fmla="*/ 5225142 w 8577943"/>
              <a:gd name="connsiteY4" fmla="*/ 2888343 h 3396343"/>
              <a:gd name="connsiteX5" fmla="*/ 4499428 w 8577943"/>
              <a:gd name="connsiteY5" fmla="*/ 2467429 h 3396343"/>
              <a:gd name="connsiteX6" fmla="*/ 4688114 w 8577943"/>
              <a:gd name="connsiteY6" fmla="*/ 1074057 h 3396343"/>
              <a:gd name="connsiteX7" fmla="*/ 3091543 w 8577943"/>
              <a:gd name="connsiteY7" fmla="*/ 449942 h 3396343"/>
              <a:gd name="connsiteX8" fmla="*/ 2249714 w 8577943"/>
              <a:gd name="connsiteY8" fmla="*/ 1103085 h 3396343"/>
              <a:gd name="connsiteX9" fmla="*/ 1712685 w 8577943"/>
              <a:gd name="connsiteY9" fmla="*/ 1103086 h 3396343"/>
              <a:gd name="connsiteX10" fmla="*/ 986971 w 8577943"/>
              <a:gd name="connsiteY10" fmla="*/ 1204686 h 3396343"/>
              <a:gd name="connsiteX11" fmla="*/ 0 w 8577943"/>
              <a:gd name="connsiteY11" fmla="*/ 0 h 3396343"/>
              <a:gd name="connsiteX12" fmla="*/ 0 w 8577943"/>
              <a:gd name="connsiteY12" fmla="*/ 0 h 3396343"/>
              <a:gd name="connsiteX0" fmla="*/ 8577943 w 8577943"/>
              <a:gd name="connsiteY0" fmla="*/ 3396343 h 3396343"/>
              <a:gd name="connsiteX1" fmla="*/ 7968343 w 8577943"/>
              <a:gd name="connsiteY1" fmla="*/ 2960914 h 3396343"/>
              <a:gd name="connsiteX2" fmla="*/ 6966857 w 8577943"/>
              <a:gd name="connsiteY2" fmla="*/ 3352800 h 3396343"/>
              <a:gd name="connsiteX3" fmla="*/ 6241143 w 8577943"/>
              <a:gd name="connsiteY3" fmla="*/ 2931886 h 3396343"/>
              <a:gd name="connsiteX4" fmla="*/ 5225142 w 8577943"/>
              <a:gd name="connsiteY4" fmla="*/ 2888343 h 3396343"/>
              <a:gd name="connsiteX5" fmla="*/ 4499428 w 8577943"/>
              <a:gd name="connsiteY5" fmla="*/ 2467429 h 3396343"/>
              <a:gd name="connsiteX6" fmla="*/ 4688114 w 8577943"/>
              <a:gd name="connsiteY6" fmla="*/ 1074057 h 3396343"/>
              <a:gd name="connsiteX7" fmla="*/ 3091543 w 8577943"/>
              <a:gd name="connsiteY7" fmla="*/ 449942 h 3396343"/>
              <a:gd name="connsiteX8" fmla="*/ 2249714 w 8577943"/>
              <a:gd name="connsiteY8" fmla="*/ 1103085 h 3396343"/>
              <a:gd name="connsiteX9" fmla="*/ 1712685 w 8577943"/>
              <a:gd name="connsiteY9" fmla="*/ 1103086 h 3396343"/>
              <a:gd name="connsiteX10" fmla="*/ 986971 w 8577943"/>
              <a:gd name="connsiteY10" fmla="*/ 1204686 h 3396343"/>
              <a:gd name="connsiteX11" fmla="*/ 0 w 8577943"/>
              <a:gd name="connsiteY11" fmla="*/ 0 h 3396343"/>
              <a:gd name="connsiteX12" fmla="*/ 0 w 8577943"/>
              <a:gd name="connsiteY12" fmla="*/ 0 h 3396343"/>
              <a:gd name="connsiteX0" fmla="*/ 8577943 w 8577943"/>
              <a:gd name="connsiteY0" fmla="*/ 3396343 h 3396343"/>
              <a:gd name="connsiteX1" fmla="*/ 7968343 w 8577943"/>
              <a:gd name="connsiteY1" fmla="*/ 2960914 h 3396343"/>
              <a:gd name="connsiteX2" fmla="*/ 6966857 w 8577943"/>
              <a:gd name="connsiteY2" fmla="*/ 3352800 h 3396343"/>
              <a:gd name="connsiteX3" fmla="*/ 6241143 w 8577943"/>
              <a:gd name="connsiteY3" fmla="*/ 2931886 h 3396343"/>
              <a:gd name="connsiteX4" fmla="*/ 5225142 w 8577943"/>
              <a:gd name="connsiteY4" fmla="*/ 2888343 h 3396343"/>
              <a:gd name="connsiteX5" fmla="*/ 4499428 w 8577943"/>
              <a:gd name="connsiteY5" fmla="*/ 2467429 h 3396343"/>
              <a:gd name="connsiteX6" fmla="*/ 4688114 w 8577943"/>
              <a:gd name="connsiteY6" fmla="*/ 1074057 h 3396343"/>
              <a:gd name="connsiteX7" fmla="*/ 3091543 w 8577943"/>
              <a:gd name="connsiteY7" fmla="*/ 449942 h 3396343"/>
              <a:gd name="connsiteX8" fmla="*/ 2249714 w 8577943"/>
              <a:gd name="connsiteY8" fmla="*/ 1103085 h 3396343"/>
              <a:gd name="connsiteX9" fmla="*/ 1712685 w 8577943"/>
              <a:gd name="connsiteY9" fmla="*/ 1103086 h 3396343"/>
              <a:gd name="connsiteX10" fmla="*/ 986971 w 8577943"/>
              <a:gd name="connsiteY10" fmla="*/ 1204686 h 3396343"/>
              <a:gd name="connsiteX11" fmla="*/ 0 w 8577943"/>
              <a:gd name="connsiteY11" fmla="*/ 0 h 3396343"/>
              <a:gd name="connsiteX12" fmla="*/ 0 w 8577943"/>
              <a:gd name="connsiteY12" fmla="*/ 0 h 3396343"/>
              <a:gd name="connsiteX0" fmla="*/ 8577943 w 8577943"/>
              <a:gd name="connsiteY0" fmla="*/ 3468915 h 3468915"/>
              <a:gd name="connsiteX1" fmla="*/ 7968343 w 8577943"/>
              <a:gd name="connsiteY1" fmla="*/ 3033486 h 3468915"/>
              <a:gd name="connsiteX2" fmla="*/ 6966857 w 8577943"/>
              <a:gd name="connsiteY2" fmla="*/ 3425372 h 3468915"/>
              <a:gd name="connsiteX3" fmla="*/ 6241143 w 8577943"/>
              <a:gd name="connsiteY3" fmla="*/ 3004458 h 3468915"/>
              <a:gd name="connsiteX4" fmla="*/ 5225142 w 8577943"/>
              <a:gd name="connsiteY4" fmla="*/ 2960915 h 3468915"/>
              <a:gd name="connsiteX5" fmla="*/ 4499428 w 8577943"/>
              <a:gd name="connsiteY5" fmla="*/ 2540001 h 3468915"/>
              <a:gd name="connsiteX6" fmla="*/ 4688114 w 8577943"/>
              <a:gd name="connsiteY6" fmla="*/ 1146629 h 3468915"/>
              <a:gd name="connsiteX7" fmla="*/ 3091543 w 8577943"/>
              <a:gd name="connsiteY7" fmla="*/ 522514 h 3468915"/>
              <a:gd name="connsiteX8" fmla="*/ 2249714 w 8577943"/>
              <a:gd name="connsiteY8" fmla="*/ 1175657 h 3468915"/>
              <a:gd name="connsiteX9" fmla="*/ 1712685 w 8577943"/>
              <a:gd name="connsiteY9" fmla="*/ 1175658 h 3468915"/>
              <a:gd name="connsiteX10" fmla="*/ 986971 w 8577943"/>
              <a:gd name="connsiteY10" fmla="*/ 1277258 h 3468915"/>
              <a:gd name="connsiteX11" fmla="*/ 0 w 8577943"/>
              <a:gd name="connsiteY11" fmla="*/ 72572 h 3468915"/>
              <a:gd name="connsiteX12" fmla="*/ 101600 w 8577943"/>
              <a:gd name="connsiteY12" fmla="*/ 0 h 3468915"/>
              <a:gd name="connsiteX0" fmla="*/ 8476343 w 8476343"/>
              <a:gd name="connsiteY0" fmla="*/ 3468915 h 3468915"/>
              <a:gd name="connsiteX1" fmla="*/ 7866743 w 8476343"/>
              <a:gd name="connsiteY1" fmla="*/ 3033486 h 3468915"/>
              <a:gd name="connsiteX2" fmla="*/ 6865257 w 8476343"/>
              <a:gd name="connsiteY2" fmla="*/ 3425372 h 3468915"/>
              <a:gd name="connsiteX3" fmla="*/ 6139543 w 8476343"/>
              <a:gd name="connsiteY3" fmla="*/ 3004458 h 3468915"/>
              <a:gd name="connsiteX4" fmla="*/ 5123542 w 8476343"/>
              <a:gd name="connsiteY4" fmla="*/ 2960915 h 3468915"/>
              <a:gd name="connsiteX5" fmla="*/ 4397828 w 8476343"/>
              <a:gd name="connsiteY5" fmla="*/ 2540001 h 3468915"/>
              <a:gd name="connsiteX6" fmla="*/ 4586514 w 8476343"/>
              <a:gd name="connsiteY6" fmla="*/ 1146629 h 3468915"/>
              <a:gd name="connsiteX7" fmla="*/ 2989943 w 8476343"/>
              <a:gd name="connsiteY7" fmla="*/ 522514 h 3468915"/>
              <a:gd name="connsiteX8" fmla="*/ 2148114 w 8476343"/>
              <a:gd name="connsiteY8" fmla="*/ 1175657 h 3468915"/>
              <a:gd name="connsiteX9" fmla="*/ 1611085 w 8476343"/>
              <a:gd name="connsiteY9" fmla="*/ 1175658 h 3468915"/>
              <a:gd name="connsiteX10" fmla="*/ 885371 w 8476343"/>
              <a:gd name="connsiteY10" fmla="*/ 1277258 h 3468915"/>
              <a:gd name="connsiteX11" fmla="*/ 0 w 8476343"/>
              <a:gd name="connsiteY11" fmla="*/ 0 h 3468915"/>
              <a:gd name="connsiteX0" fmla="*/ 8476343 w 8476343"/>
              <a:gd name="connsiteY0" fmla="*/ 3468915 h 3468915"/>
              <a:gd name="connsiteX1" fmla="*/ 7866743 w 8476343"/>
              <a:gd name="connsiteY1" fmla="*/ 3033486 h 3468915"/>
              <a:gd name="connsiteX2" fmla="*/ 6865257 w 8476343"/>
              <a:gd name="connsiteY2" fmla="*/ 3425372 h 3468915"/>
              <a:gd name="connsiteX3" fmla="*/ 6139543 w 8476343"/>
              <a:gd name="connsiteY3" fmla="*/ 3004458 h 3468915"/>
              <a:gd name="connsiteX4" fmla="*/ 5123542 w 8476343"/>
              <a:gd name="connsiteY4" fmla="*/ 2960915 h 3468915"/>
              <a:gd name="connsiteX5" fmla="*/ 4397828 w 8476343"/>
              <a:gd name="connsiteY5" fmla="*/ 2540001 h 3468915"/>
              <a:gd name="connsiteX6" fmla="*/ 4586514 w 8476343"/>
              <a:gd name="connsiteY6" fmla="*/ 1146629 h 3468915"/>
              <a:gd name="connsiteX7" fmla="*/ 2989943 w 8476343"/>
              <a:gd name="connsiteY7" fmla="*/ 522514 h 3468915"/>
              <a:gd name="connsiteX8" fmla="*/ 2148114 w 8476343"/>
              <a:gd name="connsiteY8" fmla="*/ 1175657 h 3468915"/>
              <a:gd name="connsiteX9" fmla="*/ 1611085 w 8476343"/>
              <a:gd name="connsiteY9" fmla="*/ 1175658 h 3468915"/>
              <a:gd name="connsiteX10" fmla="*/ 885371 w 8476343"/>
              <a:gd name="connsiteY10" fmla="*/ 1277258 h 3468915"/>
              <a:gd name="connsiteX11" fmla="*/ 0 w 8476343"/>
              <a:gd name="connsiteY11" fmla="*/ 0 h 3468915"/>
              <a:gd name="connsiteX0" fmla="*/ 8476343 w 8476343"/>
              <a:gd name="connsiteY0" fmla="*/ 3367315 h 3367315"/>
              <a:gd name="connsiteX1" fmla="*/ 7866743 w 8476343"/>
              <a:gd name="connsiteY1" fmla="*/ 2931886 h 3367315"/>
              <a:gd name="connsiteX2" fmla="*/ 6865257 w 8476343"/>
              <a:gd name="connsiteY2" fmla="*/ 3323772 h 3367315"/>
              <a:gd name="connsiteX3" fmla="*/ 6139543 w 8476343"/>
              <a:gd name="connsiteY3" fmla="*/ 2902858 h 3367315"/>
              <a:gd name="connsiteX4" fmla="*/ 5123542 w 8476343"/>
              <a:gd name="connsiteY4" fmla="*/ 2859315 h 3367315"/>
              <a:gd name="connsiteX5" fmla="*/ 4397828 w 8476343"/>
              <a:gd name="connsiteY5" fmla="*/ 2438401 h 3367315"/>
              <a:gd name="connsiteX6" fmla="*/ 4586514 w 8476343"/>
              <a:gd name="connsiteY6" fmla="*/ 1045029 h 3367315"/>
              <a:gd name="connsiteX7" fmla="*/ 2989943 w 8476343"/>
              <a:gd name="connsiteY7" fmla="*/ 420914 h 3367315"/>
              <a:gd name="connsiteX8" fmla="*/ 2148114 w 8476343"/>
              <a:gd name="connsiteY8" fmla="*/ 1074057 h 3367315"/>
              <a:gd name="connsiteX9" fmla="*/ 1611085 w 8476343"/>
              <a:gd name="connsiteY9" fmla="*/ 1074058 h 3367315"/>
              <a:gd name="connsiteX10" fmla="*/ 885371 w 8476343"/>
              <a:gd name="connsiteY10" fmla="*/ 1175658 h 3367315"/>
              <a:gd name="connsiteX11" fmla="*/ 0 w 8476343"/>
              <a:gd name="connsiteY11" fmla="*/ 0 h 3367315"/>
              <a:gd name="connsiteX0" fmla="*/ 8476343 w 8476343"/>
              <a:gd name="connsiteY0" fmla="*/ 3367315 h 3367315"/>
              <a:gd name="connsiteX1" fmla="*/ 7866743 w 8476343"/>
              <a:gd name="connsiteY1" fmla="*/ 2931886 h 3367315"/>
              <a:gd name="connsiteX2" fmla="*/ 7053943 w 8476343"/>
              <a:gd name="connsiteY2" fmla="*/ 3251201 h 3367315"/>
              <a:gd name="connsiteX3" fmla="*/ 6139543 w 8476343"/>
              <a:gd name="connsiteY3" fmla="*/ 2902858 h 3367315"/>
              <a:gd name="connsiteX4" fmla="*/ 5123542 w 8476343"/>
              <a:gd name="connsiteY4" fmla="*/ 2859315 h 3367315"/>
              <a:gd name="connsiteX5" fmla="*/ 4397828 w 8476343"/>
              <a:gd name="connsiteY5" fmla="*/ 2438401 h 3367315"/>
              <a:gd name="connsiteX6" fmla="*/ 4586514 w 8476343"/>
              <a:gd name="connsiteY6" fmla="*/ 1045029 h 3367315"/>
              <a:gd name="connsiteX7" fmla="*/ 2989943 w 8476343"/>
              <a:gd name="connsiteY7" fmla="*/ 420914 h 3367315"/>
              <a:gd name="connsiteX8" fmla="*/ 2148114 w 8476343"/>
              <a:gd name="connsiteY8" fmla="*/ 1074057 h 3367315"/>
              <a:gd name="connsiteX9" fmla="*/ 1611085 w 8476343"/>
              <a:gd name="connsiteY9" fmla="*/ 1074058 h 3367315"/>
              <a:gd name="connsiteX10" fmla="*/ 885371 w 8476343"/>
              <a:gd name="connsiteY10" fmla="*/ 1175658 h 3367315"/>
              <a:gd name="connsiteX11" fmla="*/ 0 w 8476343"/>
              <a:gd name="connsiteY11" fmla="*/ 0 h 3367315"/>
              <a:gd name="connsiteX0" fmla="*/ 8476343 w 8476343"/>
              <a:gd name="connsiteY0" fmla="*/ 3367315 h 3367315"/>
              <a:gd name="connsiteX1" fmla="*/ 7053943 w 8476343"/>
              <a:gd name="connsiteY1" fmla="*/ 3251201 h 3367315"/>
              <a:gd name="connsiteX2" fmla="*/ 6139543 w 8476343"/>
              <a:gd name="connsiteY2" fmla="*/ 2902858 h 3367315"/>
              <a:gd name="connsiteX3" fmla="*/ 5123542 w 8476343"/>
              <a:gd name="connsiteY3" fmla="*/ 2859315 h 3367315"/>
              <a:gd name="connsiteX4" fmla="*/ 4397828 w 8476343"/>
              <a:gd name="connsiteY4" fmla="*/ 2438401 h 3367315"/>
              <a:gd name="connsiteX5" fmla="*/ 4586514 w 8476343"/>
              <a:gd name="connsiteY5" fmla="*/ 1045029 h 3367315"/>
              <a:gd name="connsiteX6" fmla="*/ 2989943 w 8476343"/>
              <a:gd name="connsiteY6" fmla="*/ 420914 h 3367315"/>
              <a:gd name="connsiteX7" fmla="*/ 2148114 w 8476343"/>
              <a:gd name="connsiteY7" fmla="*/ 1074057 h 3367315"/>
              <a:gd name="connsiteX8" fmla="*/ 1611085 w 8476343"/>
              <a:gd name="connsiteY8" fmla="*/ 1074058 h 3367315"/>
              <a:gd name="connsiteX9" fmla="*/ 885371 w 8476343"/>
              <a:gd name="connsiteY9" fmla="*/ 1175658 h 3367315"/>
              <a:gd name="connsiteX10" fmla="*/ 0 w 8476343"/>
              <a:gd name="connsiteY10" fmla="*/ 0 h 3367315"/>
              <a:gd name="connsiteX0" fmla="*/ 8636000 w 8636000"/>
              <a:gd name="connsiteY0" fmla="*/ 2859315 h 3251334"/>
              <a:gd name="connsiteX1" fmla="*/ 7053943 w 8636000"/>
              <a:gd name="connsiteY1" fmla="*/ 3251201 h 3251334"/>
              <a:gd name="connsiteX2" fmla="*/ 6139543 w 8636000"/>
              <a:gd name="connsiteY2" fmla="*/ 2902858 h 3251334"/>
              <a:gd name="connsiteX3" fmla="*/ 5123542 w 8636000"/>
              <a:gd name="connsiteY3" fmla="*/ 2859315 h 3251334"/>
              <a:gd name="connsiteX4" fmla="*/ 4397828 w 8636000"/>
              <a:gd name="connsiteY4" fmla="*/ 2438401 h 3251334"/>
              <a:gd name="connsiteX5" fmla="*/ 4586514 w 8636000"/>
              <a:gd name="connsiteY5" fmla="*/ 1045029 h 3251334"/>
              <a:gd name="connsiteX6" fmla="*/ 2989943 w 8636000"/>
              <a:gd name="connsiteY6" fmla="*/ 420914 h 3251334"/>
              <a:gd name="connsiteX7" fmla="*/ 2148114 w 8636000"/>
              <a:gd name="connsiteY7" fmla="*/ 1074057 h 3251334"/>
              <a:gd name="connsiteX8" fmla="*/ 1611085 w 8636000"/>
              <a:gd name="connsiteY8" fmla="*/ 1074058 h 3251334"/>
              <a:gd name="connsiteX9" fmla="*/ 885371 w 8636000"/>
              <a:gd name="connsiteY9" fmla="*/ 1175658 h 3251334"/>
              <a:gd name="connsiteX10" fmla="*/ 0 w 8636000"/>
              <a:gd name="connsiteY10" fmla="*/ 0 h 3251334"/>
              <a:gd name="connsiteX0" fmla="*/ 8636000 w 8636000"/>
              <a:gd name="connsiteY0" fmla="*/ 2859315 h 3251334"/>
              <a:gd name="connsiteX1" fmla="*/ 7053943 w 8636000"/>
              <a:gd name="connsiteY1" fmla="*/ 3251201 h 3251334"/>
              <a:gd name="connsiteX2" fmla="*/ 6139543 w 8636000"/>
              <a:gd name="connsiteY2" fmla="*/ 2902858 h 3251334"/>
              <a:gd name="connsiteX3" fmla="*/ 5123542 w 8636000"/>
              <a:gd name="connsiteY3" fmla="*/ 2859315 h 3251334"/>
              <a:gd name="connsiteX4" fmla="*/ 4397828 w 8636000"/>
              <a:gd name="connsiteY4" fmla="*/ 2438401 h 3251334"/>
              <a:gd name="connsiteX5" fmla="*/ 4586514 w 8636000"/>
              <a:gd name="connsiteY5" fmla="*/ 1045029 h 3251334"/>
              <a:gd name="connsiteX6" fmla="*/ 2989943 w 8636000"/>
              <a:gd name="connsiteY6" fmla="*/ 420914 h 3251334"/>
              <a:gd name="connsiteX7" fmla="*/ 2148114 w 8636000"/>
              <a:gd name="connsiteY7" fmla="*/ 1074057 h 3251334"/>
              <a:gd name="connsiteX8" fmla="*/ 1611085 w 8636000"/>
              <a:gd name="connsiteY8" fmla="*/ 1074058 h 3251334"/>
              <a:gd name="connsiteX9" fmla="*/ 885371 w 8636000"/>
              <a:gd name="connsiteY9" fmla="*/ 1175658 h 3251334"/>
              <a:gd name="connsiteX10" fmla="*/ 0 w 8636000"/>
              <a:gd name="connsiteY10" fmla="*/ 0 h 3251334"/>
              <a:gd name="connsiteX0" fmla="*/ 8636000 w 8636000"/>
              <a:gd name="connsiteY0" fmla="*/ 2859315 h 3207810"/>
              <a:gd name="connsiteX1" fmla="*/ 7053943 w 8636000"/>
              <a:gd name="connsiteY1" fmla="*/ 3207658 h 3207810"/>
              <a:gd name="connsiteX2" fmla="*/ 6139543 w 8636000"/>
              <a:gd name="connsiteY2" fmla="*/ 2902858 h 3207810"/>
              <a:gd name="connsiteX3" fmla="*/ 5123542 w 8636000"/>
              <a:gd name="connsiteY3" fmla="*/ 2859315 h 3207810"/>
              <a:gd name="connsiteX4" fmla="*/ 4397828 w 8636000"/>
              <a:gd name="connsiteY4" fmla="*/ 2438401 h 3207810"/>
              <a:gd name="connsiteX5" fmla="*/ 4586514 w 8636000"/>
              <a:gd name="connsiteY5" fmla="*/ 1045029 h 3207810"/>
              <a:gd name="connsiteX6" fmla="*/ 2989943 w 8636000"/>
              <a:gd name="connsiteY6" fmla="*/ 420914 h 3207810"/>
              <a:gd name="connsiteX7" fmla="*/ 2148114 w 8636000"/>
              <a:gd name="connsiteY7" fmla="*/ 1074057 h 3207810"/>
              <a:gd name="connsiteX8" fmla="*/ 1611085 w 8636000"/>
              <a:gd name="connsiteY8" fmla="*/ 1074058 h 3207810"/>
              <a:gd name="connsiteX9" fmla="*/ 885371 w 8636000"/>
              <a:gd name="connsiteY9" fmla="*/ 1175658 h 3207810"/>
              <a:gd name="connsiteX10" fmla="*/ 0 w 8636000"/>
              <a:gd name="connsiteY10" fmla="*/ 0 h 3207810"/>
              <a:gd name="connsiteX0" fmla="*/ 8636000 w 8636000"/>
              <a:gd name="connsiteY0" fmla="*/ 2859315 h 3208437"/>
              <a:gd name="connsiteX1" fmla="*/ 7053943 w 8636000"/>
              <a:gd name="connsiteY1" fmla="*/ 3207658 h 3208437"/>
              <a:gd name="connsiteX2" fmla="*/ 6183086 w 8636000"/>
              <a:gd name="connsiteY2" fmla="*/ 2685144 h 3208437"/>
              <a:gd name="connsiteX3" fmla="*/ 5123542 w 8636000"/>
              <a:gd name="connsiteY3" fmla="*/ 2859315 h 3208437"/>
              <a:gd name="connsiteX4" fmla="*/ 4397828 w 8636000"/>
              <a:gd name="connsiteY4" fmla="*/ 2438401 h 3208437"/>
              <a:gd name="connsiteX5" fmla="*/ 4586514 w 8636000"/>
              <a:gd name="connsiteY5" fmla="*/ 1045029 h 3208437"/>
              <a:gd name="connsiteX6" fmla="*/ 2989943 w 8636000"/>
              <a:gd name="connsiteY6" fmla="*/ 420914 h 3208437"/>
              <a:gd name="connsiteX7" fmla="*/ 2148114 w 8636000"/>
              <a:gd name="connsiteY7" fmla="*/ 1074057 h 3208437"/>
              <a:gd name="connsiteX8" fmla="*/ 1611085 w 8636000"/>
              <a:gd name="connsiteY8" fmla="*/ 1074058 h 3208437"/>
              <a:gd name="connsiteX9" fmla="*/ 885371 w 8636000"/>
              <a:gd name="connsiteY9" fmla="*/ 1175658 h 3208437"/>
              <a:gd name="connsiteX10" fmla="*/ 0 w 8636000"/>
              <a:gd name="connsiteY10" fmla="*/ 0 h 3208437"/>
              <a:gd name="connsiteX0" fmla="*/ 8636000 w 8636000"/>
              <a:gd name="connsiteY0" fmla="*/ 2859315 h 2976525"/>
              <a:gd name="connsiteX1" fmla="*/ 7039429 w 8636000"/>
              <a:gd name="connsiteY1" fmla="*/ 2975430 h 2976525"/>
              <a:gd name="connsiteX2" fmla="*/ 6183086 w 8636000"/>
              <a:gd name="connsiteY2" fmla="*/ 2685144 h 2976525"/>
              <a:gd name="connsiteX3" fmla="*/ 5123542 w 8636000"/>
              <a:gd name="connsiteY3" fmla="*/ 2859315 h 2976525"/>
              <a:gd name="connsiteX4" fmla="*/ 4397828 w 8636000"/>
              <a:gd name="connsiteY4" fmla="*/ 2438401 h 2976525"/>
              <a:gd name="connsiteX5" fmla="*/ 4586514 w 8636000"/>
              <a:gd name="connsiteY5" fmla="*/ 1045029 h 2976525"/>
              <a:gd name="connsiteX6" fmla="*/ 2989943 w 8636000"/>
              <a:gd name="connsiteY6" fmla="*/ 420914 h 2976525"/>
              <a:gd name="connsiteX7" fmla="*/ 2148114 w 8636000"/>
              <a:gd name="connsiteY7" fmla="*/ 1074057 h 2976525"/>
              <a:gd name="connsiteX8" fmla="*/ 1611085 w 8636000"/>
              <a:gd name="connsiteY8" fmla="*/ 1074058 h 2976525"/>
              <a:gd name="connsiteX9" fmla="*/ 885371 w 8636000"/>
              <a:gd name="connsiteY9" fmla="*/ 1175658 h 2976525"/>
              <a:gd name="connsiteX10" fmla="*/ 0 w 8636000"/>
              <a:gd name="connsiteY10" fmla="*/ 0 h 2976525"/>
              <a:gd name="connsiteX0" fmla="*/ 8665029 w 8665029"/>
              <a:gd name="connsiteY0" fmla="*/ 2670629 h 2975445"/>
              <a:gd name="connsiteX1" fmla="*/ 7039429 w 8665029"/>
              <a:gd name="connsiteY1" fmla="*/ 2975430 h 2975445"/>
              <a:gd name="connsiteX2" fmla="*/ 6183086 w 8665029"/>
              <a:gd name="connsiteY2" fmla="*/ 2685144 h 2975445"/>
              <a:gd name="connsiteX3" fmla="*/ 5123542 w 8665029"/>
              <a:gd name="connsiteY3" fmla="*/ 2859315 h 2975445"/>
              <a:gd name="connsiteX4" fmla="*/ 4397828 w 8665029"/>
              <a:gd name="connsiteY4" fmla="*/ 2438401 h 2975445"/>
              <a:gd name="connsiteX5" fmla="*/ 4586514 w 8665029"/>
              <a:gd name="connsiteY5" fmla="*/ 1045029 h 2975445"/>
              <a:gd name="connsiteX6" fmla="*/ 2989943 w 8665029"/>
              <a:gd name="connsiteY6" fmla="*/ 420914 h 2975445"/>
              <a:gd name="connsiteX7" fmla="*/ 2148114 w 8665029"/>
              <a:gd name="connsiteY7" fmla="*/ 1074057 h 2975445"/>
              <a:gd name="connsiteX8" fmla="*/ 1611085 w 8665029"/>
              <a:gd name="connsiteY8" fmla="*/ 1074058 h 2975445"/>
              <a:gd name="connsiteX9" fmla="*/ 885371 w 8665029"/>
              <a:gd name="connsiteY9" fmla="*/ 1175658 h 2975445"/>
              <a:gd name="connsiteX10" fmla="*/ 0 w 8665029"/>
              <a:gd name="connsiteY10" fmla="*/ 0 h 2975445"/>
              <a:gd name="connsiteX0" fmla="*/ 8665029 w 8665029"/>
              <a:gd name="connsiteY0" fmla="*/ 2670629 h 2975446"/>
              <a:gd name="connsiteX1" fmla="*/ 7039429 w 8665029"/>
              <a:gd name="connsiteY1" fmla="*/ 2975430 h 2975446"/>
              <a:gd name="connsiteX2" fmla="*/ 6183086 w 8665029"/>
              <a:gd name="connsiteY2" fmla="*/ 2685144 h 2975446"/>
              <a:gd name="connsiteX3" fmla="*/ 5138056 w 8665029"/>
              <a:gd name="connsiteY3" fmla="*/ 2801257 h 2975446"/>
              <a:gd name="connsiteX4" fmla="*/ 4397828 w 8665029"/>
              <a:gd name="connsiteY4" fmla="*/ 2438401 h 2975446"/>
              <a:gd name="connsiteX5" fmla="*/ 4586514 w 8665029"/>
              <a:gd name="connsiteY5" fmla="*/ 1045029 h 2975446"/>
              <a:gd name="connsiteX6" fmla="*/ 2989943 w 8665029"/>
              <a:gd name="connsiteY6" fmla="*/ 420914 h 2975446"/>
              <a:gd name="connsiteX7" fmla="*/ 2148114 w 8665029"/>
              <a:gd name="connsiteY7" fmla="*/ 1074057 h 2975446"/>
              <a:gd name="connsiteX8" fmla="*/ 1611085 w 8665029"/>
              <a:gd name="connsiteY8" fmla="*/ 1074058 h 2975446"/>
              <a:gd name="connsiteX9" fmla="*/ 885371 w 8665029"/>
              <a:gd name="connsiteY9" fmla="*/ 1175658 h 2975446"/>
              <a:gd name="connsiteX10" fmla="*/ 0 w 8665029"/>
              <a:gd name="connsiteY10" fmla="*/ 0 h 2975446"/>
              <a:gd name="connsiteX0" fmla="*/ 8665029 w 8665029"/>
              <a:gd name="connsiteY0" fmla="*/ 2670629 h 2975446"/>
              <a:gd name="connsiteX1" fmla="*/ 7039429 w 8665029"/>
              <a:gd name="connsiteY1" fmla="*/ 2975430 h 2975446"/>
              <a:gd name="connsiteX2" fmla="*/ 6183086 w 8665029"/>
              <a:gd name="connsiteY2" fmla="*/ 2685144 h 2975446"/>
              <a:gd name="connsiteX3" fmla="*/ 5138056 w 8665029"/>
              <a:gd name="connsiteY3" fmla="*/ 2801257 h 2975446"/>
              <a:gd name="connsiteX4" fmla="*/ 4470400 w 8665029"/>
              <a:gd name="connsiteY4" fmla="*/ 2627087 h 2975446"/>
              <a:gd name="connsiteX5" fmla="*/ 4586514 w 8665029"/>
              <a:gd name="connsiteY5" fmla="*/ 1045029 h 2975446"/>
              <a:gd name="connsiteX6" fmla="*/ 2989943 w 8665029"/>
              <a:gd name="connsiteY6" fmla="*/ 420914 h 2975446"/>
              <a:gd name="connsiteX7" fmla="*/ 2148114 w 8665029"/>
              <a:gd name="connsiteY7" fmla="*/ 1074057 h 2975446"/>
              <a:gd name="connsiteX8" fmla="*/ 1611085 w 8665029"/>
              <a:gd name="connsiteY8" fmla="*/ 1074058 h 2975446"/>
              <a:gd name="connsiteX9" fmla="*/ 885371 w 8665029"/>
              <a:gd name="connsiteY9" fmla="*/ 1175658 h 2975446"/>
              <a:gd name="connsiteX10" fmla="*/ 0 w 8665029"/>
              <a:gd name="connsiteY10" fmla="*/ 0 h 2975446"/>
              <a:gd name="connsiteX0" fmla="*/ 8853715 w 8853715"/>
              <a:gd name="connsiteY0" fmla="*/ 2772229 h 3077046"/>
              <a:gd name="connsiteX1" fmla="*/ 7228115 w 8853715"/>
              <a:gd name="connsiteY1" fmla="*/ 3077030 h 3077046"/>
              <a:gd name="connsiteX2" fmla="*/ 6371772 w 8853715"/>
              <a:gd name="connsiteY2" fmla="*/ 2786744 h 3077046"/>
              <a:gd name="connsiteX3" fmla="*/ 5326742 w 8853715"/>
              <a:gd name="connsiteY3" fmla="*/ 2902857 h 3077046"/>
              <a:gd name="connsiteX4" fmla="*/ 4659086 w 8853715"/>
              <a:gd name="connsiteY4" fmla="*/ 2728687 h 3077046"/>
              <a:gd name="connsiteX5" fmla="*/ 4775200 w 8853715"/>
              <a:gd name="connsiteY5" fmla="*/ 1146629 h 3077046"/>
              <a:gd name="connsiteX6" fmla="*/ 3178629 w 8853715"/>
              <a:gd name="connsiteY6" fmla="*/ 522514 h 3077046"/>
              <a:gd name="connsiteX7" fmla="*/ 2336800 w 8853715"/>
              <a:gd name="connsiteY7" fmla="*/ 1175657 h 3077046"/>
              <a:gd name="connsiteX8" fmla="*/ 1799771 w 8853715"/>
              <a:gd name="connsiteY8" fmla="*/ 1175658 h 3077046"/>
              <a:gd name="connsiteX9" fmla="*/ 1074057 w 8853715"/>
              <a:gd name="connsiteY9" fmla="*/ 1277258 h 3077046"/>
              <a:gd name="connsiteX10" fmla="*/ 0 w 8853715"/>
              <a:gd name="connsiteY10" fmla="*/ 0 h 3077046"/>
              <a:gd name="connsiteX0" fmla="*/ 8853715 w 8853715"/>
              <a:gd name="connsiteY0" fmla="*/ 2772229 h 3077046"/>
              <a:gd name="connsiteX1" fmla="*/ 7228115 w 8853715"/>
              <a:gd name="connsiteY1" fmla="*/ 3077030 h 3077046"/>
              <a:gd name="connsiteX2" fmla="*/ 6371772 w 8853715"/>
              <a:gd name="connsiteY2" fmla="*/ 2786744 h 3077046"/>
              <a:gd name="connsiteX3" fmla="*/ 5326742 w 8853715"/>
              <a:gd name="connsiteY3" fmla="*/ 2902857 h 3077046"/>
              <a:gd name="connsiteX4" fmla="*/ 4659086 w 8853715"/>
              <a:gd name="connsiteY4" fmla="*/ 2728687 h 3077046"/>
              <a:gd name="connsiteX5" fmla="*/ 4775200 w 8853715"/>
              <a:gd name="connsiteY5" fmla="*/ 1146629 h 3077046"/>
              <a:gd name="connsiteX6" fmla="*/ 3178629 w 8853715"/>
              <a:gd name="connsiteY6" fmla="*/ 522514 h 3077046"/>
              <a:gd name="connsiteX7" fmla="*/ 2336800 w 8853715"/>
              <a:gd name="connsiteY7" fmla="*/ 1175657 h 3077046"/>
              <a:gd name="connsiteX8" fmla="*/ 1799771 w 8853715"/>
              <a:gd name="connsiteY8" fmla="*/ 1175658 h 3077046"/>
              <a:gd name="connsiteX9" fmla="*/ 1074057 w 8853715"/>
              <a:gd name="connsiteY9" fmla="*/ 1277258 h 3077046"/>
              <a:gd name="connsiteX10" fmla="*/ 0 w 8853715"/>
              <a:gd name="connsiteY10" fmla="*/ 0 h 3077046"/>
              <a:gd name="connsiteX0" fmla="*/ 8853715 w 8853715"/>
              <a:gd name="connsiteY0" fmla="*/ 2772229 h 3077046"/>
              <a:gd name="connsiteX1" fmla="*/ 7228115 w 8853715"/>
              <a:gd name="connsiteY1" fmla="*/ 3077030 h 3077046"/>
              <a:gd name="connsiteX2" fmla="*/ 6371772 w 8853715"/>
              <a:gd name="connsiteY2" fmla="*/ 2786744 h 3077046"/>
              <a:gd name="connsiteX3" fmla="*/ 5326742 w 8853715"/>
              <a:gd name="connsiteY3" fmla="*/ 2902857 h 3077046"/>
              <a:gd name="connsiteX4" fmla="*/ 4659086 w 8853715"/>
              <a:gd name="connsiteY4" fmla="*/ 2728687 h 3077046"/>
              <a:gd name="connsiteX5" fmla="*/ 4775200 w 8853715"/>
              <a:gd name="connsiteY5" fmla="*/ 1146629 h 3077046"/>
              <a:gd name="connsiteX6" fmla="*/ 3178629 w 8853715"/>
              <a:gd name="connsiteY6" fmla="*/ 522514 h 3077046"/>
              <a:gd name="connsiteX7" fmla="*/ 2336800 w 8853715"/>
              <a:gd name="connsiteY7" fmla="*/ 1175657 h 3077046"/>
              <a:gd name="connsiteX8" fmla="*/ 1799771 w 8853715"/>
              <a:gd name="connsiteY8" fmla="*/ 1175658 h 3077046"/>
              <a:gd name="connsiteX9" fmla="*/ 1074057 w 8853715"/>
              <a:gd name="connsiteY9" fmla="*/ 1277258 h 3077046"/>
              <a:gd name="connsiteX10" fmla="*/ 0 w 8853715"/>
              <a:gd name="connsiteY10" fmla="*/ 0 h 3077046"/>
              <a:gd name="connsiteX0" fmla="*/ 8853715 w 8853715"/>
              <a:gd name="connsiteY0" fmla="*/ 2772229 h 3077046"/>
              <a:gd name="connsiteX1" fmla="*/ 7228115 w 8853715"/>
              <a:gd name="connsiteY1" fmla="*/ 3077030 h 3077046"/>
              <a:gd name="connsiteX2" fmla="*/ 6371772 w 8853715"/>
              <a:gd name="connsiteY2" fmla="*/ 2786744 h 3077046"/>
              <a:gd name="connsiteX3" fmla="*/ 5326742 w 8853715"/>
              <a:gd name="connsiteY3" fmla="*/ 2902857 h 3077046"/>
              <a:gd name="connsiteX4" fmla="*/ 4659086 w 8853715"/>
              <a:gd name="connsiteY4" fmla="*/ 2728687 h 3077046"/>
              <a:gd name="connsiteX5" fmla="*/ 4775200 w 8853715"/>
              <a:gd name="connsiteY5" fmla="*/ 1146629 h 3077046"/>
              <a:gd name="connsiteX6" fmla="*/ 3178629 w 8853715"/>
              <a:gd name="connsiteY6" fmla="*/ 522514 h 3077046"/>
              <a:gd name="connsiteX7" fmla="*/ 2336800 w 8853715"/>
              <a:gd name="connsiteY7" fmla="*/ 1175657 h 3077046"/>
              <a:gd name="connsiteX8" fmla="*/ 1074057 w 8853715"/>
              <a:gd name="connsiteY8" fmla="*/ 1277258 h 3077046"/>
              <a:gd name="connsiteX9" fmla="*/ 0 w 8853715"/>
              <a:gd name="connsiteY9" fmla="*/ 0 h 3077046"/>
              <a:gd name="connsiteX0" fmla="*/ 8853715 w 8853715"/>
              <a:gd name="connsiteY0" fmla="*/ 2772229 h 3077046"/>
              <a:gd name="connsiteX1" fmla="*/ 7228115 w 8853715"/>
              <a:gd name="connsiteY1" fmla="*/ 3077030 h 3077046"/>
              <a:gd name="connsiteX2" fmla="*/ 6371772 w 8853715"/>
              <a:gd name="connsiteY2" fmla="*/ 2786744 h 3077046"/>
              <a:gd name="connsiteX3" fmla="*/ 5326742 w 8853715"/>
              <a:gd name="connsiteY3" fmla="*/ 2902857 h 3077046"/>
              <a:gd name="connsiteX4" fmla="*/ 4659086 w 8853715"/>
              <a:gd name="connsiteY4" fmla="*/ 2728687 h 3077046"/>
              <a:gd name="connsiteX5" fmla="*/ 4775200 w 8853715"/>
              <a:gd name="connsiteY5" fmla="*/ 1146629 h 3077046"/>
              <a:gd name="connsiteX6" fmla="*/ 3178629 w 8853715"/>
              <a:gd name="connsiteY6" fmla="*/ 522514 h 3077046"/>
              <a:gd name="connsiteX7" fmla="*/ 1074057 w 8853715"/>
              <a:gd name="connsiteY7" fmla="*/ 1277258 h 3077046"/>
              <a:gd name="connsiteX8" fmla="*/ 0 w 8853715"/>
              <a:gd name="connsiteY8" fmla="*/ 0 h 3077046"/>
              <a:gd name="connsiteX0" fmla="*/ 8853715 w 8853715"/>
              <a:gd name="connsiteY0" fmla="*/ 2772229 h 3077046"/>
              <a:gd name="connsiteX1" fmla="*/ 7228115 w 8853715"/>
              <a:gd name="connsiteY1" fmla="*/ 3077030 h 3077046"/>
              <a:gd name="connsiteX2" fmla="*/ 6371772 w 8853715"/>
              <a:gd name="connsiteY2" fmla="*/ 2786744 h 3077046"/>
              <a:gd name="connsiteX3" fmla="*/ 5326742 w 8853715"/>
              <a:gd name="connsiteY3" fmla="*/ 2902857 h 3077046"/>
              <a:gd name="connsiteX4" fmla="*/ 4659086 w 8853715"/>
              <a:gd name="connsiteY4" fmla="*/ 2728687 h 3077046"/>
              <a:gd name="connsiteX5" fmla="*/ 4775200 w 8853715"/>
              <a:gd name="connsiteY5" fmla="*/ 1146629 h 3077046"/>
              <a:gd name="connsiteX6" fmla="*/ 3178629 w 8853715"/>
              <a:gd name="connsiteY6" fmla="*/ 522514 h 3077046"/>
              <a:gd name="connsiteX7" fmla="*/ 1701854 w 8853715"/>
              <a:gd name="connsiteY7" fmla="*/ 1263610 h 3077046"/>
              <a:gd name="connsiteX8" fmla="*/ 0 w 8853715"/>
              <a:gd name="connsiteY8" fmla="*/ 0 h 3077046"/>
              <a:gd name="connsiteX0" fmla="*/ 8771829 w 8771829"/>
              <a:gd name="connsiteY0" fmla="*/ 2772229 h 3077046"/>
              <a:gd name="connsiteX1" fmla="*/ 7146229 w 8771829"/>
              <a:gd name="connsiteY1" fmla="*/ 3077030 h 3077046"/>
              <a:gd name="connsiteX2" fmla="*/ 6289886 w 8771829"/>
              <a:gd name="connsiteY2" fmla="*/ 2786744 h 3077046"/>
              <a:gd name="connsiteX3" fmla="*/ 5244856 w 8771829"/>
              <a:gd name="connsiteY3" fmla="*/ 2902857 h 3077046"/>
              <a:gd name="connsiteX4" fmla="*/ 4577200 w 8771829"/>
              <a:gd name="connsiteY4" fmla="*/ 2728687 h 3077046"/>
              <a:gd name="connsiteX5" fmla="*/ 4693314 w 8771829"/>
              <a:gd name="connsiteY5" fmla="*/ 1146629 h 3077046"/>
              <a:gd name="connsiteX6" fmla="*/ 3096743 w 8771829"/>
              <a:gd name="connsiteY6" fmla="*/ 522514 h 3077046"/>
              <a:gd name="connsiteX7" fmla="*/ 1619968 w 8771829"/>
              <a:gd name="connsiteY7" fmla="*/ 1263610 h 3077046"/>
              <a:gd name="connsiteX8" fmla="*/ 0 w 8771829"/>
              <a:gd name="connsiteY8" fmla="*/ 0 h 3077046"/>
              <a:gd name="connsiteX0" fmla="*/ 8771829 w 8771829"/>
              <a:gd name="connsiteY0" fmla="*/ 2772229 h 3077046"/>
              <a:gd name="connsiteX1" fmla="*/ 7146229 w 8771829"/>
              <a:gd name="connsiteY1" fmla="*/ 3077030 h 3077046"/>
              <a:gd name="connsiteX2" fmla="*/ 6289886 w 8771829"/>
              <a:gd name="connsiteY2" fmla="*/ 2786744 h 3077046"/>
              <a:gd name="connsiteX3" fmla="*/ 5244856 w 8771829"/>
              <a:gd name="connsiteY3" fmla="*/ 2902857 h 3077046"/>
              <a:gd name="connsiteX4" fmla="*/ 4577200 w 8771829"/>
              <a:gd name="connsiteY4" fmla="*/ 2728687 h 3077046"/>
              <a:gd name="connsiteX5" fmla="*/ 4693314 w 8771829"/>
              <a:gd name="connsiteY5" fmla="*/ 1146629 h 3077046"/>
              <a:gd name="connsiteX6" fmla="*/ 3096743 w 8771829"/>
              <a:gd name="connsiteY6" fmla="*/ 522514 h 3077046"/>
              <a:gd name="connsiteX7" fmla="*/ 1701854 w 8771829"/>
              <a:gd name="connsiteY7" fmla="*/ 1427383 h 3077046"/>
              <a:gd name="connsiteX8" fmla="*/ 0 w 8771829"/>
              <a:gd name="connsiteY8" fmla="*/ 0 h 3077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71829" h="3077046">
                <a:moveTo>
                  <a:pt x="8771829" y="2772229"/>
                </a:moveTo>
                <a:cubicBezTo>
                  <a:pt x="8170696" y="2356153"/>
                  <a:pt x="7559886" y="3074611"/>
                  <a:pt x="7146229" y="3077030"/>
                </a:cubicBezTo>
                <a:cubicBezTo>
                  <a:pt x="6732572" y="3079449"/>
                  <a:pt x="6606781" y="2815773"/>
                  <a:pt x="6289886" y="2786744"/>
                </a:cubicBezTo>
                <a:cubicBezTo>
                  <a:pt x="5972991" y="2757715"/>
                  <a:pt x="5530304" y="2912533"/>
                  <a:pt x="5244856" y="2902857"/>
                </a:cubicBezTo>
                <a:cubicBezTo>
                  <a:pt x="4959408" y="2893181"/>
                  <a:pt x="4669124" y="3021392"/>
                  <a:pt x="4577200" y="2728687"/>
                </a:cubicBezTo>
                <a:cubicBezTo>
                  <a:pt x="4485276" y="2435982"/>
                  <a:pt x="4940057" y="1514325"/>
                  <a:pt x="4693314" y="1146629"/>
                </a:cubicBezTo>
                <a:cubicBezTo>
                  <a:pt x="4446571" y="778934"/>
                  <a:pt x="3595320" y="475722"/>
                  <a:pt x="3096743" y="522514"/>
                </a:cubicBezTo>
                <a:cubicBezTo>
                  <a:pt x="2598166" y="569306"/>
                  <a:pt x="2217978" y="1514469"/>
                  <a:pt x="1701854" y="1427383"/>
                </a:cubicBezTo>
                <a:cubicBezTo>
                  <a:pt x="1185730" y="1340297"/>
                  <a:pt x="605366" y="237068"/>
                  <a:pt x="0" y="0"/>
                </a:cubicBezTo>
              </a:path>
            </a:pathLst>
          </a:cu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9" name="กลุ่ม 1">
            <a:extLst>
              <a:ext uri="{FF2B5EF4-FFF2-40B4-BE49-F238E27FC236}">
                <a16:creationId xmlns:a16="http://schemas.microsoft.com/office/drawing/2014/main" id="{E60FD636-708A-4A7C-A3CA-32012E543A57}"/>
              </a:ext>
            </a:extLst>
          </p:cNvPr>
          <p:cNvGrpSpPr>
            <a:grpSpLocks/>
          </p:cNvGrpSpPr>
          <p:nvPr/>
        </p:nvGrpSpPr>
        <p:grpSpPr bwMode="auto">
          <a:xfrm>
            <a:off x="8445662" y="4281423"/>
            <a:ext cx="1004887" cy="801687"/>
            <a:chOff x="5310634" y="5781725"/>
            <a:chExt cx="1004887" cy="801688"/>
          </a:xfrm>
        </p:grpSpPr>
        <p:grpSp>
          <p:nvGrpSpPr>
            <p:cNvPr id="10" name="กลุ่ม 1">
              <a:extLst>
                <a:ext uri="{FF2B5EF4-FFF2-40B4-BE49-F238E27FC236}">
                  <a16:creationId xmlns:a16="http://schemas.microsoft.com/office/drawing/2014/main" id="{EF8D2537-4CEC-4B82-9833-97C2E8461B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10634" y="5781725"/>
              <a:ext cx="1004887" cy="801688"/>
              <a:chOff x="3452103" y="2839788"/>
              <a:chExt cx="1004887" cy="802698"/>
            </a:xfrm>
          </p:grpSpPr>
          <p:sp>
            <p:nvSpPr>
              <p:cNvPr id="12" name="วงรี 59">
                <a:extLst>
                  <a:ext uri="{FF2B5EF4-FFF2-40B4-BE49-F238E27FC236}">
                    <a16:creationId xmlns:a16="http://schemas.microsoft.com/office/drawing/2014/main" id="{058C9B02-AB59-4F69-95D6-19ECF4FF964C}"/>
                  </a:ext>
                </a:extLst>
              </p:cNvPr>
              <p:cNvSpPr/>
              <p:nvPr/>
            </p:nvSpPr>
            <p:spPr bwMode="auto">
              <a:xfrm>
                <a:off x="3545765" y="3008275"/>
                <a:ext cx="774700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" name="Oval 1">
                <a:extLst>
                  <a:ext uri="{FF2B5EF4-FFF2-40B4-BE49-F238E27FC236}">
                    <a16:creationId xmlns:a16="http://schemas.microsoft.com/office/drawing/2014/main" id="{7167690B-880E-4DF4-83A7-B8CA9B71BDF1}"/>
                  </a:ext>
                </a:extLst>
              </p:cNvPr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glow rad="127000">
                        <a:prstClr val="white">
                          <a:alpha val="90000"/>
                        </a:prst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11" name="กล่องข้อความ 58">
              <a:extLst>
                <a:ext uri="{FF2B5EF4-FFF2-40B4-BE49-F238E27FC236}">
                  <a16:creationId xmlns:a16="http://schemas.microsoft.com/office/drawing/2014/main" id="{3EC43808-709C-4AC0-B764-9E4452EBA9B5}"/>
                </a:ext>
              </a:extLst>
            </p:cNvPr>
            <p:cNvSpPr txBox="1"/>
            <p:nvPr/>
          </p:nvSpPr>
          <p:spPr>
            <a:xfrm>
              <a:off x="5516570" y="5811618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203200">
                      <a:prstClr val="black"/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1010</a:t>
              </a:r>
              <a:endPara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58" name="รูปแบบอิสระ: รูปร่าง 57">
            <a:extLst>
              <a:ext uri="{FF2B5EF4-FFF2-40B4-BE49-F238E27FC236}">
                <a16:creationId xmlns:a16="http://schemas.microsoft.com/office/drawing/2014/main" id="{1F9CC769-BBBD-4357-A512-82D685A1CC3A}"/>
              </a:ext>
            </a:extLst>
          </p:cNvPr>
          <p:cNvSpPr/>
          <p:nvPr/>
        </p:nvSpPr>
        <p:spPr>
          <a:xfrm rot="20674711">
            <a:off x="4312987" y="3318432"/>
            <a:ext cx="135379" cy="880553"/>
          </a:xfrm>
          <a:custGeom>
            <a:avLst/>
            <a:gdLst>
              <a:gd name="connsiteX0" fmla="*/ 0 w 945973"/>
              <a:gd name="connsiteY0" fmla="*/ 798285 h 798285"/>
              <a:gd name="connsiteX1" fmla="*/ 870857 w 945973"/>
              <a:gd name="connsiteY1" fmla="*/ 624114 h 798285"/>
              <a:gd name="connsiteX2" fmla="*/ 899885 w 945973"/>
              <a:gd name="connsiteY2" fmla="*/ 0 h 798285"/>
              <a:gd name="connsiteX3" fmla="*/ 899885 w 945973"/>
              <a:gd name="connsiteY3" fmla="*/ 0 h 798285"/>
              <a:gd name="connsiteX0" fmla="*/ 0 w 899885"/>
              <a:gd name="connsiteY0" fmla="*/ 798285 h 798285"/>
              <a:gd name="connsiteX1" fmla="*/ 638628 w 899885"/>
              <a:gd name="connsiteY1" fmla="*/ 595086 h 798285"/>
              <a:gd name="connsiteX2" fmla="*/ 899885 w 899885"/>
              <a:gd name="connsiteY2" fmla="*/ 0 h 798285"/>
              <a:gd name="connsiteX3" fmla="*/ 899885 w 899885"/>
              <a:gd name="connsiteY3" fmla="*/ 0 h 798285"/>
              <a:gd name="connsiteX0" fmla="*/ 0 w 899885"/>
              <a:gd name="connsiteY0" fmla="*/ 798285 h 798285"/>
              <a:gd name="connsiteX1" fmla="*/ 638628 w 899885"/>
              <a:gd name="connsiteY1" fmla="*/ 595086 h 798285"/>
              <a:gd name="connsiteX2" fmla="*/ 899885 w 899885"/>
              <a:gd name="connsiteY2" fmla="*/ 0 h 798285"/>
              <a:gd name="connsiteX3" fmla="*/ 711199 w 899885"/>
              <a:gd name="connsiteY3" fmla="*/ 87085 h 798285"/>
              <a:gd name="connsiteX0" fmla="*/ 0 w 713819"/>
              <a:gd name="connsiteY0" fmla="*/ 711200 h 711200"/>
              <a:gd name="connsiteX1" fmla="*/ 638628 w 713819"/>
              <a:gd name="connsiteY1" fmla="*/ 508001 h 711200"/>
              <a:gd name="connsiteX2" fmla="*/ 711199 w 713819"/>
              <a:gd name="connsiteY2" fmla="*/ 0 h 711200"/>
              <a:gd name="connsiteX0" fmla="*/ 0 w 711199"/>
              <a:gd name="connsiteY0" fmla="*/ 711200 h 711200"/>
              <a:gd name="connsiteX1" fmla="*/ 711199 w 711199"/>
              <a:gd name="connsiteY1" fmla="*/ 0 h 711200"/>
              <a:gd name="connsiteX0" fmla="*/ 0 w 711199"/>
              <a:gd name="connsiteY0" fmla="*/ 711200 h 711200"/>
              <a:gd name="connsiteX1" fmla="*/ 711199 w 711199"/>
              <a:gd name="connsiteY1" fmla="*/ 0 h 711200"/>
              <a:gd name="connsiteX0" fmla="*/ 0 w 766986"/>
              <a:gd name="connsiteY0" fmla="*/ 711200 h 711200"/>
              <a:gd name="connsiteX1" fmla="*/ 711199 w 766986"/>
              <a:gd name="connsiteY1" fmla="*/ 0 h 711200"/>
              <a:gd name="connsiteX0" fmla="*/ 0 w 755364"/>
              <a:gd name="connsiteY0" fmla="*/ 754743 h 754743"/>
              <a:gd name="connsiteX1" fmla="*/ 696685 w 755364"/>
              <a:gd name="connsiteY1" fmla="*/ 0 h 754743"/>
              <a:gd name="connsiteX0" fmla="*/ 0 w 792394"/>
              <a:gd name="connsiteY0" fmla="*/ 2032135 h 2032135"/>
              <a:gd name="connsiteX1" fmla="*/ 742237 w 792394"/>
              <a:gd name="connsiteY1" fmla="*/ 0 h 2032135"/>
              <a:gd name="connsiteX0" fmla="*/ 271711 w 1018959"/>
              <a:gd name="connsiteY0" fmla="*/ 2032135 h 2032135"/>
              <a:gd name="connsiteX1" fmla="*/ 1013948 w 1018959"/>
              <a:gd name="connsiteY1" fmla="*/ 0 h 2032135"/>
              <a:gd name="connsiteX0" fmla="*/ 280129 w 954935"/>
              <a:gd name="connsiteY0" fmla="*/ 1834490 h 1834490"/>
              <a:gd name="connsiteX1" fmla="*/ 949719 w 954935"/>
              <a:gd name="connsiteY1" fmla="*/ 0 h 1834490"/>
              <a:gd name="connsiteX0" fmla="*/ 207778 w 883183"/>
              <a:gd name="connsiteY0" fmla="*/ 1834490 h 1834490"/>
              <a:gd name="connsiteX1" fmla="*/ 877368 w 883183"/>
              <a:gd name="connsiteY1" fmla="*/ 0 h 1834490"/>
              <a:gd name="connsiteX0" fmla="*/ 304276 w 339827"/>
              <a:gd name="connsiteY0" fmla="*/ 1047892 h 1047892"/>
              <a:gd name="connsiteX1" fmla="*/ 330010 w 339827"/>
              <a:gd name="connsiteY1" fmla="*/ 1 h 1047892"/>
              <a:gd name="connsiteX0" fmla="*/ 260838 w 525202"/>
              <a:gd name="connsiteY0" fmla="*/ 1287319 h 1287319"/>
              <a:gd name="connsiteX1" fmla="*/ 517334 w 525202"/>
              <a:gd name="connsiteY1" fmla="*/ 0 h 1287319"/>
              <a:gd name="connsiteX0" fmla="*/ 314309 w 570804"/>
              <a:gd name="connsiteY0" fmla="*/ 1287319 h 1287319"/>
              <a:gd name="connsiteX1" fmla="*/ 570805 w 570804"/>
              <a:gd name="connsiteY1" fmla="*/ 0 h 1287319"/>
              <a:gd name="connsiteX0" fmla="*/ 168592 w 425087"/>
              <a:gd name="connsiteY0" fmla="*/ 1287319 h 1287319"/>
              <a:gd name="connsiteX1" fmla="*/ 425088 w 425087"/>
              <a:gd name="connsiteY1" fmla="*/ 0 h 128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087" h="1287319">
                <a:moveTo>
                  <a:pt x="168592" y="1287319"/>
                </a:moveTo>
                <a:cubicBezTo>
                  <a:pt x="-251136" y="426076"/>
                  <a:pt x="220126" y="451264"/>
                  <a:pt x="425088" y="0"/>
                </a:cubicBezTo>
              </a:path>
            </a:pathLst>
          </a:custGeom>
          <a:noFill/>
          <a:ln w="28575">
            <a:solidFill>
              <a:srgbClr val="FFFF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11" name="Oval 1">
            <a:extLst>
              <a:ext uri="{FF2B5EF4-FFF2-40B4-BE49-F238E27FC236}">
                <a16:creationId xmlns:a16="http://schemas.microsoft.com/office/drawing/2014/main" id="{2C601AE4-8535-404C-859C-684E6E2741F2}"/>
              </a:ext>
            </a:extLst>
          </p:cNvPr>
          <p:cNvSpPr/>
          <p:nvPr/>
        </p:nvSpPr>
        <p:spPr bwMode="auto">
          <a:xfrm>
            <a:off x="-1202801" y="3556387"/>
            <a:ext cx="1004888" cy="801688"/>
          </a:xfrm>
          <a:prstGeom prst="ellipse">
            <a:avLst/>
          </a:prstGeom>
          <a:noFill/>
          <a:ln w="28575">
            <a:noFill/>
          </a:ln>
          <a:effectLst>
            <a:glow rad="889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>
                      <a:alpha val="9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12" name="กลุ่ม 39">
            <a:extLst>
              <a:ext uri="{FF2B5EF4-FFF2-40B4-BE49-F238E27FC236}">
                <a16:creationId xmlns:a16="http://schemas.microsoft.com/office/drawing/2014/main" id="{4C67ED70-77E2-48D0-9437-E280B1B597C4}"/>
              </a:ext>
            </a:extLst>
          </p:cNvPr>
          <p:cNvGrpSpPr>
            <a:grpSpLocks/>
          </p:cNvGrpSpPr>
          <p:nvPr/>
        </p:nvGrpSpPr>
        <p:grpSpPr bwMode="auto">
          <a:xfrm rot="3728705">
            <a:off x="11767348" y="3946266"/>
            <a:ext cx="311838" cy="498659"/>
            <a:chOff x="4288563" y="1285090"/>
            <a:chExt cx="337576" cy="461270"/>
          </a:xfrm>
        </p:grpSpPr>
        <p:sp>
          <p:nvSpPr>
            <p:cNvPr id="113" name="พระจันทร์ 292">
              <a:extLst>
                <a:ext uri="{FF2B5EF4-FFF2-40B4-BE49-F238E27FC236}">
                  <a16:creationId xmlns:a16="http://schemas.microsoft.com/office/drawing/2014/main" id="{B71D3717-7B2E-4A38-B478-5EAEC4C39DB6}"/>
                </a:ext>
              </a:extLst>
            </p:cNvPr>
            <p:cNvSpPr/>
            <p:nvPr/>
          </p:nvSpPr>
          <p:spPr>
            <a:xfrm>
              <a:off x="4288563" y="1285090"/>
              <a:ext cx="138807" cy="360040"/>
            </a:xfrm>
            <a:prstGeom prst="moon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relaxedInset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EucrosiaUPC" pitchFamily="18" charset="-34"/>
              </a:endParaRPr>
            </a:p>
          </p:txBody>
        </p:sp>
        <p:sp>
          <p:nvSpPr>
            <p:cNvPr id="114" name="พระจันทร์ 293">
              <a:extLst>
                <a:ext uri="{FF2B5EF4-FFF2-40B4-BE49-F238E27FC236}">
                  <a16:creationId xmlns:a16="http://schemas.microsoft.com/office/drawing/2014/main" id="{11904CC8-F97B-4582-954D-80572FCEE7F3}"/>
                </a:ext>
              </a:extLst>
            </p:cNvPr>
            <p:cNvSpPr/>
            <p:nvPr/>
          </p:nvSpPr>
          <p:spPr>
            <a:xfrm flipH="1">
              <a:off x="4487332" y="1386320"/>
              <a:ext cx="138807" cy="360040"/>
            </a:xfrm>
            <a:prstGeom prst="moon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relaxedInset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EucrosiaUPC" pitchFamily="18" charset="-34"/>
              </a:endParaRPr>
            </a:p>
          </p:txBody>
        </p:sp>
        <p:sp>
          <p:nvSpPr>
            <p:cNvPr id="115" name="วงรี 294">
              <a:extLst>
                <a:ext uri="{FF2B5EF4-FFF2-40B4-BE49-F238E27FC236}">
                  <a16:creationId xmlns:a16="http://schemas.microsoft.com/office/drawing/2014/main" id="{B992BCA6-6449-433A-BBB4-D2C56E7CCF86}"/>
                </a:ext>
              </a:extLst>
            </p:cNvPr>
            <p:cNvSpPr/>
            <p:nvPr/>
          </p:nvSpPr>
          <p:spPr>
            <a:xfrm>
              <a:off x="4355976" y="1412776"/>
              <a:ext cx="216024" cy="216024"/>
            </a:xfrm>
            <a:prstGeom prst="ellips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relaxedInset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EucrosiaUPC" pitchFamily="18" charset="-34"/>
              </a:endParaRPr>
            </a:p>
          </p:txBody>
        </p:sp>
      </p:grpSp>
      <p:sp>
        <p:nvSpPr>
          <p:cNvPr id="116" name="วงรี 115">
            <a:extLst>
              <a:ext uri="{FF2B5EF4-FFF2-40B4-BE49-F238E27FC236}">
                <a16:creationId xmlns:a16="http://schemas.microsoft.com/office/drawing/2014/main" id="{3D072B1F-133C-422A-846D-1197700FE9E4}"/>
              </a:ext>
            </a:extLst>
          </p:cNvPr>
          <p:cNvSpPr/>
          <p:nvPr/>
        </p:nvSpPr>
        <p:spPr>
          <a:xfrm rot="1115080">
            <a:off x="11546773" y="3830100"/>
            <a:ext cx="946956" cy="89371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17" name="วงรี 116">
            <a:extLst>
              <a:ext uri="{FF2B5EF4-FFF2-40B4-BE49-F238E27FC236}">
                <a16:creationId xmlns:a16="http://schemas.microsoft.com/office/drawing/2014/main" id="{D7899FDA-C9F5-4024-B86A-E56A7F4E0770}"/>
              </a:ext>
            </a:extLst>
          </p:cNvPr>
          <p:cNvSpPr/>
          <p:nvPr/>
        </p:nvSpPr>
        <p:spPr>
          <a:xfrm rot="1115080">
            <a:off x="11388230" y="3723563"/>
            <a:ext cx="1241079" cy="112612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18" name="วงรี 117">
            <a:extLst>
              <a:ext uri="{FF2B5EF4-FFF2-40B4-BE49-F238E27FC236}">
                <a16:creationId xmlns:a16="http://schemas.microsoft.com/office/drawing/2014/main" id="{E5A6BDA2-7044-4CCD-9A69-FD39FD216F3C}"/>
              </a:ext>
            </a:extLst>
          </p:cNvPr>
          <p:cNvSpPr/>
          <p:nvPr/>
        </p:nvSpPr>
        <p:spPr>
          <a:xfrm rot="1115080">
            <a:off x="11232573" y="3636594"/>
            <a:ext cx="1535789" cy="137475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19" name="รูปแบบอิสระ: รูปร่าง 80">
            <a:extLst>
              <a:ext uri="{FF2B5EF4-FFF2-40B4-BE49-F238E27FC236}">
                <a16:creationId xmlns:a16="http://schemas.microsoft.com/office/drawing/2014/main" id="{7EA31E1E-EB97-4E81-92F5-C859C35D865D}"/>
              </a:ext>
            </a:extLst>
          </p:cNvPr>
          <p:cNvSpPr/>
          <p:nvPr/>
        </p:nvSpPr>
        <p:spPr>
          <a:xfrm rot="16026137">
            <a:off x="10558906" y="2917443"/>
            <a:ext cx="616088" cy="1795630"/>
          </a:xfrm>
          <a:custGeom>
            <a:avLst/>
            <a:gdLst>
              <a:gd name="connsiteX0" fmla="*/ 4659085 w 4659085"/>
              <a:gd name="connsiteY0" fmla="*/ 333829 h 1512993"/>
              <a:gd name="connsiteX1" fmla="*/ 2220685 w 4659085"/>
              <a:gd name="connsiteY1" fmla="*/ 1509486 h 1512993"/>
              <a:gd name="connsiteX2" fmla="*/ 0 w 4659085"/>
              <a:gd name="connsiteY2" fmla="*/ 0 h 1512993"/>
              <a:gd name="connsiteX0" fmla="*/ 4659085 w 4659085"/>
              <a:gd name="connsiteY0" fmla="*/ 333829 h 1976012"/>
              <a:gd name="connsiteX1" fmla="*/ 1857828 w 4659085"/>
              <a:gd name="connsiteY1" fmla="*/ 1973944 h 1976012"/>
              <a:gd name="connsiteX2" fmla="*/ 0 w 4659085"/>
              <a:gd name="connsiteY2" fmla="*/ 0 h 1976012"/>
              <a:gd name="connsiteX0" fmla="*/ 4992914 w 4992914"/>
              <a:gd name="connsiteY0" fmla="*/ 159658 h 1801841"/>
              <a:gd name="connsiteX1" fmla="*/ 2191657 w 4992914"/>
              <a:gd name="connsiteY1" fmla="*/ 1799773 h 1801841"/>
              <a:gd name="connsiteX2" fmla="*/ 0 w 4992914"/>
              <a:gd name="connsiteY2" fmla="*/ 0 h 1801841"/>
              <a:gd name="connsiteX0" fmla="*/ 4992914 w 4992914"/>
              <a:gd name="connsiteY0" fmla="*/ 159658 h 1801419"/>
              <a:gd name="connsiteX1" fmla="*/ 2191657 w 4992914"/>
              <a:gd name="connsiteY1" fmla="*/ 1799773 h 1801419"/>
              <a:gd name="connsiteX2" fmla="*/ 0 w 4992914"/>
              <a:gd name="connsiteY2" fmla="*/ 0 h 1801419"/>
              <a:gd name="connsiteX0" fmla="*/ 4992914 w 4992914"/>
              <a:gd name="connsiteY0" fmla="*/ 159658 h 1801419"/>
              <a:gd name="connsiteX1" fmla="*/ 2191657 w 4992914"/>
              <a:gd name="connsiteY1" fmla="*/ 1799773 h 1801419"/>
              <a:gd name="connsiteX2" fmla="*/ 0 w 4992914"/>
              <a:gd name="connsiteY2" fmla="*/ 0 h 1801419"/>
              <a:gd name="connsiteX0" fmla="*/ 4992914 w 4992914"/>
              <a:gd name="connsiteY0" fmla="*/ 159658 h 1917408"/>
              <a:gd name="connsiteX1" fmla="*/ 2191657 w 4992914"/>
              <a:gd name="connsiteY1" fmla="*/ 1915887 h 1917408"/>
              <a:gd name="connsiteX2" fmla="*/ 0 w 4992914"/>
              <a:gd name="connsiteY2" fmla="*/ 0 h 1917408"/>
              <a:gd name="connsiteX0" fmla="*/ 5529943 w 5529943"/>
              <a:gd name="connsiteY0" fmla="*/ 0 h 1757750"/>
              <a:gd name="connsiteX1" fmla="*/ 2728686 w 5529943"/>
              <a:gd name="connsiteY1" fmla="*/ 1756229 h 1757750"/>
              <a:gd name="connsiteX2" fmla="*/ 0 w 5529943"/>
              <a:gd name="connsiteY2" fmla="*/ 87085 h 1757750"/>
              <a:gd name="connsiteX0" fmla="*/ 5762172 w 5762172"/>
              <a:gd name="connsiteY0" fmla="*/ 72572 h 1670843"/>
              <a:gd name="connsiteX1" fmla="*/ 2728686 w 5762172"/>
              <a:gd name="connsiteY1" fmla="*/ 1669144 h 1670843"/>
              <a:gd name="connsiteX2" fmla="*/ 0 w 5762172"/>
              <a:gd name="connsiteY2" fmla="*/ 0 h 1670843"/>
              <a:gd name="connsiteX0" fmla="*/ 5152572 w 5152572"/>
              <a:gd name="connsiteY0" fmla="*/ 0 h 1598271"/>
              <a:gd name="connsiteX1" fmla="*/ 2119086 w 5152572"/>
              <a:gd name="connsiteY1" fmla="*/ 1596572 h 1598271"/>
              <a:gd name="connsiteX2" fmla="*/ 0 w 5152572"/>
              <a:gd name="connsiteY2" fmla="*/ 551542 h 1598271"/>
              <a:gd name="connsiteX0" fmla="*/ 5152572 w 5152572"/>
              <a:gd name="connsiteY0" fmla="*/ 0 h 1598271"/>
              <a:gd name="connsiteX1" fmla="*/ 2119086 w 5152572"/>
              <a:gd name="connsiteY1" fmla="*/ 1596572 h 1598271"/>
              <a:gd name="connsiteX2" fmla="*/ 0 w 5152572"/>
              <a:gd name="connsiteY2" fmla="*/ 551542 h 1598271"/>
              <a:gd name="connsiteX0" fmla="*/ 4542972 w 4542972"/>
              <a:gd name="connsiteY0" fmla="*/ 0 h 1351902"/>
              <a:gd name="connsiteX1" fmla="*/ 2119086 w 4542972"/>
              <a:gd name="connsiteY1" fmla="*/ 1349830 h 1351902"/>
              <a:gd name="connsiteX2" fmla="*/ 0 w 4542972"/>
              <a:gd name="connsiteY2" fmla="*/ 304800 h 1351902"/>
              <a:gd name="connsiteX0" fmla="*/ 5921830 w 5921830"/>
              <a:gd name="connsiteY0" fmla="*/ 159657 h 1511559"/>
              <a:gd name="connsiteX1" fmla="*/ 3497944 w 5921830"/>
              <a:gd name="connsiteY1" fmla="*/ 1509487 h 1511559"/>
              <a:gd name="connsiteX2" fmla="*/ 0 w 5921830"/>
              <a:gd name="connsiteY2" fmla="*/ 0 h 1511559"/>
              <a:gd name="connsiteX0" fmla="*/ 5384801 w 5384801"/>
              <a:gd name="connsiteY0" fmla="*/ 0 h 1351902"/>
              <a:gd name="connsiteX1" fmla="*/ 2960915 w 5384801"/>
              <a:gd name="connsiteY1" fmla="*/ 1349830 h 1351902"/>
              <a:gd name="connsiteX2" fmla="*/ 0 w 5384801"/>
              <a:gd name="connsiteY2" fmla="*/ 203200 h 1351902"/>
              <a:gd name="connsiteX0" fmla="*/ 5384801 w 5384801"/>
              <a:gd name="connsiteY0" fmla="*/ 0 h 1351902"/>
              <a:gd name="connsiteX1" fmla="*/ 2960915 w 5384801"/>
              <a:gd name="connsiteY1" fmla="*/ 1349830 h 1351902"/>
              <a:gd name="connsiteX2" fmla="*/ 0 w 5384801"/>
              <a:gd name="connsiteY2" fmla="*/ 203200 h 1351902"/>
              <a:gd name="connsiteX0" fmla="*/ 5486401 w 5486401"/>
              <a:gd name="connsiteY0" fmla="*/ 0 h 1279474"/>
              <a:gd name="connsiteX1" fmla="*/ 2960915 w 5486401"/>
              <a:gd name="connsiteY1" fmla="*/ 1277258 h 1279474"/>
              <a:gd name="connsiteX2" fmla="*/ 0 w 5486401"/>
              <a:gd name="connsiteY2" fmla="*/ 130628 h 1279474"/>
              <a:gd name="connsiteX0" fmla="*/ 5486401 w 5486401"/>
              <a:gd name="connsiteY0" fmla="*/ 0 h 1283915"/>
              <a:gd name="connsiteX1" fmla="*/ 2960915 w 5486401"/>
              <a:gd name="connsiteY1" fmla="*/ 1277258 h 1283915"/>
              <a:gd name="connsiteX2" fmla="*/ 0 w 5486401"/>
              <a:gd name="connsiteY2" fmla="*/ 130628 h 1283915"/>
              <a:gd name="connsiteX0" fmla="*/ 5486401 w 5486401"/>
              <a:gd name="connsiteY0" fmla="*/ 0 h 1286547"/>
              <a:gd name="connsiteX1" fmla="*/ 2960915 w 5486401"/>
              <a:gd name="connsiteY1" fmla="*/ 1277258 h 1286547"/>
              <a:gd name="connsiteX2" fmla="*/ 0 w 5486401"/>
              <a:gd name="connsiteY2" fmla="*/ 130628 h 1286547"/>
              <a:gd name="connsiteX0" fmla="*/ 5120641 w 5120641"/>
              <a:gd name="connsiteY0" fmla="*/ 3484 h 1288806"/>
              <a:gd name="connsiteX1" fmla="*/ 2595155 w 5120641"/>
              <a:gd name="connsiteY1" fmla="*/ 1280742 h 1288806"/>
              <a:gd name="connsiteX2" fmla="*/ 0 w 5120641"/>
              <a:gd name="connsiteY2" fmla="*/ 0 h 1288806"/>
              <a:gd name="connsiteX0" fmla="*/ 4535425 w 4535425"/>
              <a:gd name="connsiteY0" fmla="*/ 0 h 1289165"/>
              <a:gd name="connsiteX1" fmla="*/ 2009939 w 4535425"/>
              <a:gd name="connsiteY1" fmla="*/ 1277258 h 1289165"/>
              <a:gd name="connsiteX2" fmla="*/ 0 w 4535425"/>
              <a:gd name="connsiteY2" fmla="*/ 325700 h 1289165"/>
              <a:gd name="connsiteX0" fmla="*/ 4535425 w 4535425"/>
              <a:gd name="connsiteY0" fmla="*/ 0 h 1292494"/>
              <a:gd name="connsiteX1" fmla="*/ 2009939 w 4535425"/>
              <a:gd name="connsiteY1" fmla="*/ 1277258 h 1292494"/>
              <a:gd name="connsiteX2" fmla="*/ 0 w 4535425"/>
              <a:gd name="connsiteY2" fmla="*/ 325700 h 1292494"/>
              <a:gd name="connsiteX0" fmla="*/ 4303777 w 4303777"/>
              <a:gd name="connsiteY0" fmla="*/ 0 h 1290459"/>
              <a:gd name="connsiteX1" fmla="*/ 1778291 w 4303777"/>
              <a:gd name="connsiteY1" fmla="*/ 1277258 h 1290459"/>
              <a:gd name="connsiteX2" fmla="*/ 0 w 4303777"/>
              <a:gd name="connsiteY2" fmla="*/ 240356 h 1290459"/>
              <a:gd name="connsiteX0" fmla="*/ 4303777 w 4303777"/>
              <a:gd name="connsiteY0" fmla="*/ 0 h 1291803"/>
              <a:gd name="connsiteX1" fmla="*/ 1778291 w 4303777"/>
              <a:gd name="connsiteY1" fmla="*/ 1277258 h 1291803"/>
              <a:gd name="connsiteX2" fmla="*/ 0 w 4303777"/>
              <a:gd name="connsiteY2" fmla="*/ 240356 h 1291803"/>
              <a:gd name="connsiteX0" fmla="*/ 4303777 w 4303777"/>
              <a:gd name="connsiteY0" fmla="*/ 0 h 1279474"/>
              <a:gd name="connsiteX1" fmla="*/ 1778291 w 4303777"/>
              <a:gd name="connsiteY1" fmla="*/ 1277258 h 1279474"/>
              <a:gd name="connsiteX2" fmla="*/ 0 w 4303777"/>
              <a:gd name="connsiteY2" fmla="*/ 240356 h 1279474"/>
              <a:gd name="connsiteX0" fmla="*/ 4303777 w 4303777"/>
              <a:gd name="connsiteY0" fmla="*/ 0 h 1277502"/>
              <a:gd name="connsiteX1" fmla="*/ 1778291 w 4303777"/>
              <a:gd name="connsiteY1" fmla="*/ 1277258 h 1277502"/>
              <a:gd name="connsiteX2" fmla="*/ 0 w 4303777"/>
              <a:gd name="connsiteY2" fmla="*/ 240356 h 1277502"/>
              <a:gd name="connsiteX0" fmla="*/ 4303777 w 4303777"/>
              <a:gd name="connsiteY0" fmla="*/ 0 h 1277915"/>
              <a:gd name="connsiteX1" fmla="*/ 1778291 w 4303777"/>
              <a:gd name="connsiteY1" fmla="*/ 1277258 h 1277915"/>
              <a:gd name="connsiteX2" fmla="*/ 0 w 4303777"/>
              <a:gd name="connsiteY2" fmla="*/ 240356 h 1277915"/>
              <a:gd name="connsiteX0" fmla="*/ 4303777 w 4303777"/>
              <a:gd name="connsiteY0" fmla="*/ 0 h 1278954"/>
              <a:gd name="connsiteX1" fmla="*/ 1778291 w 4303777"/>
              <a:gd name="connsiteY1" fmla="*/ 1277258 h 1278954"/>
              <a:gd name="connsiteX2" fmla="*/ 0 w 4303777"/>
              <a:gd name="connsiteY2" fmla="*/ 240356 h 1278954"/>
              <a:gd name="connsiteX0" fmla="*/ 4303777 w 4303777"/>
              <a:gd name="connsiteY0" fmla="*/ 0 h 1278954"/>
              <a:gd name="connsiteX1" fmla="*/ 1778291 w 4303777"/>
              <a:gd name="connsiteY1" fmla="*/ 1277258 h 1278954"/>
              <a:gd name="connsiteX2" fmla="*/ 0 w 4303777"/>
              <a:gd name="connsiteY2" fmla="*/ 240356 h 1278954"/>
              <a:gd name="connsiteX0" fmla="*/ 3810291 w 3810291"/>
              <a:gd name="connsiteY0" fmla="*/ 49930 h 1036971"/>
              <a:gd name="connsiteX1" fmla="*/ 1778291 w 3810291"/>
              <a:gd name="connsiteY1" fmla="*/ 1036902 h 1036971"/>
              <a:gd name="connsiteX2" fmla="*/ 0 w 3810291"/>
              <a:gd name="connsiteY2" fmla="*/ 0 h 1036971"/>
              <a:gd name="connsiteX0" fmla="*/ 4289263 w 4289263"/>
              <a:gd name="connsiteY0" fmla="*/ 0 h 1235613"/>
              <a:gd name="connsiteX1" fmla="*/ 1778291 w 4289263"/>
              <a:gd name="connsiteY1" fmla="*/ 1233714 h 1235613"/>
              <a:gd name="connsiteX2" fmla="*/ 0 w 4289263"/>
              <a:gd name="connsiteY2" fmla="*/ 196812 h 1235613"/>
              <a:gd name="connsiteX0" fmla="*/ 4289263 w 4289263"/>
              <a:gd name="connsiteY0" fmla="*/ 0 h 196814"/>
              <a:gd name="connsiteX1" fmla="*/ 0 w 4289263"/>
              <a:gd name="connsiteY1" fmla="*/ 196812 h 196814"/>
              <a:gd name="connsiteX0" fmla="*/ 3522566 w 3522566"/>
              <a:gd name="connsiteY0" fmla="*/ 0 h 7542775"/>
              <a:gd name="connsiteX1" fmla="*/ -1 w 3522566"/>
              <a:gd name="connsiteY1" fmla="*/ 7542776 h 7542775"/>
              <a:gd name="connsiteX0" fmla="*/ 3456744 w 3456744"/>
              <a:gd name="connsiteY0" fmla="*/ 632597 h 632599"/>
              <a:gd name="connsiteX1" fmla="*/ -1 w 3456744"/>
              <a:gd name="connsiteY1" fmla="*/ 1 h 632599"/>
              <a:gd name="connsiteX0" fmla="*/ 3456744 w 3456744"/>
              <a:gd name="connsiteY0" fmla="*/ 815704 h 815706"/>
              <a:gd name="connsiteX1" fmla="*/ -1 w 3456744"/>
              <a:gd name="connsiteY1" fmla="*/ 183108 h 815706"/>
              <a:gd name="connsiteX0" fmla="*/ 3456744 w 3456744"/>
              <a:gd name="connsiteY0" fmla="*/ 632597 h 632599"/>
              <a:gd name="connsiteX1" fmla="*/ -1 w 3456744"/>
              <a:gd name="connsiteY1" fmla="*/ 1 h 632599"/>
              <a:gd name="connsiteX0" fmla="*/ 2981200 w 2981200"/>
              <a:gd name="connsiteY0" fmla="*/ 1006419 h 1006418"/>
              <a:gd name="connsiteX1" fmla="*/ -1 w 2981200"/>
              <a:gd name="connsiteY1" fmla="*/ 1 h 1006418"/>
              <a:gd name="connsiteX0" fmla="*/ 2935258 w 2935258"/>
              <a:gd name="connsiteY0" fmla="*/ 1211272 h 1211271"/>
              <a:gd name="connsiteX1" fmla="*/ -2 w 2935258"/>
              <a:gd name="connsiteY1" fmla="*/ -1 h 1211271"/>
              <a:gd name="connsiteX0" fmla="*/ 2467872 w 2467871"/>
              <a:gd name="connsiteY0" fmla="*/ 1017224 h 1017223"/>
              <a:gd name="connsiteX1" fmla="*/ -2 w 2467871"/>
              <a:gd name="connsiteY1" fmla="*/ -1 h 1017223"/>
              <a:gd name="connsiteX0" fmla="*/ 2178657 w 2178658"/>
              <a:gd name="connsiteY0" fmla="*/ 596045 h 596044"/>
              <a:gd name="connsiteX1" fmla="*/ 0 w 2178658"/>
              <a:gd name="connsiteY1" fmla="*/ 0 h 596044"/>
              <a:gd name="connsiteX0" fmla="*/ 2463753 w 2463752"/>
              <a:gd name="connsiteY0" fmla="*/ 524089 h 524089"/>
              <a:gd name="connsiteX1" fmla="*/ 0 w 2463752"/>
              <a:gd name="connsiteY1" fmla="*/ 0 h 524089"/>
              <a:gd name="connsiteX0" fmla="*/ 2463753 w 2463754"/>
              <a:gd name="connsiteY0" fmla="*/ 1396701 h 1396701"/>
              <a:gd name="connsiteX1" fmla="*/ 0 w 2463754"/>
              <a:gd name="connsiteY1" fmla="*/ 872612 h 1396701"/>
              <a:gd name="connsiteX0" fmla="*/ 2463753 w 2463752"/>
              <a:gd name="connsiteY0" fmla="*/ 1886643 h 1886643"/>
              <a:gd name="connsiteX1" fmla="*/ 0 w 2463752"/>
              <a:gd name="connsiteY1" fmla="*/ 1362554 h 1886643"/>
              <a:gd name="connsiteX0" fmla="*/ 2637438 w 2637438"/>
              <a:gd name="connsiteY0" fmla="*/ 1638062 h 1717554"/>
              <a:gd name="connsiteX1" fmla="*/ 0 w 2637438"/>
              <a:gd name="connsiteY1" fmla="*/ 1717554 h 1717554"/>
              <a:gd name="connsiteX0" fmla="*/ 2637438 w 2637438"/>
              <a:gd name="connsiteY0" fmla="*/ 1217515 h 1297007"/>
              <a:gd name="connsiteX1" fmla="*/ 0 w 2637438"/>
              <a:gd name="connsiteY1" fmla="*/ 1297007 h 1297007"/>
              <a:gd name="connsiteX0" fmla="*/ 1858472 w 1858472"/>
              <a:gd name="connsiteY0" fmla="*/ 581278 h 3402803"/>
              <a:gd name="connsiteX1" fmla="*/ 0 w 1858472"/>
              <a:gd name="connsiteY1" fmla="*/ 3402803 h 3402803"/>
              <a:gd name="connsiteX0" fmla="*/ 1858472 w 1858472"/>
              <a:gd name="connsiteY0" fmla="*/ 1 h 2821526"/>
              <a:gd name="connsiteX1" fmla="*/ 0 w 1858472"/>
              <a:gd name="connsiteY1" fmla="*/ 2821526 h 2821526"/>
              <a:gd name="connsiteX0" fmla="*/ 1455249 w 1455248"/>
              <a:gd name="connsiteY0" fmla="*/ 1 h 3411738"/>
              <a:gd name="connsiteX1" fmla="*/ 0 w 1455248"/>
              <a:gd name="connsiteY1" fmla="*/ 3411738 h 3411738"/>
              <a:gd name="connsiteX0" fmla="*/ 1455249 w 1455250"/>
              <a:gd name="connsiteY0" fmla="*/ 1 h 3411738"/>
              <a:gd name="connsiteX1" fmla="*/ 0 w 1455250"/>
              <a:gd name="connsiteY1" fmla="*/ 3411738 h 3411738"/>
              <a:gd name="connsiteX0" fmla="*/ 1455250 w 1455250"/>
              <a:gd name="connsiteY0" fmla="*/ -1 h 3411738"/>
              <a:gd name="connsiteX1" fmla="*/ 0 w 1455250"/>
              <a:gd name="connsiteY1" fmla="*/ 3411738 h 3411738"/>
              <a:gd name="connsiteX0" fmla="*/ 945608 w 945608"/>
              <a:gd name="connsiteY0" fmla="*/ 0 h 2606375"/>
              <a:gd name="connsiteX1" fmla="*/ 0 w 945608"/>
              <a:gd name="connsiteY1" fmla="*/ 2606375 h 2606375"/>
              <a:gd name="connsiteX0" fmla="*/ 945608 w 945608"/>
              <a:gd name="connsiteY0" fmla="*/ 0 h 2606375"/>
              <a:gd name="connsiteX1" fmla="*/ 0 w 945608"/>
              <a:gd name="connsiteY1" fmla="*/ 2606375 h 2606375"/>
              <a:gd name="connsiteX0" fmla="*/ 945608 w 945608"/>
              <a:gd name="connsiteY0" fmla="*/ 1 h 2606375"/>
              <a:gd name="connsiteX1" fmla="*/ 0 w 945608"/>
              <a:gd name="connsiteY1" fmla="*/ 2606375 h 2606375"/>
              <a:gd name="connsiteX0" fmla="*/ 945608 w 945608"/>
              <a:gd name="connsiteY0" fmla="*/ 1 h 2606375"/>
              <a:gd name="connsiteX1" fmla="*/ 0 w 945608"/>
              <a:gd name="connsiteY1" fmla="*/ 2606375 h 2606375"/>
              <a:gd name="connsiteX0" fmla="*/ 1114514 w 1114513"/>
              <a:gd name="connsiteY0" fmla="*/ -1 h 4959670"/>
              <a:gd name="connsiteX1" fmla="*/ 0 w 1114513"/>
              <a:gd name="connsiteY1" fmla="*/ 4959670 h 4959670"/>
              <a:gd name="connsiteX0" fmla="*/ 1114514 w 1114515"/>
              <a:gd name="connsiteY0" fmla="*/ -1 h 4959670"/>
              <a:gd name="connsiteX1" fmla="*/ 0 w 1114515"/>
              <a:gd name="connsiteY1" fmla="*/ 4959670 h 4959670"/>
              <a:gd name="connsiteX0" fmla="*/ 1199159 w 1199158"/>
              <a:gd name="connsiteY0" fmla="*/ 1 h 4953598"/>
              <a:gd name="connsiteX1" fmla="*/ 0 w 1199158"/>
              <a:gd name="connsiteY1" fmla="*/ 4953598 h 4953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9158" h="4953598">
                <a:moveTo>
                  <a:pt x="1199159" y="1"/>
                </a:moveTo>
                <a:cubicBezTo>
                  <a:pt x="-34068" y="1675427"/>
                  <a:pt x="687958" y="3560236"/>
                  <a:pt x="0" y="4953598"/>
                </a:cubicBezTo>
              </a:path>
            </a:pathLst>
          </a:custGeom>
          <a:noFill/>
          <a:ln w="38100">
            <a:solidFill>
              <a:srgbClr val="FFFF00"/>
            </a:solidFill>
            <a:prstDash val="sysDash"/>
            <a:head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กล่องข้อความ 85">
            <a:extLst>
              <a:ext uri="{FF2B5EF4-FFF2-40B4-BE49-F238E27FC236}">
                <a16:creationId xmlns:a16="http://schemas.microsoft.com/office/drawing/2014/main" id="{67CB5D84-E794-4908-994B-1947203A1C3D}"/>
              </a:ext>
            </a:extLst>
          </p:cNvPr>
          <p:cNvSpPr txBox="1"/>
          <p:nvPr/>
        </p:nvSpPr>
        <p:spPr>
          <a:xfrm>
            <a:off x="11642709" y="2859001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1014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9" name="กล่องข้อความ 86">
            <a:extLst>
              <a:ext uri="{FF2B5EF4-FFF2-40B4-BE49-F238E27FC236}">
                <a16:creationId xmlns:a16="http://schemas.microsoft.com/office/drawing/2014/main" id="{E921B59A-5360-46B0-AB40-10CA41F4DD51}"/>
              </a:ext>
            </a:extLst>
          </p:cNvPr>
          <p:cNvSpPr txBox="1"/>
          <p:nvPr/>
        </p:nvSpPr>
        <p:spPr>
          <a:xfrm>
            <a:off x="11590771" y="3154443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1012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6" name="กล่องข้อความ 85">
            <a:extLst>
              <a:ext uri="{FF2B5EF4-FFF2-40B4-BE49-F238E27FC236}">
                <a16:creationId xmlns:a16="http://schemas.microsoft.com/office/drawing/2014/main" id="{356DDF8E-1326-4842-A4C9-5FD24C152435}"/>
              </a:ext>
            </a:extLst>
          </p:cNvPr>
          <p:cNvSpPr txBox="1"/>
          <p:nvPr/>
        </p:nvSpPr>
        <p:spPr>
          <a:xfrm>
            <a:off x="10289934" y="951650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1014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7" name="กล่องข้อความ 86">
            <a:extLst>
              <a:ext uri="{FF2B5EF4-FFF2-40B4-BE49-F238E27FC236}">
                <a16:creationId xmlns:a16="http://schemas.microsoft.com/office/drawing/2014/main" id="{89CC5461-95C5-4214-B900-DB483DA45F74}"/>
              </a:ext>
            </a:extLst>
          </p:cNvPr>
          <p:cNvSpPr txBox="1"/>
          <p:nvPr/>
        </p:nvSpPr>
        <p:spPr>
          <a:xfrm>
            <a:off x="10336442" y="6577322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1012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0" name="กล่องข้อความ 86">
            <a:extLst>
              <a:ext uri="{FF2B5EF4-FFF2-40B4-BE49-F238E27FC236}">
                <a16:creationId xmlns:a16="http://schemas.microsoft.com/office/drawing/2014/main" id="{CB8BDCBA-CE7A-4838-AF39-BA5F44521A53}"/>
              </a:ext>
            </a:extLst>
          </p:cNvPr>
          <p:cNvSpPr txBox="1"/>
          <p:nvPr/>
        </p:nvSpPr>
        <p:spPr>
          <a:xfrm>
            <a:off x="124756" y="5997986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1012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20" name="กล่องข้อความ 86">
            <a:extLst>
              <a:ext uri="{FF2B5EF4-FFF2-40B4-BE49-F238E27FC236}">
                <a16:creationId xmlns:a16="http://schemas.microsoft.com/office/drawing/2014/main" id="{8C06ED05-E6CE-46CD-BE64-36070797631D}"/>
              </a:ext>
            </a:extLst>
          </p:cNvPr>
          <p:cNvSpPr txBox="1"/>
          <p:nvPr/>
        </p:nvSpPr>
        <p:spPr>
          <a:xfrm>
            <a:off x="4199885" y="674590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1014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5" name="กล่องข้อความ 85">
            <a:extLst>
              <a:ext uri="{FF2B5EF4-FFF2-40B4-BE49-F238E27FC236}">
                <a16:creationId xmlns:a16="http://schemas.microsoft.com/office/drawing/2014/main" id="{BD032518-4A38-41ED-9395-24F60DE905DC}"/>
              </a:ext>
            </a:extLst>
          </p:cNvPr>
          <p:cNvSpPr txBox="1"/>
          <p:nvPr/>
        </p:nvSpPr>
        <p:spPr>
          <a:xfrm>
            <a:off x="3680326" y="670960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1012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8" name="Rectangle 29">
            <a:extLst>
              <a:ext uri="{FF2B5EF4-FFF2-40B4-BE49-F238E27FC236}">
                <a16:creationId xmlns:a16="http://schemas.microsoft.com/office/drawing/2014/main" id="{EF649840-0152-40F2-9261-B1F3A1680235}"/>
              </a:ext>
            </a:extLst>
          </p:cNvPr>
          <p:cNvSpPr/>
          <p:nvPr/>
        </p:nvSpPr>
        <p:spPr>
          <a:xfrm>
            <a:off x="519505" y="6250789"/>
            <a:ext cx="1795242" cy="537512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ช่วงครึ่งหลังของเดือน</a:t>
            </a:r>
          </a:p>
        </p:txBody>
      </p:sp>
      <p:sp>
        <p:nvSpPr>
          <p:cNvPr id="101" name="รูปแบบอิสระ: รูปร่าง 100">
            <a:extLst>
              <a:ext uri="{FF2B5EF4-FFF2-40B4-BE49-F238E27FC236}">
                <a16:creationId xmlns:a16="http://schemas.microsoft.com/office/drawing/2014/main" id="{7D94F283-1206-4684-88D0-18F7A8B06D33}"/>
              </a:ext>
            </a:extLst>
          </p:cNvPr>
          <p:cNvSpPr/>
          <p:nvPr/>
        </p:nvSpPr>
        <p:spPr>
          <a:xfrm rot="21393936">
            <a:off x="3532935" y="2509905"/>
            <a:ext cx="3063053" cy="487121"/>
          </a:xfrm>
          <a:custGeom>
            <a:avLst/>
            <a:gdLst>
              <a:gd name="connsiteX0" fmla="*/ 0 w 2797791"/>
              <a:gd name="connsiteY0" fmla="*/ 0 h 600501"/>
              <a:gd name="connsiteX1" fmla="*/ 2797791 w 2797791"/>
              <a:gd name="connsiteY1" fmla="*/ 600501 h 600501"/>
              <a:gd name="connsiteX2" fmla="*/ 2797791 w 2797791"/>
              <a:gd name="connsiteY2" fmla="*/ 600501 h 600501"/>
              <a:gd name="connsiteX0" fmla="*/ 0 w 2797791"/>
              <a:gd name="connsiteY0" fmla="*/ 0 h 690660"/>
              <a:gd name="connsiteX1" fmla="*/ 2797791 w 2797791"/>
              <a:gd name="connsiteY1" fmla="*/ 600501 h 690660"/>
              <a:gd name="connsiteX2" fmla="*/ 2797791 w 2797791"/>
              <a:gd name="connsiteY2" fmla="*/ 600501 h 690660"/>
              <a:gd name="connsiteX0" fmla="*/ 0 w 2797791"/>
              <a:gd name="connsiteY0" fmla="*/ 0 h 690660"/>
              <a:gd name="connsiteX1" fmla="*/ 2797791 w 2797791"/>
              <a:gd name="connsiteY1" fmla="*/ 600501 h 690660"/>
              <a:gd name="connsiteX2" fmla="*/ 2797791 w 2797791"/>
              <a:gd name="connsiteY2" fmla="*/ 586853 h 690660"/>
              <a:gd name="connsiteX0" fmla="*/ 0 w 2797791"/>
              <a:gd name="connsiteY0" fmla="*/ 254 h 675654"/>
              <a:gd name="connsiteX1" fmla="*/ 2797791 w 2797791"/>
              <a:gd name="connsiteY1" fmla="*/ 600755 h 675654"/>
              <a:gd name="connsiteX2" fmla="*/ 2797791 w 2797791"/>
              <a:gd name="connsiteY2" fmla="*/ 587107 h 675654"/>
              <a:gd name="connsiteX0" fmla="*/ 0 w 2893325"/>
              <a:gd name="connsiteY0" fmla="*/ 254 h 675654"/>
              <a:gd name="connsiteX1" fmla="*/ 2797791 w 2893325"/>
              <a:gd name="connsiteY1" fmla="*/ 600755 h 675654"/>
              <a:gd name="connsiteX2" fmla="*/ 2893325 w 2893325"/>
              <a:gd name="connsiteY2" fmla="*/ 518868 h 675654"/>
              <a:gd name="connsiteX0" fmla="*/ 0 w 2893325"/>
              <a:gd name="connsiteY0" fmla="*/ 0 h 518614"/>
              <a:gd name="connsiteX1" fmla="*/ 2893325 w 2893325"/>
              <a:gd name="connsiteY1" fmla="*/ 518614 h 518614"/>
              <a:gd name="connsiteX0" fmla="*/ 0 w 2893325"/>
              <a:gd name="connsiteY0" fmla="*/ 0 h 569683"/>
              <a:gd name="connsiteX1" fmla="*/ 2893325 w 2893325"/>
              <a:gd name="connsiteY1" fmla="*/ 518614 h 569683"/>
              <a:gd name="connsiteX0" fmla="*/ 0 w 3054036"/>
              <a:gd name="connsiteY0" fmla="*/ 0 h 599133"/>
              <a:gd name="connsiteX1" fmla="*/ 3054036 w 3054036"/>
              <a:gd name="connsiteY1" fmla="*/ 550141 h 599133"/>
              <a:gd name="connsiteX0" fmla="*/ 0 w 3054036"/>
              <a:gd name="connsiteY0" fmla="*/ 0 h 558106"/>
              <a:gd name="connsiteX1" fmla="*/ 3054036 w 3054036"/>
              <a:gd name="connsiteY1" fmla="*/ 550141 h 558106"/>
              <a:gd name="connsiteX0" fmla="*/ 0 w 3054036"/>
              <a:gd name="connsiteY0" fmla="*/ 0 h 550141"/>
              <a:gd name="connsiteX1" fmla="*/ 3054036 w 3054036"/>
              <a:gd name="connsiteY1" fmla="*/ 550141 h 550141"/>
              <a:gd name="connsiteX0" fmla="*/ 0 w 3377701"/>
              <a:gd name="connsiteY0" fmla="*/ 0 h 729509"/>
              <a:gd name="connsiteX1" fmla="*/ 3377701 w 3377701"/>
              <a:gd name="connsiteY1" fmla="*/ 729509 h 729509"/>
              <a:gd name="connsiteX0" fmla="*/ 0 w 2951844"/>
              <a:gd name="connsiteY0" fmla="*/ 0 h 307455"/>
              <a:gd name="connsiteX1" fmla="*/ 2951844 w 2951844"/>
              <a:gd name="connsiteY1" fmla="*/ 307455 h 307455"/>
              <a:gd name="connsiteX0" fmla="*/ 0 w 2951844"/>
              <a:gd name="connsiteY0" fmla="*/ 0 h 538235"/>
              <a:gd name="connsiteX1" fmla="*/ 2951844 w 2951844"/>
              <a:gd name="connsiteY1" fmla="*/ 307455 h 538235"/>
              <a:gd name="connsiteX0" fmla="*/ 0 w 2951844"/>
              <a:gd name="connsiteY0" fmla="*/ 0 h 538235"/>
              <a:gd name="connsiteX1" fmla="*/ 2951844 w 2951844"/>
              <a:gd name="connsiteY1" fmla="*/ 307455 h 538235"/>
              <a:gd name="connsiteX0" fmla="*/ 0 w 2951844"/>
              <a:gd name="connsiteY0" fmla="*/ 0 h 515482"/>
              <a:gd name="connsiteX1" fmla="*/ 2951844 w 2951844"/>
              <a:gd name="connsiteY1" fmla="*/ 307455 h 515482"/>
              <a:gd name="connsiteX0" fmla="*/ 0 w 3049218"/>
              <a:gd name="connsiteY0" fmla="*/ 0 h 487121"/>
              <a:gd name="connsiteX1" fmla="*/ 3049218 w 3049218"/>
              <a:gd name="connsiteY1" fmla="*/ 272308 h 487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49218" h="487121">
                <a:moveTo>
                  <a:pt x="0" y="0"/>
                </a:moveTo>
                <a:cubicBezTo>
                  <a:pt x="964442" y="172871"/>
                  <a:pt x="1551843" y="817811"/>
                  <a:pt x="3049218" y="272308"/>
                </a:cubicBezTo>
              </a:path>
            </a:pathLst>
          </a:custGeom>
          <a:noFill/>
          <a:ln w="5715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02" name="รูปแบบอิสระ: รูปร่าง 101">
            <a:extLst>
              <a:ext uri="{FF2B5EF4-FFF2-40B4-BE49-F238E27FC236}">
                <a16:creationId xmlns:a16="http://schemas.microsoft.com/office/drawing/2014/main" id="{787947B4-0203-4B51-BA23-63A8A20C0C0B}"/>
              </a:ext>
            </a:extLst>
          </p:cNvPr>
          <p:cNvSpPr/>
          <p:nvPr/>
        </p:nvSpPr>
        <p:spPr>
          <a:xfrm rot="21393936">
            <a:off x="3522862" y="2863045"/>
            <a:ext cx="3143975" cy="548819"/>
          </a:xfrm>
          <a:custGeom>
            <a:avLst/>
            <a:gdLst>
              <a:gd name="connsiteX0" fmla="*/ 0 w 2797791"/>
              <a:gd name="connsiteY0" fmla="*/ 0 h 600501"/>
              <a:gd name="connsiteX1" fmla="*/ 2797791 w 2797791"/>
              <a:gd name="connsiteY1" fmla="*/ 600501 h 600501"/>
              <a:gd name="connsiteX2" fmla="*/ 2797791 w 2797791"/>
              <a:gd name="connsiteY2" fmla="*/ 600501 h 600501"/>
              <a:gd name="connsiteX0" fmla="*/ 0 w 2797791"/>
              <a:gd name="connsiteY0" fmla="*/ 0 h 690660"/>
              <a:gd name="connsiteX1" fmla="*/ 2797791 w 2797791"/>
              <a:gd name="connsiteY1" fmla="*/ 600501 h 690660"/>
              <a:gd name="connsiteX2" fmla="*/ 2797791 w 2797791"/>
              <a:gd name="connsiteY2" fmla="*/ 600501 h 690660"/>
              <a:gd name="connsiteX0" fmla="*/ 0 w 2797791"/>
              <a:gd name="connsiteY0" fmla="*/ 0 h 690660"/>
              <a:gd name="connsiteX1" fmla="*/ 2797791 w 2797791"/>
              <a:gd name="connsiteY1" fmla="*/ 600501 h 690660"/>
              <a:gd name="connsiteX2" fmla="*/ 2797791 w 2797791"/>
              <a:gd name="connsiteY2" fmla="*/ 586853 h 690660"/>
              <a:gd name="connsiteX0" fmla="*/ 0 w 2797791"/>
              <a:gd name="connsiteY0" fmla="*/ 254 h 675654"/>
              <a:gd name="connsiteX1" fmla="*/ 2797791 w 2797791"/>
              <a:gd name="connsiteY1" fmla="*/ 600755 h 675654"/>
              <a:gd name="connsiteX2" fmla="*/ 2797791 w 2797791"/>
              <a:gd name="connsiteY2" fmla="*/ 587107 h 675654"/>
              <a:gd name="connsiteX0" fmla="*/ 0 w 2893325"/>
              <a:gd name="connsiteY0" fmla="*/ 254 h 675654"/>
              <a:gd name="connsiteX1" fmla="*/ 2797791 w 2893325"/>
              <a:gd name="connsiteY1" fmla="*/ 600755 h 675654"/>
              <a:gd name="connsiteX2" fmla="*/ 2893325 w 2893325"/>
              <a:gd name="connsiteY2" fmla="*/ 518868 h 675654"/>
              <a:gd name="connsiteX0" fmla="*/ 0 w 2893325"/>
              <a:gd name="connsiteY0" fmla="*/ 0 h 518614"/>
              <a:gd name="connsiteX1" fmla="*/ 2893325 w 2893325"/>
              <a:gd name="connsiteY1" fmla="*/ 518614 h 518614"/>
              <a:gd name="connsiteX0" fmla="*/ 0 w 2893325"/>
              <a:gd name="connsiteY0" fmla="*/ 0 h 569683"/>
              <a:gd name="connsiteX1" fmla="*/ 2893325 w 2893325"/>
              <a:gd name="connsiteY1" fmla="*/ 518614 h 569683"/>
              <a:gd name="connsiteX0" fmla="*/ 0 w 3054036"/>
              <a:gd name="connsiteY0" fmla="*/ 0 h 599133"/>
              <a:gd name="connsiteX1" fmla="*/ 3054036 w 3054036"/>
              <a:gd name="connsiteY1" fmla="*/ 550141 h 599133"/>
              <a:gd name="connsiteX0" fmla="*/ 0 w 3054036"/>
              <a:gd name="connsiteY0" fmla="*/ 0 h 558106"/>
              <a:gd name="connsiteX1" fmla="*/ 3054036 w 3054036"/>
              <a:gd name="connsiteY1" fmla="*/ 550141 h 558106"/>
              <a:gd name="connsiteX0" fmla="*/ 0 w 3054036"/>
              <a:gd name="connsiteY0" fmla="*/ 0 h 550141"/>
              <a:gd name="connsiteX1" fmla="*/ 3054036 w 3054036"/>
              <a:gd name="connsiteY1" fmla="*/ 550141 h 550141"/>
              <a:gd name="connsiteX0" fmla="*/ 0 w 3377701"/>
              <a:gd name="connsiteY0" fmla="*/ 0 h 729509"/>
              <a:gd name="connsiteX1" fmla="*/ 3377701 w 3377701"/>
              <a:gd name="connsiteY1" fmla="*/ 729509 h 729509"/>
              <a:gd name="connsiteX0" fmla="*/ 0 w 2951844"/>
              <a:gd name="connsiteY0" fmla="*/ 0 h 307455"/>
              <a:gd name="connsiteX1" fmla="*/ 2951844 w 2951844"/>
              <a:gd name="connsiteY1" fmla="*/ 307455 h 307455"/>
              <a:gd name="connsiteX0" fmla="*/ 0 w 2951844"/>
              <a:gd name="connsiteY0" fmla="*/ 0 h 538235"/>
              <a:gd name="connsiteX1" fmla="*/ 2951844 w 2951844"/>
              <a:gd name="connsiteY1" fmla="*/ 307455 h 538235"/>
              <a:gd name="connsiteX0" fmla="*/ 0 w 2951844"/>
              <a:gd name="connsiteY0" fmla="*/ 0 h 538235"/>
              <a:gd name="connsiteX1" fmla="*/ 2951844 w 2951844"/>
              <a:gd name="connsiteY1" fmla="*/ 307455 h 538235"/>
              <a:gd name="connsiteX0" fmla="*/ 0 w 2951844"/>
              <a:gd name="connsiteY0" fmla="*/ 0 h 515482"/>
              <a:gd name="connsiteX1" fmla="*/ 2951844 w 2951844"/>
              <a:gd name="connsiteY1" fmla="*/ 307455 h 515482"/>
              <a:gd name="connsiteX0" fmla="*/ 0 w 2992529"/>
              <a:gd name="connsiteY0" fmla="*/ 0 h 517476"/>
              <a:gd name="connsiteX1" fmla="*/ 2992529 w 2992529"/>
              <a:gd name="connsiteY1" fmla="*/ 309908 h 517476"/>
              <a:gd name="connsiteX0" fmla="*/ 0 w 3129774"/>
              <a:gd name="connsiteY0" fmla="*/ 0 h 502022"/>
              <a:gd name="connsiteX1" fmla="*/ 3129774 w 3129774"/>
              <a:gd name="connsiteY1" fmla="*/ 290838 h 502022"/>
              <a:gd name="connsiteX0" fmla="*/ 0 w 3129774"/>
              <a:gd name="connsiteY0" fmla="*/ 0 h 548819"/>
              <a:gd name="connsiteX1" fmla="*/ 3129774 w 3129774"/>
              <a:gd name="connsiteY1" fmla="*/ 290838 h 548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9774" h="548819">
                <a:moveTo>
                  <a:pt x="0" y="0"/>
                </a:moveTo>
                <a:cubicBezTo>
                  <a:pt x="964442" y="172871"/>
                  <a:pt x="1367402" y="943416"/>
                  <a:pt x="3129774" y="290838"/>
                </a:cubicBezTo>
              </a:path>
            </a:pathLst>
          </a:custGeom>
          <a:noFill/>
          <a:ln w="5715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54498657-C1A4-4CCB-B537-3A376C4FECDC}"/>
              </a:ext>
            </a:extLst>
          </p:cNvPr>
          <p:cNvGrpSpPr/>
          <p:nvPr/>
        </p:nvGrpSpPr>
        <p:grpSpPr>
          <a:xfrm>
            <a:off x="6416228" y="2397572"/>
            <a:ext cx="1004888" cy="923762"/>
            <a:chOff x="6253440" y="1604901"/>
            <a:chExt cx="1004888" cy="923762"/>
          </a:xfrm>
        </p:grpSpPr>
        <p:sp>
          <p:nvSpPr>
            <p:cNvPr id="62" name="วงรี 64">
              <a:extLst>
                <a:ext uri="{FF2B5EF4-FFF2-40B4-BE49-F238E27FC236}">
                  <a16:creationId xmlns:a16="http://schemas.microsoft.com/office/drawing/2014/main" id="{B64032AF-FDFA-4F3E-94F7-E41E29AF52A0}"/>
                </a:ext>
              </a:extLst>
            </p:cNvPr>
            <p:cNvSpPr/>
            <p:nvPr/>
          </p:nvSpPr>
          <p:spPr bwMode="auto">
            <a:xfrm>
              <a:off x="6253440" y="1639973"/>
              <a:ext cx="1004888" cy="88869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63" name="กลุ่ม 1">
              <a:extLst>
                <a:ext uri="{FF2B5EF4-FFF2-40B4-BE49-F238E27FC236}">
                  <a16:creationId xmlns:a16="http://schemas.microsoft.com/office/drawing/2014/main" id="{1DDA8A05-B304-4C12-B089-9879394D7F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74401" y="1604901"/>
              <a:ext cx="804282" cy="801688"/>
              <a:chOff x="5404297" y="5765374"/>
              <a:chExt cx="804281" cy="801688"/>
            </a:xfrm>
          </p:grpSpPr>
          <p:grpSp>
            <p:nvGrpSpPr>
              <p:cNvPr id="64" name="กลุ่ม 1">
                <a:extLst>
                  <a:ext uri="{FF2B5EF4-FFF2-40B4-BE49-F238E27FC236}">
                    <a16:creationId xmlns:a16="http://schemas.microsoft.com/office/drawing/2014/main" id="{94A5B591-6F12-4382-9655-408829E131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404297" y="5765374"/>
                <a:ext cx="804281" cy="801688"/>
                <a:chOff x="3545766" y="2823416"/>
                <a:chExt cx="804281" cy="802698"/>
              </a:xfrm>
            </p:grpSpPr>
            <p:sp>
              <p:nvSpPr>
                <p:cNvPr id="66" name="วงรี 64">
                  <a:extLst>
                    <a:ext uri="{FF2B5EF4-FFF2-40B4-BE49-F238E27FC236}">
                      <a16:creationId xmlns:a16="http://schemas.microsoft.com/office/drawing/2014/main" id="{45545E88-85F5-49B9-BD46-5E4C02D7DDF6}"/>
                    </a:ext>
                  </a:extLst>
                </p:cNvPr>
                <p:cNvSpPr/>
                <p:nvPr/>
              </p:nvSpPr>
              <p:spPr bwMode="auto">
                <a:xfrm>
                  <a:off x="3545766" y="3008275"/>
                  <a:ext cx="774699" cy="596063"/>
                </a:xfrm>
                <a:prstGeom prst="ellipse">
                  <a:avLst/>
                </a:prstGeom>
                <a:no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67" name="Oval 1">
                  <a:extLst>
                    <a:ext uri="{FF2B5EF4-FFF2-40B4-BE49-F238E27FC236}">
                      <a16:creationId xmlns:a16="http://schemas.microsoft.com/office/drawing/2014/main" id="{214A61D2-0BEF-4470-99CE-908EC6D286E5}"/>
                    </a:ext>
                  </a:extLst>
                </p:cNvPr>
                <p:cNvSpPr/>
                <p:nvPr/>
              </p:nvSpPr>
              <p:spPr bwMode="auto">
                <a:xfrm>
                  <a:off x="3551096" y="2823416"/>
                  <a:ext cx="798951" cy="802698"/>
                </a:xfrm>
                <a:prstGeom prst="ellipse">
                  <a:avLst/>
                </a:prstGeom>
                <a:noFill/>
                <a:ln w="28575">
                  <a:noFill/>
                </a:ln>
                <a:effectLst>
                  <a:glow rad="88900">
                    <a:schemeClr val="accent1">
                      <a:alpha val="40000"/>
                    </a:schemeClr>
                  </a:glo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>
                        <a:glow rad="127000">
                          <a:prstClr val="white">
                            <a:alpha val="90000"/>
                          </a:prstClr>
                        </a:glow>
                      </a:effectLst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L</a:t>
                  </a: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p:grpSp>
          <p:sp>
            <p:nvSpPr>
              <p:cNvPr id="65" name="กล่องข้อความ 63">
                <a:extLst>
                  <a:ext uri="{FF2B5EF4-FFF2-40B4-BE49-F238E27FC236}">
                    <a16:creationId xmlns:a16="http://schemas.microsoft.com/office/drawing/2014/main" id="{3A556413-045C-4058-83B8-187EC10CD13F}"/>
                  </a:ext>
                </a:extLst>
              </p:cNvPr>
              <p:cNvSpPr txBox="1"/>
              <p:nvPr/>
            </p:nvSpPr>
            <p:spPr>
              <a:xfrm>
                <a:off x="5516570" y="5811618"/>
                <a:ext cx="550150" cy="3077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>
                      <a:glow rad="203200">
                        <a:prstClr val="black"/>
                      </a:glo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1006</a:t>
                </a:r>
                <a:endPara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203200">
                      <a:prstClr val="black"/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sp>
        <p:nvSpPr>
          <p:cNvPr id="44" name="สี่เหลี่ยมผืนผ้า 74">
            <a:extLst>
              <a:ext uri="{FF2B5EF4-FFF2-40B4-BE49-F238E27FC236}">
                <a16:creationId xmlns:a16="http://schemas.microsoft.com/office/drawing/2014/main" id="{3F63C998-DAF4-4B81-BC2C-5417C4543078}"/>
              </a:ext>
            </a:extLst>
          </p:cNvPr>
          <p:cNvSpPr/>
          <p:nvPr/>
        </p:nvSpPr>
        <p:spPr>
          <a:xfrm>
            <a:off x="0" y="-36603"/>
            <a:ext cx="12192000" cy="690563"/>
          </a:xfrm>
          <a:prstGeom prst="rect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คาดหมายลักษณะอากาศ เดือน พฤษภาคม พ.ศ.</a:t>
            </a:r>
            <a:r>
              <a:rPr kumimoji="0" lang="en-US" altLang="th-TH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2569</a:t>
            </a:r>
            <a:endParaRPr kumimoji="0" lang="th-TH" altLang="th-TH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22" name="รูปแบบอิสระ: รูปร่าง 121">
            <a:extLst>
              <a:ext uri="{FF2B5EF4-FFF2-40B4-BE49-F238E27FC236}">
                <a16:creationId xmlns:a16="http://schemas.microsoft.com/office/drawing/2014/main" id="{4C9F94ED-FC57-42AB-904F-10494F64B35C}"/>
              </a:ext>
            </a:extLst>
          </p:cNvPr>
          <p:cNvSpPr/>
          <p:nvPr/>
        </p:nvSpPr>
        <p:spPr>
          <a:xfrm rot="20674711">
            <a:off x="3751155" y="3010579"/>
            <a:ext cx="592015" cy="1363699"/>
          </a:xfrm>
          <a:custGeom>
            <a:avLst/>
            <a:gdLst>
              <a:gd name="connsiteX0" fmla="*/ 0 w 945973"/>
              <a:gd name="connsiteY0" fmla="*/ 798285 h 798285"/>
              <a:gd name="connsiteX1" fmla="*/ 870857 w 945973"/>
              <a:gd name="connsiteY1" fmla="*/ 624114 h 798285"/>
              <a:gd name="connsiteX2" fmla="*/ 899885 w 945973"/>
              <a:gd name="connsiteY2" fmla="*/ 0 h 798285"/>
              <a:gd name="connsiteX3" fmla="*/ 899885 w 945973"/>
              <a:gd name="connsiteY3" fmla="*/ 0 h 798285"/>
              <a:gd name="connsiteX0" fmla="*/ 0 w 899885"/>
              <a:gd name="connsiteY0" fmla="*/ 798285 h 798285"/>
              <a:gd name="connsiteX1" fmla="*/ 638628 w 899885"/>
              <a:gd name="connsiteY1" fmla="*/ 595086 h 798285"/>
              <a:gd name="connsiteX2" fmla="*/ 899885 w 899885"/>
              <a:gd name="connsiteY2" fmla="*/ 0 h 798285"/>
              <a:gd name="connsiteX3" fmla="*/ 899885 w 899885"/>
              <a:gd name="connsiteY3" fmla="*/ 0 h 798285"/>
              <a:gd name="connsiteX0" fmla="*/ 0 w 899885"/>
              <a:gd name="connsiteY0" fmla="*/ 798285 h 798285"/>
              <a:gd name="connsiteX1" fmla="*/ 638628 w 899885"/>
              <a:gd name="connsiteY1" fmla="*/ 595086 h 798285"/>
              <a:gd name="connsiteX2" fmla="*/ 899885 w 899885"/>
              <a:gd name="connsiteY2" fmla="*/ 0 h 798285"/>
              <a:gd name="connsiteX3" fmla="*/ 711199 w 899885"/>
              <a:gd name="connsiteY3" fmla="*/ 87085 h 798285"/>
              <a:gd name="connsiteX0" fmla="*/ 0 w 713819"/>
              <a:gd name="connsiteY0" fmla="*/ 711200 h 711200"/>
              <a:gd name="connsiteX1" fmla="*/ 638628 w 713819"/>
              <a:gd name="connsiteY1" fmla="*/ 508001 h 711200"/>
              <a:gd name="connsiteX2" fmla="*/ 711199 w 713819"/>
              <a:gd name="connsiteY2" fmla="*/ 0 h 711200"/>
              <a:gd name="connsiteX0" fmla="*/ 0 w 711199"/>
              <a:gd name="connsiteY0" fmla="*/ 711200 h 711200"/>
              <a:gd name="connsiteX1" fmla="*/ 711199 w 711199"/>
              <a:gd name="connsiteY1" fmla="*/ 0 h 711200"/>
              <a:gd name="connsiteX0" fmla="*/ 0 w 711199"/>
              <a:gd name="connsiteY0" fmla="*/ 711200 h 711200"/>
              <a:gd name="connsiteX1" fmla="*/ 711199 w 711199"/>
              <a:gd name="connsiteY1" fmla="*/ 0 h 711200"/>
              <a:gd name="connsiteX0" fmla="*/ 0 w 766986"/>
              <a:gd name="connsiteY0" fmla="*/ 711200 h 711200"/>
              <a:gd name="connsiteX1" fmla="*/ 711199 w 766986"/>
              <a:gd name="connsiteY1" fmla="*/ 0 h 711200"/>
              <a:gd name="connsiteX0" fmla="*/ 0 w 755364"/>
              <a:gd name="connsiteY0" fmla="*/ 754743 h 754743"/>
              <a:gd name="connsiteX1" fmla="*/ 696685 w 755364"/>
              <a:gd name="connsiteY1" fmla="*/ 0 h 754743"/>
              <a:gd name="connsiteX0" fmla="*/ 0 w 792394"/>
              <a:gd name="connsiteY0" fmla="*/ 2032135 h 2032135"/>
              <a:gd name="connsiteX1" fmla="*/ 742237 w 792394"/>
              <a:gd name="connsiteY1" fmla="*/ 0 h 2032135"/>
              <a:gd name="connsiteX0" fmla="*/ 271711 w 1018959"/>
              <a:gd name="connsiteY0" fmla="*/ 2032135 h 2032135"/>
              <a:gd name="connsiteX1" fmla="*/ 1013948 w 1018959"/>
              <a:gd name="connsiteY1" fmla="*/ 0 h 2032135"/>
              <a:gd name="connsiteX0" fmla="*/ 280129 w 954935"/>
              <a:gd name="connsiteY0" fmla="*/ 1834490 h 1834490"/>
              <a:gd name="connsiteX1" fmla="*/ 949719 w 954935"/>
              <a:gd name="connsiteY1" fmla="*/ 0 h 1834490"/>
              <a:gd name="connsiteX0" fmla="*/ 207778 w 883183"/>
              <a:gd name="connsiteY0" fmla="*/ 1834490 h 1834490"/>
              <a:gd name="connsiteX1" fmla="*/ 877368 w 883183"/>
              <a:gd name="connsiteY1" fmla="*/ 0 h 1834490"/>
              <a:gd name="connsiteX0" fmla="*/ 304276 w 339827"/>
              <a:gd name="connsiteY0" fmla="*/ 1047892 h 1047892"/>
              <a:gd name="connsiteX1" fmla="*/ 330010 w 339827"/>
              <a:gd name="connsiteY1" fmla="*/ 1 h 1047892"/>
              <a:gd name="connsiteX0" fmla="*/ 260838 w 525202"/>
              <a:gd name="connsiteY0" fmla="*/ 1287319 h 1287319"/>
              <a:gd name="connsiteX1" fmla="*/ 517334 w 525202"/>
              <a:gd name="connsiteY1" fmla="*/ 0 h 1287319"/>
              <a:gd name="connsiteX0" fmla="*/ 314309 w 570804"/>
              <a:gd name="connsiteY0" fmla="*/ 1287319 h 1287319"/>
              <a:gd name="connsiteX1" fmla="*/ 570805 w 570804"/>
              <a:gd name="connsiteY1" fmla="*/ 0 h 1287319"/>
              <a:gd name="connsiteX0" fmla="*/ 168592 w 425087"/>
              <a:gd name="connsiteY0" fmla="*/ 1287319 h 1287319"/>
              <a:gd name="connsiteX1" fmla="*/ 425088 w 425087"/>
              <a:gd name="connsiteY1" fmla="*/ 0 h 1287319"/>
              <a:gd name="connsiteX0" fmla="*/ 2497322 w 2497321"/>
              <a:gd name="connsiteY0" fmla="*/ 1763506 h 1763506"/>
              <a:gd name="connsiteX1" fmla="*/ 13059 w 2497321"/>
              <a:gd name="connsiteY1" fmla="*/ 0 h 1763506"/>
              <a:gd name="connsiteX0" fmla="*/ 2902856 w 2902855"/>
              <a:gd name="connsiteY0" fmla="*/ 2126293 h 2126293"/>
              <a:gd name="connsiteX1" fmla="*/ 11174 w 2902855"/>
              <a:gd name="connsiteY1" fmla="*/ 0 h 2126293"/>
              <a:gd name="connsiteX0" fmla="*/ 3000311 w 3000310"/>
              <a:gd name="connsiteY0" fmla="*/ 2126293 h 2126293"/>
              <a:gd name="connsiteX1" fmla="*/ 108629 w 3000310"/>
              <a:gd name="connsiteY1" fmla="*/ 0 h 2126293"/>
              <a:gd name="connsiteX0" fmla="*/ 2008907 w 2008906"/>
              <a:gd name="connsiteY0" fmla="*/ 1993649 h 1993649"/>
              <a:gd name="connsiteX1" fmla="*/ 149992 w 2008906"/>
              <a:gd name="connsiteY1" fmla="*/ -1 h 1993649"/>
              <a:gd name="connsiteX0" fmla="*/ 1858914 w 1858913"/>
              <a:gd name="connsiteY0" fmla="*/ 1993650 h 1993650"/>
              <a:gd name="connsiteX1" fmla="*/ -1 w 1858913"/>
              <a:gd name="connsiteY1" fmla="*/ 0 h 19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58913" h="1993650">
                <a:moveTo>
                  <a:pt x="1858914" y="1993650"/>
                </a:moveTo>
                <a:cubicBezTo>
                  <a:pt x="1439186" y="1132407"/>
                  <a:pt x="444632" y="1155618"/>
                  <a:pt x="-1" y="0"/>
                </a:cubicBezTo>
              </a:path>
            </a:pathLst>
          </a:custGeom>
          <a:noFill/>
          <a:ln w="28575">
            <a:solidFill>
              <a:srgbClr val="FFFF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4" name="กล่องข้อความ 63">
            <a:extLst>
              <a:ext uri="{FF2B5EF4-FFF2-40B4-BE49-F238E27FC236}">
                <a16:creationId xmlns:a16="http://schemas.microsoft.com/office/drawing/2014/main" id="{EB721392-F24C-4F7F-B9FC-8A40042C7707}"/>
              </a:ext>
            </a:extLst>
          </p:cNvPr>
          <p:cNvSpPr txBox="1"/>
          <p:nvPr/>
        </p:nvSpPr>
        <p:spPr bwMode="auto">
          <a:xfrm>
            <a:off x="6649462" y="2256006"/>
            <a:ext cx="550152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1008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prstClr val="black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94007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รูปภาพ 3">
            <a:extLst>
              <a:ext uri="{FF2B5EF4-FFF2-40B4-BE49-F238E27FC236}">
                <a16:creationId xmlns:a16="http://schemas.microsoft.com/office/drawing/2014/main" id="{7C25DE6A-DC53-46C4-9FDB-7F0EB98FA5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" r="346"/>
          <a:stretch/>
        </p:blipFill>
        <p:spPr bwMode="auto">
          <a:xfrm>
            <a:off x="0" y="-19656"/>
            <a:ext cx="12192000" cy="684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รูปแบบอิสระ 45">
            <a:extLst>
              <a:ext uri="{FF2B5EF4-FFF2-40B4-BE49-F238E27FC236}">
                <a16:creationId xmlns:a16="http://schemas.microsoft.com/office/drawing/2014/main" id="{0065B599-137A-4657-9EAB-050F40218C04}"/>
              </a:ext>
            </a:extLst>
          </p:cNvPr>
          <p:cNvSpPr/>
          <p:nvPr/>
        </p:nvSpPr>
        <p:spPr>
          <a:xfrm>
            <a:off x="-265990" y="5784291"/>
            <a:ext cx="10525462" cy="1399300"/>
          </a:xfrm>
          <a:custGeom>
            <a:avLst/>
            <a:gdLst>
              <a:gd name="connsiteX0" fmla="*/ 10884877 w 10884877"/>
              <a:gd name="connsiteY0" fmla="*/ 469890 h 1408190"/>
              <a:gd name="connsiteX1" fmla="*/ 9073662 w 10884877"/>
              <a:gd name="connsiteY1" fmla="*/ 30274 h 1408190"/>
              <a:gd name="connsiteX2" fmla="*/ 6576646 w 10884877"/>
              <a:gd name="connsiteY2" fmla="*/ 1217236 h 1408190"/>
              <a:gd name="connsiteX3" fmla="*/ 4703885 w 10884877"/>
              <a:gd name="connsiteY3" fmla="*/ 575397 h 1408190"/>
              <a:gd name="connsiteX4" fmla="*/ 3411416 w 10884877"/>
              <a:gd name="connsiteY4" fmla="*/ 1094144 h 1408190"/>
              <a:gd name="connsiteX5" fmla="*/ 1969477 w 10884877"/>
              <a:gd name="connsiteY5" fmla="*/ 645736 h 1408190"/>
              <a:gd name="connsiteX6" fmla="*/ 659423 w 10884877"/>
              <a:gd name="connsiteY6" fmla="*/ 1401874 h 1408190"/>
              <a:gd name="connsiteX7" fmla="*/ 0 w 10884877"/>
              <a:gd name="connsiteY7" fmla="*/ 944674 h 1408190"/>
              <a:gd name="connsiteX0" fmla="*/ 10884877 w 10884877"/>
              <a:gd name="connsiteY0" fmla="*/ 469890 h 1408190"/>
              <a:gd name="connsiteX1" fmla="*/ 9073662 w 10884877"/>
              <a:gd name="connsiteY1" fmla="*/ 30274 h 1408190"/>
              <a:gd name="connsiteX2" fmla="*/ 6576646 w 10884877"/>
              <a:gd name="connsiteY2" fmla="*/ 1217236 h 1408190"/>
              <a:gd name="connsiteX3" fmla="*/ 4703885 w 10884877"/>
              <a:gd name="connsiteY3" fmla="*/ 575397 h 1408190"/>
              <a:gd name="connsiteX4" fmla="*/ 3411416 w 10884877"/>
              <a:gd name="connsiteY4" fmla="*/ 1094144 h 1408190"/>
              <a:gd name="connsiteX5" fmla="*/ 2010418 w 10884877"/>
              <a:gd name="connsiteY5" fmla="*/ 850463 h 1408190"/>
              <a:gd name="connsiteX6" fmla="*/ 659423 w 10884877"/>
              <a:gd name="connsiteY6" fmla="*/ 1401874 h 1408190"/>
              <a:gd name="connsiteX7" fmla="*/ 0 w 10884877"/>
              <a:gd name="connsiteY7" fmla="*/ 944674 h 1408190"/>
              <a:gd name="connsiteX0" fmla="*/ 10884877 w 10884877"/>
              <a:gd name="connsiteY0" fmla="*/ 469890 h 1408190"/>
              <a:gd name="connsiteX1" fmla="*/ 9073662 w 10884877"/>
              <a:gd name="connsiteY1" fmla="*/ 30274 h 1408190"/>
              <a:gd name="connsiteX2" fmla="*/ 6576646 w 10884877"/>
              <a:gd name="connsiteY2" fmla="*/ 1217236 h 1408190"/>
              <a:gd name="connsiteX3" fmla="*/ 4703885 w 10884877"/>
              <a:gd name="connsiteY3" fmla="*/ 575397 h 1408190"/>
              <a:gd name="connsiteX4" fmla="*/ 3493299 w 10884877"/>
              <a:gd name="connsiteY4" fmla="*/ 1244278 h 1408190"/>
              <a:gd name="connsiteX5" fmla="*/ 2010418 w 10884877"/>
              <a:gd name="connsiteY5" fmla="*/ 850463 h 1408190"/>
              <a:gd name="connsiteX6" fmla="*/ 659423 w 10884877"/>
              <a:gd name="connsiteY6" fmla="*/ 1401874 h 1408190"/>
              <a:gd name="connsiteX7" fmla="*/ 0 w 10884877"/>
              <a:gd name="connsiteY7" fmla="*/ 944674 h 1408190"/>
              <a:gd name="connsiteX0" fmla="*/ 10884877 w 10884877"/>
              <a:gd name="connsiteY0" fmla="*/ 469890 h 1408190"/>
              <a:gd name="connsiteX1" fmla="*/ 9073662 w 10884877"/>
              <a:gd name="connsiteY1" fmla="*/ 30274 h 1408190"/>
              <a:gd name="connsiteX2" fmla="*/ 6576646 w 10884877"/>
              <a:gd name="connsiteY2" fmla="*/ 1217236 h 1408190"/>
              <a:gd name="connsiteX3" fmla="*/ 4867649 w 10884877"/>
              <a:gd name="connsiteY3" fmla="*/ 670937 h 1408190"/>
              <a:gd name="connsiteX4" fmla="*/ 3493299 w 10884877"/>
              <a:gd name="connsiteY4" fmla="*/ 1244278 h 1408190"/>
              <a:gd name="connsiteX5" fmla="*/ 2010418 w 10884877"/>
              <a:gd name="connsiteY5" fmla="*/ 850463 h 1408190"/>
              <a:gd name="connsiteX6" fmla="*/ 659423 w 10884877"/>
              <a:gd name="connsiteY6" fmla="*/ 1401874 h 1408190"/>
              <a:gd name="connsiteX7" fmla="*/ 0 w 10884877"/>
              <a:gd name="connsiteY7" fmla="*/ 944674 h 1408190"/>
              <a:gd name="connsiteX0" fmla="*/ 10884877 w 10884877"/>
              <a:gd name="connsiteY0" fmla="*/ 488945 h 1558831"/>
              <a:gd name="connsiteX1" fmla="*/ 9073662 w 10884877"/>
              <a:gd name="connsiteY1" fmla="*/ 49329 h 1558831"/>
              <a:gd name="connsiteX2" fmla="*/ 6958761 w 10884877"/>
              <a:gd name="connsiteY2" fmla="*/ 1550208 h 1558831"/>
              <a:gd name="connsiteX3" fmla="*/ 4867649 w 10884877"/>
              <a:gd name="connsiteY3" fmla="*/ 689992 h 1558831"/>
              <a:gd name="connsiteX4" fmla="*/ 3493299 w 10884877"/>
              <a:gd name="connsiteY4" fmla="*/ 1263333 h 1558831"/>
              <a:gd name="connsiteX5" fmla="*/ 2010418 w 10884877"/>
              <a:gd name="connsiteY5" fmla="*/ 869518 h 1558831"/>
              <a:gd name="connsiteX6" fmla="*/ 659423 w 10884877"/>
              <a:gd name="connsiteY6" fmla="*/ 1420929 h 1558831"/>
              <a:gd name="connsiteX7" fmla="*/ 0 w 10884877"/>
              <a:gd name="connsiteY7" fmla="*/ 963729 h 1558831"/>
              <a:gd name="connsiteX0" fmla="*/ 10884877 w 10884877"/>
              <a:gd name="connsiteY0" fmla="*/ 215341 h 1278511"/>
              <a:gd name="connsiteX1" fmla="*/ 9278366 w 10884877"/>
              <a:gd name="connsiteY1" fmla="*/ 130585 h 1278511"/>
              <a:gd name="connsiteX2" fmla="*/ 6958761 w 10884877"/>
              <a:gd name="connsiteY2" fmla="*/ 1276604 h 1278511"/>
              <a:gd name="connsiteX3" fmla="*/ 4867649 w 10884877"/>
              <a:gd name="connsiteY3" fmla="*/ 416388 h 1278511"/>
              <a:gd name="connsiteX4" fmla="*/ 3493299 w 10884877"/>
              <a:gd name="connsiteY4" fmla="*/ 989729 h 1278511"/>
              <a:gd name="connsiteX5" fmla="*/ 2010418 w 10884877"/>
              <a:gd name="connsiteY5" fmla="*/ 595914 h 1278511"/>
              <a:gd name="connsiteX6" fmla="*/ 659423 w 10884877"/>
              <a:gd name="connsiteY6" fmla="*/ 1147325 h 1278511"/>
              <a:gd name="connsiteX7" fmla="*/ 0 w 10884877"/>
              <a:gd name="connsiteY7" fmla="*/ 690125 h 1278511"/>
              <a:gd name="connsiteX0" fmla="*/ 10884877 w 10884877"/>
              <a:gd name="connsiteY0" fmla="*/ 256858 h 1320986"/>
              <a:gd name="connsiteX1" fmla="*/ 9251072 w 10884877"/>
              <a:gd name="connsiteY1" fmla="*/ 103860 h 1320986"/>
              <a:gd name="connsiteX2" fmla="*/ 6958761 w 10884877"/>
              <a:gd name="connsiteY2" fmla="*/ 1318121 h 1320986"/>
              <a:gd name="connsiteX3" fmla="*/ 4867649 w 10884877"/>
              <a:gd name="connsiteY3" fmla="*/ 457905 h 1320986"/>
              <a:gd name="connsiteX4" fmla="*/ 3493299 w 10884877"/>
              <a:gd name="connsiteY4" fmla="*/ 1031246 h 1320986"/>
              <a:gd name="connsiteX5" fmla="*/ 2010418 w 10884877"/>
              <a:gd name="connsiteY5" fmla="*/ 637431 h 1320986"/>
              <a:gd name="connsiteX6" fmla="*/ 659423 w 10884877"/>
              <a:gd name="connsiteY6" fmla="*/ 1188842 h 1320986"/>
              <a:gd name="connsiteX7" fmla="*/ 0 w 10884877"/>
              <a:gd name="connsiteY7" fmla="*/ 731642 h 1320986"/>
              <a:gd name="connsiteX0" fmla="*/ 10884877 w 10884877"/>
              <a:gd name="connsiteY0" fmla="*/ 194080 h 1256759"/>
              <a:gd name="connsiteX1" fmla="*/ 9346600 w 10884877"/>
              <a:gd name="connsiteY1" fmla="*/ 150270 h 1256759"/>
              <a:gd name="connsiteX2" fmla="*/ 6958761 w 10884877"/>
              <a:gd name="connsiteY2" fmla="*/ 1255343 h 1256759"/>
              <a:gd name="connsiteX3" fmla="*/ 4867649 w 10884877"/>
              <a:gd name="connsiteY3" fmla="*/ 395127 h 1256759"/>
              <a:gd name="connsiteX4" fmla="*/ 3493299 w 10884877"/>
              <a:gd name="connsiteY4" fmla="*/ 968468 h 1256759"/>
              <a:gd name="connsiteX5" fmla="*/ 2010418 w 10884877"/>
              <a:gd name="connsiteY5" fmla="*/ 574653 h 1256759"/>
              <a:gd name="connsiteX6" fmla="*/ 659423 w 10884877"/>
              <a:gd name="connsiteY6" fmla="*/ 1126064 h 1256759"/>
              <a:gd name="connsiteX7" fmla="*/ 0 w 10884877"/>
              <a:gd name="connsiteY7" fmla="*/ 668864 h 1256759"/>
              <a:gd name="connsiteX0" fmla="*/ 11498993 w 11498993"/>
              <a:gd name="connsiteY0" fmla="*/ 526186 h 1124817"/>
              <a:gd name="connsiteX1" fmla="*/ 9346600 w 11498993"/>
              <a:gd name="connsiteY1" fmla="*/ 18327 h 1124817"/>
              <a:gd name="connsiteX2" fmla="*/ 6958761 w 11498993"/>
              <a:gd name="connsiteY2" fmla="*/ 1123400 h 1124817"/>
              <a:gd name="connsiteX3" fmla="*/ 4867649 w 11498993"/>
              <a:gd name="connsiteY3" fmla="*/ 263184 h 1124817"/>
              <a:gd name="connsiteX4" fmla="*/ 3493299 w 11498993"/>
              <a:gd name="connsiteY4" fmla="*/ 836525 h 1124817"/>
              <a:gd name="connsiteX5" fmla="*/ 2010418 w 11498993"/>
              <a:gd name="connsiteY5" fmla="*/ 442710 h 1124817"/>
              <a:gd name="connsiteX6" fmla="*/ 659423 w 11498993"/>
              <a:gd name="connsiteY6" fmla="*/ 994121 h 1124817"/>
              <a:gd name="connsiteX7" fmla="*/ 0 w 11498993"/>
              <a:gd name="connsiteY7" fmla="*/ 536921 h 1124817"/>
              <a:gd name="connsiteX0" fmla="*/ 11498993 w 11498993"/>
              <a:gd name="connsiteY0" fmla="*/ 500155 h 1098498"/>
              <a:gd name="connsiteX1" fmla="*/ 9564951 w 11498993"/>
              <a:gd name="connsiteY1" fmla="*/ 19594 h 1098498"/>
              <a:gd name="connsiteX2" fmla="*/ 6958761 w 11498993"/>
              <a:gd name="connsiteY2" fmla="*/ 1097369 h 1098498"/>
              <a:gd name="connsiteX3" fmla="*/ 4867649 w 11498993"/>
              <a:gd name="connsiteY3" fmla="*/ 237153 h 1098498"/>
              <a:gd name="connsiteX4" fmla="*/ 3493299 w 11498993"/>
              <a:gd name="connsiteY4" fmla="*/ 810494 h 1098498"/>
              <a:gd name="connsiteX5" fmla="*/ 2010418 w 11498993"/>
              <a:gd name="connsiteY5" fmla="*/ 416679 h 1098498"/>
              <a:gd name="connsiteX6" fmla="*/ 659423 w 11498993"/>
              <a:gd name="connsiteY6" fmla="*/ 968090 h 1098498"/>
              <a:gd name="connsiteX7" fmla="*/ 0 w 11498993"/>
              <a:gd name="connsiteY7" fmla="*/ 510890 h 1098498"/>
              <a:gd name="connsiteX0" fmla="*/ 12224653 w 12224653"/>
              <a:gd name="connsiteY0" fmla="*/ 500155 h 1098498"/>
              <a:gd name="connsiteX1" fmla="*/ 10290611 w 12224653"/>
              <a:gd name="connsiteY1" fmla="*/ 19594 h 1098498"/>
              <a:gd name="connsiteX2" fmla="*/ 7684421 w 12224653"/>
              <a:gd name="connsiteY2" fmla="*/ 1097369 h 1098498"/>
              <a:gd name="connsiteX3" fmla="*/ 5593309 w 12224653"/>
              <a:gd name="connsiteY3" fmla="*/ 237153 h 1098498"/>
              <a:gd name="connsiteX4" fmla="*/ 4218959 w 12224653"/>
              <a:gd name="connsiteY4" fmla="*/ 810494 h 1098498"/>
              <a:gd name="connsiteX5" fmla="*/ 2736078 w 12224653"/>
              <a:gd name="connsiteY5" fmla="*/ 416679 h 1098498"/>
              <a:gd name="connsiteX6" fmla="*/ 1385083 w 12224653"/>
              <a:gd name="connsiteY6" fmla="*/ 968090 h 1098498"/>
              <a:gd name="connsiteX7" fmla="*/ 0 w 12224653"/>
              <a:gd name="connsiteY7" fmla="*/ 452836 h 1098498"/>
              <a:gd name="connsiteX0" fmla="*/ 12224653 w 12224653"/>
              <a:gd name="connsiteY0" fmla="*/ 500155 h 1098498"/>
              <a:gd name="connsiteX1" fmla="*/ 10290611 w 12224653"/>
              <a:gd name="connsiteY1" fmla="*/ 19594 h 1098498"/>
              <a:gd name="connsiteX2" fmla="*/ 7684421 w 12224653"/>
              <a:gd name="connsiteY2" fmla="*/ 1097369 h 1098498"/>
              <a:gd name="connsiteX3" fmla="*/ 5593309 w 12224653"/>
              <a:gd name="connsiteY3" fmla="*/ 237153 h 1098498"/>
              <a:gd name="connsiteX4" fmla="*/ 4218959 w 12224653"/>
              <a:gd name="connsiteY4" fmla="*/ 810494 h 1098498"/>
              <a:gd name="connsiteX5" fmla="*/ 2736078 w 12224653"/>
              <a:gd name="connsiteY5" fmla="*/ 416679 h 1098498"/>
              <a:gd name="connsiteX6" fmla="*/ 1385083 w 12224653"/>
              <a:gd name="connsiteY6" fmla="*/ 968090 h 1098498"/>
              <a:gd name="connsiteX7" fmla="*/ 0 w 12224653"/>
              <a:gd name="connsiteY7" fmla="*/ 452836 h 1098498"/>
              <a:gd name="connsiteX0" fmla="*/ 12224653 w 12224653"/>
              <a:gd name="connsiteY0" fmla="*/ 500155 h 1098498"/>
              <a:gd name="connsiteX1" fmla="*/ 10290611 w 12224653"/>
              <a:gd name="connsiteY1" fmla="*/ 19594 h 1098498"/>
              <a:gd name="connsiteX2" fmla="*/ 7684421 w 12224653"/>
              <a:gd name="connsiteY2" fmla="*/ 1097369 h 1098498"/>
              <a:gd name="connsiteX3" fmla="*/ 5593309 w 12224653"/>
              <a:gd name="connsiteY3" fmla="*/ 237153 h 1098498"/>
              <a:gd name="connsiteX4" fmla="*/ 4218959 w 12224653"/>
              <a:gd name="connsiteY4" fmla="*/ 810494 h 1098498"/>
              <a:gd name="connsiteX5" fmla="*/ 2736078 w 12224653"/>
              <a:gd name="connsiteY5" fmla="*/ 416679 h 1098498"/>
              <a:gd name="connsiteX6" fmla="*/ 1385083 w 12224653"/>
              <a:gd name="connsiteY6" fmla="*/ 968090 h 1098498"/>
              <a:gd name="connsiteX7" fmla="*/ 0 w 12224653"/>
              <a:gd name="connsiteY7" fmla="*/ 452836 h 1098498"/>
              <a:gd name="connsiteX0" fmla="*/ 12224653 w 12224653"/>
              <a:gd name="connsiteY0" fmla="*/ 500155 h 1098498"/>
              <a:gd name="connsiteX1" fmla="*/ 10290611 w 12224653"/>
              <a:gd name="connsiteY1" fmla="*/ 19594 h 1098498"/>
              <a:gd name="connsiteX2" fmla="*/ 7684421 w 12224653"/>
              <a:gd name="connsiteY2" fmla="*/ 1097369 h 1098498"/>
              <a:gd name="connsiteX3" fmla="*/ 5593309 w 12224653"/>
              <a:gd name="connsiteY3" fmla="*/ 237153 h 1098498"/>
              <a:gd name="connsiteX4" fmla="*/ 4218959 w 12224653"/>
              <a:gd name="connsiteY4" fmla="*/ 810494 h 1098498"/>
              <a:gd name="connsiteX5" fmla="*/ 2736078 w 12224653"/>
              <a:gd name="connsiteY5" fmla="*/ 416679 h 1098498"/>
              <a:gd name="connsiteX6" fmla="*/ 1385083 w 12224653"/>
              <a:gd name="connsiteY6" fmla="*/ 968090 h 1098498"/>
              <a:gd name="connsiteX7" fmla="*/ 0 w 12224653"/>
              <a:gd name="connsiteY7" fmla="*/ 452836 h 1098498"/>
              <a:gd name="connsiteX0" fmla="*/ 10290611 w 10290611"/>
              <a:gd name="connsiteY0" fmla="*/ 0 h 1078904"/>
              <a:gd name="connsiteX1" fmla="*/ 7684421 w 10290611"/>
              <a:gd name="connsiteY1" fmla="*/ 1077775 h 1078904"/>
              <a:gd name="connsiteX2" fmla="*/ 5593309 w 10290611"/>
              <a:gd name="connsiteY2" fmla="*/ 217559 h 1078904"/>
              <a:gd name="connsiteX3" fmla="*/ 4218959 w 10290611"/>
              <a:gd name="connsiteY3" fmla="*/ 790900 h 1078904"/>
              <a:gd name="connsiteX4" fmla="*/ 2736078 w 10290611"/>
              <a:gd name="connsiteY4" fmla="*/ 397085 h 1078904"/>
              <a:gd name="connsiteX5" fmla="*/ 1385083 w 10290611"/>
              <a:gd name="connsiteY5" fmla="*/ 948496 h 1078904"/>
              <a:gd name="connsiteX6" fmla="*/ 0 w 10290611"/>
              <a:gd name="connsiteY6" fmla="*/ 433242 h 1078904"/>
              <a:gd name="connsiteX0" fmla="*/ 7684421 w 7684421"/>
              <a:gd name="connsiteY0" fmla="*/ 862966 h 864095"/>
              <a:gd name="connsiteX1" fmla="*/ 5593309 w 7684421"/>
              <a:gd name="connsiteY1" fmla="*/ 2750 h 864095"/>
              <a:gd name="connsiteX2" fmla="*/ 4218959 w 7684421"/>
              <a:gd name="connsiteY2" fmla="*/ 576091 h 864095"/>
              <a:gd name="connsiteX3" fmla="*/ 2736078 w 7684421"/>
              <a:gd name="connsiteY3" fmla="*/ 182276 h 864095"/>
              <a:gd name="connsiteX4" fmla="*/ 1385083 w 7684421"/>
              <a:gd name="connsiteY4" fmla="*/ 733687 h 864095"/>
              <a:gd name="connsiteX5" fmla="*/ 0 w 7684421"/>
              <a:gd name="connsiteY5" fmla="*/ 218433 h 864095"/>
              <a:gd name="connsiteX0" fmla="*/ 7602540 w 7602540"/>
              <a:gd name="connsiteY0" fmla="*/ 1382233 h 1382994"/>
              <a:gd name="connsiteX1" fmla="*/ 5593309 w 7602540"/>
              <a:gd name="connsiteY1" fmla="*/ 17074 h 1382994"/>
              <a:gd name="connsiteX2" fmla="*/ 4218959 w 7602540"/>
              <a:gd name="connsiteY2" fmla="*/ 590415 h 1382994"/>
              <a:gd name="connsiteX3" fmla="*/ 2736078 w 7602540"/>
              <a:gd name="connsiteY3" fmla="*/ 196600 h 1382994"/>
              <a:gd name="connsiteX4" fmla="*/ 1385083 w 7602540"/>
              <a:gd name="connsiteY4" fmla="*/ 748011 h 1382994"/>
              <a:gd name="connsiteX5" fmla="*/ 0 w 7602540"/>
              <a:gd name="connsiteY5" fmla="*/ 232757 h 1382994"/>
              <a:gd name="connsiteX0" fmla="*/ 7602540 w 7602540"/>
              <a:gd name="connsiteY0" fmla="*/ 2043736 h 2044238"/>
              <a:gd name="connsiteX1" fmla="*/ 5593309 w 7602540"/>
              <a:gd name="connsiteY1" fmla="*/ 9869 h 2044238"/>
              <a:gd name="connsiteX2" fmla="*/ 4218959 w 7602540"/>
              <a:gd name="connsiteY2" fmla="*/ 1251918 h 2044238"/>
              <a:gd name="connsiteX3" fmla="*/ 2736078 w 7602540"/>
              <a:gd name="connsiteY3" fmla="*/ 858103 h 2044238"/>
              <a:gd name="connsiteX4" fmla="*/ 1385083 w 7602540"/>
              <a:gd name="connsiteY4" fmla="*/ 1409514 h 2044238"/>
              <a:gd name="connsiteX5" fmla="*/ 0 w 7602540"/>
              <a:gd name="connsiteY5" fmla="*/ 894260 h 2044238"/>
              <a:gd name="connsiteX0" fmla="*/ 7602540 w 7602540"/>
              <a:gd name="connsiteY0" fmla="*/ 2064944 h 2065465"/>
              <a:gd name="connsiteX1" fmla="*/ 5593309 w 7602540"/>
              <a:gd name="connsiteY1" fmla="*/ 31077 h 2065465"/>
              <a:gd name="connsiteX2" fmla="*/ 3741323 w 7602540"/>
              <a:gd name="connsiteY2" fmla="*/ 836418 h 2065465"/>
              <a:gd name="connsiteX3" fmla="*/ 2736078 w 7602540"/>
              <a:gd name="connsiteY3" fmla="*/ 879311 h 2065465"/>
              <a:gd name="connsiteX4" fmla="*/ 1385083 w 7602540"/>
              <a:gd name="connsiteY4" fmla="*/ 1430722 h 2065465"/>
              <a:gd name="connsiteX5" fmla="*/ 0 w 7602540"/>
              <a:gd name="connsiteY5" fmla="*/ 915468 h 2065465"/>
              <a:gd name="connsiteX0" fmla="*/ 7602540 w 7602540"/>
              <a:gd name="connsiteY0" fmla="*/ 2064944 h 2065465"/>
              <a:gd name="connsiteX1" fmla="*/ 5593309 w 7602540"/>
              <a:gd name="connsiteY1" fmla="*/ 31077 h 2065465"/>
              <a:gd name="connsiteX2" fmla="*/ 3741323 w 7602540"/>
              <a:gd name="connsiteY2" fmla="*/ 836418 h 2065465"/>
              <a:gd name="connsiteX3" fmla="*/ 2736078 w 7602540"/>
              <a:gd name="connsiteY3" fmla="*/ 879311 h 2065465"/>
              <a:gd name="connsiteX4" fmla="*/ 0 w 7602540"/>
              <a:gd name="connsiteY4" fmla="*/ 915468 h 2065465"/>
              <a:gd name="connsiteX0" fmla="*/ 7602540 w 7602540"/>
              <a:gd name="connsiteY0" fmla="*/ 2067537 h 2068058"/>
              <a:gd name="connsiteX1" fmla="*/ 5593309 w 7602540"/>
              <a:gd name="connsiteY1" fmla="*/ 33670 h 2068058"/>
              <a:gd name="connsiteX2" fmla="*/ 3741323 w 7602540"/>
              <a:gd name="connsiteY2" fmla="*/ 839011 h 2068058"/>
              <a:gd name="connsiteX3" fmla="*/ 2094681 w 7602540"/>
              <a:gd name="connsiteY3" fmla="*/ 1373199 h 2068058"/>
              <a:gd name="connsiteX4" fmla="*/ 0 w 7602540"/>
              <a:gd name="connsiteY4" fmla="*/ 918061 h 2068058"/>
              <a:gd name="connsiteX0" fmla="*/ 7752654 w 7752654"/>
              <a:gd name="connsiteY0" fmla="*/ 2067537 h 2068058"/>
              <a:gd name="connsiteX1" fmla="*/ 5743423 w 7752654"/>
              <a:gd name="connsiteY1" fmla="*/ 33670 h 2068058"/>
              <a:gd name="connsiteX2" fmla="*/ 3891437 w 7752654"/>
              <a:gd name="connsiteY2" fmla="*/ 839011 h 2068058"/>
              <a:gd name="connsiteX3" fmla="*/ 2244795 w 7752654"/>
              <a:gd name="connsiteY3" fmla="*/ 1373199 h 2068058"/>
              <a:gd name="connsiteX4" fmla="*/ 0 w 7752654"/>
              <a:gd name="connsiteY4" fmla="*/ 44646 h 2068058"/>
              <a:gd name="connsiteX0" fmla="*/ 7752654 w 7752654"/>
              <a:gd name="connsiteY0" fmla="*/ 2562041 h 2562452"/>
              <a:gd name="connsiteX1" fmla="*/ 5443194 w 7752654"/>
              <a:gd name="connsiteY1" fmla="*/ 23232 h 2562452"/>
              <a:gd name="connsiteX2" fmla="*/ 3891437 w 7752654"/>
              <a:gd name="connsiteY2" fmla="*/ 1333515 h 2562452"/>
              <a:gd name="connsiteX3" fmla="*/ 2244795 w 7752654"/>
              <a:gd name="connsiteY3" fmla="*/ 1867703 h 2562452"/>
              <a:gd name="connsiteX4" fmla="*/ 0 w 7752654"/>
              <a:gd name="connsiteY4" fmla="*/ 539150 h 2562452"/>
              <a:gd name="connsiteX0" fmla="*/ 7752654 w 7752654"/>
              <a:gd name="connsiteY0" fmla="*/ 2543954 h 2544351"/>
              <a:gd name="connsiteX1" fmla="*/ 5443194 w 7752654"/>
              <a:gd name="connsiteY1" fmla="*/ 5145 h 2544351"/>
              <a:gd name="connsiteX2" fmla="*/ 2244795 w 7752654"/>
              <a:gd name="connsiteY2" fmla="*/ 1849616 h 2544351"/>
              <a:gd name="connsiteX3" fmla="*/ 0 w 7752654"/>
              <a:gd name="connsiteY3" fmla="*/ 521063 h 2544351"/>
              <a:gd name="connsiteX0" fmla="*/ 7752654 w 7752654"/>
              <a:gd name="connsiteY0" fmla="*/ 2564412 h 2564827"/>
              <a:gd name="connsiteX1" fmla="*/ 5443194 w 7752654"/>
              <a:gd name="connsiteY1" fmla="*/ 25603 h 2564827"/>
              <a:gd name="connsiteX2" fmla="*/ 2381262 w 7752654"/>
              <a:gd name="connsiteY2" fmla="*/ 1215013 h 2564827"/>
              <a:gd name="connsiteX3" fmla="*/ 0 w 7752654"/>
              <a:gd name="connsiteY3" fmla="*/ 541521 h 2564827"/>
              <a:gd name="connsiteX0" fmla="*/ 7752654 w 7752654"/>
              <a:gd name="connsiteY0" fmla="*/ 2561198 h 2561613"/>
              <a:gd name="connsiteX1" fmla="*/ 5443194 w 7752654"/>
              <a:gd name="connsiteY1" fmla="*/ 22389 h 2561613"/>
              <a:gd name="connsiteX2" fmla="*/ 2381262 w 7752654"/>
              <a:gd name="connsiteY2" fmla="*/ 1211799 h 2561613"/>
              <a:gd name="connsiteX3" fmla="*/ 0 w 7752654"/>
              <a:gd name="connsiteY3" fmla="*/ 538307 h 2561613"/>
              <a:gd name="connsiteX0" fmla="*/ 7752654 w 7752654"/>
              <a:gd name="connsiteY0" fmla="*/ 2575358 h 2575773"/>
              <a:gd name="connsiteX1" fmla="*/ 5443194 w 7752654"/>
              <a:gd name="connsiteY1" fmla="*/ 36549 h 2575773"/>
              <a:gd name="connsiteX2" fmla="*/ 2381262 w 7752654"/>
              <a:gd name="connsiteY2" fmla="*/ 1225959 h 2575773"/>
              <a:gd name="connsiteX3" fmla="*/ 0 w 7752654"/>
              <a:gd name="connsiteY3" fmla="*/ 552467 h 2575773"/>
              <a:gd name="connsiteX0" fmla="*/ 7752654 w 7752654"/>
              <a:gd name="connsiteY0" fmla="*/ 2895536 h 2896191"/>
              <a:gd name="connsiteX1" fmla="*/ 5443194 w 7752654"/>
              <a:gd name="connsiteY1" fmla="*/ 356727 h 2896191"/>
              <a:gd name="connsiteX2" fmla="*/ 2381262 w 7752654"/>
              <a:gd name="connsiteY2" fmla="*/ 1546137 h 2896191"/>
              <a:gd name="connsiteX3" fmla="*/ 0 w 7752654"/>
              <a:gd name="connsiteY3" fmla="*/ 872645 h 2896191"/>
              <a:gd name="connsiteX0" fmla="*/ 7752654 w 7752654"/>
              <a:gd name="connsiteY0" fmla="*/ 2647057 h 2647822"/>
              <a:gd name="connsiteX1" fmla="*/ 5538721 w 7752654"/>
              <a:gd name="connsiteY1" fmla="*/ 326601 h 2647822"/>
              <a:gd name="connsiteX2" fmla="*/ 2381262 w 7752654"/>
              <a:gd name="connsiteY2" fmla="*/ 1297658 h 2647822"/>
              <a:gd name="connsiteX3" fmla="*/ 0 w 7752654"/>
              <a:gd name="connsiteY3" fmla="*/ 624166 h 2647822"/>
              <a:gd name="connsiteX0" fmla="*/ 7752654 w 7752654"/>
              <a:gd name="connsiteY0" fmla="*/ 2680536 h 2681301"/>
              <a:gd name="connsiteX1" fmla="*/ 5538721 w 7752654"/>
              <a:gd name="connsiteY1" fmla="*/ 360080 h 2681301"/>
              <a:gd name="connsiteX2" fmla="*/ 2381262 w 7752654"/>
              <a:gd name="connsiteY2" fmla="*/ 1331137 h 2681301"/>
              <a:gd name="connsiteX3" fmla="*/ 0 w 7752654"/>
              <a:gd name="connsiteY3" fmla="*/ 657645 h 2681301"/>
              <a:gd name="connsiteX0" fmla="*/ 9305567 w 9305567"/>
              <a:gd name="connsiteY0" fmla="*/ 1530167 h 1530828"/>
              <a:gd name="connsiteX1" fmla="*/ 5538721 w 9305567"/>
              <a:gd name="connsiteY1" fmla="*/ 7959 h 1530828"/>
              <a:gd name="connsiteX2" fmla="*/ 2381262 w 9305567"/>
              <a:gd name="connsiteY2" fmla="*/ 979016 h 1530828"/>
              <a:gd name="connsiteX3" fmla="*/ 0 w 9305567"/>
              <a:gd name="connsiteY3" fmla="*/ 305524 h 1530828"/>
              <a:gd name="connsiteX0" fmla="*/ 9305567 w 9305567"/>
              <a:gd name="connsiteY0" fmla="*/ 1756901 h 1758133"/>
              <a:gd name="connsiteX1" fmla="*/ 5538721 w 9305567"/>
              <a:gd name="connsiteY1" fmla="*/ 234693 h 1758133"/>
              <a:gd name="connsiteX2" fmla="*/ 2381262 w 9305567"/>
              <a:gd name="connsiteY2" fmla="*/ 1205750 h 1758133"/>
              <a:gd name="connsiteX3" fmla="*/ 0 w 9305567"/>
              <a:gd name="connsiteY3" fmla="*/ 532258 h 1758133"/>
              <a:gd name="connsiteX0" fmla="*/ 9305567 w 9305567"/>
              <a:gd name="connsiteY0" fmla="*/ 1384798 h 1387447"/>
              <a:gd name="connsiteX1" fmla="*/ 5611287 w 9305567"/>
              <a:gd name="connsiteY1" fmla="*/ 297998 h 1387447"/>
              <a:gd name="connsiteX2" fmla="*/ 2381262 w 9305567"/>
              <a:gd name="connsiteY2" fmla="*/ 833647 h 1387447"/>
              <a:gd name="connsiteX3" fmla="*/ 0 w 9305567"/>
              <a:gd name="connsiteY3" fmla="*/ 160155 h 1387447"/>
              <a:gd name="connsiteX0" fmla="*/ 9305567 w 9305567"/>
              <a:gd name="connsiteY0" fmla="*/ 1234773 h 1239801"/>
              <a:gd name="connsiteX1" fmla="*/ 5640314 w 9305567"/>
              <a:gd name="connsiteY1" fmla="*/ 336649 h 1239801"/>
              <a:gd name="connsiteX2" fmla="*/ 2381262 w 9305567"/>
              <a:gd name="connsiteY2" fmla="*/ 683622 h 1239801"/>
              <a:gd name="connsiteX3" fmla="*/ 0 w 9305567"/>
              <a:gd name="connsiteY3" fmla="*/ 10130 h 1239801"/>
              <a:gd name="connsiteX0" fmla="*/ 9349107 w 9349107"/>
              <a:gd name="connsiteY0" fmla="*/ 977912 h 979403"/>
              <a:gd name="connsiteX1" fmla="*/ 5640314 w 9349107"/>
              <a:gd name="connsiteY1" fmla="*/ 326519 h 979403"/>
              <a:gd name="connsiteX2" fmla="*/ 2381262 w 9349107"/>
              <a:gd name="connsiteY2" fmla="*/ 673492 h 979403"/>
              <a:gd name="connsiteX3" fmla="*/ 0 w 9349107"/>
              <a:gd name="connsiteY3" fmla="*/ 0 h 979403"/>
              <a:gd name="connsiteX0" fmla="*/ 9349107 w 9349107"/>
              <a:gd name="connsiteY0" fmla="*/ 1001970 h 1032231"/>
              <a:gd name="connsiteX1" fmla="*/ 5640314 w 9349107"/>
              <a:gd name="connsiteY1" fmla="*/ 350577 h 1032231"/>
              <a:gd name="connsiteX2" fmla="*/ 2381262 w 9349107"/>
              <a:gd name="connsiteY2" fmla="*/ 697550 h 1032231"/>
              <a:gd name="connsiteX3" fmla="*/ 0 w 9349107"/>
              <a:gd name="connsiteY3" fmla="*/ 24058 h 1032231"/>
              <a:gd name="connsiteX0" fmla="*/ 9349107 w 9349107"/>
              <a:gd name="connsiteY0" fmla="*/ 977912 h 977913"/>
              <a:gd name="connsiteX1" fmla="*/ 7943455 w 9349107"/>
              <a:gd name="connsiteY1" fmla="*/ 572939 h 977913"/>
              <a:gd name="connsiteX2" fmla="*/ 5640314 w 9349107"/>
              <a:gd name="connsiteY2" fmla="*/ 326519 h 977913"/>
              <a:gd name="connsiteX3" fmla="*/ 2381262 w 9349107"/>
              <a:gd name="connsiteY3" fmla="*/ 673492 h 977913"/>
              <a:gd name="connsiteX4" fmla="*/ 0 w 9349107"/>
              <a:gd name="connsiteY4" fmla="*/ 0 h 977913"/>
              <a:gd name="connsiteX0" fmla="*/ 9349107 w 9349107"/>
              <a:gd name="connsiteY0" fmla="*/ 977912 h 977912"/>
              <a:gd name="connsiteX1" fmla="*/ 7943455 w 9349107"/>
              <a:gd name="connsiteY1" fmla="*/ 572939 h 977912"/>
              <a:gd name="connsiteX2" fmla="*/ 5640314 w 9349107"/>
              <a:gd name="connsiteY2" fmla="*/ 326519 h 977912"/>
              <a:gd name="connsiteX3" fmla="*/ 2381262 w 9349107"/>
              <a:gd name="connsiteY3" fmla="*/ 673492 h 977912"/>
              <a:gd name="connsiteX4" fmla="*/ 0 w 9349107"/>
              <a:gd name="connsiteY4" fmla="*/ 0 h 977912"/>
              <a:gd name="connsiteX0" fmla="*/ 9349107 w 9349107"/>
              <a:gd name="connsiteY0" fmla="*/ 977912 h 977912"/>
              <a:gd name="connsiteX1" fmla="*/ 7943455 w 9349107"/>
              <a:gd name="connsiteY1" fmla="*/ 572939 h 977912"/>
              <a:gd name="connsiteX2" fmla="*/ 5350050 w 9349107"/>
              <a:gd name="connsiteY2" fmla="*/ 282978 h 977912"/>
              <a:gd name="connsiteX3" fmla="*/ 2381262 w 9349107"/>
              <a:gd name="connsiteY3" fmla="*/ 673492 h 977912"/>
              <a:gd name="connsiteX4" fmla="*/ 0 w 9349107"/>
              <a:gd name="connsiteY4" fmla="*/ 0 h 977912"/>
              <a:gd name="connsiteX0" fmla="*/ 9349107 w 9349107"/>
              <a:gd name="connsiteY0" fmla="*/ 977912 h 977912"/>
              <a:gd name="connsiteX1" fmla="*/ 7943455 w 9349107"/>
              <a:gd name="connsiteY1" fmla="*/ 572939 h 977912"/>
              <a:gd name="connsiteX2" fmla="*/ 5350050 w 9349107"/>
              <a:gd name="connsiteY2" fmla="*/ 282978 h 977912"/>
              <a:gd name="connsiteX3" fmla="*/ 2381262 w 9349107"/>
              <a:gd name="connsiteY3" fmla="*/ 673492 h 977912"/>
              <a:gd name="connsiteX4" fmla="*/ 0 w 9349107"/>
              <a:gd name="connsiteY4" fmla="*/ 0 h 977912"/>
              <a:gd name="connsiteX0" fmla="*/ 10379544 w 10379544"/>
              <a:gd name="connsiteY0" fmla="*/ 1311725 h 1311725"/>
              <a:gd name="connsiteX1" fmla="*/ 7943455 w 10379544"/>
              <a:gd name="connsiteY1" fmla="*/ 572939 h 1311725"/>
              <a:gd name="connsiteX2" fmla="*/ 5350050 w 10379544"/>
              <a:gd name="connsiteY2" fmla="*/ 282978 h 1311725"/>
              <a:gd name="connsiteX3" fmla="*/ 2381262 w 10379544"/>
              <a:gd name="connsiteY3" fmla="*/ 673492 h 1311725"/>
              <a:gd name="connsiteX4" fmla="*/ 0 w 10379544"/>
              <a:gd name="connsiteY4" fmla="*/ 0 h 1311725"/>
              <a:gd name="connsiteX0" fmla="*/ 10379544 w 10379544"/>
              <a:gd name="connsiteY0" fmla="*/ 1311725 h 1311725"/>
              <a:gd name="connsiteX1" fmla="*/ 7943455 w 10379544"/>
              <a:gd name="connsiteY1" fmla="*/ 572939 h 1311725"/>
              <a:gd name="connsiteX2" fmla="*/ 5350050 w 10379544"/>
              <a:gd name="connsiteY2" fmla="*/ 282978 h 1311725"/>
              <a:gd name="connsiteX3" fmla="*/ 2381262 w 10379544"/>
              <a:gd name="connsiteY3" fmla="*/ 673492 h 1311725"/>
              <a:gd name="connsiteX4" fmla="*/ 0 w 10379544"/>
              <a:gd name="connsiteY4" fmla="*/ 0 h 1311725"/>
              <a:gd name="connsiteX0" fmla="*/ 10379544 w 10379544"/>
              <a:gd name="connsiteY0" fmla="*/ 1311725 h 1312354"/>
              <a:gd name="connsiteX1" fmla="*/ 7943455 w 10379544"/>
              <a:gd name="connsiteY1" fmla="*/ 572939 h 1312354"/>
              <a:gd name="connsiteX2" fmla="*/ 5350050 w 10379544"/>
              <a:gd name="connsiteY2" fmla="*/ 282978 h 1312354"/>
              <a:gd name="connsiteX3" fmla="*/ 2381262 w 10379544"/>
              <a:gd name="connsiteY3" fmla="*/ 673492 h 1312354"/>
              <a:gd name="connsiteX4" fmla="*/ 0 w 10379544"/>
              <a:gd name="connsiteY4" fmla="*/ 0 h 1312354"/>
              <a:gd name="connsiteX0" fmla="*/ 10379544 w 10379544"/>
              <a:gd name="connsiteY0" fmla="*/ 1311725 h 1312096"/>
              <a:gd name="connsiteX1" fmla="*/ 7943455 w 10379544"/>
              <a:gd name="connsiteY1" fmla="*/ 572939 h 1312096"/>
              <a:gd name="connsiteX2" fmla="*/ 5350050 w 10379544"/>
              <a:gd name="connsiteY2" fmla="*/ 282978 h 1312096"/>
              <a:gd name="connsiteX3" fmla="*/ 2381262 w 10379544"/>
              <a:gd name="connsiteY3" fmla="*/ 673492 h 1312096"/>
              <a:gd name="connsiteX4" fmla="*/ 0 w 10379544"/>
              <a:gd name="connsiteY4" fmla="*/ 0 h 1312096"/>
              <a:gd name="connsiteX0" fmla="*/ 10713348 w 10713348"/>
              <a:gd name="connsiteY0" fmla="*/ 803749 h 805361"/>
              <a:gd name="connsiteX1" fmla="*/ 7943455 w 10713348"/>
              <a:gd name="connsiteY1" fmla="*/ 572939 h 805361"/>
              <a:gd name="connsiteX2" fmla="*/ 5350050 w 10713348"/>
              <a:gd name="connsiteY2" fmla="*/ 282978 h 805361"/>
              <a:gd name="connsiteX3" fmla="*/ 2381262 w 10713348"/>
              <a:gd name="connsiteY3" fmla="*/ 673492 h 805361"/>
              <a:gd name="connsiteX4" fmla="*/ 0 w 10713348"/>
              <a:gd name="connsiteY4" fmla="*/ 0 h 805361"/>
              <a:gd name="connsiteX0" fmla="*/ 10524677 w 10524677"/>
              <a:gd name="connsiteY0" fmla="*/ 1398805 h 1399232"/>
              <a:gd name="connsiteX1" fmla="*/ 7943455 w 10524677"/>
              <a:gd name="connsiteY1" fmla="*/ 572939 h 1399232"/>
              <a:gd name="connsiteX2" fmla="*/ 5350050 w 10524677"/>
              <a:gd name="connsiteY2" fmla="*/ 282978 h 1399232"/>
              <a:gd name="connsiteX3" fmla="*/ 2381262 w 10524677"/>
              <a:gd name="connsiteY3" fmla="*/ 673492 h 1399232"/>
              <a:gd name="connsiteX4" fmla="*/ 0 w 10524677"/>
              <a:gd name="connsiteY4" fmla="*/ 0 h 139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24677" h="1399232">
                <a:moveTo>
                  <a:pt x="10524677" y="1398805"/>
                </a:moveTo>
                <a:cubicBezTo>
                  <a:pt x="8490765" y="1418391"/>
                  <a:pt x="8805893" y="758910"/>
                  <a:pt x="7943455" y="572939"/>
                </a:cubicBezTo>
                <a:cubicBezTo>
                  <a:pt x="7081017" y="386968"/>
                  <a:pt x="6480267" y="875790"/>
                  <a:pt x="5350050" y="282978"/>
                </a:cubicBezTo>
                <a:cubicBezTo>
                  <a:pt x="4219833" y="-309834"/>
                  <a:pt x="3440849" y="337309"/>
                  <a:pt x="2381262" y="673492"/>
                </a:cubicBezTo>
                <a:cubicBezTo>
                  <a:pt x="1321675" y="1009675"/>
                  <a:pt x="748265" y="442851"/>
                  <a:pt x="0" y="0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48" name="ลูกศรขวา 3">
            <a:extLst>
              <a:ext uri="{FF2B5EF4-FFF2-40B4-BE49-F238E27FC236}">
                <a16:creationId xmlns:a16="http://schemas.microsoft.com/office/drawing/2014/main" id="{B82A0C72-123B-4CB1-86CD-0CC5E929B715}"/>
              </a:ext>
            </a:extLst>
          </p:cNvPr>
          <p:cNvSpPr/>
          <p:nvPr/>
        </p:nvSpPr>
        <p:spPr>
          <a:xfrm rot="19570899">
            <a:off x="12929989" y="4704345"/>
            <a:ext cx="1239838" cy="700088"/>
          </a:xfrm>
          <a:prstGeom prst="rightArrow">
            <a:avLst/>
          </a:prstGeom>
          <a:solidFill>
            <a:srgbClr val="00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</a:rPr>
              <a:t>SW Monsoon</a:t>
            </a:r>
            <a:endParaRPr lang="th-TH" sz="1200" dirty="0">
              <a:solidFill>
                <a:schemeClr val="bg1"/>
              </a:solidFill>
            </a:endParaRPr>
          </a:p>
        </p:txBody>
      </p:sp>
      <p:sp>
        <p:nvSpPr>
          <p:cNvPr id="50" name="รูปแบบอิสระ 13">
            <a:extLst>
              <a:ext uri="{FF2B5EF4-FFF2-40B4-BE49-F238E27FC236}">
                <a16:creationId xmlns:a16="http://schemas.microsoft.com/office/drawing/2014/main" id="{745C2B62-5180-4FD8-8504-24850F332CF9}"/>
              </a:ext>
            </a:extLst>
          </p:cNvPr>
          <p:cNvSpPr/>
          <p:nvPr/>
        </p:nvSpPr>
        <p:spPr>
          <a:xfrm>
            <a:off x="5576239" y="200444"/>
            <a:ext cx="3793191" cy="1110077"/>
          </a:xfrm>
          <a:custGeom>
            <a:avLst/>
            <a:gdLst>
              <a:gd name="connsiteX0" fmla="*/ 0 w 8807570"/>
              <a:gd name="connsiteY0" fmla="*/ 0 h 2052449"/>
              <a:gd name="connsiteX1" fmla="*/ 353683 w 8807570"/>
              <a:gd name="connsiteY1" fmla="*/ 819510 h 2052449"/>
              <a:gd name="connsiteX2" fmla="*/ 1604513 w 8807570"/>
              <a:gd name="connsiteY2" fmla="*/ 845389 h 2052449"/>
              <a:gd name="connsiteX3" fmla="*/ 2838090 w 8807570"/>
              <a:gd name="connsiteY3" fmla="*/ 2044461 h 2052449"/>
              <a:gd name="connsiteX4" fmla="*/ 4925683 w 8807570"/>
              <a:gd name="connsiteY4" fmla="*/ 1388853 h 2052449"/>
              <a:gd name="connsiteX5" fmla="*/ 6763109 w 8807570"/>
              <a:gd name="connsiteY5" fmla="*/ 1820174 h 2052449"/>
              <a:gd name="connsiteX6" fmla="*/ 7867290 w 8807570"/>
              <a:gd name="connsiteY6" fmla="*/ 759125 h 2052449"/>
              <a:gd name="connsiteX7" fmla="*/ 8807570 w 8807570"/>
              <a:gd name="connsiteY7" fmla="*/ 1199072 h 2052449"/>
              <a:gd name="connsiteX0" fmla="*/ 0 w 8807570"/>
              <a:gd name="connsiteY0" fmla="*/ 0 h 2052449"/>
              <a:gd name="connsiteX1" fmla="*/ 353683 w 8807570"/>
              <a:gd name="connsiteY1" fmla="*/ 819510 h 2052449"/>
              <a:gd name="connsiteX2" fmla="*/ 1604513 w 8807570"/>
              <a:gd name="connsiteY2" fmla="*/ 845389 h 2052449"/>
              <a:gd name="connsiteX3" fmla="*/ 2838090 w 8807570"/>
              <a:gd name="connsiteY3" fmla="*/ 2044461 h 2052449"/>
              <a:gd name="connsiteX4" fmla="*/ 4925683 w 8807570"/>
              <a:gd name="connsiteY4" fmla="*/ 1388853 h 2052449"/>
              <a:gd name="connsiteX5" fmla="*/ 6763109 w 8807570"/>
              <a:gd name="connsiteY5" fmla="*/ 1820174 h 2052449"/>
              <a:gd name="connsiteX6" fmla="*/ 8130295 w 8807570"/>
              <a:gd name="connsiteY6" fmla="*/ 841067 h 2052449"/>
              <a:gd name="connsiteX7" fmla="*/ 8807570 w 8807570"/>
              <a:gd name="connsiteY7" fmla="*/ 1199072 h 2052449"/>
              <a:gd name="connsiteX0" fmla="*/ 0 w 10034927"/>
              <a:gd name="connsiteY0" fmla="*/ 0 h 2052449"/>
              <a:gd name="connsiteX1" fmla="*/ 353683 w 10034927"/>
              <a:gd name="connsiteY1" fmla="*/ 819510 h 2052449"/>
              <a:gd name="connsiteX2" fmla="*/ 1604513 w 10034927"/>
              <a:gd name="connsiteY2" fmla="*/ 845389 h 2052449"/>
              <a:gd name="connsiteX3" fmla="*/ 2838090 w 10034927"/>
              <a:gd name="connsiteY3" fmla="*/ 2044461 h 2052449"/>
              <a:gd name="connsiteX4" fmla="*/ 4925683 w 10034927"/>
              <a:gd name="connsiteY4" fmla="*/ 1388853 h 2052449"/>
              <a:gd name="connsiteX5" fmla="*/ 6763109 w 10034927"/>
              <a:gd name="connsiteY5" fmla="*/ 1820174 h 2052449"/>
              <a:gd name="connsiteX6" fmla="*/ 8130295 w 10034927"/>
              <a:gd name="connsiteY6" fmla="*/ 841067 h 2052449"/>
              <a:gd name="connsiteX7" fmla="*/ 10034927 w 10034927"/>
              <a:gd name="connsiteY7" fmla="*/ 1308330 h 2052449"/>
              <a:gd name="connsiteX0" fmla="*/ 0 w 10034927"/>
              <a:gd name="connsiteY0" fmla="*/ 0 h 2052449"/>
              <a:gd name="connsiteX1" fmla="*/ 353683 w 10034927"/>
              <a:gd name="connsiteY1" fmla="*/ 819510 h 2052449"/>
              <a:gd name="connsiteX2" fmla="*/ 1604513 w 10034927"/>
              <a:gd name="connsiteY2" fmla="*/ 845389 h 2052449"/>
              <a:gd name="connsiteX3" fmla="*/ 2838090 w 10034927"/>
              <a:gd name="connsiteY3" fmla="*/ 2044461 h 2052449"/>
              <a:gd name="connsiteX4" fmla="*/ 4925683 w 10034927"/>
              <a:gd name="connsiteY4" fmla="*/ 1388853 h 2052449"/>
              <a:gd name="connsiteX5" fmla="*/ 6763109 w 10034927"/>
              <a:gd name="connsiteY5" fmla="*/ 1820174 h 2052449"/>
              <a:gd name="connsiteX6" fmla="*/ 8247186 w 10034927"/>
              <a:gd name="connsiteY6" fmla="*/ 882038 h 2052449"/>
              <a:gd name="connsiteX7" fmla="*/ 10034927 w 10034927"/>
              <a:gd name="connsiteY7" fmla="*/ 1308330 h 2052449"/>
              <a:gd name="connsiteX0" fmla="*/ 0 w 10034927"/>
              <a:gd name="connsiteY0" fmla="*/ 0 h 2052426"/>
              <a:gd name="connsiteX1" fmla="*/ 353683 w 10034927"/>
              <a:gd name="connsiteY1" fmla="*/ 819510 h 2052426"/>
              <a:gd name="connsiteX2" fmla="*/ 1604513 w 10034927"/>
              <a:gd name="connsiteY2" fmla="*/ 845389 h 2052426"/>
              <a:gd name="connsiteX3" fmla="*/ 2838090 w 10034927"/>
              <a:gd name="connsiteY3" fmla="*/ 2044461 h 2052426"/>
              <a:gd name="connsiteX4" fmla="*/ 4925683 w 10034927"/>
              <a:gd name="connsiteY4" fmla="*/ 1388853 h 2052426"/>
              <a:gd name="connsiteX5" fmla="*/ 6470881 w 10034927"/>
              <a:gd name="connsiteY5" fmla="*/ 1833831 h 2052426"/>
              <a:gd name="connsiteX6" fmla="*/ 8247186 w 10034927"/>
              <a:gd name="connsiteY6" fmla="*/ 882038 h 2052426"/>
              <a:gd name="connsiteX7" fmla="*/ 10034927 w 10034927"/>
              <a:gd name="connsiteY7" fmla="*/ 1308330 h 2052426"/>
              <a:gd name="connsiteX0" fmla="*/ 0 w 10034927"/>
              <a:gd name="connsiteY0" fmla="*/ 0 h 2058745"/>
              <a:gd name="connsiteX1" fmla="*/ 353683 w 10034927"/>
              <a:gd name="connsiteY1" fmla="*/ 819510 h 2058745"/>
              <a:gd name="connsiteX2" fmla="*/ 1604513 w 10034927"/>
              <a:gd name="connsiteY2" fmla="*/ 845389 h 2058745"/>
              <a:gd name="connsiteX3" fmla="*/ 2838090 w 10034927"/>
              <a:gd name="connsiteY3" fmla="*/ 2044461 h 2058745"/>
              <a:gd name="connsiteX4" fmla="*/ 4735735 w 10034927"/>
              <a:gd name="connsiteY4" fmla="*/ 1525423 h 2058745"/>
              <a:gd name="connsiteX5" fmla="*/ 6470881 w 10034927"/>
              <a:gd name="connsiteY5" fmla="*/ 1833831 h 2058745"/>
              <a:gd name="connsiteX6" fmla="*/ 8247186 w 10034927"/>
              <a:gd name="connsiteY6" fmla="*/ 882038 h 2058745"/>
              <a:gd name="connsiteX7" fmla="*/ 10034927 w 10034927"/>
              <a:gd name="connsiteY7" fmla="*/ 1308330 h 2058745"/>
              <a:gd name="connsiteX0" fmla="*/ 0 w 10034927"/>
              <a:gd name="connsiteY0" fmla="*/ 0 h 2058745"/>
              <a:gd name="connsiteX1" fmla="*/ 353683 w 10034927"/>
              <a:gd name="connsiteY1" fmla="*/ 819510 h 2058745"/>
              <a:gd name="connsiteX2" fmla="*/ 1385341 w 10034927"/>
              <a:gd name="connsiteY2" fmla="*/ 845389 h 2058745"/>
              <a:gd name="connsiteX3" fmla="*/ 2838090 w 10034927"/>
              <a:gd name="connsiteY3" fmla="*/ 2044461 h 2058745"/>
              <a:gd name="connsiteX4" fmla="*/ 4735735 w 10034927"/>
              <a:gd name="connsiteY4" fmla="*/ 1525423 h 2058745"/>
              <a:gd name="connsiteX5" fmla="*/ 6470881 w 10034927"/>
              <a:gd name="connsiteY5" fmla="*/ 1833831 h 2058745"/>
              <a:gd name="connsiteX6" fmla="*/ 8247186 w 10034927"/>
              <a:gd name="connsiteY6" fmla="*/ 882038 h 2058745"/>
              <a:gd name="connsiteX7" fmla="*/ 10034927 w 10034927"/>
              <a:gd name="connsiteY7" fmla="*/ 1308330 h 2058745"/>
              <a:gd name="connsiteX0" fmla="*/ 102791 w 10137718"/>
              <a:gd name="connsiteY0" fmla="*/ 0 h 2058745"/>
              <a:gd name="connsiteX1" fmla="*/ 91189 w 10137718"/>
              <a:gd name="connsiteY1" fmla="*/ 901453 h 2058745"/>
              <a:gd name="connsiteX2" fmla="*/ 1488132 w 10137718"/>
              <a:gd name="connsiteY2" fmla="*/ 845389 h 2058745"/>
              <a:gd name="connsiteX3" fmla="*/ 2940881 w 10137718"/>
              <a:gd name="connsiteY3" fmla="*/ 2044461 h 2058745"/>
              <a:gd name="connsiteX4" fmla="*/ 4838526 w 10137718"/>
              <a:gd name="connsiteY4" fmla="*/ 1525423 h 2058745"/>
              <a:gd name="connsiteX5" fmla="*/ 6573672 w 10137718"/>
              <a:gd name="connsiteY5" fmla="*/ 1833831 h 2058745"/>
              <a:gd name="connsiteX6" fmla="*/ 8349977 w 10137718"/>
              <a:gd name="connsiteY6" fmla="*/ 882038 h 2058745"/>
              <a:gd name="connsiteX7" fmla="*/ 10137718 w 10137718"/>
              <a:gd name="connsiteY7" fmla="*/ 1308330 h 2058745"/>
              <a:gd name="connsiteX0" fmla="*/ 0 w 10604771"/>
              <a:gd name="connsiteY0" fmla="*/ 0 h 1935831"/>
              <a:gd name="connsiteX1" fmla="*/ 558242 w 10604771"/>
              <a:gd name="connsiteY1" fmla="*/ 778539 h 1935831"/>
              <a:gd name="connsiteX2" fmla="*/ 1955185 w 10604771"/>
              <a:gd name="connsiteY2" fmla="*/ 722475 h 1935831"/>
              <a:gd name="connsiteX3" fmla="*/ 3407934 w 10604771"/>
              <a:gd name="connsiteY3" fmla="*/ 1921547 h 1935831"/>
              <a:gd name="connsiteX4" fmla="*/ 5305579 w 10604771"/>
              <a:gd name="connsiteY4" fmla="*/ 1402509 h 1935831"/>
              <a:gd name="connsiteX5" fmla="*/ 7040725 w 10604771"/>
              <a:gd name="connsiteY5" fmla="*/ 1710917 h 1935831"/>
              <a:gd name="connsiteX6" fmla="*/ 8817030 w 10604771"/>
              <a:gd name="connsiteY6" fmla="*/ 759124 h 1935831"/>
              <a:gd name="connsiteX7" fmla="*/ 10604771 w 10604771"/>
              <a:gd name="connsiteY7" fmla="*/ 1185416 h 1935831"/>
              <a:gd name="connsiteX0" fmla="*/ 0 w 10604771"/>
              <a:gd name="connsiteY0" fmla="*/ 0 h 1935831"/>
              <a:gd name="connsiteX1" fmla="*/ 558242 w 10604771"/>
              <a:gd name="connsiteY1" fmla="*/ 778539 h 1935831"/>
              <a:gd name="connsiteX2" fmla="*/ 1969796 w 10604771"/>
              <a:gd name="connsiteY2" fmla="*/ 722475 h 1935831"/>
              <a:gd name="connsiteX3" fmla="*/ 3407934 w 10604771"/>
              <a:gd name="connsiteY3" fmla="*/ 1921547 h 1935831"/>
              <a:gd name="connsiteX4" fmla="*/ 5305579 w 10604771"/>
              <a:gd name="connsiteY4" fmla="*/ 1402509 h 1935831"/>
              <a:gd name="connsiteX5" fmla="*/ 7040725 w 10604771"/>
              <a:gd name="connsiteY5" fmla="*/ 1710917 h 1935831"/>
              <a:gd name="connsiteX6" fmla="*/ 8817030 w 10604771"/>
              <a:gd name="connsiteY6" fmla="*/ 759124 h 1935831"/>
              <a:gd name="connsiteX7" fmla="*/ 10604771 w 10604771"/>
              <a:gd name="connsiteY7" fmla="*/ 1185416 h 1935831"/>
              <a:gd name="connsiteX0" fmla="*/ 0 w 10604771"/>
              <a:gd name="connsiteY0" fmla="*/ 0 h 1935831"/>
              <a:gd name="connsiteX1" fmla="*/ 558242 w 10604771"/>
              <a:gd name="connsiteY1" fmla="*/ 778539 h 1935831"/>
              <a:gd name="connsiteX2" fmla="*/ 1969796 w 10604771"/>
              <a:gd name="connsiteY2" fmla="*/ 722475 h 1935831"/>
              <a:gd name="connsiteX3" fmla="*/ 3407934 w 10604771"/>
              <a:gd name="connsiteY3" fmla="*/ 1921547 h 1935831"/>
              <a:gd name="connsiteX4" fmla="*/ 5305579 w 10604771"/>
              <a:gd name="connsiteY4" fmla="*/ 1402509 h 1935831"/>
              <a:gd name="connsiteX5" fmla="*/ 7040725 w 10604771"/>
              <a:gd name="connsiteY5" fmla="*/ 1710917 h 1935831"/>
              <a:gd name="connsiteX6" fmla="*/ 8466356 w 10604771"/>
              <a:gd name="connsiteY6" fmla="*/ 349412 h 1935831"/>
              <a:gd name="connsiteX7" fmla="*/ 10604771 w 10604771"/>
              <a:gd name="connsiteY7" fmla="*/ 1185416 h 1935831"/>
              <a:gd name="connsiteX0" fmla="*/ 0 w 10604771"/>
              <a:gd name="connsiteY0" fmla="*/ 0 h 1936932"/>
              <a:gd name="connsiteX1" fmla="*/ 558242 w 10604771"/>
              <a:gd name="connsiteY1" fmla="*/ 778539 h 1936932"/>
              <a:gd name="connsiteX2" fmla="*/ 1969796 w 10604771"/>
              <a:gd name="connsiteY2" fmla="*/ 722475 h 1936932"/>
              <a:gd name="connsiteX3" fmla="*/ 3407934 w 10604771"/>
              <a:gd name="connsiteY3" fmla="*/ 1921547 h 1936932"/>
              <a:gd name="connsiteX4" fmla="*/ 5305579 w 10604771"/>
              <a:gd name="connsiteY4" fmla="*/ 1402509 h 1936932"/>
              <a:gd name="connsiteX5" fmla="*/ 7318341 w 10604771"/>
              <a:gd name="connsiteY5" fmla="*/ 1410461 h 1936932"/>
              <a:gd name="connsiteX6" fmla="*/ 8466356 w 10604771"/>
              <a:gd name="connsiteY6" fmla="*/ 349412 h 1936932"/>
              <a:gd name="connsiteX7" fmla="*/ 10604771 w 10604771"/>
              <a:gd name="connsiteY7" fmla="*/ 1185416 h 1936932"/>
              <a:gd name="connsiteX0" fmla="*/ 0 w 10604771"/>
              <a:gd name="connsiteY0" fmla="*/ 0 h 1936932"/>
              <a:gd name="connsiteX1" fmla="*/ 558242 w 10604771"/>
              <a:gd name="connsiteY1" fmla="*/ 778539 h 1936932"/>
              <a:gd name="connsiteX2" fmla="*/ 1969796 w 10604771"/>
              <a:gd name="connsiteY2" fmla="*/ 722475 h 1936932"/>
              <a:gd name="connsiteX3" fmla="*/ 3407934 w 10604771"/>
              <a:gd name="connsiteY3" fmla="*/ 1921547 h 1936932"/>
              <a:gd name="connsiteX4" fmla="*/ 5305579 w 10604771"/>
              <a:gd name="connsiteY4" fmla="*/ 1402509 h 1936932"/>
              <a:gd name="connsiteX5" fmla="*/ 7318341 w 10604771"/>
              <a:gd name="connsiteY5" fmla="*/ 1410461 h 1936932"/>
              <a:gd name="connsiteX6" fmla="*/ 8232573 w 10604771"/>
              <a:gd name="connsiteY6" fmla="*/ 267469 h 1936932"/>
              <a:gd name="connsiteX7" fmla="*/ 10604771 w 10604771"/>
              <a:gd name="connsiteY7" fmla="*/ 1185416 h 1936932"/>
              <a:gd name="connsiteX0" fmla="*/ 0 w 9567362"/>
              <a:gd name="connsiteY0" fmla="*/ 0 h 1936932"/>
              <a:gd name="connsiteX1" fmla="*/ 558242 w 9567362"/>
              <a:gd name="connsiteY1" fmla="*/ 778539 h 1936932"/>
              <a:gd name="connsiteX2" fmla="*/ 1969796 w 9567362"/>
              <a:gd name="connsiteY2" fmla="*/ 722475 h 1936932"/>
              <a:gd name="connsiteX3" fmla="*/ 3407934 w 9567362"/>
              <a:gd name="connsiteY3" fmla="*/ 1921547 h 1936932"/>
              <a:gd name="connsiteX4" fmla="*/ 5305579 w 9567362"/>
              <a:gd name="connsiteY4" fmla="*/ 1402509 h 1936932"/>
              <a:gd name="connsiteX5" fmla="*/ 7318341 w 9567362"/>
              <a:gd name="connsiteY5" fmla="*/ 1410461 h 1936932"/>
              <a:gd name="connsiteX6" fmla="*/ 8232573 w 9567362"/>
              <a:gd name="connsiteY6" fmla="*/ 267469 h 1936932"/>
              <a:gd name="connsiteX7" fmla="*/ 9567362 w 9567362"/>
              <a:gd name="connsiteY7" fmla="*/ 516220 h 1936932"/>
              <a:gd name="connsiteX0" fmla="*/ 0 w 9009120"/>
              <a:gd name="connsiteY0" fmla="*/ 554579 h 1712972"/>
              <a:gd name="connsiteX1" fmla="*/ 1411554 w 9009120"/>
              <a:gd name="connsiteY1" fmla="*/ 498515 h 1712972"/>
              <a:gd name="connsiteX2" fmla="*/ 2849692 w 9009120"/>
              <a:gd name="connsiteY2" fmla="*/ 1697587 h 1712972"/>
              <a:gd name="connsiteX3" fmla="*/ 4747337 w 9009120"/>
              <a:gd name="connsiteY3" fmla="*/ 1178549 h 1712972"/>
              <a:gd name="connsiteX4" fmla="*/ 6760099 w 9009120"/>
              <a:gd name="connsiteY4" fmla="*/ 1186501 h 1712972"/>
              <a:gd name="connsiteX5" fmla="*/ 7674331 w 9009120"/>
              <a:gd name="connsiteY5" fmla="*/ 43509 h 1712972"/>
              <a:gd name="connsiteX6" fmla="*/ 9009120 w 9009120"/>
              <a:gd name="connsiteY6" fmla="*/ 292260 h 1712972"/>
              <a:gd name="connsiteX0" fmla="*/ -1 w 7597565"/>
              <a:gd name="connsiteY0" fmla="*/ 498515 h 1712972"/>
              <a:gd name="connsiteX1" fmla="*/ 1438137 w 7597565"/>
              <a:gd name="connsiteY1" fmla="*/ 1697587 h 1712972"/>
              <a:gd name="connsiteX2" fmla="*/ 3335782 w 7597565"/>
              <a:gd name="connsiteY2" fmla="*/ 1178549 h 1712972"/>
              <a:gd name="connsiteX3" fmla="*/ 5348544 w 7597565"/>
              <a:gd name="connsiteY3" fmla="*/ 1186501 h 1712972"/>
              <a:gd name="connsiteX4" fmla="*/ 6262776 w 7597565"/>
              <a:gd name="connsiteY4" fmla="*/ 43509 h 1712972"/>
              <a:gd name="connsiteX5" fmla="*/ 7597565 w 7597565"/>
              <a:gd name="connsiteY5" fmla="*/ 292260 h 1712972"/>
              <a:gd name="connsiteX0" fmla="*/ 0 w 8328034"/>
              <a:gd name="connsiteY0" fmla="*/ 252631 h 1723263"/>
              <a:gd name="connsiteX1" fmla="*/ 2168606 w 8328034"/>
              <a:gd name="connsiteY1" fmla="*/ 1697587 h 1723263"/>
              <a:gd name="connsiteX2" fmla="*/ 4066251 w 8328034"/>
              <a:gd name="connsiteY2" fmla="*/ 1178549 h 1723263"/>
              <a:gd name="connsiteX3" fmla="*/ 6079013 w 8328034"/>
              <a:gd name="connsiteY3" fmla="*/ 1186501 h 1723263"/>
              <a:gd name="connsiteX4" fmla="*/ 6993245 w 8328034"/>
              <a:gd name="connsiteY4" fmla="*/ 43509 h 1723263"/>
              <a:gd name="connsiteX5" fmla="*/ 8328034 w 8328034"/>
              <a:gd name="connsiteY5" fmla="*/ 292260 h 1723263"/>
              <a:gd name="connsiteX0" fmla="*/ 4072 w 8332106"/>
              <a:gd name="connsiteY0" fmla="*/ 252631 h 1723263"/>
              <a:gd name="connsiteX1" fmla="*/ 2172678 w 8332106"/>
              <a:gd name="connsiteY1" fmla="*/ 1697587 h 1723263"/>
              <a:gd name="connsiteX2" fmla="*/ 4070323 w 8332106"/>
              <a:gd name="connsiteY2" fmla="*/ 1178549 h 1723263"/>
              <a:gd name="connsiteX3" fmla="*/ 6083085 w 8332106"/>
              <a:gd name="connsiteY3" fmla="*/ 1186501 h 1723263"/>
              <a:gd name="connsiteX4" fmla="*/ 6997317 w 8332106"/>
              <a:gd name="connsiteY4" fmla="*/ 43509 h 1723263"/>
              <a:gd name="connsiteX5" fmla="*/ 8332106 w 8332106"/>
              <a:gd name="connsiteY5" fmla="*/ 292260 h 1723263"/>
              <a:gd name="connsiteX0" fmla="*/ 4072 w 6997317"/>
              <a:gd name="connsiteY0" fmla="*/ 209122 h 1679754"/>
              <a:gd name="connsiteX1" fmla="*/ 2172678 w 6997317"/>
              <a:gd name="connsiteY1" fmla="*/ 1654078 h 1679754"/>
              <a:gd name="connsiteX2" fmla="*/ 4070323 w 6997317"/>
              <a:gd name="connsiteY2" fmla="*/ 1135040 h 1679754"/>
              <a:gd name="connsiteX3" fmla="*/ 6083085 w 6997317"/>
              <a:gd name="connsiteY3" fmla="*/ 1142992 h 1679754"/>
              <a:gd name="connsiteX4" fmla="*/ 6997317 w 6997317"/>
              <a:gd name="connsiteY4" fmla="*/ 0 h 1679754"/>
              <a:gd name="connsiteX0" fmla="*/ 4576 w 6778681"/>
              <a:gd name="connsiteY0" fmla="*/ 209122 h 1679754"/>
              <a:gd name="connsiteX1" fmla="*/ 1954042 w 6778681"/>
              <a:gd name="connsiteY1" fmla="*/ 1654078 h 1679754"/>
              <a:gd name="connsiteX2" fmla="*/ 3851687 w 6778681"/>
              <a:gd name="connsiteY2" fmla="*/ 1135040 h 1679754"/>
              <a:gd name="connsiteX3" fmla="*/ 5864449 w 6778681"/>
              <a:gd name="connsiteY3" fmla="*/ 1142992 h 1679754"/>
              <a:gd name="connsiteX4" fmla="*/ 6778681 w 6778681"/>
              <a:gd name="connsiteY4" fmla="*/ 0 h 1679754"/>
              <a:gd name="connsiteX0" fmla="*/ 0 w 6774105"/>
              <a:gd name="connsiteY0" fmla="*/ 209122 h 1679754"/>
              <a:gd name="connsiteX1" fmla="*/ 1949466 w 6774105"/>
              <a:gd name="connsiteY1" fmla="*/ 1654078 h 1679754"/>
              <a:gd name="connsiteX2" fmla="*/ 3847111 w 6774105"/>
              <a:gd name="connsiteY2" fmla="*/ 1135040 h 1679754"/>
              <a:gd name="connsiteX3" fmla="*/ 5859873 w 6774105"/>
              <a:gd name="connsiteY3" fmla="*/ 1142992 h 1679754"/>
              <a:gd name="connsiteX4" fmla="*/ 6774105 w 6774105"/>
              <a:gd name="connsiteY4" fmla="*/ 0 h 1679754"/>
              <a:gd name="connsiteX0" fmla="*/ 0 w 6774105"/>
              <a:gd name="connsiteY0" fmla="*/ 209122 h 1663648"/>
              <a:gd name="connsiteX1" fmla="*/ 1949466 w 6774105"/>
              <a:gd name="connsiteY1" fmla="*/ 1654078 h 1663648"/>
              <a:gd name="connsiteX2" fmla="*/ 3847111 w 6774105"/>
              <a:gd name="connsiteY2" fmla="*/ 1135040 h 1663648"/>
              <a:gd name="connsiteX3" fmla="*/ 5859873 w 6774105"/>
              <a:gd name="connsiteY3" fmla="*/ 1142992 h 1663648"/>
              <a:gd name="connsiteX4" fmla="*/ 6774105 w 6774105"/>
              <a:gd name="connsiteY4" fmla="*/ 0 h 1663648"/>
              <a:gd name="connsiteX0" fmla="*/ 0 w 6774105"/>
              <a:gd name="connsiteY0" fmla="*/ 209122 h 1679754"/>
              <a:gd name="connsiteX1" fmla="*/ 1949466 w 6774105"/>
              <a:gd name="connsiteY1" fmla="*/ 1654078 h 1679754"/>
              <a:gd name="connsiteX2" fmla="*/ 4402268 w 6774105"/>
              <a:gd name="connsiteY2" fmla="*/ 1135040 h 1679754"/>
              <a:gd name="connsiteX3" fmla="*/ 5859873 w 6774105"/>
              <a:gd name="connsiteY3" fmla="*/ 1142992 h 1679754"/>
              <a:gd name="connsiteX4" fmla="*/ 6774105 w 6774105"/>
              <a:gd name="connsiteY4" fmla="*/ 0 h 1679754"/>
              <a:gd name="connsiteX0" fmla="*/ 0 w 7286824"/>
              <a:gd name="connsiteY0" fmla="*/ 209122 h 1679754"/>
              <a:gd name="connsiteX1" fmla="*/ 2462185 w 7286824"/>
              <a:gd name="connsiteY1" fmla="*/ 1654078 h 1679754"/>
              <a:gd name="connsiteX2" fmla="*/ 4914987 w 7286824"/>
              <a:gd name="connsiteY2" fmla="*/ 1135040 h 1679754"/>
              <a:gd name="connsiteX3" fmla="*/ 6372592 w 7286824"/>
              <a:gd name="connsiteY3" fmla="*/ 1142992 h 1679754"/>
              <a:gd name="connsiteX4" fmla="*/ 7286824 w 7286824"/>
              <a:gd name="connsiteY4" fmla="*/ 0 h 1679754"/>
              <a:gd name="connsiteX0" fmla="*/ 0 w 7286824"/>
              <a:gd name="connsiteY0" fmla="*/ 209122 h 1429995"/>
              <a:gd name="connsiteX1" fmla="*/ 2400038 w 7286824"/>
              <a:gd name="connsiteY1" fmla="*/ 1392581 h 1429995"/>
              <a:gd name="connsiteX2" fmla="*/ 4914987 w 7286824"/>
              <a:gd name="connsiteY2" fmla="*/ 1135040 h 1429995"/>
              <a:gd name="connsiteX3" fmla="*/ 6372592 w 7286824"/>
              <a:gd name="connsiteY3" fmla="*/ 1142992 h 1429995"/>
              <a:gd name="connsiteX4" fmla="*/ 7286824 w 7286824"/>
              <a:gd name="connsiteY4" fmla="*/ 0 h 1429995"/>
              <a:gd name="connsiteX0" fmla="*/ 0 w 7286824"/>
              <a:gd name="connsiteY0" fmla="*/ 209122 h 1392828"/>
              <a:gd name="connsiteX1" fmla="*/ 2400038 w 7286824"/>
              <a:gd name="connsiteY1" fmla="*/ 1392581 h 1392828"/>
              <a:gd name="connsiteX2" fmla="*/ 4060455 w 7286824"/>
              <a:gd name="connsiteY2" fmla="*/ 321497 h 1392828"/>
              <a:gd name="connsiteX3" fmla="*/ 6372592 w 7286824"/>
              <a:gd name="connsiteY3" fmla="*/ 1142992 h 1392828"/>
              <a:gd name="connsiteX4" fmla="*/ 7286824 w 7286824"/>
              <a:gd name="connsiteY4" fmla="*/ 0 h 1392828"/>
              <a:gd name="connsiteX0" fmla="*/ 0 w 7286824"/>
              <a:gd name="connsiteY0" fmla="*/ 209122 h 1392883"/>
              <a:gd name="connsiteX1" fmla="*/ 2400038 w 7286824"/>
              <a:gd name="connsiteY1" fmla="*/ 1392581 h 1392883"/>
              <a:gd name="connsiteX2" fmla="*/ 4060455 w 7286824"/>
              <a:gd name="connsiteY2" fmla="*/ 321497 h 1392883"/>
              <a:gd name="connsiteX3" fmla="*/ 7286824 w 7286824"/>
              <a:gd name="connsiteY3" fmla="*/ 0 h 1392883"/>
              <a:gd name="connsiteX0" fmla="*/ 0 w 4060455"/>
              <a:gd name="connsiteY0" fmla="*/ 0 h 1183761"/>
              <a:gd name="connsiteX1" fmla="*/ 2400038 w 4060455"/>
              <a:gd name="connsiteY1" fmla="*/ 1183459 h 1183761"/>
              <a:gd name="connsiteX2" fmla="*/ 4060455 w 4060455"/>
              <a:gd name="connsiteY2" fmla="*/ 112375 h 1183761"/>
              <a:gd name="connsiteX0" fmla="*/ 0 w 4060455"/>
              <a:gd name="connsiteY0" fmla="*/ 0 h 1111150"/>
              <a:gd name="connsiteX1" fmla="*/ 1871783 w 4060455"/>
              <a:gd name="connsiteY1" fmla="*/ 1110821 h 1111150"/>
              <a:gd name="connsiteX2" fmla="*/ 4060455 w 4060455"/>
              <a:gd name="connsiteY2" fmla="*/ 112375 h 1111150"/>
              <a:gd name="connsiteX0" fmla="*/ 0 w 4060455"/>
              <a:gd name="connsiteY0" fmla="*/ 0 h 1111150"/>
              <a:gd name="connsiteX1" fmla="*/ 1871783 w 4060455"/>
              <a:gd name="connsiteY1" fmla="*/ 1110821 h 1111150"/>
              <a:gd name="connsiteX2" fmla="*/ 4060455 w 4060455"/>
              <a:gd name="connsiteY2" fmla="*/ 112375 h 1111150"/>
              <a:gd name="connsiteX0" fmla="*/ 0 w 4060455"/>
              <a:gd name="connsiteY0" fmla="*/ 0 h 1111091"/>
              <a:gd name="connsiteX1" fmla="*/ 1871783 w 4060455"/>
              <a:gd name="connsiteY1" fmla="*/ 1110821 h 1111091"/>
              <a:gd name="connsiteX2" fmla="*/ 4060455 w 4060455"/>
              <a:gd name="connsiteY2" fmla="*/ 112375 h 111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60455" h="1111091">
                <a:moveTo>
                  <a:pt x="0" y="0"/>
                </a:moveTo>
                <a:cubicBezTo>
                  <a:pt x="317259" y="718914"/>
                  <a:pt x="1195041" y="1092092"/>
                  <a:pt x="1871783" y="1110821"/>
                </a:cubicBezTo>
                <a:cubicBezTo>
                  <a:pt x="2548525" y="1129550"/>
                  <a:pt x="2857568" y="170142"/>
                  <a:pt x="4060455" y="112375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53" name="รูปแบบอิสระ: รูปร่าง 55">
            <a:extLst>
              <a:ext uri="{FF2B5EF4-FFF2-40B4-BE49-F238E27FC236}">
                <a16:creationId xmlns:a16="http://schemas.microsoft.com/office/drawing/2014/main" id="{569B6C38-DF30-482C-BC5C-F2E3053E7604}"/>
              </a:ext>
            </a:extLst>
          </p:cNvPr>
          <p:cNvSpPr/>
          <p:nvPr/>
        </p:nvSpPr>
        <p:spPr>
          <a:xfrm rot="923441">
            <a:off x="-536501" y="321569"/>
            <a:ext cx="7636727" cy="5899712"/>
          </a:xfrm>
          <a:custGeom>
            <a:avLst/>
            <a:gdLst>
              <a:gd name="connsiteX0" fmla="*/ 600502 w 4853037"/>
              <a:gd name="connsiteY0" fmla="*/ 4534740 h 4534740"/>
              <a:gd name="connsiteX1" fmla="*/ 2019869 w 4853037"/>
              <a:gd name="connsiteY1" fmla="*/ 3674931 h 4534740"/>
              <a:gd name="connsiteX2" fmla="*/ 3411941 w 4853037"/>
              <a:gd name="connsiteY2" fmla="*/ 4125307 h 4534740"/>
              <a:gd name="connsiteX3" fmla="*/ 4844956 w 4853037"/>
              <a:gd name="connsiteY3" fmla="*/ 3210907 h 4534740"/>
              <a:gd name="connsiteX4" fmla="*/ 3916908 w 4853037"/>
              <a:gd name="connsiteY4" fmla="*/ 1204686 h 4534740"/>
              <a:gd name="connsiteX5" fmla="*/ 2320120 w 4853037"/>
              <a:gd name="connsiteY5" fmla="*/ 1341163 h 4534740"/>
              <a:gd name="connsiteX6" fmla="*/ 1282890 w 4853037"/>
              <a:gd name="connsiteY6" fmla="*/ 99217 h 4534740"/>
              <a:gd name="connsiteX7" fmla="*/ 0 w 4853037"/>
              <a:gd name="connsiteY7" fmla="*/ 167456 h 4534740"/>
              <a:gd name="connsiteX0" fmla="*/ 600502 w 4853037"/>
              <a:gd name="connsiteY0" fmla="*/ 4534740 h 4534740"/>
              <a:gd name="connsiteX1" fmla="*/ 1924335 w 4853037"/>
              <a:gd name="connsiteY1" fmla="*/ 3906943 h 4534740"/>
              <a:gd name="connsiteX2" fmla="*/ 3411941 w 4853037"/>
              <a:gd name="connsiteY2" fmla="*/ 4125307 h 4534740"/>
              <a:gd name="connsiteX3" fmla="*/ 4844956 w 4853037"/>
              <a:gd name="connsiteY3" fmla="*/ 3210907 h 4534740"/>
              <a:gd name="connsiteX4" fmla="*/ 3916908 w 4853037"/>
              <a:gd name="connsiteY4" fmla="*/ 1204686 h 4534740"/>
              <a:gd name="connsiteX5" fmla="*/ 2320120 w 4853037"/>
              <a:gd name="connsiteY5" fmla="*/ 1341163 h 4534740"/>
              <a:gd name="connsiteX6" fmla="*/ 1282890 w 4853037"/>
              <a:gd name="connsiteY6" fmla="*/ 99217 h 4534740"/>
              <a:gd name="connsiteX7" fmla="*/ 0 w 4853037"/>
              <a:gd name="connsiteY7" fmla="*/ 167456 h 4534740"/>
              <a:gd name="connsiteX0" fmla="*/ 600502 w 4846900"/>
              <a:gd name="connsiteY0" fmla="*/ 4534740 h 4534740"/>
              <a:gd name="connsiteX1" fmla="*/ 1924335 w 4846900"/>
              <a:gd name="connsiteY1" fmla="*/ 3906943 h 4534740"/>
              <a:gd name="connsiteX2" fmla="*/ 3684896 w 4846900"/>
              <a:gd name="connsiteY2" fmla="*/ 4302728 h 4534740"/>
              <a:gd name="connsiteX3" fmla="*/ 4844956 w 4846900"/>
              <a:gd name="connsiteY3" fmla="*/ 3210907 h 4534740"/>
              <a:gd name="connsiteX4" fmla="*/ 3916908 w 4846900"/>
              <a:gd name="connsiteY4" fmla="*/ 1204686 h 4534740"/>
              <a:gd name="connsiteX5" fmla="*/ 2320120 w 4846900"/>
              <a:gd name="connsiteY5" fmla="*/ 1341163 h 4534740"/>
              <a:gd name="connsiteX6" fmla="*/ 1282890 w 4846900"/>
              <a:gd name="connsiteY6" fmla="*/ 99217 h 4534740"/>
              <a:gd name="connsiteX7" fmla="*/ 0 w 4846900"/>
              <a:gd name="connsiteY7" fmla="*/ 167456 h 4534740"/>
              <a:gd name="connsiteX0" fmla="*/ 600502 w 4845160"/>
              <a:gd name="connsiteY0" fmla="*/ 4534740 h 4534740"/>
              <a:gd name="connsiteX1" fmla="*/ 1924335 w 4845160"/>
              <a:gd name="connsiteY1" fmla="*/ 3906943 h 4534740"/>
              <a:gd name="connsiteX2" fmla="*/ 3684896 w 4845160"/>
              <a:gd name="connsiteY2" fmla="*/ 4302728 h 4534740"/>
              <a:gd name="connsiteX3" fmla="*/ 4844956 w 4845160"/>
              <a:gd name="connsiteY3" fmla="*/ 3210907 h 4534740"/>
              <a:gd name="connsiteX4" fmla="*/ 3766783 w 4845160"/>
              <a:gd name="connsiteY4" fmla="*/ 1327516 h 4534740"/>
              <a:gd name="connsiteX5" fmla="*/ 2320120 w 4845160"/>
              <a:gd name="connsiteY5" fmla="*/ 1341163 h 4534740"/>
              <a:gd name="connsiteX6" fmla="*/ 1282890 w 4845160"/>
              <a:gd name="connsiteY6" fmla="*/ 99217 h 4534740"/>
              <a:gd name="connsiteX7" fmla="*/ 0 w 4845160"/>
              <a:gd name="connsiteY7" fmla="*/ 167456 h 4534740"/>
              <a:gd name="connsiteX0" fmla="*/ 600502 w 4749654"/>
              <a:gd name="connsiteY0" fmla="*/ 4534740 h 4534740"/>
              <a:gd name="connsiteX1" fmla="*/ 1924335 w 4749654"/>
              <a:gd name="connsiteY1" fmla="*/ 3906943 h 4534740"/>
              <a:gd name="connsiteX2" fmla="*/ 3684896 w 4749654"/>
              <a:gd name="connsiteY2" fmla="*/ 4302728 h 4534740"/>
              <a:gd name="connsiteX3" fmla="*/ 4749422 w 4749654"/>
              <a:gd name="connsiteY3" fmla="*/ 3142668 h 4534740"/>
              <a:gd name="connsiteX4" fmla="*/ 3766783 w 4749654"/>
              <a:gd name="connsiteY4" fmla="*/ 1327516 h 4534740"/>
              <a:gd name="connsiteX5" fmla="*/ 2320120 w 4749654"/>
              <a:gd name="connsiteY5" fmla="*/ 1341163 h 4534740"/>
              <a:gd name="connsiteX6" fmla="*/ 1282890 w 4749654"/>
              <a:gd name="connsiteY6" fmla="*/ 99217 h 4534740"/>
              <a:gd name="connsiteX7" fmla="*/ 0 w 4749654"/>
              <a:gd name="connsiteY7" fmla="*/ 167456 h 4534740"/>
              <a:gd name="connsiteX0" fmla="*/ 600502 w 4749494"/>
              <a:gd name="connsiteY0" fmla="*/ 4534740 h 4534740"/>
              <a:gd name="connsiteX1" fmla="*/ 1924335 w 4749494"/>
              <a:gd name="connsiteY1" fmla="*/ 3906943 h 4534740"/>
              <a:gd name="connsiteX2" fmla="*/ 3807726 w 4749494"/>
              <a:gd name="connsiteY2" fmla="*/ 4084364 h 4534740"/>
              <a:gd name="connsiteX3" fmla="*/ 4749422 w 4749494"/>
              <a:gd name="connsiteY3" fmla="*/ 3142668 h 4534740"/>
              <a:gd name="connsiteX4" fmla="*/ 3766783 w 4749494"/>
              <a:gd name="connsiteY4" fmla="*/ 1327516 h 4534740"/>
              <a:gd name="connsiteX5" fmla="*/ 2320120 w 4749494"/>
              <a:gd name="connsiteY5" fmla="*/ 1341163 h 4534740"/>
              <a:gd name="connsiteX6" fmla="*/ 1282890 w 4749494"/>
              <a:gd name="connsiteY6" fmla="*/ 99217 h 4534740"/>
              <a:gd name="connsiteX7" fmla="*/ 0 w 4749494"/>
              <a:gd name="connsiteY7" fmla="*/ 167456 h 4534740"/>
              <a:gd name="connsiteX0" fmla="*/ 600502 w 4749481"/>
              <a:gd name="connsiteY0" fmla="*/ 4534740 h 4534740"/>
              <a:gd name="connsiteX1" fmla="*/ 1924335 w 4749481"/>
              <a:gd name="connsiteY1" fmla="*/ 3906943 h 4534740"/>
              <a:gd name="connsiteX2" fmla="*/ 3725840 w 4749481"/>
              <a:gd name="connsiteY2" fmla="*/ 4220842 h 4534740"/>
              <a:gd name="connsiteX3" fmla="*/ 4749422 w 4749481"/>
              <a:gd name="connsiteY3" fmla="*/ 3142668 h 4534740"/>
              <a:gd name="connsiteX4" fmla="*/ 3766783 w 4749481"/>
              <a:gd name="connsiteY4" fmla="*/ 1327516 h 4534740"/>
              <a:gd name="connsiteX5" fmla="*/ 2320120 w 4749481"/>
              <a:gd name="connsiteY5" fmla="*/ 1341163 h 4534740"/>
              <a:gd name="connsiteX6" fmla="*/ 1282890 w 4749481"/>
              <a:gd name="connsiteY6" fmla="*/ 99217 h 4534740"/>
              <a:gd name="connsiteX7" fmla="*/ 0 w 4749481"/>
              <a:gd name="connsiteY7" fmla="*/ 167456 h 4534740"/>
              <a:gd name="connsiteX0" fmla="*/ 600502 w 4831361"/>
              <a:gd name="connsiteY0" fmla="*/ 4534740 h 4534740"/>
              <a:gd name="connsiteX1" fmla="*/ 1924335 w 4831361"/>
              <a:gd name="connsiteY1" fmla="*/ 3906943 h 4534740"/>
              <a:gd name="connsiteX2" fmla="*/ 3725840 w 4831361"/>
              <a:gd name="connsiteY2" fmla="*/ 4220842 h 4534740"/>
              <a:gd name="connsiteX3" fmla="*/ 4831308 w 4831361"/>
              <a:gd name="connsiteY3" fmla="*/ 3101725 h 4534740"/>
              <a:gd name="connsiteX4" fmla="*/ 3766783 w 4831361"/>
              <a:gd name="connsiteY4" fmla="*/ 1327516 h 4534740"/>
              <a:gd name="connsiteX5" fmla="*/ 2320120 w 4831361"/>
              <a:gd name="connsiteY5" fmla="*/ 1341163 h 4534740"/>
              <a:gd name="connsiteX6" fmla="*/ 1282890 w 4831361"/>
              <a:gd name="connsiteY6" fmla="*/ 99217 h 4534740"/>
              <a:gd name="connsiteX7" fmla="*/ 0 w 4831361"/>
              <a:gd name="connsiteY7" fmla="*/ 167456 h 4534740"/>
              <a:gd name="connsiteX0" fmla="*/ 600502 w 4831313"/>
              <a:gd name="connsiteY0" fmla="*/ 4534740 h 4534740"/>
              <a:gd name="connsiteX1" fmla="*/ 1924335 w 4831313"/>
              <a:gd name="connsiteY1" fmla="*/ 3906943 h 4534740"/>
              <a:gd name="connsiteX2" fmla="*/ 3725840 w 4831313"/>
              <a:gd name="connsiteY2" fmla="*/ 4220842 h 4534740"/>
              <a:gd name="connsiteX3" fmla="*/ 4831308 w 4831313"/>
              <a:gd name="connsiteY3" fmla="*/ 3101725 h 4534740"/>
              <a:gd name="connsiteX4" fmla="*/ 3739488 w 4831313"/>
              <a:gd name="connsiteY4" fmla="*/ 1409402 h 4534740"/>
              <a:gd name="connsiteX5" fmla="*/ 2320120 w 4831313"/>
              <a:gd name="connsiteY5" fmla="*/ 1341163 h 4534740"/>
              <a:gd name="connsiteX6" fmla="*/ 1282890 w 4831313"/>
              <a:gd name="connsiteY6" fmla="*/ 99217 h 4534740"/>
              <a:gd name="connsiteX7" fmla="*/ 0 w 4831313"/>
              <a:gd name="connsiteY7" fmla="*/ 167456 h 4534740"/>
              <a:gd name="connsiteX0" fmla="*/ 600502 w 4831313"/>
              <a:gd name="connsiteY0" fmla="*/ 4522702 h 4522702"/>
              <a:gd name="connsiteX1" fmla="*/ 1924335 w 4831313"/>
              <a:gd name="connsiteY1" fmla="*/ 3894905 h 4522702"/>
              <a:gd name="connsiteX2" fmla="*/ 3725840 w 4831313"/>
              <a:gd name="connsiteY2" fmla="*/ 4208804 h 4522702"/>
              <a:gd name="connsiteX3" fmla="*/ 4831308 w 4831313"/>
              <a:gd name="connsiteY3" fmla="*/ 3089687 h 4522702"/>
              <a:gd name="connsiteX4" fmla="*/ 3739488 w 4831313"/>
              <a:gd name="connsiteY4" fmla="*/ 1397364 h 4522702"/>
              <a:gd name="connsiteX5" fmla="*/ 2292825 w 4831313"/>
              <a:gd name="connsiteY5" fmla="*/ 1165351 h 4522702"/>
              <a:gd name="connsiteX6" fmla="*/ 1282890 w 4831313"/>
              <a:gd name="connsiteY6" fmla="*/ 87179 h 4522702"/>
              <a:gd name="connsiteX7" fmla="*/ 0 w 4831313"/>
              <a:gd name="connsiteY7" fmla="*/ 155418 h 4522702"/>
              <a:gd name="connsiteX0" fmla="*/ 600502 w 4831313"/>
              <a:gd name="connsiteY0" fmla="*/ 4522702 h 4522702"/>
              <a:gd name="connsiteX1" fmla="*/ 1815153 w 4831313"/>
              <a:gd name="connsiteY1" fmla="*/ 3785723 h 4522702"/>
              <a:gd name="connsiteX2" fmla="*/ 3725840 w 4831313"/>
              <a:gd name="connsiteY2" fmla="*/ 4208804 h 4522702"/>
              <a:gd name="connsiteX3" fmla="*/ 4831308 w 4831313"/>
              <a:gd name="connsiteY3" fmla="*/ 3089687 h 4522702"/>
              <a:gd name="connsiteX4" fmla="*/ 3739488 w 4831313"/>
              <a:gd name="connsiteY4" fmla="*/ 1397364 h 4522702"/>
              <a:gd name="connsiteX5" fmla="*/ 2292825 w 4831313"/>
              <a:gd name="connsiteY5" fmla="*/ 1165351 h 4522702"/>
              <a:gd name="connsiteX6" fmla="*/ 1282890 w 4831313"/>
              <a:gd name="connsiteY6" fmla="*/ 87179 h 4522702"/>
              <a:gd name="connsiteX7" fmla="*/ 0 w 4831313"/>
              <a:gd name="connsiteY7" fmla="*/ 155418 h 4522702"/>
              <a:gd name="connsiteX0" fmla="*/ 559559 w 4831313"/>
              <a:gd name="connsiteY0" fmla="*/ 4795657 h 4795657"/>
              <a:gd name="connsiteX1" fmla="*/ 1815153 w 4831313"/>
              <a:gd name="connsiteY1" fmla="*/ 3785723 h 4795657"/>
              <a:gd name="connsiteX2" fmla="*/ 3725840 w 4831313"/>
              <a:gd name="connsiteY2" fmla="*/ 4208804 h 4795657"/>
              <a:gd name="connsiteX3" fmla="*/ 4831308 w 4831313"/>
              <a:gd name="connsiteY3" fmla="*/ 3089687 h 4795657"/>
              <a:gd name="connsiteX4" fmla="*/ 3739488 w 4831313"/>
              <a:gd name="connsiteY4" fmla="*/ 1397364 h 4795657"/>
              <a:gd name="connsiteX5" fmla="*/ 2292825 w 4831313"/>
              <a:gd name="connsiteY5" fmla="*/ 1165351 h 4795657"/>
              <a:gd name="connsiteX6" fmla="*/ 1282890 w 4831313"/>
              <a:gd name="connsiteY6" fmla="*/ 87179 h 4795657"/>
              <a:gd name="connsiteX7" fmla="*/ 0 w 4831313"/>
              <a:gd name="connsiteY7" fmla="*/ 155418 h 4795657"/>
              <a:gd name="connsiteX0" fmla="*/ 559559 w 4831580"/>
              <a:gd name="connsiteY0" fmla="*/ 4795657 h 4795657"/>
              <a:gd name="connsiteX1" fmla="*/ 1815153 w 4831580"/>
              <a:gd name="connsiteY1" fmla="*/ 3785723 h 4795657"/>
              <a:gd name="connsiteX2" fmla="*/ 3643954 w 4831580"/>
              <a:gd name="connsiteY2" fmla="*/ 4277043 h 4795657"/>
              <a:gd name="connsiteX3" fmla="*/ 4831308 w 4831580"/>
              <a:gd name="connsiteY3" fmla="*/ 3089687 h 4795657"/>
              <a:gd name="connsiteX4" fmla="*/ 3739488 w 4831580"/>
              <a:gd name="connsiteY4" fmla="*/ 1397364 h 4795657"/>
              <a:gd name="connsiteX5" fmla="*/ 2292825 w 4831580"/>
              <a:gd name="connsiteY5" fmla="*/ 1165351 h 4795657"/>
              <a:gd name="connsiteX6" fmla="*/ 1282890 w 4831580"/>
              <a:gd name="connsiteY6" fmla="*/ 87179 h 4795657"/>
              <a:gd name="connsiteX7" fmla="*/ 0 w 4831580"/>
              <a:gd name="connsiteY7" fmla="*/ 155418 h 4795657"/>
              <a:gd name="connsiteX0" fmla="*/ 559559 w 4831625"/>
              <a:gd name="connsiteY0" fmla="*/ 4819143 h 4819143"/>
              <a:gd name="connsiteX1" fmla="*/ 1815153 w 4831625"/>
              <a:gd name="connsiteY1" fmla="*/ 3809209 h 4819143"/>
              <a:gd name="connsiteX2" fmla="*/ 3643954 w 4831625"/>
              <a:gd name="connsiteY2" fmla="*/ 4300529 h 4819143"/>
              <a:gd name="connsiteX3" fmla="*/ 4831308 w 4831625"/>
              <a:gd name="connsiteY3" fmla="*/ 3113173 h 4819143"/>
              <a:gd name="connsiteX4" fmla="*/ 3739488 w 4831625"/>
              <a:gd name="connsiteY4" fmla="*/ 1420850 h 4819143"/>
              <a:gd name="connsiteX5" fmla="*/ 1689789 w 4831625"/>
              <a:gd name="connsiteY5" fmla="*/ 1508091 h 4819143"/>
              <a:gd name="connsiteX6" fmla="*/ 1282890 w 4831625"/>
              <a:gd name="connsiteY6" fmla="*/ 110665 h 4819143"/>
              <a:gd name="connsiteX7" fmla="*/ 0 w 4831625"/>
              <a:gd name="connsiteY7" fmla="*/ 178904 h 4819143"/>
              <a:gd name="connsiteX0" fmla="*/ 559559 w 4831626"/>
              <a:gd name="connsiteY0" fmla="*/ 4886015 h 4886015"/>
              <a:gd name="connsiteX1" fmla="*/ 1815153 w 4831626"/>
              <a:gd name="connsiteY1" fmla="*/ 3876081 h 4886015"/>
              <a:gd name="connsiteX2" fmla="*/ 3643954 w 4831626"/>
              <a:gd name="connsiteY2" fmla="*/ 4367401 h 4886015"/>
              <a:gd name="connsiteX3" fmla="*/ 4831308 w 4831626"/>
              <a:gd name="connsiteY3" fmla="*/ 3180045 h 4886015"/>
              <a:gd name="connsiteX4" fmla="*/ 3739488 w 4831626"/>
              <a:gd name="connsiteY4" fmla="*/ 1487722 h 4886015"/>
              <a:gd name="connsiteX5" fmla="*/ 1689789 w 4831626"/>
              <a:gd name="connsiteY5" fmla="*/ 1574963 h 4886015"/>
              <a:gd name="connsiteX6" fmla="*/ 644380 w 4831626"/>
              <a:gd name="connsiteY6" fmla="*/ 88854 h 4886015"/>
              <a:gd name="connsiteX7" fmla="*/ 0 w 4831626"/>
              <a:gd name="connsiteY7" fmla="*/ 245776 h 4886015"/>
              <a:gd name="connsiteX0" fmla="*/ 1552795 w 5824862"/>
              <a:gd name="connsiteY0" fmla="*/ 4928284 h 4928284"/>
              <a:gd name="connsiteX1" fmla="*/ 2808389 w 5824862"/>
              <a:gd name="connsiteY1" fmla="*/ 3918350 h 4928284"/>
              <a:gd name="connsiteX2" fmla="*/ 4637190 w 5824862"/>
              <a:gd name="connsiteY2" fmla="*/ 4409670 h 4928284"/>
              <a:gd name="connsiteX3" fmla="*/ 5824544 w 5824862"/>
              <a:gd name="connsiteY3" fmla="*/ 3222314 h 4928284"/>
              <a:gd name="connsiteX4" fmla="*/ 4732724 w 5824862"/>
              <a:gd name="connsiteY4" fmla="*/ 1529991 h 4928284"/>
              <a:gd name="connsiteX5" fmla="*/ 2683025 w 5824862"/>
              <a:gd name="connsiteY5" fmla="*/ 1617232 h 4928284"/>
              <a:gd name="connsiteX6" fmla="*/ 1637616 w 5824862"/>
              <a:gd name="connsiteY6" fmla="*/ 131123 h 4928284"/>
              <a:gd name="connsiteX7" fmla="*/ 0 w 5824862"/>
              <a:gd name="connsiteY7" fmla="*/ 163891 h 4928284"/>
              <a:gd name="connsiteX0" fmla="*/ 1552795 w 5824859"/>
              <a:gd name="connsiteY0" fmla="*/ 4921880 h 4921880"/>
              <a:gd name="connsiteX1" fmla="*/ 2808389 w 5824859"/>
              <a:gd name="connsiteY1" fmla="*/ 3911946 h 4921880"/>
              <a:gd name="connsiteX2" fmla="*/ 4637190 w 5824859"/>
              <a:gd name="connsiteY2" fmla="*/ 4403266 h 4921880"/>
              <a:gd name="connsiteX3" fmla="*/ 5824544 w 5824859"/>
              <a:gd name="connsiteY3" fmla="*/ 3215910 h 4921880"/>
              <a:gd name="connsiteX4" fmla="*/ 4732724 w 5824859"/>
              <a:gd name="connsiteY4" fmla="*/ 1523587 h 4921880"/>
              <a:gd name="connsiteX5" fmla="*/ 2700762 w 5824859"/>
              <a:gd name="connsiteY5" fmla="*/ 1522148 h 4921880"/>
              <a:gd name="connsiteX6" fmla="*/ 1637616 w 5824859"/>
              <a:gd name="connsiteY6" fmla="*/ 124719 h 4921880"/>
              <a:gd name="connsiteX7" fmla="*/ 0 w 5824859"/>
              <a:gd name="connsiteY7" fmla="*/ 157487 h 4921880"/>
              <a:gd name="connsiteX0" fmla="*/ 1552795 w 5825591"/>
              <a:gd name="connsiteY0" fmla="*/ 4921880 h 4921880"/>
              <a:gd name="connsiteX1" fmla="*/ 2808389 w 5825591"/>
              <a:gd name="connsiteY1" fmla="*/ 3911946 h 4921880"/>
              <a:gd name="connsiteX2" fmla="*/ 4637190 w 5825591"/>
              <a:gd name="connsiteY2" fmla="*/ 4403266 h 4921880"/>
              <a:gd name="connsiteX3" fmla="*/ 5824544 w 5825591"/>
              <a:gd name="connsiteY3" fmla="*/ 3215910 h 4921880"/>
              <a:gd name="connsiteX4" fmla="*/ 4803670 w 5825591"/>
              <a:gd name="connsiteY4" fmla="*/ 1647743 h 4921880"/>
              <a:gd name="connsiteX5" fmla="*/ 2700762 w 5825591"/>
              <a:gd name="connsiteY5" fmla="*/ 1522148 h 4921880"/>
              <a:gd name="connsiteX6" fmla="*/ 1637616 w 5825591"/>
              <a:gd name="connsiteY6" fmla="*/ 124719 h 4921880"/>
              <a:gd name="connsiteX7" fmla="*/ 0 w 5825591"/>
              <a:gd name="connsiteY7" fmla="*/ 157487 h 4921880"/>
              <a:gd name="connsiteX0" fmla="*/ 1552795 w 5824579"/>
              <a:gd name="connsiteY0" fmla="*/ 4921880 h 4921880"/>
              <a:gd name="connsiteX1" fmla="*/ 2808389 w 5824579"/>
              <a:gd name="connsiteY1" fmla="*/ 3911946 h 4921880"/>
              <a:gd name="connsiteX2" fmla="*/ 4832291 w 5824579"/>
              <a:gd name="connsiteY2" fmla="*/ 4154956 h 4921880"/>
              <a:gd name="connsiteX3" fmla="*/ 5824544 w 5824579"/>
              <a:gd name="connsiteY3" fmla="*/ 3215910 h 4921880"/>
              <a:gd name="connsiteX4" fmla="*/ 4803670 w 5824579"/>
              <a:gd name="connsiteY4" fmla="*/ 1647743 h 4921880"/>
              <a:gd name="connsiteX5" fmla="*/ 2700762 w 5824579"/>
              <a:gd name="connsiteY5" fmla="*/ 1522148 h 4921880"/>
              <a:gd name="connsiteX6" fmla="*/ 1637616 w 5824579"/>
              <a:gd name="connsiteY6" fmla="*/ 124719 h 4921880"/>
              <a:gd name="connsiteX7" fmla="*/ 0 w 5824579"/>
              <a:gd name="connsiteY7" fmla="*/ 157487 h 4921880"/>
              <a:gd name="connsiteX0" fmla="*/ 1552795 w 5824582"/>
              <a:gd name="connsiteY0" fmla="*/ 4921880 h 4921880"/>
              <a:gd name="connsiteX1" fmla="*/ 2577817 w 5824582"/>
              <a:gd name="connsiteY1" fmla="*/ 3699110 h 4921880"/>
              <a:gd name="connsiteX2" fmla="*/ 4832291 w 5824582"/>
              <a:gd name="connsiteY2" fmla="*/ 4154956 h 4921880"/>
              <a:gd name="connsiteX3" fmla="*/ 5824544 w 5824582"/>
              <a:gd name="connsiteY3" fmla="*/ 3215910 h 4921880"/>
              <a:gd name="connsiteX4" fmla="*/ 4803670 w 5824582"/>
              <a:gd name="connsiteY4" fmla="*/ 1647743 h 4921880"/>
              <a:gd name="connsiteX5" fmla="*/ 2700762 w 5824582"/>
              <a:gd name="connsiteY5" fmla="*/ 1522148 h 4921880"/>
              <a:gd name="connsiteX6" fmla="*/ 1637616 w 5824582"/>
              <a:gd name="connsiteY6" fmla="*/ 124719 h 4921880"/>
              <a:gd name="connsiteX7" fmla="*/ 0 w 5824582"/>
              <a:gd name="connsiteY7" fmla="*/ 157487 h 4921880"/>
              <a:gd name="connsiteX0" fmla="*/ 683714 w 5824581"/>
              <a:gd name="connsiteY0" fmla="*/ 4425261 h 4425261"/>
              <a:gd name="connsiteX1" fmla="*/ 2577817 w 5824581"/>
              <a:gd name="connsiteY1" fmla="*/ 3699110 h 4425261"/>
              <a:gd name="connsiteX2" fmla="*/ 4832291 w 5824581"/>
              <a:gd name="connsiteY2" fmla="*/ 4154956 h 4425261"/>
              <a:gd name="connsiteX3" fmla="*/ 5824544 w 5824581"/>
              <a:gd name="connsiteY3" fmla="*/ 3215910 h 4425261"/>
              <a:gd name="connsiteX4" fmla="*/ 4803670 w 5824581"/>
              <a:gd name="connsiteY4" fmla="*/ 1647743 h 4425261"/>
              <a:gd name="connsiteX5" fmla="*/ 2700762 w 5824581"/>
              <a:gd name="connsiteY5" fmla="*/ 1522148 h 4425261"/>
              <a:gd name="connsiteX6" fmla="*/ 1637616 w 5824581"/>
              <a:gd name="connsiteY6" fmla="*/ 124719 h 4425261"/>
              <a:gd name="connsiteX7" fmla="*/ 0 w 5824581"/>
              <a:gd name="connsiteY7" fmla="*/ 157487 h 4425261"/>
              <a:gd name="connsiteX0" fmla="*/ 719188 w 5824581"/>
              <a:gd name="connsiteY0" fmla="*/ 4779989 h 4779989"/>
              <a:gd name="connsiteX1" fmla="*/ 2577817 w 5824581"/>
              <a:gd name="connsiteY1" fmla="*/ 3699110 h 4779989"/>
              <a:gd name="connsiteX2" fmla="*/ 4832291 w 5824581"/>
              <a:gd name="connsiteY2" fmla="*/ 4154956 h 4779989"/>
              <a:gd name="connsiteX3" fmla="*/ 5824544 w 5824581"/>
              <a:gd name="connsiteY3" fmla="*/ 3215910 h 4779989"/>
              <a:gd name="connsiteX4" fmla="*/ 4803670 w 5824581"/>
              <a:gd name="connsiteY4" fmla="*/ 1647743 h 4779989"/>
              <a:gd name="connsiteX5" fmla="*/ 2700762 w 5824581"/>
              <a:gd name="connsiteY5" fmla="*/ 1522148 h 4779989"/>
              <a:gd name="connsiteX6" fmla="*/ 1637616 w 5824581"/>
              <a:gd name="connsiteY6" fmla="*/ 124719 h 4779989"/>
              <a:gd name="connsiteX7" fmla="*/ 0 w 5824581"/>
              <a:gd name="connsiteY7" fmla="*/ 157487 h 4779989"/>
              <a:gd name="connsiteX0" fmla="*/ 719188 w 5824584"/>
              <a:gd name="connsiteY0" fmla="*/ 4779989 h 4779989"/>
              <a:gd name="connsiteX1" fmla="*/ 2435926 w 5824584"/>
              <a:gd name="connsiteY1" fmla="*/ 3752319 h 4779989"/>
              <a:gd name="connsiteX2" fmla="*/ 4832291 w 5824584"/>
              <a:gd name="connsiteY2" fmla="*/ 4154956 h 4779989"/>
              <a:gd name="connsiteX3" fmla="*/ 5824544 w 5824584"/>
              <a:gd name="connsiteY3" fmla="*/ 3215910 h 4779989"/>
              <a:gd name="connsiteX4" fmla="*/ 4803670 w 5824584"/>
              <a:gd name="connsiteY4" fmla="*/ 1647743 h 4779989"/>
              <a:gd name="connsiteX5" fmla="*/ 2700762 w 5824584"/>
              <a:gd name="connsiteY5" fmla="*/ 1522148 h 4779989"/>
              <a:gd name="connsiteX6" fmla="*/ 1637616 w 5824584"/>
              <a:gd name="connsiteY6" fmla="*/ 124719 h 4779989"/>
              <a:gd name="connsiteX7" fmla="*/ 0 w 5824584"/>
              <a:gd name="connsiteY7" fmla="*/ 157487 h 4779989"/>
              <a:gd name="connsiteX0" fmla="*/ 719188 w 5830388"/>
              <a:gd name="connsiteY0" fmla="*/ 4779989 h 4779989"/>
              <a:gd name="connsiteX1" fmla="*/ 2435926 w 5830388"/>
              <a:gd name="connsiteY1" fmla="*/ 3752319 h 4779989"/>
              <a:gd name="connsiteX2" fmla="*/ 5080600 w 5830388"/>
              <a:gd name="connsiteY2" fmla="*/ 4243638 h 4779989"/>
              <a:gd name="connsiteX3" fmla="*/ 5824544 w 5830388"/>
              <a:gd name="connsiteY3" fmla="*/ 3215910 h 4779989"/>
              <a:gd name="connsiteX4" fmla="*/ 4803670 w 5830388"/>
              <a:gd name="connsiteY4" fmla="*/ 1647743 h 4779989"/>
              <a:gd name="connsiteX5" fmla="*/ 2700762 w 5830388"/>
              <a:gd name="connsiteY5" fmla="*/ 1522148 h 4779989"/>
              <a:gd name="connsiteX6" fmla="*/ 1637616 w 5830388"/>
              <a:gd name="connsiteY6" fmla="*/ 124719 h 4779989"/>
              <a:gd name="connsiteX7" fmla="*/ 0 w 5830388"/>
              <a:gd name="connsiteY7" fmla="*/ 157487 h 4779989"/>
              <a:gd name="connsiteX0" fmla="*/ 719188 w 5882814"/>
              <a:gd name="connsiteY0" fmla="*/ 4779989 h 4779989"/>
              <a:gd name="connsiteX1" fmla="*/ 2435926 w 5882814"/>
              <a:gd name="connsiteY1" fmla="*/ 3752319 h 4779989"/>
              <a:gd name="connsiteX2" fmla="*/ 5080600 w 5882814"/>
              <a:gd name="connsiteY2" fmla="*/ 4243638 h 4779989"/>
              <a:gd name="connsiteX3" fmla="*/ 5877752 w 5882814"/>
              <a:gd name="connsiteY3" fmla="*/ 3109492 h 4779989"/>
              <a:gd name="connsiteX4" fmla="*/ 4803670 w 5882814"/>
              <a:gd name="connsiteY4" fmla="*/ 1647743 h 4779989"/>
              <a:gd name="connsiteX5" fmla="*/ 2700762 w 5882814"/>
              <a:gd name="connsiteY5" fmla="*/ 1522148 h 4779989"/>
              <a:gd name="connsiteX6" fmla="*/ 1637616 w 5882814"/>
              <a:gd name="connsiteY6" fmla="*/ 124719 h 4779989"/>
              <a:gd name="connsiteX7" fmla="*/ 0 w 5882814"/>
              <a:gd name="connsiteY7" fmla="*/ 157487 h 4779989"/>
              <a:gd name="connsiteX0" fmla="*/ 719188 w 5887890"/>
              <a:gd name="connsiteY0" fmla="*/ 4779989 h 4779989"/>
              <a:gd name="connsiteX1" fmla="*/ 2435926 w 5887890"/>
              <a:gd name="connsiteY1" fmla="*/ 3752319 h 4779989"/>
              <a:gd name="connsiteX2" fmla="*/ 5080600 w 5887890"/>
              <a:gd name="connsiteY2" fmla="*/ 4243638 h 4779989"/>
              <a:gd name="connsiteX3" fmla="*/ 5877752 w 5887890"/>
              <a:gd name="connsiteY3" fmla="*/ 3109492 h 4779989"/>
              <a:gd name="connsiteX4" fmla="*/ 4661779 w 5887890"/>
              <a:gd name="connsiteY4" fmla="*/ 1665478 h 4779989"/>
              <a:gd name="connsiteX5" fmla="*/ 2700762 w 5887890"/>
              <a:gd name="connsiteY5" fmla="*/ 1522148 h 4779989"/>
              <a:gd name="connsiteX6" fmla="*/ 1637616 w 5887890"/>
              <a:gd name="connsiteY6" fmla="*/ 124719 h 4779989"/>
              <a:gd name="connsiteX7" fmla="*/ 0 w 5887890"/>
              <a:gd name="connsiteY7" fmla="*/ 157487 h 4779989"/>
              <a:gd name="connsiteX0" fmla="*/ 719188 w 5889117"/>
              <a:gd name="connsiteY0" fmla="*/ 4779989 h 4779989"/>
              <a:gd name="connsiteX1" fmla="*/ 2435926 w 5889117"/>
              <a:gd name="connsiteY1" fmla="*/ 3752319 h 4779989"/>
              <a:gd name="connsiteX2" fmla="*/ 5098337 w 5889117"/>
              <a:gd name="connsiteY2" fmla="*/ 4066274 h 4779989"/>
              <a:gd name="connsiteX3" fmla="*/ 5877752 w 5889117"/>
              <a:gd name="connsiteY3" fmla="*/ 3109492 h 4779989"/>
              <a:gd name="connsiteX4" fmla="*/ 4661779 w 5889117"/>
              <a:gd name="connsiteY4" fmla="*/ 1665478 h 4779989"/>
              <a:gd name="connsiteX5" fmla="*/ 2700762 w 5889117"/>
              <a:gd name="connsiteY5" fmla="*/ 1522148 h 4779989"/>
              <a:gd name="connsiteX6" fmla="*/ 1637616 w 5889117"/>
              <a:gd name="connsiteY6" fmla="*/ 124719 h 4779989"/>
              <a:gd name="connsiteX7" fmla="*/ 0 w 5889117"/>
              <a:gd name="connsiteY7" fmla="*/ 157487 h 4779989"/>
              <a:gd name="connsiteX0" fmla="*/ 719188 w 5958489"/>
              <a:gd name="connsiteY0" fmla="*/ 4779989 h 4779989"/>
              <a:gd name="connsiteX1" fmla="*/ 2435926 w 5958489"/>
              <a:gd name="connsiteY1" fmla="*/ 3752319 h 4779989"/>
              <a:gd name="connsiteX2" fmla="*/ 5098337 w 5958489"/>
              <a:gd name="connsiteY2" fmla="*/ 4066274 h 4779989"/>
              <a:gd name="connsiteX3" fmla="*/ 5948698 w 5958489"/>
              <a:gd name="connsiteY3" fmla="*/ 2772501 h 4779989"/>
              <a:gd name="connsiteX4" fmla="*/ 4661779 w 5958489"/>
              <a:gd name="connsiteY4" fmla="*/ 1665478 h 4779989"/>
              <a:gd name="connsiteX5" fmla="*/ 2700762 w 5958489"/>
              <a:gd name="connsiteY5" fmla="*/ 1522148 h 4779989"/>
              <a:gd name="connsiteX6" fmla="*/ 1637616 w 5958489"/>
              <a:gd name="connsiteY6" fmla="*/ 124719 h 4779989"/>
              <a:gd name="connsiteX7" fmla="*/ 0 w 5958489"/>
              <a:gd name="connsiteY7" fmla="*/ 157487 h 4779989"/>
              <a:gd name="connsiteX0" fmla="*/ 719188 w 5963565"/>
              <a:gd name="connsiteY0" fmla="*/ 4779989 h 4779989"/>
              <a:gd name="connsiteX1" fmla="*/ 2435926 w 5963565"/>
              <a:gd name="connsiteY1" fmla="*/ 3752319 h 4779989"/>
              <a:gd name="connsiteX2" fmla="*/ 5169283 w 5963565"/>
              <a:gd name="connsiteY2" fmla="*/ 3747020 h 4779989"/>
              <a:gd name="connsiteX3" fmla="*/ 5948698 w 5963565"/>
              <a:gd name="connsiteY3" fmla="*/ 2772501 h 4779989"/>
              <a:gd name="connsiteX4" fmla="*/ 4661779 w 5963565"/>
              <a:gd name="connsiteY4" fmla="*/ 1665478 h 4779989"/>
              <a:gd name="connsiteX5" fmla="*/ 2700762 w 5963565"/>
              <a:gd name="connsiteY5" fmla="*/ 1522148 h 4779989"/>
              <a:gd name="connsiteX6" fmla="*/ 1637616 w 5963565"/>
              <a:gd name="connsiteY6" fmla="*/ 124719 h 4779989"/>
              <a:gd name="connsiteX7" fmla="*/ 0 w 5963565"/>
              <a:gd name="connsiteY7" fmla="*/ 157487 h 4779989"/>
              <a:gd name="connsiteX0" fmla="*/ 719188 w 6032519"/>
              <a:gd name="connsiteY0" fmla="*/ 4779989 h 4779989"/>
              <a:gd name="connsiteX1" fmla="*/ 2435926 w 6032519"/>
              <a:gd name="connsiteY1" fmla="*/ 3752319 h 4779989"/>
              <a:gd name="connsiteX2" fmla="*/ 5169283 w 6032519"/>
              <a:gd name="connsiteY2" fmla="*/ 3747020 h 4779989"/>
              <a:gd name="connsiteX3" fmla="*/ 6019643 w 6032519"/>
              <a:gd name="connsiteY3" fmla="*/ 3003073 h 4779989"/>
              <a:gd name="connsiteX4" fmla="*/ 4661779 w 6032519"/>
              <a:gd name="connsiteY4" fmla="*/ 1665478 h 4779989"/>
              <a:gd name="connsiteX5" fmla="*/ 2700762 w 6032519"/>
              <a:gd name="connsiteY5" fmla="*/ 1522148 h 4779989"/>
              <a:gd name="connsiteX6" fmla="*/ 1637616 w 6032519"/>
              <a:gd name="connsiteY6" fmla="*/ 124719 h 4779989"/>
              <a:gd name="connsiteX7" fmla="*/ 0 w 6032519"/>
              <a:gd name="connsiteY7" fmla="*/ 157487 h 4779989"/>
              <a:gd name="connsiteX0" fmla="*/ 719188 w 6024284"/>
              <a:gd name="connsiteY0" fmla="*/ 4779989 h 4779989"/>
              <a:gd name="connsiteX1" fmla="*/ 2435926 w 6024284"/>
              <a:gd name="connsiteY1" fmla="*/ 3752319 h 4779989"/>
              <a:gd name="connsiteX2" fmla="*/ 5169283 w 6024284"/>
              <a:gd name="connsiteY2" fmla="*/ 3747020 h 4779989"/>
              <a:gd name="connsiteX3" fmla="*/ 6019643 w 6024284"/>
              <a:gd name="connsiteY3" fmla="*/ 3003073 h 4779989"/>
              <a:gd name="connsiteX4" fmla="*/ 4892352 w 6024284"/>
              <a:gd name="connsiteY4" fmla="*/ 1612269 h 4779989"/>
              <a:gd name="connsiteX5" fmla="*/ 2700762 w 6024284"/>
              <a:gd name="connsiteY5" fmla="*/ 1522148 h 4779989"/>
              <a:gd name="connsiteX6" fmla="*/ 1637616 w 6024284"/>
              <a:gd name="connsiteY6" fmla="*/ 124719 h 4779989"/>
              <a:gd name="connsiteX7" fmla="*/ 0 w 6024284"/>
              <a:gd name="connsiteY7" fmla="*/ 157487 h 4779989"/>
              <a:gd name="connsiteX0" fmla="*/ 719188 w 6019819"/>
              <a:gd name="connsiteY0" fmla="*/ 4779989 h 4779989"/>
              <a:gd name="connsiteX1" fmla="*/ 2435926 w 6019819"/>
              <a:gd name="connsiteY1" fmla="*/ 3752319 h 4779989"/>
              <a:gd name="connsiteX2" fmla="*/ 4956448 w 6019819"/>
              <a:gd name="connsiteY2" fmla="*/ 4084012 h 4779989"/>
              <a:gd name="connsiteX3" fmla="*/ 6019643 w 6019819"/>
              <a:gd name="connsiteY3" fmla="*/ 3003073 h 4779989"/>
              <a:gd name="connsiteX4" fmla="*/ 4892352 w 6019819"/>
              <a:gd name="connsiteY4" fmla="*/ 1612269 h 4779989"/>
              <a:gd name="connsiteX5" fmla="*/ 2700762 w 6019819"/>
              <a:gd name="connsiteY5" fmla="*/ 1522148 h 4779989"/>
              <a:gd name="connsiteX6" fmla="*/ 1637616 w 6019819"/>
              <a:gd name="connsiteY6" fmla="*/ 124719 h 4779989"/>
              <a:gd name="connsiteX7" fmla="*/ 0 w 6019819"/>
              <a:gd name="connsiteY7" fmla="*/ 157487 h 4779989"/>
              <a:gd name="connsiteX0" fmla="*/ 719188 w 6019819"/>
              <a:gd name="connsiteY0" fmla="*/ 4767247 h 4767247"/>
              <a:gd name="connsiteX1" fmla="*/ 2435926 w 6019819"/>
              <a:gd name="connsiteY1" fmla="*/ 3739577 h 4767247"/>
              <a:gd name="connsiteX2" fmla="*/ 4956448 w 6019819"/>
              <a:gd name="connsiteY2" fmla="*/ 4071270 h 4767247"/>
              <a:gd name="connsiteX3" fmla="*/ 6019643 w 6019819"/>
              <a:gd name="connsiteY3" fmla="*/ 2990331 h 4767247"/>
              <a:gd name="connsiteX4" fmla="*/ 4892352 w 6019819"/>
              <a:gd name="connsiteY4" fmla="*/ 1599527 h 4767247"/>
              <a:gd name="connsiteX5" fmla="*/ 2845393 w 6019819"/>
              <a:gd name="connsiteY5" fmla="*/ 1332044 h 4767247"/>
              <a:gd name="connsiteX6" fmla="*/ 1637616 w 6019819"/>
              <a:gd name="connsiteY6" fmla="*/ 111977 h 4767247"/>
              <a:gd name="connsiteX7" fmla="*/ 0 w 6019819"/>
              <a:gd name="connsiteY7" fmla="*/ 144745 h 4767247"/>
              <a:gd name="connsiteX0" fmla="*/ 0 w 6108322"/>
              <a:gd name="connsiteY0" fmla="*/ 3918533 h 4093915"/>
              <a:gd name="connsiteX1" fmla="*/ 2524429 w 6108322"/>
              <a:gd name="connsiteY1" fmla="*/ 3739577 h 4093915"/>
              <a:gd name="connsiteX2" fmla="*/ 5044951 w 6108322"/>
              <a:gd name="connsiteY2" fmla="*/ 4071270 h 4093915"/>
              <a:gd name="connsiteX3" fmla="*/ 6108146 w 6108322"/>
              <a:gd name="connsiteY3" fmla="*/ 2990331 h 4093915"/>
              <a:gd name="connsiteX4" fmla="*/ 4980855 w 6108322"/>
              <a:gd name="connsiteY4" fmla="*/ 1599527 h 4093915"/>
              <a:gd name="connsiteX5" fmla="*/ 2933896 w 6108322"/>
              <a:gd name="connsiteY5" fmla="*/ 1332044 h 4093915"/>
              <a:gd name="connsiteX6" fmla="*/ 1726119 w 6108322"/>
              <a:gd name="connsiteY6" fmla="*/ 111977 h 4093915"/>
              <a:gd name="connsiteX7" fmla="*/ 88503 w 6108322"/>
              <a:gd name="connsiteY7" fmla="*/ 144745 h 4093915"/>
              <a:gd name="connsiteX0" fmla="*/ 0 w 6108322"/>
              <a:gd name="connsiteY0" fmla="*/ 3918533 h 4093915"/>
              <a:gd name="connsiteX1" fmla="*/ 2524429 w 6108322"/>
              <a:gd name="connsiteY1" fmla="*/ 3739577 h 4093915"/>
              <a:gd name="connsiteX2" fmla="*/ 5044951 w 6108322"/>
              <a:gd name="connsiteY2" fmla="*/ 4071270 h 4093915"/>
              <a:gd name="connsiteX3" fmla="*/ 6108146 w 6108322"/>
              <a:gd name="connsiteY3" fmla="*/ 2990331 h 4093915"/>
              <a:gd name="connsiteX4" fmla="*/ 4980855 w 6108322"/>
              <a:gd name="connsiteY4" fmla="*/ 1599527 h 4093915"/>
              <a:gd name="connsiteX5" fmla="*/ 2933896 w 6108322"/>
              <a:gd name="connsiteY5" fmla="*/ 1332044 h 4093915"/>
              <a:gd name="connsiteX6" fmla="*/ 1726119 w 6108322"/>
              <a:gd name="connsiteY6" fmla="*/ 111977 h 4093915"/>
              <a:gd name="connsiteX7" fmla="*/ 88503 w 6108322"/>
              <a:gd name="connsiteY7" fmla="*/ 144745 h 4093915"/>
              <a:gd name="connsiteX0" fmla="*/ 0 w 6108322"/>
              <a:gd name="connsiteY0" fmla="*/ 3918533 h 4102376"/>
              <a:gd name="connsiteX1" fmla="*/ 2524429 w 6108322"/>
              <a:gd name="connsiteY1" fmla="*/ 3739577 h 4102376"/>
              <a:gd name="connsiteX2" fmla="*/ 5044951 w 6108322"/>
              <a:gd name="connsiteY2" fmla="*/ 4071270 h 4102376"/>
              <a:gd name="connsiteX3" fmla="*/ 6108146 w 6108322"/>
              <a:gd name="connsiteY3" fmla="*/ 2990331 h 4102376"/>
              <a:gd name="connsiteX4" fmla="*/ 4980855 w 6108322"/>
              <a:gd name="connsiteY4" fmla="*/ 1599527 h 4102376"/>
              <a:gd name="connsiteX5" fmla="*/ 2933896 w 6108322"/>
              <a:gd name="connsiteY5" fmla="*/ 1332044 h 4102376"/>
              <a:gd name="connsiteX6" fmla="*/ 1726119 w 6108322"/>
              <a:gd name="connsiteY6" fmla="*/ 111977 h 4102376"/>
              <a:gd name="connsiteX7" fmla="*/ 88503 w 6108322"/>
              <a:gd name="connsiteY7" fmla="*/ 144745 h 4102376"/>
              <a:gd name="connsiteX0" fmla="*/ 0 w 6108304"/>
              <a:gd name="connsiteY0" fmla="*/ 3918533 h 4924762"/>
              <a:gd name="connsiteX1" fmla="*/ 2857580 w 6108304"/>
              <a:gd name="connsiteY1" fmla="*/ 4923918 h 4924762"/>
              <a:gd name="connsiteX2" fmla="*/ 5044951 w 6108304"/>
              <a:gd name="connsiteY2" fmla="*/ 4071270 h 4924762"/>
              <a:gd name="connsiteX3" fmla="*/ 6108146 w 6108304"/>
              <a:gd name="connsiteY3" fmla="*/ 2990331 h 4924762"/>
              <a:gd name="connsiteX4" fmla="*/ 4980855 w 6108304"/>
              <a:gd name="connsiteY4" fmla="*/ 1599527 h 4924762"/>
              <a:gd name="connsiteX5" fmla="*/ 2933896 w 6108304"/>
              <a:gd name="connsiteY5" fmla="*/ 1332044 h 4924762"/>
              <a:gd name="connsiteX6" fmla="*/ 1726119 w 6108304"/>
              <a:gd name="connsiteY6" fmla="*/ 111977 h 4924762"/>
              <a:gd name="connsiteX7" fmla="*/ 88503 w 6108304"/>
              <a:gd name="connsiteY7" fmla="*/ 144745 h 4924762"/>
              <a:gd name="connsiteX0" fmla="*/ 184850 w 6019801"/>
              <a:gd name="connsiteY0" fmla="*/ 6257595 h 6363280"/>
              <a:gd name="connsiteX1" fmla="*/ 2769077 w 6019801"/>
              <a:gd name="connsiteY1" fmla="*/ 4923918 h 6363280"/>
              <a:gd name="connsiteX2" fmla="*/ 4956448 w 6019801"/>
              <a:gd name="connsiteY2" fmla="*/ 4071270 h 6363280"/>
              <a:gd name="connsiteX3" fmla="*/ 6019643 w 6019801"/>
              <a:gd name="connsiteY3" fmla="*/ 2990331 h 6363280"/>
              <a:gd name="connsiteX4" fmla="*/ 4892352 w 6019801"/>
              <a:gd name="connsiteY4" fmla="*/ 1599527 h 6363280"/>
              <a:gd name="connsiteX5" fmla="*/ 2845393 w 6019801"/>
              <a:gd name="connsiteY5" fmla="*/ 1332044 h 6363280"/>
              <a:gd name="connsiteX6" fmla="*/ 1637616 w 6019801"/>
              <a:gd name="connsiteY6" fmla="*/ 111977 h 6363280"/>
              <a:gd name="connsiteX7" fmla="*/ 0 w 6019801"/>
              <a:gd name="connsiteY7" fmla="*/ 144745 h 6363280"/>
              <a:gd name="connsiteX0" fmla="*/ 184850 w 6019798"/>
              <a:gd name="connsiteY0" fmla="*/ 6257595 h 6334848"/>
              <a:gd name="connsiteX1" fmla="*/ 2823766 w 6019798"/>
              <a:gd name="connsiteY1" fmla="*/ 4238886 h 6334848"/>
              <a:gd name="connsiteX2" fmla="*/ 4956448 w 6019798"/>
              <a:gd name="connsiteY2" fmla="*/ 4071270 h 6334848"/>
              <a:gd name="connsiteX3" fmla="*/ 6019643 w 6019798"/>
              <a:gd name="connsiteY3" fmla="*/ 2990331 h 6334848"/>
              <a:gd name="connsiteX4" fmla="*/ 4892352 w 6019798"/>
              <a:gd name="connsiteY4" fmla="*/ 1599527 h 6334848"/>
              <a:gd name="connsiteX5" fmla="*/ 2845393 w 6019798"/>
              <a:gd name="connsiteY5" fmla="*/ 1332044 h 6334848"/>
              <a:gd name="connsiteX6" fmla="*/ 1637616 w 6019798"/>
              <a:gd name="connsiteY6" fmla="*/ 111977 h 6334848"/>
              <a:gd name="connsiteX7" fmla="*/ 0 w 6019798"/>
              <a:gd name="connsiteY7" fmla="*/ 144745 h 6334848"/>
              <a:gd name="connsiteX0" fmla="*/ 184850 w 6019798"/>
              <a:gd name="connsiteY0" fmla="*/ 6257595 h 6314639"/>
              <a:gd name="connsiteX1" fmla="*/ 2823766 w 6019798"/>
              <a:gd name="connsiteY1" fmla="*/ 4238886 h 6314639"/>
              <a:gd name="connsiteX2" fmla="*/ 4956448 w 6019798"/>
              <a:gd name="connsiteY2" fmla="*/ 4071270 h 6314639"/>
              <a:gd name="connsiteX3" fmla="*/ 6019643 w 6019798"/>
              <a:gd name="connsiteY3" fmla="*/ 2990331 h 6314639"/>
              <a:gd name="connsiteX4" fmla="*/ 4892352 w 6019798"/>
              <a:gd name="connsiteY4" fmla="*/ 1599527 h 6314639"/>
              <a:gd name="connsiteX5" fmla="*/ 2845393 w 6019798"/>
              <a:gd name="connsiteY5" fmla="*/ 1332044 h 6314639"/>
              <a:gd name="connsiteX6" fmla="*/ 1637616 w 6019798"/>
              <a:gd name="connsiteY6" fmla="*/ 111977 h 6314639"/>
              <a:gd name="connsiteX7" fmla="*/ 0 w 6019798"/>
              <a:gd name="connsiteY7" fmla="*/ 144745 h 6314639"/>
              <a:gd name="connsiteX0" fmla="*/ 184850 w 6803236"/>
              <a:gd name="connsiteY0" fmla="*/ 6257595 h 6314639"/>
              <a:gd name="connsiteX1" fmla="*/ 2823766 w 6803236"/>
              <a:gd name="connsiteY1" fmla="*/ 4238886 h 6314639"/>
              <a:gd name="connsiteX2" fmla="*/ 4956448 w 6803236"/>
              <a:gd name="connsiteY2" fmla="*/ 4071270 h 6314639"/>
              <a:gd name="connsiteX3" fmla="*/ 6803165 w 6803236"/>
              <a:gd name="connsiteY3" fmla="*/ 2607550 h 6314639"/>
              <a:gd name="connsiteX4" fmla="*/ 4892352 w 6803236"/>
              <a:gd name="connsiteY4" fmla="*/ 1599527 h 6314639"/>
              <a:gd name="connsiteX5" fmla="*/ 2845393 w 6803236"/>
              <a:gd name="connsiteY5" fmla="*/ 1332044 h 6314639"/>
              <a:gd name="connsiteX6" fmla="*/ 1637616 w 6803236"/>
              <a:gd name="connsiteY6" fmla="*/ 111977 h 6314639"/>
              <a:gd name="connsiteX7" fmla="*/ 0 w 6803236"/>
              <a:gd name="connsiteY7" fmla="*/ 144745 h 6314639"/>
              <a:gd name="connsiteX0" fmla="*/ 184850 w 6803236"/>
              <a:gd name="connsiteY0" fmla="*/ 6257595 h 6314639"/>
              <a:gd name="connsiteX1" fmla="*/ 2823766 w 6803236"/>
              <a:gd name="connsiteY1" fmla="*/ 4238886 h 6314639"/>
              <a:gd name="connsiteX2" fmla="*/ 4956448 w 6803236"/>
              <a:gd name="connsiteY2" fmla="*/ 4071270 h 6314639"/>
              <a:gd name="connsiteX3" fmla="*/ 6803165 w 6803236"/>
              <a:gd name="connsiteY3" fmla="*/ 2607550 h 6314639"/>
              <a:gd name="connsiteX4" fmla="*/ 4892352 w 6803236"/>
              <a:gd name="connsiteY4" fmla="*/ 1599527 h 6314639"/>
              <a:gd name="connsiteX5" fmla="*/ 3370295 w 6803236"/>
              <a:gd name="connsiteY5" fmla="*/ 842015 h 6314639"/>
              <a:gd name="connsiteX6" fmla="*/ 1637616 w 6803236"/>
              <a:gd name="connsiteY6" fmla="*/ 111977 h 6314639"/>
              <a:gd name="connsiteX7" fmla="*/ 0 w 6803236"/>
              <a:gd name="connsiteY7" fmla="*/ 144745 h 6314639"/>
              <a:gd name="connsiteX0" fmla="*/ 184850 w 6803236"/>
              <a:gd name="connsiteY0" fmla="*/ 6358030 h 6415074"/>
              <a:gd name="connsiteX1" fmla="*/ 2823766 w 6803236"/>
              <a:gd name="connsiteY1" fmla="*/ 4339321 h 6415074"/>
              <a:gd name="connsiteX2" fmla="*/ 4956448 w 6803236"/>
              <a:gd name="connsiteY2" fmla="*/ 4171705 h 6415074"/>
              <a:gd name="connsiteX3" fmla="*/ 6803165 w 6803236"/>
              <a:gd name="connsiteY3" fmla="*/ 2707985 h 6415074"/>
              <a:gd name="connsiteX4" fmla="*/ 4892352 w 6803236"/>
              <a:gd name="connsiteY4" fmla="*/ 1699962 h 6415074"/>
              <a:gd name="connsiteX5" fmla="*/ 3966196 w 6803236"/>
              <a:gd name="connsiteY5" fmla="*/ 61340 h 6415074"/>
              <a:gd name="connsiteX6" fmla="*/ 1637616 w 6803236"/>
              <a:gd name="connsiteY6" fmla="*/ 212412 h 6415074"/>
              <a:gd name="connsiteX7" fmla="*/ 0 w 6803236"/>
              <a:gd name="connsiteY7" fmla="*/ 245180 h 6415074"/>
              <a:gd name="connsiteX0" fmla="*/ 184850 w 6803596"/>
              <a:gd name="connsiteY0" fmla="*/ 6358030 h 6433691"/>
              <a:gd name="connsiteX1" fmla="*/ 2823766 w 6803596"/>
              <a:gd name="connsiteY1" fmla="*/ 4339321 h 6433691"/>
              <a:gd name="connsiteX2" fmla="*/ 5045884 w 6803596"/>
              <a:gd name="connsiteY2" fmla="*/ 4504555 h 6433691"/>
              <a:gd name="connsiteX3" fmla="*/ 6803165 w 6803596"/>
              <a:gd name="connsiteY3" fmla="*/ 2707985 h 6433691"/>
              <a:gd name="connsiteX4" fmla="*/ 4892352 w 6803596"/>
              <a:gd name="connsiteY4" fmla="*/ 1699962 h 6433691"/>
              <a:gd name="connsiteX5" fmla="*/ 3966196 w 6803596"/>
              <a:gd name="connsiteY5" fmla="*/ 61340 h 6433691"/>
              <a:gd name="connsiteX6" fmla="*/ 1637616 w 6803596"/>
              <a:gd name="connsiteY6" fmla="*/ 212412 h 6433691"/>
              <a:gd name="connsiteX7" fmla="*/ 0 w 6803596"/>
              <a:gd name="connsiteY7" fmla="*/ 245180 h 6433691"/>
              <a:gd name="connsiteX0" fmla="*/ 184850 w 6840652"/>
              <a:gd name="connsiteY0" fmla="*/ 6358030 h 6433691"/>
              <a:gd name="connsiteX1" fmla="*/ 2823766 w 6840652"/>
              <a:gd name="connsiteY1" fmla="*/ 4339321 h 6433691"/>
              <a:gd name="connsiteX2" fmla="*/ 5045884 w 6840652"/>
              <a:gd name="connsiteY2" fmla="*/ 4504555 h 6433691"/>
              <a:gd name="connsiteX3" fmla="*/ 6803165 w 6840652"/>
              <a:gd name="connsiteY3" fmla="*/ 2707985 h 6433691"/>
              <a:gd name="connsiteX4" fmla="*/ 4892352 w 6840652"/>
              <a:gd name="connsiteY4" fmla="*/ 1699962 h 6433691"/>
              <a:gd name="connsiteX5" fmla="*/ 3966196 w 6840652"/>
              <a:gd name="connsiteY5" fmla="*/ 61340 h 6433691"/>
              <a:gd name="connsiteX6" fmla="*/ 1637616 w 6840652"/>
              <a:gd name="connsiteY6" fmla="*/ 212412 h 6433691"/>
              <a:gd name="connsiteX7" fmla="*/ 0 w 6840652"/>
              <a:gd name="connsiteY7" fmla="*/ 245180 h 6433691"/>
              <a:gd name="connsiteX0" fmla="*/ 184850 w 6805459"/>
              <a:gd name="connsiteY0" fmla="*/ 6308628 h 6384289"/>
              <a:gd name="connsiteX1" fmla="*/ 2823766 w 6805459"/>
              <a:gd name="connsiteY1" fmla="*/ 4289919 h 6384289"/>
              <a:gd name="connsiteX2" fmla="*/ 5045884 w 6805459"/>
              <a:gd name="connsiteY2" fmla="*/ 4455153 h 6384289"/>
              <a:gd name="connsiteX3" fmla="*/ 6803165 w 6805459"/>
              <a:gd name="connsiteY3" fmla="*/ 2658583 h 6384289"/>
              <a:gd name="connsiteX4" fmla="*/ 5384979 w 6805459"/>
              <a:gd name="connsiteY4" fmla="*/ 692943 h 6384289"/>
              <a:gd name="connsiteX5" fmla="*/ 3966196 w 6805459"/>
              <a:gd name="connsiteY5" fmla="*/ 11938 h 6384289"/>
              <a:gd name="connsiteX6" fmla="*/ 1637616 w 6805459"/>
              <a:gd name="connsiteY6" fmla="*/ 163010 h 6384289"/>
              <a:gd name="connsiteX7" fmla="*/ 0 w 6805459"/>
              <a:gd name="connsiteY7" fmla="*/ 195778 h 6384289"/>
              <a:gd name="connsiteX0" fmla="*/ 184850 w 6805255"/>
              <a:gd name="connsiteY0" fmla="*/ 6483263 h 6558924"/>
              <a:gd name="connsiteX1" fmla="*/ 2823766 w 6805255"/>
              <a:gd name="connsiteY1" fmla="*/ 4464554 h 6558924"/>
              <a:gd name="connsiteX2" fmla="*/ 5045884 w 6805255"/>
              <a:gd name="connsiteY2" fmla="*/ 4629788 h 6558924"/>
              <a:gd name="connsiteX3" fmla="*/ 6803165 w 6805255"/>
              <a:gd name="connsiteY3" fmla="*/ 2833218 h 6558924"/>
              <a:gd name="connsiteX4" fmla="*/ 5384979 w 6805255"/>
              <a:gd name="connsiteY4" fmla="*/ 867578 h 6558924"/>
              <a:gd name="connsiteX5" fmla="*/ 3966196 w 6805255"/>
              <a:gd name="connsiteY5" fmla="*/ 186573 h 6558924"/>
              <a:gd name="connsiteX6" fmla="*/ 1637616 w 6805255"/>
              <a:gd name="connsiteY6" fmla="*/ 337645 h 6558924"/>
              <a:gd name="connsiteX7" fmla="*/ 0 w 6805255"/>
              <a:gd name="connsiteY7" fmla="*/ 370413 h 6558924"/>
              <a:gd name="connsiteX0" fmla="*/ 184850 w 6608480"/>
              <a:gd name="connsiteY0" fmla="*/ 6308628 h 6384289"/>
              <a:gd name="connsiteX1" fmla="*/ 2823766 w 6608480"/>
              <a:gd name="connsiteY1" fmla="*/ 4289919 h 6384289"/>
              <a:gd name="connsiteX2" fmla="*/ 5045884 w 6608480"/>
              <a:gd name="connsiteY2" fmla="*/ 4455153 h 6384289"/>
              <a:gd name="connsiteX3" fmla="*/ 6605758 w 6608480"/>
              <a:gd name="connsiteY3" fmla="*/ 2724596 h 6384289"/>
              <a:gd name="connsiteX4" fmla="*/ 5384979 w 6608480"/>
              <a:gd name="connsiteY4" fmla="*/ 692943 h 6384289"/>
              <a:gd name="connsiteX5" fmla="*/ 3966196 w 6608480"/>
              <a:gd name="connsiteY5" fmla="*/ 11938 h 6384289"/>
              <a:gd name="connsiteX6" fmla="*/ 1637616 w 6608480"/>
              <a:gd name="connsiteY6" fmla="*/ 163010 h 6384289"/>
              <a:gd name="connsiteX7" fmla="*/ 0 w 6608480"/>
              <a:gd name="connsiteY7" fmla="*/ 195778 h 6384289"/>
              <a:gd name="connsiteX0" fmla="*/ 184850 w 6609888"/>
              <a:gd name="connsiteY0" fmla="*/ 6308628 h 6384289"/>
              <a:gd name="connsiteX1" fmla="*/ 2823766 w 6609888"/>
              <a:gd name="connsiteY1" fmla="*/ 4289919 h 6384289"/>
              <a:gd name="connsiteX2" fmla="*/ 5045884 w 6609888"/>
              <a:gd name="connsiteY2" fmla="*/ 4455153 h 6384289"/>
              <a:gd name="connsiteX3" fmla="*/ 6605758 w 6609888"/>
              <a:gd name="connsiteY3" fmla="*/ 2724596 h 6384289"/>
              <a:gd name="connsiteX4" fmla="*/ 5384979 w 6609888"/>
              <a:gd name="connsiteY4" fmla="*/ 692943 h 6384289"/>
              <a:gd name="connsiteX5" fmla="*/ 3966196 w 6609888"/>
              <a:gd name="connsiteY5" fmla="*/ 11938 h 6384289"/>
              <a:gd name="connsiteX6" fmla="*/ 1637616 w 6609888"/>
              <a:gd name="connsiteY6" fmla="*/ 163010 h 6384289"/>
              <a:gd name="connsiteX7" fmla="*/ 0 w 6609888"/>
              <a:gd name="connsiteY7" fmla="*/ 195778 h 6384289"/>
              <a:gd name="connsiteX0" fmla="*/ 184850 w 6614510"/>
              <a:gd name="connsiteY0" fmla="*/ 6308628 h 6384289"/>
              <a:gd name="connsiteX1" fmla="*/ 2823766 w 6614510"/>
              <a:gd name="connsiteY1" fmla="*/ 4289919 h 6384289"/>
              <a:gd name="connsiteX2" fmla="*/ 5045884 w 6614510"/>
              <a:gd name="connsiteY2" fmla="*/ 4455153 h 6384289"/>
              <a:gd name="connsiteX3" fmla="*/ 6605758 w 6614510"/>
              <a:gd name="connsiteY3" fmla="*/ 2724596 h 6384289"/>
              <a:gd name="connsiteX4" fmla="*/ 5384979 w 6614510"/>
              <a:gd name="connsiteY4" fmla="*/ 692943 h 6384289"/>
              <a:gd name="connsiteX5" fmla="*/ 3966196 w 6614510"/>
              <a:gd name="connsiteY5" fmla="*/ 11938 h 6384289"/>
              <a:gd name="connsiteX6" fmla="*/ 1637616 w 6614510"/>
              <a:gd name="connsiteY6" fmla="*/ 163010 h 6384289"/>
              <a:gd name="connsiteX7" fmla="*/ 0 w 6614510"/>
              <a:gd name="connsiteY7" fmla="*/ 195778 h 6384289"/>
              <a:gd name="connsiteX0" fmla="*/ 184850 w 6619288"/>
              <a:gd name="connsiteY0" fmla="*/ 6308628 h 6384289"/>
              <a:gd name="connsiteX1" fmla="*/ 2823766 w 6619288"/>
              <a:gd name="connsiteY1" fmla="*/ 4289919 h 6384289"/>
              <a:gd name="connsiteX2" fmla="*/ 5045884 w 6619288"/>
              <a:gd name="connsiteY2" fmla="*/ 4455153 h 6384289"/>
              <a:gd name="connsiteX3" fmla="*/ 6605758 w 6619288"/>
              <a:gd name="connsiteY3" fmla="*/ 2724596 h 6384289"/>
              <a:gd name="connsiteX4" fmla="*/ 5384979 w 6619288"/>
              <a:gd name="connsiteY4" fmla="*/ 692943 h 6384289"/>
              <a:gd name="connsiteX5" fmla="*/ 3966196 w 6619288"/>
              <a:gd name="connsiteY5" fmla="*/ 11938 h 6384289"/>
              <a:gd name="connsiteX6" fmla="*/ 1637616 w 6619288"/>
              <a:gd name="connsiteY6" fmla="*/ 163010 h 6384289"/>
              <a:gd name="connsiteX7" fmla="*/ 0 w 6619288"/>
              <a:gd name="connsiteY7" fmla="*/ 195778 h 6384289"/>
              <a:gd name="connsiteX0" fmla="*/ 184850 w 6619288"/>
              <a:gd name="connsiteY0" fmla="*/ 6308628 h 6384289"/>
              <a:gd name="connsiteX1" fmla="*/ 2823766 w 6619288"/>
              <a:gd name="connsiteY1" fmla="*/ 4289919 h 6384289"/>
              <a:gd name="connsiteX2" fmla="*/ 5045884 w 6619288"/>
              <a:gd name="connsiteY2" fmla="*/ 4455153 h 6384289"/>
              <a:gd name="connsiteX3" fmla="*/ 6605758 w 6619288"/>
              <a:gd name="connsiteY3" fmla="*/ 2724596 h 6384289"/>
              <a:gd name="connsiteX4" fmla="*/ 5384979 w 6619288"/>
              <a:gd name="connsiteY4" fmla="*/ 692943 h 6384289"/>
              <a:gd name="connsiteX5" fmla="*/ 3966196 w 6619288"/>
              <a:gd name="connsiteY5" fmla="*/ 11938 h 6384289"/>
              <a:gd name="connsiteX6" fmla="*/ 1637616 w 6619288"/>
              <a:gd name="connsiteY6" fmla="*/ 163010 h 6384289"/>
              <a:gd name="connsiteX7" fmla="*/ 0 w 6619288"/>
              <a:gd name="connsiteY7" fmla="*/ 195778 h 6384289"/>
              <a:gd name="connsiteX0" fmla="*/ 184850 w 6619154"/>
              <a:gd name="connsiteY0" fmla="*/ 6308628 h 6384289"/>
              <a:gd name="connsiteX1" fmla="*/ 2823766 w 6619154"/>
              <a:gd name="connsiteY1" fmla="*/ 4289919 h 6384289"/>
              <a:gd name="connsiteX2" fmla="*/ 5045884 w 6619154"/>
              <a:gd name="connsiteY2" fmla="*/ 4455153 h 6384289"/>
              <a:gd name="connsiteX3" fmla="*/ 6605758 w 6619154"/>
              <a:gd name="connsiteY3" fmla="*/ 2724596 h 6384289"/>
              <a:gd name="connsiteX4" fmla="*/ 5384979 w 6619154"/>
              <a:gd name="connsiteY4" fmla="*/ 692943 h 6384289"/>
              <a:gd name="connsiteX5" fmla="*/ 3966196 w 6619154"/>
              <a:gd name="connsiteY5" fmla="*/ 11938 h 6384289"/>
              <a:gd name="connsiteX6" fmla="*/ 1637616 w 6619154"/>
              <a:gd name="connsiteY6" fmla="*/ 163010 h 6384289"/>
              <a:gd name="connsiteX7" fmla="*/ 0 w 6619154"/>
              <a:gd name="connsiteY7" fmla="*/ 195778 h 6384289"/>
              <a:gd name="connsiteX0" fmla="*/ 184850 w 6606097"/>
              <a:gd name="connsiteY0" fmla="*/ 6308628 h 6385172"/>
              <a:gd name="connsiteX1" fmla="*/ 2823766 w 6606097"/>
              <a:gd name="connsiteY1" fmla="*/ 4289919 h 6385172"/>
              <a:gd name="connsiteX2" fmla="*/ 5284782 w 6606097"/>
              <a:gd name="connsiteY2" fmla="*/ 4269031 h 6385172"/>
              <a:gd name="connsiteX3" fmla="*/ 6605758 w 6606097"/>
              <a:gd name="connsiteY3" fmla="*/ 2724596 h 6385172"/>
              <a:gd name="connsiteX4" fmla="*/ 5384979 w 6606097"/>
              <a:gd name="connsiteY4" fmla="*/ 692943 h 6385172"/>
              <a:gd name="connsiteX5" fmla="*/ 3966196 w 6606097"/>
              <a:gd name="connsiteY5" fmla="*/ 11938 h 6385172"/>
              <a:gd name="connsiteX6" fmla="*/ 1637616 w 6606097"/>
              <a:gd name="connsiteY6" fmla="*/ 163010 h 6385172"/>
              <a:gd name="connsiteX7" fmla="*/ 0 w 6606097"/>
              <a:gd name="connsiteY7" fmla="*/ 195778 h 6385172"/>
              <a:gd name="connsiteX0" fmla="*/ 184850 w 6606127"/>
              <a:gd name="connsiteY0" fmla="*/ 6308628 h 6385172"/>
              <a:gd name="connsiteX1" fmla="*/ 2823766 w 6606127"/>
              <a:gd name="connsiteY1" fmla="*/ 4289919 h 6385172"/>
              <a:gd name="connsiteX2" fmla="*/ 5284782 w 6606127"/>
              <a:gd name="connsiteY2" fmla="*/ 4269031 h 6385172"/>
              <a:gd name="connsiteX3" fmla="*/ 6605758 w 6606127"/>
              <a:gd name="connsiteY3" fmla="*/ 2724596 h 6385172"/>
              <a:gd name="connsiteX4" fmla="*/ 5384979 w 6606127"/>
              <a:gd name="connsiteY4" fmla="*/ 692943 h 6385172"/>
              <a:gd name="connsiteX5" fmla="*/ 3966196 w 6606127"/>
              <a:gd name="connsiteY5" fmla="*/ 11938 h 6385172"/>
              <a:gd name="connsiteX6" fmla="*/ 1637616 w 6606127"/>
              <a:gd name="connsiteY6" fmla="*/ 163010 h 6385172"/>
              <a:gd name="connsiteX7" fmla="*/ 0 w 6606127"/>
              <a:gd name="connsiteY7" fmla="*/ 195778 h 6385172"/>
              <a:gd name="connsiteX0" fmla="*/ 184850 w 6606183"/>
              <a:gd name="connsiteY0" fmla="*/ 6308628 h 6385172"/>
              <a:gd name="connsiteX1" fmla="*/ 2823766 w 6606183"/>
              <a:gd name="connsiteY1" fmla="*/ 4289919 h 6385172"/>
              <a:gd name="connsiteX2" fmla="*/ 5284782 w 6606183"/>
              <a:gd name="connsiteY2" fmla="*/ 4269031 h 6385172"/>
              <a:gd name="connsiteX3" fmla="*/ 6605758 w 6606183"/>
              <a:gd name="connsiteY3" fmla="*/ 2724596 h 6385172"/>
              <a:gd name="connsiteX4" fmla="*/ 5384979 w 6606183"/>
              <a:gd name="connsiteY4" fmla="*/ 692943 h 6385172"/>
              <a:gd name="connsiteX5" fmla="*/ 3966196 w 6606183"/>
              <a:gd name="connsiteY5" fmla="*/ 11938 h 6385172"/>
              <a:gd name="connsiteX6" fmla="*/ 1637616 w 6606183"/>
              <a:gd name="connsiteY6" fmla="*/ 163010 h 6385172"/>
              <a:gd name="connsiteX7" fmla="*/ 0 w 6606183"/>
              <a:gd name="connsiteY7" fmla="*/ 195778 h 6385172"/>
              <a:gd name="connsiteX0" fmla="*/ 184850 w 6614048"/>
              <a:gd name="connsiteY0" fmla="*/ 6308628 h 6385172"/>
              <a:gd name="connsiteX1" fmla="*/ 2823766 w 6614048"/>
              <a:gd name="connsiteY1" fmla="*/ 4289919 h 6385172"/>
              <a:gd name="connsiteX2" fmla="*/ 5284782 w 6614048"/>
              <a:gd name="connsiteY2" fmla="*/ 4269031 h 6385172"/>
              <a:gd name="connsiteX3" fmla="*/ 6605758 w 6614048"/>
              <a:gd name="connsiteY3" fmla="*/ 2724596 h 6385172"/>
              <a:gd name="connsiteX4" fmla="*/ 5384979 w 6614048"/>
              <a:gd name="connsiteY4" fmla="*/ 692943 h 6385172"/>
              <a:gd name="connsiteX5" fmla="*/ 3966196 w 6614048"/>
              <a:gd name="connsiteY5" fmla="*/ 11938 h 6385172"/>
              <a:gd name="connsiteX6" fmla="*/ 1637616 w 6614048"/>
              <a:gd name="connsiteY6" fmla="*/ 163010 h 6385172"/>
              <a:gd name="connsiteX7" fmla="*/ 0 w 6614048"/>
              <a:gd name="connsiteY7" fmla="*/ 195778 h 6385172"/>
              <a:gd name="connsiteX0" fmla="*/ 184850 w 6615118"/>
              <a:gd name="connsiteY0" fmla="*/ 6308628 h 6385172"/>
              <a:gd name="connsiteX1" fmla="*/ 2823766 w 6615118"/>
              <a:gd name="connsiteY1" fmla="*/ 4289919 h 6385172"/>
              <a:gd name="connsiteX2" fmla="*/ 5284782 w 6615118"/>
              <a:gd name="connsiteY2" fmla="*/ 4269031 h 6385172"/>
              <a:gd name="connsiteX3" fmla="*/ 6605758 w 6615118"/>
              <a:gd name="connsiteY3" fmla="*/ 2724596 h 6385172"/>
              <a:gd name="connsiteX4" fmla="*/ 5384979 w 6615118"/>
              <a:gd name="connsiteY4" fmla="*/ 692943 h 6385172"/>
              <a:gd name="connsiteX5" fmla="*/ 3966196 w 6615118"/>
              <a:gd name="connsiteY5" fmla="*/ 11938 h 6385172"/>
              <a:gd name="connsiteX6" fmla="*/ 1637616 w 6615118"/>
              <a:gd name="connsiteY6" fmla="*/ 163010 h 6385172"/>
              <a:gd name="connsiteX7" fmla="*/ 0 w 6615118"/>
              <a:gd name="connsiteY7" fmla="*/ 195778 h 6385172"/>
              <a:gd name="connsiteX0" fmla="*/ 184850 w 6645868"/>
              <a:gd name="connsiteY0" fmla="*/ 6308628 h 6385172"/>
              <a:gd name="connsiteX1" fmla="*/ 2823766 w 6645868"/>
              <a:gd name="connsiteY1" fmla="*/ 4289919 h 6385172"/>
              <a:gd name="connsiteX2" fmla="*/ 5284782 w 6645868"/>
              <a:gd name="connsiteY2" fmla="*/ 4269031 h 6385172"/>
              <a:gd name="connsiteX3" fmla="*/ 6605758 w 6645868"/>
              <a:gd name="connsiteY3" fmla="*/ 2724596 h 6385172"/>
              <a:gd name="connsiteX4" fmla="*/ 5384979 w 6645868"/>
              <a:gd name="connsiteY4" fmla="*/ 692943 h 6385172"/>
              <a:gd name="connsiteX5" fmla="*/ 3966196 w 6645868"/>
              <a:gd name="connsiteY5" fmla="*/ 11938 h 6385172"/>
              <a:gd name="connsiteX6" fmla="*/ 1637616 w 6645868"/>
              <a:gd name="connsiteY6" fmla="*/ 163010 h 6385172"/>
              <a:gd name="connsiteX7" fmla="*/ 0 w 6645868"/>
              <a:gd name="connsiteY7" fmla="*/ 195778 h 6385172"/>
              <a:gd name="connsiteX0" fmla="*/ 184850 w 6640939"/>
              <a:gd name="connsiteY0" fmla="*/ 6359549 h 6436093"/>
              <a:gd name="connsiteX1" fmla="*/ 2823766 w 6640939"/>
              <a:gd name="connsiteY1" fmla="*/ 4340840 h 6436093"/>
              <a:gd name="connsiteX2" fmla="*/ 5284782 w 6640939"/>
              <a:gd name="connsiteY2" fmla="*/ 4319952 h 6436093"/>
              <a:gd name="connsiteX3" fmla="*/ 6605758 w 6640939"/>
              <a:gd name="connsiteY3" fmla="*/ 2775517 h 6436093"/>
              <a:gd name="connsiteX4" fmla="*/ 5384979 w 6640939"/>
              <a:gd name="connsiteY4" fmla="*/ 743864 h 6436093"/>
              <a:gd name="connsiteX5" fmla="*/ 3966196 w 6640939"/>
              <a:gd name="connsiteY5" fmla="*/ 62859 h 6436093"/>
              <a:gd name="connsiteX6" fmla="*/ 1637616 w 6640939"/>
              <a:gd name="connsiteY6" fmla="*/ 213931 h 6436093"/>
              <a:gd name="connsiteX7" fmla="*/ 0 w 6640939"/>
              <a:gd name="connsiteY7" fmla="*/ 246699 h 6436093"/>
              <a:gd name="connsiteX0" fmla="*/ 184850 w 6651135"/>
              <a:gd name="connsiteY0" fmla="*/ 6308630 h 6385174"/>
              <a:gd name="connsiteX1" fmla="*/ 2823766 w 6651135"/>
              <a:gd name="connsiteY1" fmla="*/ 4289921 h 6385174"/>
              <a:gd name="connsiteX2" fmla="*/ 5284782 w 6651135"/>
              <a:gd name="connsiteY2" fmla="*/ 4269033 h 6385174"/>
              <a:gd name="connsiteX3" fmla="*/ 6605758 w 6651135"/>
              <a:gd name="connsiteY3" fmla="*/ 2724598 h 6385174"/>
              <a:gd name="connsiteX4" fmla="*/ 5384979 w 6651135"/>
              <a:gd name="connsiteY4" fmla="*/ 692945 h 6385174"/>
              <a:gd name="connsiteX5" fmla="*/ 3966196 w 6651135"/>
              <a:gd name="connsiteY5" fmla="*/ 11940 h 6385174"/>
              <a:gd name="connsiteX6" fmla="*/ 1637616 w 6651135"/>
              <a:gd name="connsiteY6" fmla="*/ 163012 h 6385174"/>
              <a:gd name="connsiteX7" fmla="*/ 0 w 6651135"/>
              <a:gd name="connsiteY7" fmla="*/ 195780 h 6385174"/>
              <a:gd name="connsiteX0" fmla="*/ 184850 w 6632483"/>
              <a:gd name="connsiteY0" fmla="*/ 6308628 h 6385172"/>
              <a:gd name="connsiteX1" fmla="*/ 2823766 w 6632483"/>
              <a:gd name="connsiteY1" fmla="*/ 4289919 h 6385172"/>
              <a:gd name="connsiteX2" fmla="*/ 5284782 w 6632483"/>
              <a:gd name="connsiteY2" fmla="*/ 4269031 h 6385172"/>
              <a:gd name="connsiteX3" fmla="*/ 6605758 w 6632483"/>
              <a:gd name="connsiteY3" fmla="*/ 2724596 h 6385172"/>
              <a:gd name="connsiteX4" fmla="*/ 5384979 w 6632483"/>
              <a:gd name="connsiteY4" fmla="*/ 692943 h 6385172"/>
              <a:gd name="connsiteX5" fmla="*/ 3966196 w 6632483"/>
              <a:gd name="connsiteY5" fmla="*/ 11938 h 6385172"/>
              <a:gd name="connsiteX6" fmla="*/ 1637616 w 6632483"/>
              <a:gd name="connsiteY6" fmla="*/ 163010 h 6385172"/>
              <a:gd name="connsiteX7" fmla="*/ 0 w 6632483"/>
              <a:gd name="connsiteY7" fmla="*/ 195778 h 6385172"/>
              <a:gd name="connsiteX0" fmla="*/ 184850 w 6642223"/>
              <a:gd name="connsiteY0" fmla="*/ 6308628 h 6385172"/>
              <a:gd name="connsiteX1" fmla="*/ 2823766 w 6642223"/>
              <a:gd name="connsiteY1" fmla="*/ 4289919 h 6385172"/>
              <a:gd name="connsiteX2" fmla="*/ 5284782 w 6642223"/>
              <a:gd name="connsiteY2" fmla="*/ 4269031 h 6385172"/>
              <a:gd name="connsiteX3" fmla="*/ 6605758 w 6642223"/>
              <a:gd name="connsiteY3" fmla="*/ 2724596 h 6385172"/>
              <a:gd name="connsiteX4" fmla="*/ 5384979 w 6642223"/>
              <a:gd name="connsiteY4" fmla="*/ 692943 h 6385172"/>
              <a:gd name="connsiteX5" fmla="*/ 3966196 w 6642223"/>
              <a:gd name="connsiteY5" fmla="*/ 11938 h 6385172"/>
              <a:gd name="connsiteX6" fmla="*/ 1637616 w 6642223"/>
              <a:gd name="connsiteY6" fmla="*/ 163010 h 6385172"/>
              <a:gd name="connsiteX7" fmla="*/ 0 w 6642223"/>
              <a:gd name="connsiteY7" fmla="*/ 195778 h 6385172"/>
              <a:gd name="connsiteX0" fmla="*/ 184850 w 6607330"/>
              <a:gd name="connsiteY0" fmla="*/ 6308628 h 6385172"/>
              <a:gd name="connsiteX1" fmla="*/ 2823766 w 6607330"/>
              <a:gd name="connsiteY1" fmla="*/ 4289919 h 6385172"/>
              <a:gd name="connsiteX2" fmla="*/ 5284782 w 6607330"/>
              <a:gd name="connsiteY2" fmla="*/ 4269031 h 6385172"/>
              <a:gd name="connsiteX3" fmla="*/ 6605758 w 6607330"/>
              <a:gd name="connsiteY3" fmla="*/ 2724596 h 6385172"/>
              <a:gd name="connsiteX4" fmla="*/ 5384979 w 6607330"/>
              <a:gd name="connsiteY4" fmla="*/ 692943 h 6385172"/>
              <a:gd name="connsiteX5" fmla="*/ 3966196 w 6607330"/>
              <a:gd name="connsiteY5" fmla="*/ 11938 h 6385172"/>
              <a:gd name="connsiteX6" fmla="*/ 1637616 w 6607330"/>
              <a:gd name="connsiteY6" fmla="*/ 163010 h 6385172"/>
              <a:gd name="connsiteX7" fmla="*/ 0 w 6607330"/>
              <a:gd name="connsiteY7" fmla="*/ 195778 h 6385172"/>
              <a:gd name="connsiteX0" fmla="*/ 0 w 6422480"/>
              <a:gd name="connsiteY0" fmla="*/ 6308628 h 6385172"/>
              <a:gd name="connsiteX1" fmla="*/ 2638916 w 6422480"/>
              <a:gd name="connsiteY1" fmla="*/ 4289919 h 6385172"/>
              <a:gd name="connsiteX2" fmla="*/ 5099932 w 6422480"/>
              <a:gd name="connsiteY2" fmla="*/ 4269031 h 6385172"/>
              <a:gd name="connsiteX3" fmla="*/ 6420908 w 6422480"/>
              <a:gd name="connsiteY3" fmla="*/ 2724596 h 6385172"/>
              <a:gd name="connsiteX4" fmla="*/ 5200129 w 6422480"/>
              <a:gd name="connsiteY4" fmla="*/ 692943 h 6385172"/>
              <a:gd name="connsiteX5" fmla="*/ 3781346 w 6422480"/>
              <a:gd name="connsiteY5" fmla="*/ 11938 h 6385172"/>
              <a:gd name="connsiteX6" fmla="*/ 1452766 w 6422480"/>
              <a:gd name="connsiteY6" fmla="*/ 163010 h 6385172"/>
              <a:gd name="connsiteX0" fmla="*/ 0 w 6422480"/>
              <a:gd name="connsiteY0" fmla="*/ 6299881 h 6376425"/>
              <a:gd name="connsiteX1" fmla="*/ 2638916 w 6422480"/>
              <a:gd name="connsiteY1" fmla="*/ 4281172 h 6376425"/>
              <a:gd name="connsiteX2" fmla="*/ 5099932 w 6422480"/>
              <a:gd name="connsiteY2" fmla="*/ 4260284 h 6376425"/>
              <a:gd name="connsiteX3" fmla="*/ 6420908 w 6422480"/>
              <a:gd name="connsiteY3" fmla="*/ 2715849 h 6376425"/>
              <a:gd name="connsiteX4" fmla="*/ 5200129 w 6422480"/>
              <a:gd name="connsiteY4" fmla="*/ 684196 h 6376425"/>
              <a:gd name="connsiteX5" fmla="*/ 3781346 w 6422480"/>
              <a:gd name="connsiteY5" fmla="*/ 3191 h 6376425"/>
              <a:gd name="connsiteX6" fmla="*/ 2552493 w 6422480"/>
              <a:gd name="connsiteY6" fmla="*/ 1032840 h 6376425"/>
              <a:gd name="connsiteX0" fmla="*/ 0 w 6422753"/>
              <a:gd name="connsiteY0" fmla="*/ 6299881 h 6389042"/>
              <a:gd name="connsiteX1" fmla="*/ 2011060 w 6422753"/>
              <a:gd name="connsiteY1" fmla="*/ 4644004 h 6389042"/>
              <a:gd name="connsiteX2" fmla="*/ 5099932 w 6422753"/>
              <a:gd name="connsiteY2" fmla="*/ 4260284 h 6389042"/>
              <a:gd name="connsiteX3" fmla="*/ 6420908 w 6422753"/>
              <a:gd name="connsiteY3" fmla="*/ 2715849 h 6389042"/>
              <a:gd name="connsiteX4" fmla="*/ 5200129 w 6422753"/>
              <a:gd name="connsiteY4" fmla="*/ 684196 h 6389042"/>
              <a:gd name="connsiteX5" fmla="*/ 3781346 w 6422753"/>
              <a:gd name="connsiteY5" fmla="*/ 3191 h 6389042"/>
              <a:gd name="connsiteX6" fmla="*/ 2552493 w 6422753"/>
              <a:gd name="connsiteY6" fmla="*/ 1032840 h 6389042"/>
              <a:gd name="connsiteX0" fmla="*/ 0 w 6223559"/>
              <a:gd name="connsiteY0" fmla="*/ 7819038 h 7875488"/>
              <a:gd name="connsiteX1" fmla="*/ 1811866 w 6223559"/>
              <a:gd name="connsiteY1" fmla="*/ 4644004 h 7875488"/>
              <a:gd name="connsiteX2" fmla="*/ 4900738 w 6223559"/>
              <a:gd name="connsiteY2" fmla="*/ 4260284 h 7875488"/>
              <a:gd name="connsiteX3" fmla="*/ 6221714 w 6223559"/>
              <a:gd name="connsiteY3" fmla="*/ 2715849 h 7875488"/>
              <a:gd name="connsiteX4" fmla="*/ 5000935 w 6223559"/>
              <a:gd name="connsiteY4" fmla="*/ 684196 h 7875488"/>
              <a:gd name="connsiteX5" fmla="*/ 3582152 w 6223559"/>
              <a:gd name="connsiteY5" fmla="*/ 3191 h 7875488"/>
              <a:gd name="connsiteX6" fmla="*/ 2353299 w 6223559"/>
              <a:gd name="connsiteY6" fmla="*/ 1032840 h 7875488"/>
              <a:gd name="connsiteX0" fmla="*/ 0 w 6223559"/>
              <a:gd name="connsiteY0" fmla="*/ 7819038 h 7819039"/>
              <a:gd name="connsiteX1" fmla="*/ 1811866 w 6223559"/>
              <a:gd name="connsiteY1" fmla="*/ 4644004 h 7819039"/>
              <a:gd name="connsiteX2" fmla="*/ 4900738 w 6223559"/>
              <a:gd name="connsiteY2" fmla="*/ 4260284 h 7819039"/>
              <a:gd name="connsiteX3" fmla="*/ 6221714 w 6223559"/>
              <a:gd name="connsiteY3" fmla="*/ 2715849 h 7819039"/>
              <a:gd name="connsiteX4" fmla="*/ 5000935 w 6223559"/>
              <a:gd name="connsiteY4" fmla="*/ 684196 h 7819039"/>
              <a:gd name="connsiteX5" fmla="*/ 3582152 w 6223559"/>
              <a:gd name="connsiteY5" fmla="*/ 3191 h 7819039"/>
              <a:gd name="connsiteX6" fmla="*/ 2353299 w 6223559"/>
              <a:gd name="connsiteY6" fmla="*/ 1032840 h 7819039"/>
              <a:gd name="connsiteX0" fmla="*/ 0 w 6098904"/>
              <a:gd name="connsiteY0" fmla="*/ 6761637 h 6761636"/>
              <a:gd name="connsiteX1" fmla="*/ 1687211 w 6098904"/>
              <a:gd name="connsiteY1" fmla="*/ 4644004 h 6761636"/>
              <a:gd name="connsiteX2" fmla="*/ 4776083 w 6098904"/>
              <a:gd name="connsiteY2" fmla="*/ 4260284 h 6761636"/>
              <a:gd name="connsiteX3" fmla="*/ 6097059 w 6098904"/>
              <a:gd name="connsiteY3" fmla="*/ 2715849 h 6761636"/>
              <a:gd name="connsiteX4" fmla="*/ 4876280 w 6098904"/>
              <a:gd name="connsiteY4" fmla="*/ 684196 h 6761636"/>
              <a:gd name="connsiteX5" fmla="*/ 3457497 w 6098904"/>
              <a:gd name="connsiteY5" fmla="*/ 3191 h 6761636"/>
              <a:gd name="connsiteX6" fmla="*/ 2228644 w 6098904"/>
              <a:gd name="connsiteY6" fmla="*/ 1032840 h 6761636"/>
              <a:gd name="connsiteX0" fmla="*/ 0 w 6098904"/>
              <a:gd name="connsiteY0" fmla="*/ 6761637 h 6965961"/>
              <a:gd name="connsiteX1" fmla="*/ 1687211 w 6098904"/>
              <a:gd name="connsiteY1" fmla="*/ 4644004 h 6965961"/>
              <a:gd name="connsiteX2" fmla="*/ 4776083 w 6098904"/>
              <a:gd name="connsiteY2" fmla="*/ 4260284 h 6965961"/>
              <a:gd name="connsiteX3" fmla="*/ 6097059 w 6098904"/>
              <a:gd name="connsiteY3" fmla="*/ 2715849 h 6965961"/>
              <a:gd name="connsiteX4" fmla="*/ 4876280 w 6098904"/>
              <a:gd name="connsiteY4" fmla="*/ 684196 h 6965961"/>
              <a:gd name="connsiteX5" fmla="*/ 3457497 w 6098904"/>
              <a:gd name="connsiteY5" fmla="*/ 3191 h 6965961"/>
              <a:gd name="connsiteX6" fmla="*/ 2228644 w 6098904"/>
              <a:gd name="connsiteY6" fmla="*/ 1032840 h 6965961"/>
              <a:gd name="connsiteX0" fmla="*/ 0 w 6868626"/>
              <a:gd name="connsiteY0" fmla="*/ 6653685 h 6863705"/>
              <a:gd name="connsiteX1" fmla="*/ 2456933 w 6868626"/>
              <a:gd name="connsiteY1" fmla="*/ 4644004 h 6863705"/>
              <a:gd name="connsiteX2" fmla="*/ 5545805 w 6868626"/>
              <a:gd name="connsiteY2" fmla="*/ 4260284 h 6863705"/>
              <a:gd name="connsiteX3" fmla="*/ 6866781 w 6868626"/>
              <a:gd name="connsiteY3" fmla="*/ 2715849 h 6863705"/>
              <a:gd name="connsiteX4" fmla="*/ 5646002 w 6868626"/>
              <a:gd name="connsiteY4" fmla="*/ 684196 h 6863705"/>
              <a:gd name="connsiteX5" fmla="*/ 4227219 w 6868626"/>
              <a:gd name="connsiteY5" fmla="*/ 3191 h 6863705"/>
              <a:gd name="connsiteX6" fmla="*/ 2998366 w 6868626"/>
              <a:gd name="connsiteY6" fmla="*/ 1032840 h 6863705"/>
              <a:gd name="connsiteX0" fmla="*/ 0 w 6868626"/>
              <a:gd name="connsiteY0" fmla="*/ 6653685 h 7001855"/>
              <a:gd name="connsiteX1" fmla="*/ 2456933 w 6868626"/>
              <a:gd name="connsiteY1" fmla="*/ 4644004 h 7001855"/>
              <a:gd name="connsiteX2" fmla="*/ 5545805 w 6868626"/>
              <a:gd name="connsiteY2" fmla="*/ 4260284 h 7001855"/>
              <a:gd name="connsiteX3" fmla="*/ 6866781 w 6868626"/>
              <a:gd name="connsiteY3" fmla="*/ 2715849 h 7001855"/>
              <a:gd name="connsiteX4" fmla="*/ 5646002 w 6868626"/>
              <a:gd name="connsiteY4" fmla="*/ 684196 h 7001855"/>
              <a:gd name="connsiteX5" fmla="*/ 4227219 w 6868626"/>
              <a:gd name="connsiteY5" fmla="*/ 3191 h 7001855"/>
              <a:gd name="connsiteX6" fmla="*/ 2998366 w 6868626"/>
              <a:gd name="connsiteY6" fmla="*/ 1032840 h 7001855"/>
              <a:gd name="connsiteX0" fmla="*/ 0 w 6868677"/>
              <a:gd name="connsiteY0" fmla="*/ 6653685 h 6958336"/>
              <a:gd name="connsiteX1" fmla="*/ 2348846 w 6868677"/>
              <a:gd name="connsiteY1" fmla="*/ 4081600 h 6958336"/>
              <a:gd name="connsiteX2" fmla="*/ 5545805 w 6868677"/>
              <a:gd name="connsiteY2" fmla="*/ 4260284 h 6958336"/>
              <a:gd name="connsiteX3" fmla="*/ 6866781 w 6868677"/>
              <a:gd name="connsiteY3" fmla="*/ 2715849 h 6958336"/>
              <a:gd name="connsiteX4" fmla="*/ 5646002 w 6868677"/>
              <a:gd name="connsiteY4" fmla="*/ 684196 h 6958336"/>
              <a:gd name="connsiteX5" fmla="*/ 4227219 w 6868677"/>
              <a:gd name="connsiteY5" fmla="*/ 3191 h 6958336"/>
              <a:gd name="connsiteX6" fmla="*/ 2998366 w 6868677"/>
              <a:gd name="connsiteY6" fmla="*/ 1032840 h 6958336"/>
              <a:gd name="connsiteX0" fmla="*/ 0 w 6873013"/>
              <a:gd name="connsiteY0" fmla="*/ 6653685 h 6958336"/>
              <a:gd name="connsiteX1" fmla="*/ 2348846 w 6873013"/>
              <a:gd name="connsiteY1" fmla="*/ 4081600 h 6958336"/>
              <a:gd name="connsiteX2" fmla="*/ 5545805 w 6873013"/>
              <a:gd name="connsiteY2" fmla="*/ 4260284 h 6958336"/>
              <a:gd name="connsiteX3" fmla="*/ 6866781 w 6873013"/>
              <a:gd name="connsiteY3" fmla="*/ 2715849 h 6958336"/>
              <a:gd name="connsiteX4" fmla="*/ 5646002 w 6873013"/>
              <a:gd name="connsiteY4" fmla="*/ 684196 h 6958336"/>
              <a:gd name="connsiteX5" fmla="*/ 4227219 w 6873013"/>
              <a:gd name="connsiteY5" fmla="*/ 3191 h 6958336"/>
              <a:gd name="connsiteX6" fmla="*/ 2998366 w 6873013"/>
              <a:gd name="connsiteY6" fmla="*/ 1032840 h 6958336"/>
              <a:gd name="connsiteX0" fmla="*/ 0 w 6937951"/>
              <a:gd name="connsiteY0" fmla="*/ 6653685 h 6958336"/>
              <a:gd name="connsiteX1" fmla="*/ 2348846 w 6937951"/>
              <a:gd name="connsiteY1" fmla="*/ 4081600 h 6958336"/>
              <a:gd name="connsiteX2" fmla="*/ 5545805 w 6937951"/>
              <a:gd name="connsiteY2" fmla="*/ 4260284 h 6958336"/>
              <a:gd name="connsiteX3" fmla="*/ 6866781 w 6937951"/>
              <a:gd name="connsiteY3" fmla="*/ 2715849 h 6958336"/>
              <a:gd name="connsiteX4" fmla="*/ 5646002 w 6937951"/>
              <a:gd name="connsiteY4" fmla="*/ 684196 h 6958336"/>
              <a:gd name="connsiteX5" fmla="*/ 4227219 w 6937951"/>
              <a:gd name="connsiteY5" fmla="*/ 3191 h 6958336"/>
              <a:gd name="connsiteX6" fmla="*/ 2998366 w 6937951"/>
              <a:gd name="connsiteY6" fmla="*/ 1032840 h 6958336"/>
              <a:gd name="connsiteX0" fmla="*/ 0 w 7139311"/>
              <a:gd name="connsiteY0" fmla="*/ 6653685 h 6958336"/>
              <a:gd name="connsiteX1" fmla="*/ 2348846 w 7139311"/>
              <a:gd name="connsiteY1" fmla="*/ 4081600 h 6958336"/>
              <a:gd name="connsiteX2" fmla="*/ 5545805 w 7139311"/>
              <a:gd name="connsiteY2" fmla="*/ 4260284 h 6958336"/>
              <a:gd name="connsiteX3" fmla="*/ 6866781 w 7139311"/>
              <a:gd name="connsiteY3" fmla="*/ 2715849 h 6958336"/>
              <a:gd name="connsiteX4" fmla="*/ 5646002 w 7139311"/>
              <a:gd name="connsiteY4" fmla="*/ 684196 h 6958336"/>
              <a:gd name="connsiteX5" fmla="*/ 4227219 w 7139311"/>
              <a:gd name="connsiteY5" fmla="*/ 3191 h 6958336"/>
              <a:gd name="connsiteX6" fmla="*/ 2998366 w 7139311"/>
              <a:gd name="connsiteY6" fmla="*/ 1032840 h 6958336"/>
              <a:gd name="connsiteX0" fmla="*/ 0 w 6975048"/>
              <a:gd name="connsiteY0" fmla="*/ 6659155 h 6963806"/>
              <a:gd name="connsiteX1" fmla="*/ 2348846 w 6975048"/>
              <a:gd name="connsiteY1" fmla="*/ 4087070 h 6963806"/>
              <a:gd name="connsiteX2" fmla="*/ 5545805 w 6975048"/>
              <a:gd name="connsiteY2" fmla="*/ 4265754 h 6963806"/>
              <a:gd name="connsiteX3" fmla="*/ 6701594 w 6975048"/>
              <a:gd name="connsiteY3" fmla="*/ 3033079 h 6963806"/>
              <a:gd name="connsiteX4" fmla="*/ 5646002 w 6975048"/>
              <a:gd name="connsiteY4" fmla="*/ 689666 h 6963806"/>
              <a:gd name="connsiteX5" fmla="*/ 4227219 w 6975048"/>
              <a:gd name="connsiteY5" fmla="*/ 8661 h 6963806"/>
              <a:gd name="connsiteX6" fmla="*/ 2998366 w 6975048"/>
              <a:gd name="connsiteY6" fmla="*/ 1038310 h 6963806"/>
              <a:gd name="connsiteX0" fmla="*/ 0 w 7028418"/>
              <a:gd name="connsiteY0" fmla="*/ 6652685 h 6957336"/>
              <a:gd name="connsiteX1" fmla="*/ 2348846 w 7028418"/>
              <a:gd name="connsiteY1" fmla="*/ 4080600 h 6957336"/>
              <a:gd name="connsiteX2" fmla="*/ 5545805 w 7028418"/>
              <a:gd name="connsiteY2" fmla="*/ 4259284 h 6957336"/>
              <a:gd name="connsiteX3" fmla="*/ 6701594 w 7028418"/>
              <a:gd name="connsiteY3" fmla="*/ 3026609 h 6957336"/>
              <a:gd name="connsiteX4" fmla="*/ 5646002 w 7028418"/>
              <a:gd name="connsiteY4" fmla="*/ 683196 h 6957336"/>
              <a:gd name="connsiteX5" fmla="*/ 4227219 w 7028418"/>
              <a:gd name="connsiteY5" fmla="*/ 2191 h 6957336"/>
              <a:gd name="connsiteX6" fmla="*/ 2998366 w 7028418"/>
              <a:gd name="connsiteY6" fmla="*/ 1031840 h 6957336"/>
              <a:gd name="connsiteX0" fmla="*/ 0 w 6894356"/>
              <a:gd name="connsiteY0" fmla="*/ 6652683 h 6957334"/>
              <a:gd name="connsiteX1" fmla="*/ 2348846 w 6894356"/>
              <a:gd name="connsiteY1" fmla="*/ 4080598 h 6957334"/>
              <a:gd name="connsiteX2" fmla="*/ 5545805 w 6894356"/>
              <a:gd name="connsiteY2" fmla="*/ 4259282 h 6957334"/>
              <a:gd name="connsiteX3" fmla="*/ 6701594 w 6894356"/>
              <a:gd name="connsiteY3" fmla="*/ 3026607 h 6957334"/>
              <a:gd name="connsiteX4" fmla="*/ 5646002 w 6894356"/>
              <a:gd name="connsiteY4" fmla="*/ 683194 h 6957334"/>
              <a:gd name="connsiteX5" fmla="*/ 4227219 w 6894356"/>
              <a:gd name="connsiteY5" fmla="*/ 2189 h 6957334"/>
              <a:gd name="connsiteX6" fmla="*/ 2998366 w 6894356"/>
              <a:gd name="connsiteY6" fmla="*/ 1031838 h 6957334"/>
              <a:gd name="connsiteX0" fmla="*/ 0 w 6744994"/>
              <a:gd name="connsiteY0" fmla="*/ 6650495 h 6955146"/>
              <a:gd name="connsiteX1" fmla="*/ 2348846 w 6744994"/>
              <a:gd name="connsiteY1" fmla="*/ 4078410 h 6955146"/>
              <a:gd name="connsiteX2" fmla="*/ 5545805 w 6744994"/>
              <a:gd name="connsiteY2" fmla="*/ 4257094 h 6955146"/>
              <a:gd name="connsiteX3" fmla="*/ 6701594 w 6744994"/>
              <a:gd name="connsiteY3" fmla="*/ 3024419 h 6955146"/>
              <a:gd name="connsiteX4" fmla="*/ 4227219 w 6744994"/>
              <a:gd name="connsiteY4" fmla="*/ 1 h 6955146"/>
              <a:gd name="connsiteX5" fmla="*/ 2998366 w 6744994"/>
              <a:gd name="connsiteY5" fmla="*/ 1029650 h 6955146"/>
              <a:gd name="connsiteX0" fmla="*/ 0 w 6712352"/>
              <a:gd name="connsiteY0" fmla="*/ 6650493 h 6955144"/>
              <a:gd name="connsiteX1" fmla="*/ 2348846 w 6712352"/>
              <a:gd name="connsiteY1" fmla="*/ 4078408 h 6955144"/>
              <a:gd name="connsiteX2" fmla="*/ 5545805 w 6712352"/>
              <a:gd name="connsiteY2" fmla="*/ 4257092 h 6955144"/>
              <a:gd name="connsiteX3" fmla="*/ 6701594 w 6712352"/>
              <a:gd name="connsiteY3" fmla="*/ 3024417 h 6955144"/>
              <a:gd name="connsiteX4" fmla="*/ 4227219 w 6712352"/>
              <a:gd name="connsiteY4" fmla="*/ -1 h 6955144"/>
              <a:gd name="connsiteX5" fmla="*/ 2998366 w 6712352"/>
              <a:gd name="connsiteY5" fmla="*/ 1029648 h 6955144"/>
              <a:gd name="connsiteX0" fmla="*/ 0 w 6925919"/>
              <a:gd name="connsiteY0" fmla="*/ 6680232 h 6984883"/>
              <a:gd name="connsiteX1" fmla="*/ 2348846 w 6925919"/>
              <a:gd name="connsiteY1" fmla="*/ 4108147 h 6984883"/>
              <a:gd name="connsiteX2" fmla="*/ 5545805 w 6925919"/>
              <a:gd name="connsiteY2" fmla="*/ 4286831 h 6984883"/>
              <a:gd name="connsiteX3" fmla="*/ 6915982 w 6925919"/>
              <a:gd name="connsiteY3" fmla="*/ 2593795 h 6984883"/>
              <a:gd name="connsiteX4" fmla="*/ 4227219 w 6925919"/>
              <a:gd name="connsiteY4" fmla="*/ 29738 h 6984883"/>
              <a:gd name="connsiteX5" fmla="*/ 2998366 w 6925919"/>
              <a:gd name="connsiteY5" fmla="*/ 1059387 h 6984883"/>
              <a:gd name="connsiteX0" fmla="*/ 0 w 7038450"/>
              <a:gd name="connsiteY0" fmla="*/ 6680232 h 6984883"/>
              <a:gd name="connsiteX1" fmla="*/ 2348846 w 7038450"/>
              <a:gd name="connsiteY1" fmla="*/ 4108147 h 6984883"/>
              <a:gd name="connsiteX2" fmla="*/ 5545805 w 7038450"/>
              <a:gd name="connsiteY2" fmla="*/ 4286831 h 6984883"/>
              <a:gd name="connsiteX3" fmla="*/ 6915982 w 7038450"/>
              <a:gd name="connsiteY3" fmla="*/ 2593795 h 6984883"/>
              <a:gd name="connsiteX4" fmla="*/ 4227219 w 7038450"/>
              <a:gd name="connsiteY4" fmla="*/ 29738 h 6984883"/>
              <a:gd name="connsiteX5" fmla="*/ 2998366 w 7038450"/>
              <a:gd name="connsiteY5" fmla="*/ 1059387 h 6984883"/>
              <a:gd name="connsiteX0" fmla="*/ 0 w 7030397"/>
              <a:gd name="connsiteY0" fmla="*/ 7190913 h 7495564"/>
              <a:gd name="connsiteX1" fmla="*/ 2348846 w 7030397"/>
              <a:gd name="connsiteY1" fmla="*/ 4618828 h 7495564"/>
              <a:gd name="connsiteX2" fmla="*/ 5545805 w 7030397"/>
              <a:gd name="connsiteY2" fmla="*/ 4797512 h 7495564"/>
              <a:gd name="connsiteX3" fmla="*/ 6915982 w 7030397"/>
              <a:gd name="connsiteY3" fmla="*/ 3104476 h 7495564"/>
              <a:gd name="connsiteX4" fmla="*/ 4227219 w 7030397"/>
              <a:gd name="connsiteY4" fmla="*/ 540419 h 7495564"/>
              <a:gd name="connsiteX5" fmla="*/ 2998366 w 7030397"/>
              <a:gd name="connsiteY5" fmla="*/ 1570068 h 7495564"/>
              <a:gd name="connsiteX0" fmla="*/ 0 w 6922549"/>
              <a:gd name="connsiteY0" fmla="*/ 7463818 h 7768469"/>
              <a:gd name="connsiteX1" fmla="*/ 2348846 w 6922549"/>
              <a:gd name="connsiteY1" fmla="*/ 4891733 h 7768469"/>
              <a:gd name="connsiteX2" fmla="*/ 5545805 w 6922549"/>
              <a:gd name="connsiteY2" fmla="*/ 5070417 h 7768469"/>
              <a:gd name="connsiteX3" fmla="*/ 6915982 w 6922549"/>
              <a:gd name="connsiteY3" fmla="*/ 3377381 h 7768469"/>
              <a:gd name="connsiteX4" fmla="*/ 5056488 w 6922549"/>
              <a:gd name="connsiteY4" fmla="*/ 502331 h 7768469"/>
              <a:gd name="connsiteX5" fmla="*/ 2998366 w 6922549"/>
              <a:gd name="connsiteY5" fmla="*/ 1842973 h 7768469"/>
              <a:gd name="connsiteX0" fmla="*/ 0 w 7080129"/>
              <a:gd name="connsiteY0" fmla="*/ 7463818 h 7768469"/>
              <a:gd name="connsiteX1" fmla="*/ 2348846 w 7080129"/>
              <a:gd name="connsiteY1" fmla="*/ 4891733 h 7768469"/>
              <a:gd name="connsiteX2" fmla="*/ 5545805 w 7080129"/>
              <a:gd name="connsiteY2" fmla="*/ 5070417 h 7768469"/>
              <a:gd name="connsiteX3" fmla="*/ 6915982 w 7080129"/>
              <a:gd name="connsiteY3" fmla="*/ 3377381 h 7768469"/>
              <a:gd name="connsiteX4" fmla="*/ 5056488 w 7080129"/>
              <a:gd name="connsiteY4" fmla="*/ 502331 h 7768469"/>
              <a:gd name="connsiteX5" fmla="*/ 2998366 w 7080129"/>
              <a:gd name="connsiteY5" fmla="*/ 1842973 h 7768469"/>
              <a:gd name="connsiteX0" fmla="*/ 0 w 7080129"/>
              <a:gd name="connsiteY0" fmla="*/ 7463818 h 7768469"/>
              <a:gd name="connsiteX1" fmla="*/ 2348846 w 7080129"/>
              <a:gd name="connsiteY1" fmla="*/ 4891733 h 7768469"/>
              <a:gd name="connsiteX2" fmla="*/ 5545805 w 7080129"/>
              <a:gd name="connsiteY2" fmla="*/ 5070417 h 7768469"/>
              <a:gd name="connsiteX3" fmla="*/ 6915982 w 7080129"/>
              <a:gd name="connsiteY3" fmla="*/ 3377381 h 7768469"/>
              <a:gd name="connsiteX4" fmla="*/ 5056488 w 7080129"/>
              <a:gd name="connsiteY4" fmla="*/ 502331 h 7768469"/>
              <a:gd name="connsiteX5" fmla="*/ 2998366 w 7080129"/>
              <a:gd name="connsiteY5" fmla="*/ 1842973 h 7768469"/>
              <a:gd name="connsiteX0" fmla="*/ 0 w 7080129"/>
              <a:gd name="connsiteY0" fmla="*/ 7463818 h 7768469"/>
              <a:gd name="connsiteX1" fmla="*/ 2348846 w 7080129"/>
              <a:gd name="connsiteY1" fmla="*/ 4891733 h 7768469"/>
              <a:gd name="connsiteX2" fmla="*/ 5545805 w 7080129"/>
              <a:gd name="connsiteY2" fmla="*/ 5070417 h 7768469"/>
              <a:gd name="connsiteX3" fmla="*/ 6915982 w 7080129"/>
              <a:gd name="connsiteY3" fmla="*/ 3377381 h 7768469"/>
              <a:gd name="connsiteX4" fmla="*/ 5056488 w 7080129"/>
              <a:gd name="connsiteY4" fmla="*/ 502331 h 7768469"/>
              <a:gd name="connsiteX5" fmla="*/ 2998366 w 7080129"/>
              <a:gd name="connsiteY5" fmla="*/ 1842973 h 7768469"/>
              <a:gd name="connsiteX0" fmla="*/ 0 w 6952498"/>
              <a:gd name="connsiteY0" fmla="*/ 7463818 h 7769532"/>
              <a:gd name="connsiteX1" fmla="*/ 2348846 w 6952498"/>
              <a:gd name="connsiteY1" fmla="*/ 4891733 h 7769532"/>
              <a:gd name="connsiteX2" fmla="*/ 5967763 w 6952498"/>
              <a:gd name="connsiteY2" fmla="*/ 4970773 h 7769532"/>
              <a:gd name="connsiteX3" fmla="*/ 6915982 w 6952498"/>
              <a:gd name="connsiteY3" fmla="*/ 3377381 h 7769532"/>
              <a:gd name="connsiteX4" fmla="*/ 5056488 w 6952498"/>
              <a:gd name="connsiteY4" fmla="*/ 502331 h 7769532"/>
              <a:gd name="connsiteX5" fmla="*/ 2998366 w 6952498"/>
              <a:gd name="connsiteY5" fmla="*/ 1842973 h 7769532"/>
              <a:gd name="connsiteX0" fmla="*/ 0 w 7047839"/>
              <a:gd name="connsiteY0" fmla="*/ 7463818 h 7769532"/>
              <a:gd name="connsiteX1" fmla="*/ 2348846 w 7047839"/>
              <a:gd name="connsiteY1" fmla="*/ 4891733 h 7769532"/>
              <a:gd name="connsiteX2" fmla="*/ 5967763 w 7047839"/>
              <a:gd name="connsiteY2" fmla="*/ 4970773 h 7769532"/>
              <a:gd name="connsiteX3" fmla="*/ 6915982 w 7047839"/>
              <a:gd name="connsiteY3" fmla="*/ 3377381 h 7769532"/>
              <a:gd name="connsiteX4" fmla="*/ 5056488 w 7047839"/>
              <a:gd name="connsiteY4" fmla="*/ 502331 h 7769532"/>
              <a:gd name="connsiteX5" fmla="*/ 2998366 w 7047839"/>
              <a:gd name="connsiteY5" fmla="*/ 1842973 h 7769532"/>
              <a:gd name="connsiteX0" fmla="*/ 0 w 7047839"/>
              <a:gd name="connsiteY0" fmla="*/ 7463818 h 7769532"/>
              <a:gd name="connsiteX1" fmla="*/ 2348846 w 7047839"/>
              <a:gd name="connsiteY1" fmla="*/ 4891733 h 7769532"/>
              <a:gd name="connsiteX2" fmla="*/ 5967763 w 7047839"/>
              <a:gd name="connsiteY2" fmla="*/ 4970773 h 7769532"/>
              <a:gd name="connsiteX3" fmla="*/ 6915982 w 7047839"/>
              <a:gd name="connsiteY3" fmla="*/ 3377381 h 7769532"/>
              <a:gd name="connsiteX4" fmla="*/ 5056488 w 7047839"/>
              <a:gd name="connsiteY4" fmla="*/ 502331 h 7769532"/>
              <a:gd name="connsiteX5" fmla="*/ 2998366 w 7047839"/>
              <a:gd name="connsiteY5" fmla="*/ 1842973 h 7769532"/>
              <a:gd name="connsiteX0" fmla="*/ 0 w 6917238"/>
              <a:gd name="connsiteY0" fmla="*/ 7463818 h 7777367"/>
              <a:gd name="connsiteX1" fmla="*/ 2348846 w 6917238"/>
              <a:gd name="connsiteY1" fmla="*/ 4891733 h 7777367"/>
              <a:gd name="connsiteX2" fmla="*/ 4752054 w 6917238"/>
              <a:gd name="connsiteY2" fmla="*/ 4255353 h 7777367"/>
              <a:gd name="connsiteX3" fmla="*/ 6915982 w 6917238"/>
              <a:gd name="connsiteY3" fmla="*/ 3377381 h 7777367"/>
              <a:gd name="connsiteX4" fmla="*/ 5056488 w 6917238"/>
              <a:gd name="connsiteY4" fmla="*/ 502331 h 7777367"/>
              <a:gd name="connsiteX5" fmla="*/ 2998366 w 6917238"/>
              <a:gd name="connsiteY5" fmla="*/ 1842973 h 7777367"/>
              <a:gd name="connsiteX0" fmla="*/ 0 w 6917238"/>
              <a:gd name="connsiteY0" fmla="*/ 7463818 h 7777367"/>
              <a:gd name="connsiteX1" fmla="*/ 2348846 w 6917238"/>
              <a:gd name="connsiteY1" fmla="*/ 4891733 h 7777367"/>
              <a:gd name="connsiteX2" fmla="*/ 4752054 w 6917238"/>
              <a:gd name="connsiteY2" fmla="*/ 4255353 h 7777367"/>
              <a:gd name="connsiteX3" fmla="*/ 6915982 w 6917238"/>
              <a:gd name="connsiteY3" fmla="*/ 3377381 h 7777367"/>
              <a:gd name="connsiteX4" fmla="*/ 5056488 w 6917238"/>
              <a:gd name="connsiteY4" fmla="*/ 502331 h 7777367"/>
              <a:gd name="connsiteX5" fmla="*/ 2998366 w 6917238"/>
              <a:gd name="connsiteY5" fmla="*/ 1842973 h 7777367"/>
              <a:gd name="connsiteX0" fmla="*/ 0 w 6917238"/>
              <a:gd name="connsiteY0" fmla="*/ 7463818 h 7777367"/>
              <a:gd name="connsiteX1" fmla="*/ 2348846 w 6917238"/>
              <a:gd name="connsiteY1" fmla="*/ 4891733 h 7777367"/>
              <a:gd name="connsiteX2" fmla="*/ 4752054 w 6917238"/>
              <a:gd name="connsiteY2" fmla="*/ 4255353 h 7777367"/>
              <a:gd name="connsiteX3" fmla="*/ 6915982 w 6917238"/>
              <a:gd name="connsiteY3" fmla="*/ 3377381 h 7777367"/>
              <a:gd name="connsiteX4" fmla="*/ 5056488 w 6917238"/>
              <a:gd name="connsiteY4" fmla="*/ 502331 h 7777367"/>
              <a:gd name="connsiteX5" fmla="*/ 2998366 w 6917238"/>
              <a:gd name="connsiteY5" fmla="*/ 1842973 h 7777367"/>
              <a:gd name="connsiteX0" fmla="*/ 0 w 6702545"/>
              <a:gd name="connsiteY0" fmla="*/ 7007156 h 7320705"/>
              <a:gd name="connsiteX1" fmla="*/ 2348846 w 6702545"/>
              <a:gd name="connsiteY1" fmla="*/ 4435071 h 7320705"/>
              <a:gd name="connsiteX2" fmla="*/ 4752054 w 6702545"/>
              <a:gd name="connsiteY2" fmla="*/ 3798691 h 7320705"/>
              <a:gd name="connsiteX3" fmla="*/ 6700816 w 6702545"/>
              <a:gd name="connsiteY3" fmla="*/ 3549762 h 7320705"/>
              <a:gd name="connsiteX4" fmla="*/ 5056488 w 6702545"/>
              <a:gd name="connsiteY4" fmla="*/ 45669 h 7320705"/>
              <a:gd name="connsiteX5" fmla="*/ 2998366 w 6702545"/>
              <a:gd name="connsiteY5" fmla="*/ 1386311 h 7320705"/>
              <a:gd name="connsiteX0" fmla="*/ 0 w 6712812"/>
              <a:gd name="connsiteY0" fmla="*/ 7007156 h 7320705"/>
              <a:gd name="connsiteX1" fmla="*/ 2348846 w 6712812"/>
              <a:gd name="connsiteY1" fmla="*/ 4435071 h 7320705"/>
              <a:gd name="connsiteX2" fmla="*/ 4752054 w 6712812"/>
              <a:gd name="connsiteY2" fmla="*/ 3798691 h 7320705"/>
              <a:gd name="connsiteX3" fmla="*/ 6700816 w 6712812"/>
              <a:gd name="connsiteY3" fmla="*/ 3549762 h 7320705"/>
              <a:gd name="connsiteX4" fmla="*/ 5056488 w 6712812"/>
              <a:gd name="connsiteY4" fmla="*/ 45669 h 7320705"/>
              <a:gd name="connsiteX5" fmla="*/ 2998366 w 6712812"/>
              <a:gd name="connsiteY5" fmla="*/ 1386311 h 7320705"/>
              <a:gd name="connsiteX0" fmla="*/ 0 w 6709023"/>
              <a:gd name="connsiteY0" fmla="*/ 7228328 h 7541877"/>
              <a:gd name="connsiteX1" fmla="*/ 2348846 w 6709023"/>
              <a:gd name="connsiteY1" fmla="*/ 4656243 h 7541877"/>
              <a:gd name="connsiteX2" fmla="*/ 4752054 w 6709023"/>
              <a:gd name="connsiteY2" fmla="*/ 4019863 h 7541877"/>
              <a:gd name="connsiteX3" fmla="*/ 6700816 w 6709023"/>
              <a:gd name="connsiteY3" fmla="*/ 3770934 h 7541877"/>
              <a:gd name="connsiteX4" fmla="*/ 5056488 w 6709023"/>
              <a:gd name="connsiteY4" fmla="*/ 266841 h 7541877"/>
              <a:gd name="connsiteX5" fmla="*/ 2998366 w 6709023"/>
              <a:gd name="connsiteY5" fmla="*/ 1607483 h 7541877"/>
              <a:gd name="connsiteX0" fmla="*/ 0 w 6709023"/>
              <a:gd name="connsiteY0" fmla="*/ 6961486 h 7275035"/>
              <a:gd name="connsiteX1" fmla="*/ 2348846 w 6709023"/>
              <a:gd name="connsiteY1" fmla="*/ 4389401 h 7275035"/>
              <a:gd name="connsiteX2" fmla="*/ 4752054 w 6709023"/>
              <a:gd name="connsiteY2" fmla="*/ 3753021 h 7275035"/>
              <a:gd name="connsiteX3" fmla="*/ 6700816 w 6709023"/>
              <a:gd name="connsiteY3" fmla="*/ 3504092 h 7275035"/>
              <a:gd name="connsiteX4" fmla="*/ 5056488 w 6709023"/>
              <a:gd name="connsiteY4" fmla="*/ -1 h 7275035"/>
              <a:gd name="connsiteX0" fmla="*/ 0 w 6709023"/>
              <a:gd name="connsiteY0" fmla="*/ 6961488 h 7304015"/>
              <a:gd name="connsiteX1" fmla="*/ 1332812 w 6709023"/>
              <a:gd name="connsiteY1" fmla="*/ 4760257 h 7304015"/>
              <a:gd name="connsiteX2" fmla="*/ 4752054 w 6709023"/>
              <a:gd name="connsiteY2" fmla="*/ 3753023 h 7304015"/>
              <a:gd name="connsiteX3" fmla="*/ 6700816 w 6709023"/>
              <a:gd name="connsiteY3" fmla="*/ 3504094 h 7304015"/>
              <a:gd name="connsiteX4" fmla="*/ 5056488 w 6709023"/>
              <a:gd name="connsiteY4" fmla="*/ 1 h 7304015"/>
              <a:gd name="connsiteX0" fmla="*/ 0 w 6714178"/>
              <a:gd name="connsiteY0" fmla="*/ 6961486 h 7291548"/>
              <a:gd name="connsiteX1" fmla="*/ 1332812 w 6714178"/>
              <a:gd name="connsiteY1" fmla="*/ 4760255 h 7291548"/>
              <a:gd name="connsiteX2" fmla="*/ 3940955 w 6714178"/>
              <a:gd name="connsiteY2" fmla="*/ 4726448 h 7291548"/>
              <a:gd name="connsiteX3" fmla="*/ 6700816 w 6714178"/>
              <a:gd name="connsiteY3" fmla="*/ 3504092 h 7291548"/>
              <a:gd name="connsiteX4" fmla="*/ 5056488 w 6714178"/>
              <a:gd name="connsiteY4" fmla="*/ -1 h 7291548"/>
              <a:gd name="connsiteX0" fmla="*/ 0 w 6714178"/>
              <a:gd name="connsiteY0" fmla="*/ 6961488 h 7291550"/>
              <a:gd name="connsiteX1" fmla="*/ 1332812 w 6714178"/>
              <a:gd name="connsiteY1" fmla="*/ 4760257 h 7291550"/>
              <a:gd name="connsiteX2" fmla="*/ 3940955 w 6714178"/>
              <a:gd name="connsiteY2" fmla="*/ 4726450 h 7291550"/>
              <a:gd name="connsiteX3" fmla="*/ 6700816 w 6714178"/>
              <a:gd name="connsiteY3" fmla="*/ 3504094 h 7291550"/>
              <a:gd name="connsiteX4" fmla="*/ 5056488 w 6714178"/>
              <a:gd name="connsiteY4" fmla="*/ 1 h 7291550"/>
              <a:gd name="connsiteX0" fmla="*/ 0 w 6702642"/>
              <a:gd name="connsiteY0" fmla="*/ 6961486 h 7303885"/>
              <a:gd name="connsiteX1" fmla="*/ 1332812 w 6702642"/>
              <a:gd name="connsiteY1" fmla="*/ 4760255 h 7303885"/>
              <a:gd name="connsiteX2" fmla="*/ 5234153 w 6702642"/>
              <a:gd name="connsiteY2" fmla="*/ 3762822 h 7303885"/>
              <a:gd name="connsiteX3" fmla="*/ 6700816 w 6702642"/>
              <a:gd name="connsiteY3" fmla="*/ 3504092 h 7303885"/>
              <a:gd name="connsiteX4" fmla="*/ 5056488 w 6702642"/>
              <a:gd name="connsiteY4" fmla="*/ -1 h 7303885"/>
              <a:gd name="connsiteX0" fmla="*/ 0 w 6701967"/>
              <a:gd name="connsiteY0" fmla="*/ 6961488 h 7303885"/>
              <a:gd name="connsiteX1" fmla="*/ 1332812 w 6701967"/>
              <a:gd name="connsiteY1" fmla="*/ 4760257 h 7303885"/>
              <a:gd name="connsiteX2" fmla="*/ 5234153 w 6701967"/>
              <a:gd name="connsiteY2" fmla="*/ 3762824 h 7303885"/>
              <a:gd name="connsiteX3" fmla="*/ 6700816 w 6701967"/>
              <a:gd name="connsiteY3" fmla="*/ 3504094 h 7303885"/>
              <a:gd name="connsiteX4" fmla="*/ 5056488 w 6701967"/>
              <a:gd name="connsiteY4" fmla="*/ 1 h 7303885"/>
              <a:gd name="connsiteX0" fmla="*/ 0 w 6703667"/>
              <a:gd name="connsiteY0" fmla="*/ 6961486 h 7297600"/>
              <a:gd name="connsiteX1" fmla="*/ 1332812 w 6703667"/>
              <a:gd name="connsiteY1" fmla="*/ 4760255 h 7297600"/>
              <a:gd name="connsiteX2" fmla="*/ 4564806 w 6703667"/>
              <a:gd name="connsiteY2" fmla="*/ 4245764 h 7297600"/>
              <a:gd name="connsiteX3" fmla="*/ 6700816 w 6703667"/>
              <a:gd name="connsiteY3" fmla="*/ 3504092 h 7297600"/>
              <a:gd name="connsiteX4" fmla="*/ 5056488 w 6703667"/>
              <a:gd name="connsiteY4" fmla="*/ -1 h 7297600"/>
              <a:gd name="connsiteX0" fmla="*/ 0 w 6703556"/>
              <a:gd name="connsiteY0" fmla="*/ 6961488 h 7297602"/>
              <a:gd name="connsiteX1" fmla="*/ 1332812 w 6703556"/>
              <a:gd name="connsiteY1" fmla="*/ 4760257 h 7297602"/>
              <a:gd name="connsiteX2" fmla="*/ 4564806 w 6703556"/>
              <a:gd name="connsiteY2" fmla="*/ 4245766 h 7297602"/>
              <a:gd name="connsiteX3" fmla="*/ 6700816 w 6703556"/>
              <a:gd name="connsiteY3" fmla="*/ 3504094 h 7297602"/>
              <a:gd name="connsiteX4" fmla="*/ 5056488 w 6703556"/>
              <a:gd name="connsiteY4" fmla="*/ 1 h 7297602"/>
              <a:gd name="connsiteX0" fmla="*/ 0 w 6703556"/>
              <a:gd name="connsiteY0" fmla="*/ 6961486 h 7279588"/>
              <a:gd name="connsiteX1" fmla="*/ 1233811 w 6703556"/>
              <a:gd name="connsiteY1" fmla="*/ 4529068 h 7279588"/>
              <a:gd name="connsiteX2" fmla="*/ 4564806 w 6703556"/>
              <a:gd name="connsiteY2" fmla="*/ 4245764 h 7279588"/>
              <a:gd name="connsiteX3" fmla="*/ 6700816 w 6703556"/>
              <a:gd name="connsiteY3" fmla="*/ 3504092 h 7279588"/>
              <a:gd name="connsiteX4" fmla="*/ 5056488 w 6703556"/>
              <a:gd name="connsiteY4" fmla="*/ -1 h 7279588"/>
              <a:gd name="connsiteX0" fmla="*/ 0 w 6703556"/>
              <a:gd name="connsiteY0" fmla="*/ 6961488 h 7311453"/>
              <a:gd name="connsiteX1" fmla="*/ 1233811 w 6703556"/>
              <a:gd name="connsiteY1" fmla="*/ 4529070 h 7311453"/>
              <a:gd name="connsiteX2" fmla="*/ 4564806 w 6703556"/>
              <a:gd name="connsiteY2" fmla="*/ 4245766 h 7311453"/>
              <a:gd name="connsiteX3" fmla="*/ 6700816 w 6703556"/>
              <a:gd name="connsiteY3" fmla="*/ 3504094 h 7311453"/>
              <a:gd name="connsiteX4" fmla="*/ 5056488 w 6703556"/>
              <a:gd name="connsiteY4" fmla="*/ 1 h 7311453"/>
              <a:gd name="connsiteX0" fmla="*/ 0 w 6703556"/>
              <a:gd name="connsiteY0" fmla="*/ 6961486 h 7311451"/>
              <a:gd name="connsiteX1" fmla="*/ 1233811 w 6703556"/>
              <a:gd name="connsiteY1" fmla="*/ 4529068 h 7311451"/>
              <a:gd name="connsiteX2" fmla="*/ 4564806 w 6703556"/>
              <a:gd name="connsiteY2" fmla="*/ 4245764 h 7311451"/>
              <a:gd name="connsiteX3" fmla="*/ 6700816 w 6703556"/>
              <a:gd name="connsiteY3" fmla="*/ 3504092 h 7311451"/>
              <a:gd name="connsiteX4" fmla="*/ 5056488 w 6703556"/>
              <a:gd name="connsiteY4" fmla="*/ -1 h 7311451"/>
              <a:gd name="connsiteX0" fmla="*/ 0 w 6703556"/>
              <a:gd name="connsiteY0" fmla="*/ 6961488 h 10423547"/>
              <a:gd name="connsiteX1" fmla="*/ 2995590 w 6703556"/>
              <a:gd name="connsiteY1" fmla="*/ 10258605 h 10423547"/>
              <a:gd name="connsiteX2" fmla="*/ 4564806 w 6703556"/>
              <a:gd name="connsiteY2" fmla="*/ 4245766 h 10423547"/>
              <a:gd name="connsiteX3" fmla="*/ 6700816 w 6703556"/>
              <a:gd name="connsiteY3" fmla="*/ 3504094 h 10423547"/>
              <a:gd name="connsiteX4" fmla="*/ 5056488 w 6703556"/>
              <a:gd name="connsiteY4" fmla="*/ 1 h 10423547"/>
              <a:gd name="connsiteX0" fmla="*/ 0 w 5489950"/>
              <a:gd name="connsiteY0" fmla="*/ 9531742 h 10770959"/>
              <a:gd name="connsiteX1" fmla="*/ 1781984 w 5489950"/>
              <a:gd name="connsiteY1" fmla="*/ 10258603 h 10770959"/>
              <a:gd name="connsiteX2" fmla="*/ 3351200 w 5489950"/>
              <a:gd name="connsiteY2" fmla="*/ 4245764 h 10770959"/>
              <a:gd name="connsiteX3" fmla="*/ 5487210 w 5489950"/>
              <a:gd name="connsiteY3" fmla="*/ 3504092 h 10770959"/>
              <a:gd name="connsiteX4" fmla="*/ 3842882 w 5489950"/>
              <a:gd name="connsiteY4" fmla="*/ -1 h 10770959"/>
              <a:gd name="connsiteX0" fmla="*/ 0 w 5703957"/>
              <a:gd name="connsiteY0" fmla="*/ 8735283 h 10525391"/>
              <a:gd name="connsiteX1" fmla="*/ 1995991 w 5703957"/>
              <a:gd name="connsiteY1" fmla="*/ 10258605 h 10525391"/>
              <a:gd name="connsiteX2" fmla="*/ 3565207 w 5703957"/>
              <a:gd name="connsiteY2" fmla="*/ 4245766 h 10525391"/>
              <a:gd name="connsiteX3" fmla="*/ 5701217 w 5703957"/>
              <a:gd name="connsiteY3" fmla="*/ 3504094 h 10525391"/>
              <a:gd name="connsiteX4" fmla="*/ 4056889 w 5703957"/>
              <a:gd name="connsiteY4" fmla="*/ 1 h 10525391"/>
              <a:gd name="connsiteX0" fmla="*/ 0 w 5703957"/>
              <a:gd name="connsiteY0" fmla="*/ 8735281 h 10402879"/>
              <a:gd name="connsiteX1" fmla="*/ 1995991 w 5703957"/>
              <a:gd name="connsiteY1" fmla="*/ 10258603 h 10402879"/>
              <a:gd name="connsiteX2" fmla="*/ 4493786 w 5703957"/>
              <a:gd name="connsiteY2" fmla="*/ 6035043 h 10402879"/>
              <a:gd name="connsiteX3" fmla="*/ 5701217 w 5703957"/>
              <a:gd name="connsiteY3" fmla="*/ 3504092 h 10402879"/>
              <a:gd name="connsiteX4" fmla="*/ 4056889 w 5703957"/>
              <a:gd name="connsiteY4" fmla="*/ -1 h 10402879"/>
              <a:gd name="connsiteX0" fmla="*/ 0 w 5703957"/>
              <a:gd name="connsiteY0" fmla="*/ 8735283 h 10402882"/>
              <a:gd name="connsiteX1" fmla="*/ 1995991 w 5703957"/>
              <a:gd name="connsiteY1" fmla="*/ 10258605 h 10402882"/>
              <a:gd name="connsiteX2" fmla="*/ 4493786 w 5703957"/>
              <a:gd name="connsiteY2" fmla="*/ 6035045 h 10402882"/>
              <a:gd name="connsiteX3" fmla="*/ 5701217 w 5703957"/>
              <a:gd name="connsiteY3" fmla="*/ 3504094 h 10402882"/>
              <a:gd name="connsiteX4" fmla="*/ 4056889 w 5703957"/>
              <a:gd name="connsiteY4" fmla="*/ 1 h 10402882"/>
              <a:gd name="connsiteX0" fmla="*/ 0 w 5703957"/>
              <a:gd name="connsiteY0" fmla="*/ 8735281 h 9900240"/>
              <a:gd name="connsiteX1" fmla="*/ 2108530 w 5703957"/>
              <a:gd name="connsiteY1" fmla="*/ 9631263 h 9900240"/>
              <a:gd name="connsiteX2" fmla="*/ 4493786 w 5703957"/>
              <a:gd name="connsiteY2" fmla="*/ 6035043 h 9900240"/>
              <a:gd name="connsiteX3" fmla="*/ 5701217 w 5703957"/>
              <a:gd name="connsiteY3" fmla="*/ 3504092 h 9900240"/>
              <a:gd name="connsiteX4" fmla="*/ 4056889 w 5703957"/>
              <a:gd name="connsiteY4" fmla="*/ -1 h 9900240"/>
              <a:gd name="connsiteX0" fmla="*/ 0 w 5703957"/>
              <a:gd name="connsiteY0" fmla="*/ 8735283 h 10213240"/>
              <a:gd name="connsiteX1" fmla="*/ 2108530 w 5703957"/>
              <a:gd name="connsiteY1" fmla="*/ 9631265 h 10213240"/>
              <a:gd name="connsiteX2" fmla="*/ 4493786 w 5703957"/>
              <a:gd name="connsiteY2" fmla="*/ 6035045 h 10213240"/>
              <a:gd name="connsiteX3" fmla="*/ 5701217 w 5703957"/>
              <a:gd name="connsiteY3" fmla="*/ 3504094 h 10213240"/>
              <a:gd name="connsiteX4" fmla="*/ 4056889 w 5703957"/>
              <a:gd name="connsiteY4" fmla="*/ 1 h 10213240"/>
              <a:gd name="connsiteX0" fmla="*/ 0 w 5703957"/>
              <a:gd name="connsiteY0" fmla="*/ 8735281 h 10096878"/>
              <a:gd name="connsiteX1" fmla="*/ 2573683 w 5703957"/>
              <a:gd name="connsiteY1" fmla="*/ 9464694 h 10096878"/>
              <a:gd name="connsiteX2" fmla="*/ 4493786 w 5703957"/>
              <a:gd name="connsiteY2" fmla="*/ 6035043 h 10096878"/>
              <a:gd name="connsiteX3" fmla="*/ 5701217 w 5703957"/>
              <a:gd name="connsiteY3" fmla="*/ 3504092 h 10096878"/>
              <a:gd name="connsiteX4" fmla="*/ 4056889 w 5703957"/>
              <a:gd name="connsiteY4" fmla="*/ -1 h 10096878"/>
              <a:gd name="connsiteX0" fmla="*/ 0 w 5703957"/>
              <a:gd name="connsiteY0" fmla="*/ 8735283 h 9753298"/>
              <a:gd name="connsiteX1" fmla="*/ 2573683 w 5703957"/>
              <a:gd name="connsiteY1" fmla="*/ 9464696 h 9753298"/>
              <a:gd name="connsiteX2" fmla="*/ 4428487 w 5703957"/>
              <a:gd name="connsiteY2" fmla="*/ 6558408 h 9753298"/>
              <a:gd name="connsiteX3" fmla="*/ 5701217 w 5703957"/>
              <a:gd name="connsiteY3" fmla="*/ 3504094 h 9753298"/>
              <a:gd name="connsiteX4" fmla="*/ 4056889 w 5703957"/>
              <a:gd name="connsiteY4" fmla="*/ 1 h 9753298"/>
              <a:gd name="connsiteX0" fmla="*/ 0 w 6129415"/>
              <a:gd name="connsiteY0" fmla="*/ 8735281 h 9753296"/>
              <a:gd name="connsiteX1" fmla="*/ 2573683 w 6129415"/>
              <a:gd name="connsiteY1" fmla="*/ 9464694 h 9753296"/>
              <a:gd name="connsiteX2" fmla="*/ 4428487 w 6129415"/>
              <a:gd name="connsiteY2" fmla="*/ 6558406 h 9753296"/>
              <a:gd name="connsiteX3" fmla="*/ 6127208 w 6129415"/>
              <a:gd name="connsiteY3" fmla="*/ 2388900 h 9753296"/>
              <a:gd name="connsiteX4" fmla="*/ 4056889 w 6129415"/>
              <a:gd name="connsiteY4" fmla="*/ -1 h 9753296"/>
              <a:gd name="connsiteX0" fmla="*/ 0 w 6129415"/>
              <a:gd name="connsiteY0" fmla="*/ 8735283 h 9753298"/>
              <a:gd name="connsiteX1" fmla="*/ 2573683 w 6129415"/>
              <a:gd name="connsiteY1" fmla="*/ 9464696 h 9753298"/>
              <a:gd name="connsiteX2" fmla="*/ 4428487 w 6129415"/>
              <a:gd name="connsiteY2" fmla="*/ 6558408 h 9753298"/>
              <a:gd name="connsiteX3" fmla="*/ 6127208 w 6129415"/>
              <a:gd name="connsiteY3" fmla="*/ 2388902 h 9753298"/>
              <a:gd name="connsiteX4" fmla="*/ 4056889 w 6129415"/>
              <a:gd name="connsiteY4" fmla="*/ 1 h 9753298"/>
              <a:gd name="connsiteX0" fmla="*/ 0 w 6129415"/>
              <a:gd name="connsiteY0" fmla="*/ 8735281 h 9706392"/>
              <a:gd name="connsiteX1" fmla="*/ 2573683 w 6129415"/>
              <a:gd name="connsiteY1" fmla="*/ 9464694 h 9706392"/>
              <a:gd name="connsiteX2" fmla="*/ 4723687 w 6129415"/>
              <a:gd name="connsiteY2" fmla="*/ 7231268 h 9706392"/>
              <a:gd name="connsiteX3" fmla="*/ 6127208 w 6129415"/>
              <a:gd name="connsiteY3" fmla="*/ 2388900 h 9706392"/>
              <a:gd name="connsiteX4" fmla="*/ 4056889 w 6129415"/>
              <a:gd name="connsiteY4" fmla="*/ -1 h 9706392"/>
              <a:gd name="connsiteX0" fmla="*/ 0 w 6129415"/>
              <a:gd name="connsiteY0" fmla="*/ 8735283 h 10065476"/>
              <a:gd name="connsiteX1" fmla="*/ 2573683 w 6129415"/>
              <a:gd name="connsiteY1" fmla="*/ 9464696 h 10065476"/>
              <a:gd name="connsiteX2" fmla="*/ 4723687 w 6129415"/>
              <a:gd name="connsiteY2" fmla="*/ 7231270 h 10065476"/>
              <a:gd name="connsiteX3" fmla="*/ 6127208 w 6129415"/>
              <a:gd name="connsiteY3" fmla="*/ 2388902 h 10065476"/>
              <a:gd name="connsiteX4" fmla="*/ 4056889 w 6129415"/>
              <a:gd name="connsiteY4" fmla="*/ 1 h 10065476"/>
              <a:gd name="connsiteX0" fmla="*/ 0 w 6127208"/>
              <a:gd name="connsiteY0" fmla="*/ 8735281 h 10065476"/>
              <a:gd name="connsiteX1" fmla="*/ 2573683 w 6127208"/>
              <a:gd name="connsiteY1" fmla="*/ 9464694 h 10065476"/>
              <a:gd name="connsiteX2" fmla="*/ 4723687 w 6127208"/>
              <a:gd name="connsiteY2" fmla="*/ 7231268 h 10065476"/>
              <a:gd name="connsiteX3" fmla="*/ 6127208 w 6127208"/>
              <a:gd name="connsiteY3" fmla="*/ 2388900 h 10065476"/>
              <a:gd name="connsiteX4" fmla="*/ 4056889 w 6127208"/>
              <a:gd name="connsiteY4" fmla="*/ -1 h 10065476"/>
              <a:gd name="connsiteX0" fmla="*/ 0 w 6199601"/>
              <a:gd name="connsiteY0" fmla="*/ 8735283 h 10065476"/>
              <a:gd name="connsiteX1" fmla="*/ 2573683 w 6199601"/>
              <a:gd name="connsiteY1" fmla="*/ 9464696 h 10065476"/>
              <a:gd name="connsiteX2" fmla="*/ 4723687 w 6199601"/>
              <a:gd name="connsiteY2" fmla="*/ 7231270 h 10065476"/>
              <a:gd name="connsiteX3" fmla="*/ 6127208 w 6199601"/>
              <a:gd name="connsiteY3" fmla="*/ 2388902 h 10065476"/>
              <a:gd name="connsiteX4" fmla="*/ 4056889 w 6199601"/>
              <a:gd name="connsiteY4" fmla="*/ 1 h 10065476"/>
              <a:gd name="connsiteX0" fmla="*/ 0 w 6143347"/>
              <a:gd name="connsiteY0" fmla="*/ 8735281 h 10065476"/>
              <a:gd name="connsiteX1" fmla="*/ 2573683 w 6143347"/>
              <a:gd name="connsiteY1" fmla="*/ 9464694 h 10065476"/>
              <a:gd name="connsiteX2" fmla="*/ 4723687 w 6143347"/>
              <a:gd name="connsiteY2" fmla="*/ 7231268 h 10065476"/>
              <a:gd name="connsiteX3" fmla="*/ 6127208 w 6143347"/>
              <a:gd name="connsiteY3" fmla="*/ 2388900 h 10065476"/>
              <a:gd name="connsiteX4" fmla="*/ 4056889 w 6143347"/>
              <a:gd name="connsiteY4" fmla="*/ -1 h 10065476"/>
              <a:gd name="connsiteX0" fmla="*/ 0 w 6175044"/>
              <a:gd name="connsiteY0" fmla="*/ 8820714 h 10150907"/>
              <a:gd name="connsiteX1" fmla="*/ 2573683 w 6175044"/>
              <a:gd name="connsiteY1" fmla="*/ 9550127 h 10150907"/>
              <a:gd name="connsiteX2" fmla="*/ 4723687 w 6175044"/>
              <a:gd name="connsiteY2" fmla="*/ 7316701 h 10150907"/>
              <a:gd name="connsiteX3" fmla="*/ 6127208 w 6175044"/>
              <a:gd name="connsiteY3" fmla="*/ 2474333 h 10150907"/>
              <a:gd name="connsiteX4" fmla="*/ 3850890 w 6175044"/>
              <a:gd name="connsiteY4" fmla="*/ 0 h 10150907"/>
              <a:gd name="connsiteX0" fmla="*/ 0 w 6129050"/>
              <a:gd name="connsiteY0" fmla="*/ 8820714 h 10150909"/>
              <a:gd name="connsiteX1" fmla="*/ 2573683 w 6129050"/>
              <a:gd name="connsiteY1" fmla="*/ 9550127 h 10150909"/>
              <a:gd name="connsiteX2" fmla="*/ 4723687 w 6129050"/>
              <a:gd name="connsiteY2" fmla="*/ 7316701 h 10150909"/>
              <a:gd name="connsiteX3" fmla="*/ 6127208 w 6129050"/>
              <a:gd name="connsiteY3" fmla="*/ 2474333 h 10150909"/>
              <a:gd name="connsiteX4" fmla="*/ 3850890 w 6129050"/>
              <a:gd name="connsiteY4" fmla="*/ 0 h 10150909"/>
              <a:gd name="connsiteX0" fmla="*/ 0 w 6198654"/>
              <a:gd name="connsiteY0" fmla="*/ 8790820 h 10121014"/>
              <a:gd name="connsiteX1" fmla="*/ 2573683 w 6198654"/>
              <a:gd name="connsiteY1" fmla="*/ 9520233 h 10121014"/>
              <a:gd name="connsiteX2" fmla="*/ 4723687 w 6198654"/>
              <a:gd name="connsiteY2" fmla="*/ 7286807 h 10121014"/>
              <a:gd name="connsiteX3" fmla="*/ 6127208 w 6198654"/>
              <a:gd name="connsiteY3" fmla="*/ 2444439 h 10121014"/>
              <a:gd name="connsiteX4" fmla="*/ 3489565 w 6198654"/>
              <a:gd name="connsiteY4" fmla="*/ 0 h 10121014"/>
              <a:gd name="connsiteX0" fmla="*/ 0 w 6162231"/>
              <a:gd name="connsiteY0" fmla="*/ 8790820 h 10121014"/>
              <a:gd name="connsiteX1" fmla="*/ 2573683 w 6162231"/>
              <a:gd name="connsiteY1" fmla="*/ 9520233 h 10121014"/>
              <a:gd name="connsiteX2" fmla="*/ 4723687 w 6162231"/>
              <a:gd name="connsiteY2" fmla="*/ 7286807 h 10121014"/>
              <a:gd name="connsiteX3" fmla="*/ 6127208 w 6162231"/>
              <a:gd name="connsiteY3" fmla="*/ 2444439 h 10121014"/>
              <a:gd name="connsiteX4" fmla="*/ 3489565 w 6162231"/>
              <a:gd name="connsiteY4" fmla="*/ 0 h 10121014"/>
              <a:gd name="connsiteX0" fmla="*/ 0 w 6176100"/>
              <a:gd name="connsiteY0" fmla="*/ 8790820 h 10121014"/>
              <a:gd name="connsiteX1" fmla="*/ 2573683 w 6176100"/>
              <a:gd name="connsiteY1" fmla="*/ 9520233 h 10121014"/>
              <a:gd name="connsiteX2" fmla="*/ 4723687 w 6176100"/>
              <a:gd name="connsiteY2" fmla="*/ 7286807 h 10121014"/>
              <a:gd name="connsiteX3" fmla="*/ 6127208 w 6176100"/>
              <a:gd name="connsiteY3" fmla="*/ 2444439 h 10121014"/>
              <a:gd name="connsiteX4" fmla="*/ 3489565 w 6176100"/>
              <a:gd name="connsiteY4" fmla="*/ 0 h 10121014"/>
              <a:gd name="connsiteX0" fmla="*/ 0 w 6176100"/>
              <a:gd name="connsiteY0" fmla="*/ 8790820 h 9983310"/>
              <a:gd name="connsiteX1" fmla="*/ 2573683 w 6176100"/>
              <a:gd name="connsiteY1" fmla="*/ 9520233 h 9983310"/>
              <a:gd name="connsiteX2" fmla="*/ 4723687 w 6176100"/>
              <a:gd name="connsiteY2" fmla="*/ 7286807 h 9983310"/>
              <a:gd name="connsiteX3" fmla="*/ 6127208 w 6176100"/>
              <a:gd name="connsiteY3" fmla="*/ 2444439 h 9983310"/>
              <a:gd name="connsiteX4" fmla="*/ 3489565 w 6176100"/>
              <a:gd name="connsiteY4" fmla="*/ 0 h 9983310"/>
              <a:gd name="connsiteX0" fmla="*/ 0 w 6176100"/>
              <a:gd name="connsiteY0" fmla="*/ 8790820 h 10016665"/>
              <a:gd name="connsiteX1" fmla="*/ 2573683 w 6176100"/>
              <a:gd name="connsiteY1" fmla="*/ 9520233 h 10016665"/>
              <a:gd name="connsiteX2" fmla="*/ 4723687 w 6176100"/>
              <a:gd name="connsiteY2" fmla="*/ 7286807 h 10016665"/>
              <a:gd name="connsiteX3" fmla="*/ 6127208 w 6176100"/>
              <a:gd name="connsiteY3" fmla="*/ 2444439 h 10016665"/>
              <a:gd name="connsiteX4" fmla="*/ 3489565 w 6176100"/>
              <a:gd name="connsiteY4" fmla="*/ 0 h 10016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76100" h="10016665">
                <a:moveTo>
                  <a:pt x="0" y="8790820"/>
                </a:moveTo>
                <a:cubicBezTo>
                  <a:pt x="1142070" y="9541367"/>
                  <a:pt x="1759630" y="10680948"/>
                  <a:pt x="2573683" y="9520233"/>
                </a:cubicBezTo>
                <a:cubicBezTo>
                  <a:pt x="3387736" y="8359518"/>
                  <a:pt x="3489447" y="7753888"/>
                  <a:pt x="4723687" y="7286807"/>
                </a:cubicBezTo>
                <a:cubicBezTo>
                  <a:pt x="6293610" y="6692691"/>
                  <a:pt x="6238731" y="4147830"/>
                  <a:pt x="6127208" y="2444439"/>
                </a:cubicBezTo>
                <a:cubicBezTo>
                  <a:pt x="6015685" y="741048"/>
                  <a:pt x="3504371" y="1093153"/>
                  <a:pt x="3489565" y="0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grpSp>
        <p:nvGrpSpPr>
          <p:cNvPr id="54" name="กลุ่ม 1">
            <a:extLst>
              <a:ext uri="{FF2B5EF4-FFF2-40B4-BE49-F238E27FC236}">
                <a16:creationId xmlns:a16="http://schemas.microsoft.com/office/drawing/2014/main" id="{3BADAEEA-9DC2-4B29-8D3A-CB6FC2B87E83}"/>
              </a:ext>
            </a:extLst>
          </p:cNvPr>
          <p:cNvGrpSpPr>
            <a:grpSpLocks/>
          </p:cNvGrpSpPr>
          <p:nvPr/>
        </p:nvGrpSpPr>
        <p:grpSpPr bwMode="auto">
          <a:xfrm>
            <a:off x="8902926" y="5106708"/>
            <a:ext cx="1004887" cy="801687"/>
            <a:chOff x="5310634" y="5781725"/>
            <a:chExt cx="1004887" cy="801688"/>
          </a:xfrm>
        </p:grpSpPr>
        <p:grpSp>
          <p:nvGrpSpPr>
            <p:cNvPr id="55" name="กลุ่ม 1">
              <a:extLst>
                <a:ext uri="{FF2B5EF4-FFF2-40B4-BE49-F238E27FC236}">
                  <a16:creationId xmlns:a16="http://schemas.microsoft.com/office/drawing/2014/main" id="{2F2B631D-DA2B-47C4-B29C-6C789EEBAB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10634" y="5781725"/>
              <a:ext cx="1004887" cy="801688"/>
              <a:chOff x="3452103" y="2839788"/>
              <a:chExt cx="1004887" cy="802698"/>
            </a:xfrm>
          </p:grpSpPr>
          <p:sp>
            <p:nvSpPr>
              <p:cNvPr id="57" name="วงรี 59">
                <a:extLst>
                  <a:ext uri="{FF2B5EF4-FFF2-40B4-BE49-F238E27FC236}">
                    <a16:creationId xmlns:a16="http://schemas.microsoft.com/office/drawing/2014/main" id="{2D258CF7-5FA6-47A5-B99B-DC8A60C055F9}"/>
                  </a:ext>
                </a:extLst>
              </p:cNvPr>
              <p:cNvSpPr/>
              <p:nvPr/>
            </p:nvSpPr>
            <p:spPr bwMode="auto">
              <a:xfrm>
                <a:off x="3545765" y="3008275"/>
                <a:ext cx="774700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58" name="Oval 1">
                <a:extLst>
                  <a:ext uri="{FF2B5EF4-FFF2-40B4-BE49-F238E27FC236}">
                    <a16:creationId xmlns:a16="http://schemas.microsoft.com/office/drawing/2014/main" id="{8EB5D76E-B0D3-4F86-83DB-4BD3BDCDFBD5}"/>
                  </a:ext>
                </a:extLst>
              </p:cNvPr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>
                    <a:solidFill>
                      <a:srgbClr val="FF0000"/>
                    </a:solidFill>
                    <a:effectLst>
                      <a:glow rad="127000">
                        <a:schemeClr val="bg1">
                          <a:alpha val="9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56" name="กล่องข้อความ 58">
              <a:extLst>
                <a:ext uri="{FF2B5EF4-FFF2-40B4-BE49-F238E27FC236}">
                  <a16:creationId xmlns:a16="http://schemas.microsoft.com/office/drawing/2014/main" id="{D7D0114A-1959-4985-9D92-01E4143CCAFC}"/>
                </a:ext>
              </a:extLst>
            </p:cNvPr>
            <p:cNvSpPr txBox="1"/>
            <p:nvPr/>
          </p:nvSpPr>
          <p:spPr>
            <a:xfrm>
              <a:off x="5516570" y="5811618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rgbClr val="FFFF00"/>
                  </a:solidFill>
                  <a:effectLst>
                    <a:glow rad="203200">
                      <a:schemeClr val="tx1"/>
                    </a:glow>
                  </a:effectLst>
                </a:rPr>
                <a:t>1010</a:t>
              </a:r>
              <a:endParaRPr lang="th-TH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endParaRPr>
            </a:p>
          </p:txBody>
        </p:sp>
      </p:grpSp>
      <p:grpSp>
        <p:nvGrpSpPr>
          <p:cNvPr id="59" name="กลุ่ม 1">
            <a:extLst>
              <a:ext uri="{FF2B5EF4-FFF2-40B4-BE49-F238E27FC236}">
                <a16:creationId xmlns:a16="http://schemas.microsoft.com/office/drawing/2014/main" id="{66D6C8EE-DDCB-4568-A94B-16A2F55ADA0F}"/>
              </a:ext>
            </a:extLst>
          </p:cNvPr>
          <p:cNvGrpSpPr>
            <a:grpSpLocks/>
          </p:cNvGrpSpPr>
          <p:nvPr/>
        </p:nvGrpSpPr>
        <p:grpSpPr bwMode="auto">
          <a:xfrm>
            <a:off x="5292262" y="2224151"/>
            <a:ext cx="1004888" cy="801688"/>
            <a:chOff x="5310634" y="5781725"/>
            <a:chExt cx="1004887" cy="801688"/>
          </a:xfrm>
        </p:grpSpPr>
        <p:grpSp>
          <p:nvGrpSpPr>
            <p:cNvPr id="60" name="กลุ่ม 1">
              <a:extLst>
                <a:ext uri="{FF2B5EF4-FFF2-40B4-BE49-F238E27FC236}">
                  <a16:creationId xmlns:a16="http://schemas.microsoft.com/office/drawing/2014/main" id="{00E456B4-24C9-43C7-AA8F-B20062970F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10634" y="5781725"/>
              <a:ext cx="1004887" cy="801688"/>
              <a:chOff x="3452103" y="2839788"/>
              <a:chExt cx="1004887" cy="802698"/>
            </a:xfrm>
          </p:grpSpPr>
          <p:sp>
            <p:nvSpPr>
              <p:cNvPr id="62" name="วงรี 64">
                <a:extLst>
                  <a:ext uri="{FF2B5EF4-FFF2-40B4-BE49-F238E27FC236}">
                    <a16:creationId xmlns:a16="http://schemas.microsoft.com/office/drawing/2014/main" id="{EF5AA0DB-0B6A-4C47-8300-5E5C0FA318CF}"/>
                  </a:ext>
                </a:extLst>
              </p:cNvPr>
              <p:cNvSpPr/>
              <p:nvPr/>
            </p:nvSpPr>
            <p:spPr bwMode="auto">
              <a:xfrm>
                <a:off x="3545766" y="3008275"/>
                <a:ext cx="774699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63" name="Oval 1">
                <a:extLst>
                  <a:ext uri="{FF2B5EF4-FFF2-40B4-BE49-F238E27FC236}">
                    <a16:creationId xmlns:a16="http://schemas.microsoft.com/office/drawing/2014/main" id="{71A03BAD-0C07-453D-A8C6-DB1BB3945C9B}"/>
                  </a:ext>
                </a:extLst>
              </p:cNvPr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>
                    <a:solidFill>
                      <a:srgbClr val="FF0000"/>
                    </a:solidFill>
                    <a:effectLst>
                      <a:glow rad="127000">
                        <a:schemeClr val="bg1">
                          <a:alpha val="9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61" name="กล่องข้อความ 63">
              <a:extLst>
                <a:ext uri="{FF2B5EF4-FFF2-40B4-BE49-F238E27FC236}">
                  <a16:creationId xmlns:a16="http://schemas.microsoft.com/office/drawing/2014/main" id="{61CE4204-D783-44B5-A58D-D9235F10571A}"/>
                </a:ext>
              </a:extLst>
            </p:cNvPr>
            <p:cNvSpPr txBox="1"/>
            <p:nvPr/>
          </p:nvSpPr>
          <p:spPr>
            <a:xfrm>
              <a:off x="5516570" y="5811618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rgbClr val="FFFF00"/>
                  </a:solidFill>
                  <a:effectLst>
                    <a:glow rad="203200">
                      <a:schemeClr val="tx1"/>
                    </a:glow>
                  </a:effectLst>
                </a:rPr>
                <a:t>1008</a:t>
              </a:r>
              <a:endParaRPr lang="th-TH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endParaRPr>
            </a:p>
          </p:txBody>
        </p:sp>
      </p:grpSp>
      <p:sp>
        <p:nvSpPr>
          <p:cNvPr id="73" name="Oval 1">
            <a:extLst>
              <a:ext uri="{FF2B5EF4-FFF2-40B4-BE49-F238E27FC236}">
                <a16:creationId xmlns:a16="http://schemas.microsoft.com/office/drawing/2014/main" id="{EE9DDBBA-BA23-4F7F-B5B1-5EC41EFA0EAD}"/>
              </a:ext>
            </a:extLst>
          </p:cNvPr>
          <p:cNvSpPr/>
          <p:nvPr/>
        </p:nvSpPr>
        <p:spPr bwMode="auto">
          <a:xfrm>
            <a:off x="6738459" y="470398"/>
            <a:ext cx="1004888" cy="801688"/>
          </a:xfrm>
          <a:prstGeom prst="ellipse">
            <a:avLst/>
          </a:prstGeom>
          <a:noFill/>
          <a:ln w="28575">
            <a:noFill/>
          </a:ln>
          <a:effectLst>
            <a:glow rad="889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glow rad="127000">
                    <a:schemeClr val="bg1">
                      <a:alpha val="9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3" name="กล่องข้อความ 86">
            <a:extLst>
              <a:ext uri="{FF2B5EF4-FFF2-40B4-BE49-F238E27FC236}">
                <a16:creationId xmlns:a16="http://schemas.microsoft.com/office/drawing/2014/main" id="{D7959EFC-07A6-48E7-A29C-226EC36F3714}"/>
              </a:ext>
            </a:extLst>
          </p:cNvPr>
          <p:cNvSpPr txBox="1"/>
          <p:nvPr/>
        </p:nvSpPr>
        <p:spPr>
          <a:xfrm>
            <a:off x="124756" y="5997986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rPr>
              <a:t>1012</a:t>
            </a:r>
            <a:endParaRPr lang="th-TH" sz="1400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84" name="กล่องข้อความ 87">
            <a:extLst>
              <a:ext uri="{FF2B5EF4-FFF2-40B4-BE49-F238E27FC236}">
                <a16:creationId xmlns:a16="http://schemas.microsoft.com/office/drawing/2014/main" id="{D6F99948-2A99-4CD3-9DFA-2EDD49E7578A}"/>
              </a:ext>
            </a:extLst>
          </p:cNvPr>
          <p:cNvSpPr txBox="1"/>
          <p:nvPr/>
        </p:nvSpPr>
        <p:spPr>
          <a:xfrm>
            <a:off x="-1399146" y="4828824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1014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85" name="กล่องข้อความ 88">
            <a:extLst>
              <a:ext uri="{FF2B5EF4-FFF2-40B4-BE49-F238E27FC236}">
                <a16:creationId xmlns:a16="http://schemas.microsoft.com/office/drawing/2014/main" id="{3712F190-2C74-43D7-B9F7-BCA22B3F1811}"/>
              </a:ext>
            </a:extLst>
          </p:cNvPr>
          <p:cNvSpPr txBox="1"/>
          <p:nvPr/>
        </p:nvSpPr>
        <p:spPr>
          <a:xfrm>
            <a:off x="-1908059" y="5510625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1016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86" name="กล่องข้อความ 89">
            <a:extLst>
              <a:ext uri="{FF2B5EF4-FFF2-40B4-BE49-F238E27FC236}">
                <a16:creationId xmlns:a16="http://schemas.microsoft.com/office/drawing/2014/main" id="{48A827E5-F1C4-457B-8D23-8AAFE471235A}"/>
              </a:ext>
            </a:extLst>
          </p:cNvPr>
          <p:cNvSpPr txBox="1"/>
          <p:nvPr/>
        </p:nvSpPr>
        <p:spPr>
          <a:xfrm>
            <a:off x="-3701233" y="1136096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1010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87" name="กล่องข้อความ 90">
            <a:extLst>
              <a:ext uri="{FF2B5EF4-FFF2-40B4-BE49-F238E27FC236}">
                <a16:creationId xmlns:a16="http://schemas.microsoft.com/office/drawing/2014/main" id="{BB84CC75-8272-43D2-A20D-FAB2ACC6F61A}"/>
              </a:ext>
            </a:extLst>
          </p:cNvPr>
          <p:cNvSpPr txBox="1"/>
          <p:nvPr/>
        </p:nvSpPr>
        <p:spPr>
          <a:xfrm>
            <a:off x="-2368504" y="1041541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1012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88" name="กล่องข้อความ 91">
            <a:extLst>
              <a:ext uri="{FF2B5EF4-FFF2-40B4-BE49-F238E27FC236}">
                <a16:creationId xmlns:a16="http://schemas.microsoft.com/office/drawing/2014/main" id="{C728B81D-BBED-480F-9F30-129AEAA2247C}"/>
              </a:ext>
            </a:extLst>
          </p:cNvPr>
          <p:cNvSpPr txBox="1"/>
          <p:nvPr/>
        </p:nvSpPr>
        <p:spPr>
          <a:xfrm>
            <a:off x="13133535" y="756222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1014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90" name="กล่องข้อความ 93">
            <a:extLst>
              <a:ext uri="{FF2B5EF4-FFF2-40B4-BE49-F238E27FC236}">
                <a16:creationId xmlns:a16="http://schemas.microsoft.com/office/drawing/2014/main" id="{17621741-871E-42F3-9C1E-79C2F371B18D}"/>
              </a:ext>
            </a:extLst>
          </p:cNvPr>
          <p:cNvSpPr txBox="1"/>
          <p:nvPr/>
        </p:nvSpPr>
        <p:spPr>
          <a:xfrm>
            <a:off x="12456511" y="1272086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1016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91" name="กล่องข้อความ 94">
            <a:extLst>
              <a:ext uri="{FF2B5EF4-FFF2-40B4-BE49-F238E27FC236}">
                <a16:creationId xmlns:a16="http://schemas.microsoft.com/office/drawing/2014/main" id="{2460E6CA-47B9-445E-8EBF-03F7C25B3F13}"/>
              </a:ext>
            </a:extLst>
          </p:cNvPr>
          <p:cNvSpPr txBox="1"/>
          <p:nvPr/>
        </p:nvSpPr>
        <p:spPr>
          <a:xfrm>
            <a:off x="14506165" y="2011972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1014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92" name="กล่องข้อความ 95">
            <a:extLst>
              <a:ext uri="{FF2B5EF4-FFF2-40B4-BE49-F238E27FC236}">
                <a16:creationId xmlns:a16="http://schemas.microsoft.com/office/drawing/2014/main" id="{A0EAB6CF-A678-4362-967A-E0DBCC4DFCA3}"/>
              </a:ext>
            </a:extLst>
          </p:cNvPr>
          <p:cNvSpPr txBox="1"/>
          <p:nvPr/>
        </p:nvSpPr>
        <p:spPr>
          <a:xfrm>
            <a:off x="14604815" y="5416607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1014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93" name="กล่องข้อความ 96">
            <a:extLst>
              <a:ext uri="{FF2B5EF4-FFF2-40B4-BE49-F238E27FC236}">
                <a16:creationId xmlns:a16="http://schemas.microsoft.com/office/drawing/2014/main" id="{87A31720-EE6C-4963-9D5F-0F56822B7441}"/>
              </a:ext>
            </a:extLst>
          </p:cNvPr>
          <p:cNvSpPr txBox="1"/>
          <p:nvPr/>
        </p:nvSpPr>
        <p:spPr>
          <a:xfrm>
            <a:off x="14629197" y="6313441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1016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0DD6072D-AC04-0870-1EC1-681BEF45799C}"/>
              </a:ext>
            </a:extLst>
          </p:cNvPr>
          <p:cNvGrpSpPr>
            <a:grpSpLocks/>
          </p:cNvGrpSpPr>
          <p:nvPr/>
        </p:nvGrpSpPr>
        <p:grpSpPr bwMode="auto">
          <a:xfrm>
            <a:off x="1806785" y="3937436"/>
            <a:ext cx="1004888" cy="801688"/>
            <a:chOff x="5310634" y="5781725"/>
            <a:chExt cx="1004887" cy="801688"/>
          </a:xfrm>
        </p:grpSpPr>
        <p:grpSp>
          <p:nvGrpSpPr>
            <p:cNvPr id="3" name="กลุ่ม 1">
              <a:extLst>
                <a:ext uri="{FF2B5EF4-FFF2-40B4-BE49-F238E27FC236}">
                  <a16:creationId xmlns:a16="http://schemas.microsoft.com/office/drawing/2014/main" id="{D9CE1D32-DD61-BA56-924C-494A69E045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10634" y="5781725"/>
              <a:ext cx="1004887" cy="801688"/>
              <a:chOff x="3452103" y="2839788"/>
              <a:chExt cx="1004887" cy="802698"/>
            </a:xfrm>
          </p:grpSpPr>
          <p:sp>
            <p:nvSpPr>
              <p:cNvPr id="5" name="วงรี 64">
                <a:extLst>
                  <a:ext uri="{FF2B5EF4-FFF2-40B4-BE49-F238E27FC236}">
                    <a16:creationId xmlns:a16="http://schemas.microsoft.com/office/drawing/2014/main" id="{BC8AE416-6930-8CDC-7BEC-3425443BBC9F}"/>
                  </a:ext>
                </a:extLst>
              </p:cNvPr>
              <p:cNvSpPr/>
              <p:nvPr/>
            </p:nvSpPr>
            <p:spPr bwMode="auto">
              <a:xfrm>
                <a:off x="3545766" y="3008275"/>
                <a:ext cx="774699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6" name="Oval 1">
                <a:extLst>
                  <a:ext uri="{FF2B5EF4-FFF2-40B4-BE49-F238E27FC236}">
                    <a16:creationId xmlns:a16="http://schemas.microsoft.com/office/drawing/2014/main" id="{B15576BC-B494-47F9-A3A8-8E949FF8583A}"/>
                  </a:ext>
                </a:extLst>
              </p:cNvPr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>
                    <a:solidFill>
                      <a:srgbClr val="FF0000"/>
                    </a:solidFill>
                    <a:effectLst>
                      <a:glow rad="127000">
                        <a:schemeClr val="bg1">
                          <a:alpha val="9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4" name="กล่องข้อความ 63">
              <a:extLst>
                <a:ext uri="{FF2B5EF4-FFF2-40B4-BE49-F238E27FC236}">
                  <a16:creationId xmlns:a16="http://schemas.microsoft.com/office/drawing/2014/main" id="{98EACEBD-295C-06F9-6B2B-951319800A61}"/>
                </a:ext>
              </a:extLst>
            </p:cNvPr>
            <p:cNvSpPr txBox="1"/>
            <p:nvPr/>
          </p:nvSpPr>
          <p:spPr>
            <a:xfrm>
              <a:off x="5516570" y="5811618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rgbClr val="FFFF00"/>
                  </a:solidFill>
                  <a:effectLst>
                    <a:glow rad="203200">
                      <a:schemeClr val="tx1"/>
                    </a:glow>
                  </a:effectLst>
                </a:rPr>
                <a:t>1008</a:t>
              </a:r>
              <a:endParaRPr lang="th-TH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endParaRPr>
            </a:p>
          </p:txBody>
        </p:sp>
      </p:grpSp>
      <p:sp>
        <p:nvSpPr>
          <p:cNvPr id="82" name="กล่องข้อความ 85">
            <a:extLst>
              <a:ext uri="{FF2B5EF4-FFF2-40B4-BE49-F238E27FC236}">
                <a16:creationId xmlns:a16="http://schemas.microsoft.com/office/drawing/2014/main" id="{093C9405-33E4-4624-97AD-9BF022B7BA32}"/>
              </a:ext>
            </a:extLst>
          </p:cNvPr>
          <p:cNvSpPr txBox="1"/>
          <p:nvPr/>
        </p:nvSpPr>
        <p:spPr>
          <a:xfrm>
            <a:off x="4441222" y="737912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rPr>
              <a:t>1010</a:t>
            </a:r>
            <a:endParaRPr lang="th-TH" sz="1400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21" name="กล่องข้อความ 85">
            <a:extLst>
              <a:ext uri="{FF2B5EF4-FFF2-40B4-BE49-F238E27FC236}">
                <a16:creationId xmlns:a16="http://schemas.microsoft.com/office/drawing/2014/main" id="{448F142B-6B9E-5572-B973-05DD480AA2E3}"/>
              </a:ext>
            </a:extLst>
          </p:cNvPr>
          <p:cNvSpPr txBox="1"/>
          <p:nvPr/>
        </p:nvSpPr>
        <p:spPr>
          <a:xfrm>
            <a:off x="-1429127" y="1114995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1010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23" name="Oval 1">
            <a:extLst>
              <a:ext uri="{FF2B5EF4-FFF2-40B4-BE49-F238E27FC236}">
                <a16:creationId xmlns:a16="http://schemas.microsoft.com/office/drawing/2014/main" id="{AEFB5A18-AD62-DA7D-A988-50D3C0C93230}"/>
              </a:ext>
            </a:extLst>
          </p:cNvPr>
          <p:cNvSpPr/>
          <p:nvPr/>
        </p:nvSpPr>
        <p:spPr bwMode="auto">
          <a:xfrm>
            <a:off x="3610625" y="5960537"/>
            <a:ext cx="1004888" cy="801688"/>
          </a:xfrm>
          <a:prstGeom prst="ellipse">
            <a:avLst/>
          </a:prstGeom>
          <a:noFill/>
          <a:ln w="28575">
            <a:noFill/>
          </a:ln>
          <a:effectLst>
            <a:glow rad="889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glow rad="127000">
                    <a:schemeClr val="bg1">
                      <a:alpha val="9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กล่องข้อความ 86">
            <a:extLst>
              <a:ext uri="{FF2B5EF4-FFF2-40B4-BE49-F238E27FC236}">
                <a16:creationId xmlns:a16="http://schemas.microsoft.com/office/drawing/2014/main" id="{D73D9C6F-2B51-629B-9B69-B9811181AEC0}"/>
              </a:ext>
            </a:extLst>
          </p:cNvPr>
          <p:cNvSpPr txBox="1"/>
          <p:nvPr/>
        </p:nvSpPr>
        <p:spPr>
          <a:xfrm>
            <a:off x="5873372" y="751306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rPr>
              <a:t>1012</a:t>
            </a:r>
            <a:endParaRPr lang="th-TH" sz="1400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25" name="กล่องข้อความ 87">
            <a:extLst>
              <a:ext uri="{FF2B5EF4-FFF2-40B4-BE49-F238E27FC236}">
                <a16:creationId xmlns:a16="http://schemas.microsoft.com/office/drawing/2014/main" id="{26239F92-405F-4132-1E98-EB4DDE1FBB38}"/>
              </a:ext>
            </a:extLst>
          </p:cNvPr>
          <p:cNvSpPr txBox="1"/>
          <p:nvPr/>
        </p:nvSpPr>
        <p:spPr>
          <a:xfrm>
            <a:off x="-1545406" y="4062617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1014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12" name="รูปแบบอิสระ 13">
            <a:extLst>
              <a:ext uri="{FF2B5EF4-FFF2-40B4-BE49-F238E27FC236}">
                <a16:creationId xmlns:a16="http://schemas.microsoft.com/office/drawing/2014/main" id="{D87D2C8E-22C0-8FCE-1361-310DF1FFF3C2}"/>
              </a:ext>
            </a:extLst>
          </p:cNvPr>
          <p:cNvSpPr/>
          <p:nvPr/>
        </p:nvSpPr>
        <p:spPr>
          <a:xfrm>
            <a:off x="8487566" y="307312"/>
            <a:ext cx="3310770" cy="1280530"/>
          </a:xfrm>
          <a:custGeom>
            <a:avLst/>
            <a:gdLst>
              <a:gd name="connsiteX0" fmla="*/ 0 w 8807570"/>
              <a:gd name="connsiteY0" fmla="*/ 0 h 2052449"/>
              <a:gd name="connsiteX1" fmla="*/ 353683 w 8807570"/>
              <a:gd name="connsiteY1" fmla="*/ 819510 h 2052449"/>
              <a:gd name="connsiteX2" fmla="*/ 1604513 w 8807570"/>
              <a:gd name="connsiteY2" fmla="*/ 845389 h 2052449"/>
              <a:gd name="connsiteX3" fmla="*/ 2838090 w 8807570"/>
              <a:gd name="connsiteY3" fmla="*/ 2044461 h 2052449"/>
              <a:gd name="connsiteX4" fmla="*/ 4925683 w 8807570"/>
              <a:gd name="connsiteY4" fmla="*/ 1388853 h 2052449"/>
              <a:gd name="connsiteX5" fmla="*/ 6763109 w 8807570"/>
              <a:gd name="connsiteY5" fmla="*/ 1820174 h 2052449"/>
              <a:gd name="connsiteX6" fmla="*/ 7867290 w 8807570"/>
              <a:gd name="connsiteY6" fmla="*/ 759125 h 2052449"/>
              <a:gd name="connsiteX7" fmla="*/ 8807570 w 8807570"/>
              <a:gd name="connsiteY7" fmla="*/ 1199072 h 2052449"/>
              <a:gd name="connsiteX0" fmla="*/ 0 w 8807570"/>
              <a:gd name="connsiteY0" fmla="*/ 0 h 2052449"/>
              <a:gd name="connsiteX1" fmla="*/ 353683 w 8807570"/>
              <a:gd name="connsiteY1" fmla="*/ 819510 h 2052449"/>
              <a:gd name="connsiteX2" fmla="*/ 1604513 w 8807570"/>
              <a:gd name="connsiteY2" fmla="*/ 845389 h 2052449"/>
              <a:gd name="connsiteX3" fmla="*/ 2838090 w 8807570"/>
              <a:gd name="connsiteY3" fmla="*/ 2044461 h 2052449"/>
              <a:gd name="connsiteX4" fmla="*/ 4925683 w 8807570"/>
              <a:gd name="connsiteY4" fmla="*/ 1388853 h 2052449"/>
              <a:gd name="connsiteX5" fmla="*/ 6763109 w 8807570"/>
              <a:gd name="connsiteY5" fmla="*/ 1820174 h 2052449"/>
              <a:gd name="connsiteX6" fmla="*/ 8130295 w 8807570"/>
              <a:gd name="connsiteY6" fmla="*/ 841067 h 2052449"/>
              <a:gd name="connsiteX7" fmla="*/ 8807570 w 8807570"/>
              <a:gd name="connsiteY7" fmla="*/ 1199072 h 2052449"/>
              <a:gd name="connsiteX0" fmla="*/ 0 w 10034927"/>
              <a:gd name="connsiteY0" fmla="*/ 0 h 2052449"/>
              <a:gd name="connsiteX1" fmla="*/ 353683 w 10034927"/>
              <a:gd name="connsiteY1" fmla="*/ 819510 h 2052449"/>
              <a:gd name="connsiteX2" fmla="*/ 1604513 w 10034927"/>
              <a:gd name="connsiteY2" fmla="*/ 845389 h 2052449"/>
              <a:gd name="connsiteX3" fmla="*/ 2838090 w 10034927"/>
              <a:gd name="connsiteY3" fmla="*/ 2044461 h 2052449"/>
              <a:gd name="connsiteX4" fmla="*/ 4925683 w 10034927"/>
              <a:gd name="connsiteY4" fmla="*/ 1388853 h 2052449"/>
              <a:gd name="connsiteX5" fmla="*/ 6763109 w 10034927"/>
              <a:gd name="connsiteY5" fmla="*/ 1820174 h 2052449"/>
              <a:gd name="connsiteX6" fmla="*/ 8130295 w 10034927"/>
              <a:gd name="connsiteY6" fmla="*/ 841067 h 2052449"/>
              <a:gd name="connsiteX7" fmla="*/ 10034927 w 10034927"/>
              <a:gd name="connsiteY7" fmla="*/ 1308330 h 2052449"/>
              <a:gd name="connsiteX0" fmla="*/ 0 w 10034927"/>
              <a:gd name="connsiteY0" fmla="*/ 0 h 2052449"/>
              <a:gd name="connsiteX1" fmla="*/ 353683 w 10034927"/>
              <a:gd name="connsiteY1" fmla="*/ 819510 h 2052449"/>
              <a:gd name="connsiteX2" fmla="*/ 1604513 w 10034927"/>
              <a:gd name="connsiteY2" fmla="*/ 845389 h 2052449"/>
              <a:gd name="connsiteX3" fmla="*/ 2838090 w 10034927"/>
              <a:gd name="connsiteY3" fmla="*/ 2044461 h 2052449"/>
              <a:gd name="connsiteX4" fmla="*/ 4925683 w 10034927"/>
              <a:gd name="connsiteY4" fmla="*/ 1388853 h 2052449"/>
              <a:gd name="connsiteX5" fmla="*/ 6763109 w 10034927"/>
              <a:gd name="connsiteY5" fmla="*/ 1820174 h 2052449"/>
              <a:gd name="connsiteX6" fmla="*/ 8247186 w 10034927"/>
              <a:gd name="connsiteY6" fmla="*/ 882038 h 2052449"/>
              <a:gd name="connsiteX7" fmla="*/ 10034927 w 10034927"/>
              <a:gd name="connsiteY7" fmla="*/ 1308330 h 2052449"/>
              <a:gd name="connsiteX0" fmla="*/ 0 w 10034927"/>
              <a:gd name="connsiteY0" fmla="*/ 0 h 2052426"/>
              <a:gd name="connsiteX1" fmla="*/ 353683 w 10034927"/>
              <a:gd name="connsiteY1" fmla="*/ 819510 h 2052426"/>
              <a:gd name="connsiteX2" fmla="*/ 1604513 w 10034927"/>
              <a:gd name="connsiteY2" fmla="*/ 845389 h 2052426"/>
              <a:gd name="connsiteX3" fmla="*/ 2838090 w 10034927"/>
              <a:gd name="connsiteY3" fmla="*/ 2044461 h 2052426"/>
              <a:gd name="connsiteX4" fmla="*/ 4925683 w 10034927"/>
              <a:gd name="connsiteY4" fmla="*/ 1388853 h 2052426"/>
              <a:gd name="connsiteX5" fmla="*/ 6470881 w 10034927"/>
              <a:gd name="connsiteY5" fmla="*/ 1833831 h 2052426"/>
              <a:gd name="connsiteX6" fmla="*/ 8247186 w 10034927"/>
              <a:gd name="connsiteY6" fmla="*/ 882038 h 2052426"/>
              <a:gd name="connsiteX7" fmla="*/ 10034927 w 10034927"/>
              <a:gd name="connsiteY7" fmla="*/ 1308330 h 2052426"/>
              <a:gd name="connsiteX0" fmla="*/ 0 w 10034927"/>
              <a:gd name="connsiteY0" fmla="*/ 0 h 2058745"/>
              <a:gd name="connsiteX1" fmla="*/ 353683 w 10034927"/>
              <a:gd name="connsiteY1" fmla="*/ 819510 h 2058745"/>
              <a:gd name="connsiteX2" fmla="*/ 1604513 w 10034927"/>
              <a:gd name="connsiteY2" fmla="*/ 845389 h 2058745"/>
              <a:gd name="connsiteX3" fmla="*/ 2838090 w 10034927"/>
              <a:gd name="connsiteY3" fmla="*/ 2044461 h 2058745"/>
              <a:gd name="connsiteX4" fmla="*/ 4735735 w 10034927"/>
              <a:gd name="connsiteY4" fmla="*/ 1525423 h 2058745"/>
              <a:gd name="connsiteX5" fmla="*/ 6470881 w 10034927"/>
              <a:gd name="connsiteY5" fmla="*/ 1833831 h 2058745"/>
              <a:gd name="connsiteX6" fmla="*/ 8247186 w 10034927"/>
              <a:gd name="connsiteY6" fmla="*/ 882038 h 2058745"/>
              <a:gd name="connsiteX7" fmla="*/ 10034927 w 10034927"/>
              <a:gd name="connsiteY7" fmla="*/ 1308330 h 2058745"/>
              <a:gd name="connsiteX0" fmla="*/ 0 w 10034927"/>
              <a:gd name="connsiteY0" fmla="*/ 0 h 2058745"/>
              <a:gd name="connsiteX1" fmla="*/ 353683 w 10034927"/>
              <a:gd name="connsiteY1" fmla="*/ 819510 h 2058745"/>
              <a:gd name="connsiteX2" fmla="*/ 1385341 w 10034927"/>
              <a:gd name="connsiteY2" fmla="*/ 845389 h 2058745"/>
              <a:gd name="connsiteX3" fmla="*/ 2838090 w 10034927"/>
              <a:gd name="connsiteY3" fmla="*/ 2044461 h 2058745"/>
              <a:gd name="connsiteX4" fmla="*/ 4735735 w 10034927"/>
              <a:gd name="connsiteY4" fmla="*/ 1525423 h 2058745"/>
              <a:gd name="connsiteX5" fmla="*/ 6470881 w 10034927"/>
              <a:gd name="connsiteY5" fmla="*/ 1833831 h 2058745"/>
              <a:gd name="connsiteX6" fmla="*/ 8247186 w 10034927"/>
              <a:gd name="connsiteY6" fmla="*/ 882038 h 2058745"/>
              <a:gd name="connsiteX7" fmla="*/ 10034927 w 10034927"/>
              <a:gd name="connsiteY7" fmla="*/ 1308330 h 2058745"/>
              <a:gd name="connsiteX0" fmla="*/ 102791 w 10137718"/>
              <a:gd name="connsiteY0" fmla="*/ 0 h 2058745"/>
              <a:gd name="connsiteX1" fmla="*/ 91189 w 10137718"/>
              <a:gd name="connsiteY1" fmla="*/ 901453 h 2058745"/>
              <a:gd name="connsiteX2" fmla="*/ 1488132 w 10137718"/>
              <a:gd name="connsiteY2" fmla="*/ 845389 h 2058745"/>
              <a:gd name="connsiteX3" fmla="*/ 2940881 w 10137718"/>
              <a:gd name="connsiteY3" fmla="*/ 2044461 h 2058745"/>
              <a:gd name="connsiteX4" fmla="*/ 4838526 w 10137718"/>
              <a:gd name="connsiteY4" fmla="*/ 1525423 h 2058745"/>
              <a:gd name="connsiteX5" fmla="*/ 6573672 w 10137718"/>
              <a:gd name="connsiteY5" fmla="*/ 1833831 h 2058745"/>
              <a:gd name="connsiteX6" fmla="*/ 8349977 w 10137718"/>
              <a:gd name="connsiteY6" fmla="*/ 882038 h 2058745"/>
              <a:gd name="connsiteX7" fmla="*/ 10137718 w 10137718"/>
              <a:gd name="connsiteY7" fmla="*/ 1308330 h 2058745"/>
              <a:gd name="connsiteX0" fmla="*/ 0 w 10604771"/>
              <a:gd name="connsiteY0" fmla="*/ 0 h 1935831"/>
              <a:gd name="connsiteX1" fmla="*/ 558242 w 10604771"/>
              <a:gd name="connsiteY1" fmla="*/ 778539 h 1935831"/>
              <a:gd name="connsiteX2" fmla="*/ 1955185 w 10604771"/>
              <a:gd name="connsiteY2" fmla="*/ 722475 h 1935831"/>
              <a:gd name="connsiteX3" fmla="*/ 3407934 w 10604771"/>
              <a:gd name="connsiteY3" fmla="*/ 1921547 h 1935831"/>
              <a:gd name="connsiteX4" fmla="*/ 5305579 w 10604771"/>
              <a:gd name="connsiteY4" fmla="*/ 1402509 h 1935831"/>
              <a:gd name="connsiteX5" fmla="*/ 7040725 w 10604771"/>
              <a:gd name="connsiteY5" fmla="*/ 1710917 h 1935831"/>
              <a:gd name="connsiteX6" fmla="*/ 8817030 w 10604771"/>
              <a:gd name="connsiteY6" fmla="*/ 759124 h 1935831"/>
              <a:gd name="connsiteX7" fmla="*/ 10604771 w 10604771"/>
              <a:gd name="connsiteY7" fmla="*/ 1185416 h 1935831"/>
              <a:gd name="connsiteX0" fmla="*/ 0 w 10604771"/>
              <a:gd name="connsiteY0" fmla="*/ 0 h 1935831"/>
              <a:gd name="connsiteX1" fmla="*/ 558242 w 10604771"/>
              <a:gd name="connsiteY1" fmla="*/ 778539 h 1935831"/>
              <a:gd name="connsiteX2" fmla="*/ 1969796 w 10604771"/>
              <a:gd name="connsiteY2" fmla="*/ 722475 h 1935831"/>
              <a:gd name="connsiteX3" fmla="*/ 3407934 w 10604771"/>
              <a:gd name="connsiteY3" fmla="*/ 1921547 h 1935831"/>
              <a:gd name="connsiteX4" fmla="*/ 5305579 w 10604771"/>
              <a:gd name="connsiteY4" fmla="*/ 1402509 h 1935831"/>
              <a:gd name="connsiteX5" fmla="*/ 7040725 w 10604771"/>
              <a:gd name="connsiteY5" fmla="*/ 1710917 h 1935831"/>
              <a:gd name="connsiteX6" fmla="*/ 8817030 w 10604771"/>
              <a:gd name="connsiteY6" fmla="*/ 759124 h 1935831"/>
              <a:gd name="connsiteX7" fmla="*/ 10604771 w 10604771"/>
              <a:gd name="connsiteY7" fmla="*/ 1185416 h 1935831"/>
              <a:gd name="connsiteX0" fmla="*/ 0 w 10604771"/>
              <a:gd name="connsiteY0" fmla="*/ 0 h 1935831"/>
              <a:gd name="connsiteX1" fmla="*/ 558242 w 10604771"/>
              <a:gd name="connsiteY1" fmla="*/ 778539 h 1935831"/>
              <a:gd name="connsiteX2" fmla="*/ 1969796 w 10604771"/>
              <a:gd name="connsiteY2" fmla="*/ 722475 h 1935831"/>
              <a:gd name="connsiteX3" fmla="*/ 3407934 w 10604771"/>
              <a:gd name="connsiteY3" fmla="*/ 1921547 h 1935831"/>
              <a:gd name="connsiteX4" fmla="*/ 5305579 w 10604771"/>
              <a:gd name="connsiteY4" fmla="*/ 1402509 h 1935831"/>
              <a:gd name="connsiteX5" fmla="*/ 7040725 w 10604771"/>
              <a:gd name="connsiteY5" fmla="*/ 1710917 h 1935831"/>
              <a:gd name="connsiteX6" fmla="*/ 8466356 w 10604771"/>
              <a:gd name="connsiteY6" fmla="*/ 349412 h 1935831"/>
              <a:gd name="connsiteX7" fmla="*/ 10604771 w 10604771"/>
              <a:gd name="connsiteY7" fmla="*/ 1185416 h 1935831"/>
              <a:gd name="connsiteX0" fmla="*/ 0 w 10604771"/>
              <a:gd name="connsiteY0" fmla="*/ 0 h 1936932"/>
              <a:gd name="connsiteX1" fmla="*/ 558242 w 10604771"/>
              <a:gd name="connsiteY1" fmla="*/ 778539 h 1936932"/>
              <a:gd name="connsiteX2" fmla="*/ 1969796 w 10604771"/>
              <a:gd name="connsiteY2" fmla="*/ 722475 h 1936932"/>
              <a:gd name="connsiteX3" fmla="*/ 3407934 w 10604771"/>
              <a:gd name="connsiteY3" fmla="*/ 1921547 h 1936932"/>
              <a:gd name="connsiteX4" fmla="*/ 5305579 w 10604771"/>
              <a:gd name="connsiteY4" fmla="*/ 1402509 h 1936932"/>
              <a:gd name="connsiteX5" fmla="*/ 7318341 w 10604771"/>
              <a:gd name="connsiteY5" fmla="*/ 1410461 h 1936932"/>
              <a:gd name="connsiteX6" fmla="*/ 8466356 w 10604771"/>
              <a:gd name="connsiteY6" fmla="*/ 349412 h 1936932"/>
              <a:gd name="connsiteX7" fmla="*/ 10604771 w 10604771"/>
              <a:gd name="connsiteY7" fmla="*/ 1185416 h 1936932"/>
              <a:gd name="connsiteX0" fmla="*/ 0 w 10604771"/>
              <a:gd name="connsiteY0" fmla="*/ 0 h 1936932"/>
              <a:gd name="connsiteX1" fmla="*/ 558242 w 10604771"/>
              <a:gd name="connsiteY1" fmla="*/ 778539 h 1936932"/>
              <a:gd name="connsiteX2" fmla="*/ 1969796 w 10604771"/>
              <a:gd name="connsiteY2" fmla="*/ 722475 h 1936932"/>
              <a:gd name="connsiteX3" fmla="*/ 3407934 w 10604771"/>
              <a:gd name="connsiteY3" fmla="*/ 1921547 h 1936932"/>
              <a:gd name="connsiteX4" fmla="*/ 5305579 w 10604771"/>
              <a:gd name="connsiteY4" fmla="*/ 1402509 h 1936932"/>
              <a:gd name="connsiteX5" fmla="*/ 7318341 w 10604771"/>
              <a:gd name="connsiteY5" fmla="*/ 1410461 h 1936932"/>
              <a:gd name="connsiteX6" fmla="*/ 8232573 w 10604771"/>
              <a:gd name="connsiteY6" fmla="*/ 267469 h 1936932"/>
              <a:gd name="connsiteX7" fmla="*/ 10604771 w 10604771"/>
              <a:gd name="connsiteY7" fmla="*/ 1185416 h 1936932"/>
              <a:gd name="connsiteX0" fmla="*/ 0 w 9567362"/>
              <a:gd name="connsiteY0" fmla="*/ 0 h 1936932"/>
              <a:gd name="connsiteX1" fmla="*/ 558242 w 9567362"/>
              <a:gd name="connsiteY1" fmla="*/ 778539 h 1936932"/>
              <a:gd name="connsiteX2" fmla="*/ 1969796 w 9567362"/>
              <a:gd name="connsiteY2" fmla="*/ 722475 h 1936932"/>
              <a:gd name="connsiteX3" fmla="*/ 3407934 w 9567362"/>
              <a:gd name="connsiteY3" fmla="*/ 1921547 h 1936932"/>
              <a:gd name="connsiteX4" fmla="*/ 5305579 w 9567362"/>
              <a:gd name="connsiteY4" fmla="*/ 1402509 h 1936932"/>
              <a:gd name="connsiteX5" fmla="*/ 7318341 w 9567362"/>
              <a:gd name="connsiteY5" fmla="*/ 1410461 h 1936932"/>
              <a:gd name="connsiteX6" fmla="*/ 8232573 w 9567362"/>
              <a:gd name="connsiteY6" fmla="*/ 267469 h 1936932"/>
              <a:gd name="connsiteX7" fmla="*/ 9567362 w 9567362"/>
              <a:gd name="connsiteY7" fmla="*/ 516220 h 1936932"/>
              <a:gd name="connsiteX0" fmla="*/ 0 w 9009120"/>
              <a:gd name="connsiteY0" fmla="*/ 554579 h 1712972"/>
              <a:gd name="connsiteX1" fmla="*/ 1411554 w 9009120"/>
              <a:gd name="connsiteY1" fmla="*/ 498515 h 1712972"/>
              <a:gd name="connsiteX2" fmla="*/ 2849692 w 9009120"/>
              <a:gd name="connsiteY2" fmla="*/ 1697587 h 1712972"/>
              <a:gd name="connsiteX3" fmla="*/ 4747337 w 9009120"/>
              <a:gd name="connsiteY3" fmla="*/ 1178549 h 1712972"/>
              <a:gd name="connsiteX4" fmla="*/ 6760099 w 9009120"/>
              <a:gd name="connsiteY4" fmla="*/ 1186501 h 1712972"/>
              <a:gd name="connsiteX5" fmla="*/ 7674331 w 9009120"/>
              <a:gd name="connsiteY5" fmla="*/ 43509 h 1712972"/>
              <a:gd name="connsiteX6" fmla="*/ 9009120 w 9009120"/>
              <a:gd name="connsiteY6" fmla="*/ 292260 h 1712972"/>
              <a:gd name="connsiteX0" fmla="*/ -1 w 7597565"/>
              <a:gd name="connsiteY0" fmla="*/ 498515 h 1712972"/>
              <a:gd name="connsiteX1" fmla="*/ 1438137 w 7597565"/>
              <a:gd name="connsiteY1" fmla="*/ 1697587 h 1712972"/>
              <a:gd name="connsiteX2" fmla="*/ 3335782 w 7597565"/>
              <a:gd name="connsiteY2" fmla="*/ 1178549 h 1712972"/>
              <a:gd name="connsiteX3" fmla="*/ 5348544 w 7597565"/>
              <a:gd name="connsiteY3" fmla="*/ 1186501 h 1712972"/>
              <a:gd name="connsiteX4" fmla="*/ 6262776 w 7597565"/>
              <a:gd name="connsiteY4" fmla="*/ 43509 h 1712972"/>
              <a:gd name="connsiteX5" fmla="*/ 7597565 w 7597565"/>
              <a:gd name="connsiteY5" fmla="*/ 292260 h 1712972"/>
              <a:gd name="connsiteX0" fmla="*/ 0 w 8328034"/>
              <a:gd name="connsiteY0" fmla="*/ 252631 h 1723263"/>
              <a:gd name="connsiteX1" fmla="*/ 2168606 w 8328034"/>
              <a:gd name="connsiteY1" fmla="*/ 1697587 h 1723263"/>
              <a:gd name="connsiteX2" fmla="*/ 4066251 w 8328034"/>
              <a:gd name="connsiteY2" fmla="*/ 1178549 h 1723263"/>
              <a:gd name="connsiteX3" fmla="*/ 6079013 w 8328034"/>
              <a:gd name="connsiteY3" fmla="*/ 1186501 h 1723263"/>
              <a:gd name="connsiteX4" fmla="*/ 6993245 w 8328034"/>
              <a:gd name="connsiteY4" fmla="*/ 43509 h 1723263"/>
              <a:gd name="connsiteX5" fmla="*/ 8328034 w 8328034"/>
              <a:gd name="connsiteY5" fmla="*/ 292260 h 1723263"/>
              <a:gd name="connsiteX0" fmla="*/ 4072 w 8332106"/>
              <a:gd name="connsiteY0" fmla="*/ 252631 h 1723263"/>
              <a:gd name="connsiteX1" fmla="*/ 2172678 w 8332106"/>
              <a:gd name="connsiteY1" fmla="*/ 1697587 h 1723263"/>
              <a:gd name="connsiteX2" fmla="*/ 4070323 w 8332106"/>
              <a:gd name="connsiteY2" fmla="*/ 1178549 h 1723263"/>
              <a:gd name="connsiteX3" fmla="*/ 6083085 w 8332106"/>
              <a:gd name="connsiteY3" fmla="*/ 1186501 h 1723263"/>
              <a:gd name="connsiteX4" fmla="*/ 6997317 w 8332106"/>
              <a:gd name="connsiteY4" fmla="*/ 43509 h 1723263"/>
              <a:gd name="connsiteX5" fmla="*/ 8332106 w 8332106"/>
              <a:gd name="connsiteY5" fmla="*/ 292260 h 1723263"/>
              <a:gd name="connsiteX0" fmla="*/ 4072 w 6997317"/>
              <a:gd name="connsiteY0" fmla="*/ 209122 h 1679754"/>
              <a:gd name="connsiteX1" fmla="*/ 2172678 w 6997317"/>
              <a:gd name="connsiteY1" fmla="*/ 1654078 h 1679754"/>
              <a:gd name="connsiteX2" fmla="*/ 4070323 w 6997317"/>
              <a:gd name="connsiteY2" fmla="*/ 1135040 h 1679754"/>
              <a:gd name="connsiteX3" fmla="*/ 6083085 w 6997317"/>
              <a:gd name="connsiteY3" fmla="*/ 1142992 h 1679754"/>
              <a:gd name="connsiteX4" fmla="*/ 6997317 w 6997317"/>
              <a:gd name="connsiteY4" fmla="*/ 0 h 1679754"/>
              <a:gd name="connsiteX0" fmla="*/ 4576 w 6778681"/>
              <a:gd name="connsiteY0" fmla="*/ 209122 h 1679754"/>
              <a:gd name="connsiteX1" fmla="*/ 1954042 w 6778681"/>
              <a:gd name="connsiteY1" fmla="*/ 1654078 h 1679754"/>
              <a:gd name="connsiteX2" fmla="*/ 3851687 w 6778681"/>
              <a:gd name="connsiteY2" fmla="*/ 1135040 h 1679754"/>
              <a:gd name="connsiteX3" fmla="*/ 5864449 w 6778681"/>
              <a:gd name="connsiteY3" fmla="*/ 1142992 h 1679754"/>
              <a:gd name="connsiteX4" fmla="*/ 6778681 w 6778681"/>
              <a:gd name="connsiteY4" fmla="*/ 0 h 1679754"/>
              <a:gd name="connsiteX0" fmla="*/ 0 w 6774105"/>
              <a:gd name="connsiteY0" fmla="*/ 209122 h 1679754"/>
              <a:gd name="connsiteX1" fmla="*/ 1949466 w 6774105"/>
              <a:gd name="connsiteY1" fmla="*/ 1654078 h 1679754"/>
              <a:gd name="connsiteX2" fmla="*/ 3847111 w 6774105"/>
              <a:gd name="connsiteY2" fmla="*/ 1135040 h 1679754"/>
              <a:gd name="connsiteX3" fmla="*/ 5859873 w 6774105"/>
              <a:gd name="connsiteY3" fmla="*/ 1142992 h 1679754"/>
              <a:gd name="connsiteX4" fmla="*/ 6774105 w 6774105"/>
              <a:gd name="connsiteY4" fmla="*/ 0 h 1679754"/>
              <a:gd name="connsiteX0" fmla="*/ 0 w 6774105"/>
              <a:gd name="connsiteY0" fmla="*/ 209122 h 1663648"/>
              <a:gd name="connsiteX1" fmla="*/ 1949466 w 6774105"/>
              <a:gd name="connsiteY1" fmla="*/ 1654078 h 1663648"/>
              <a:gd name="connsiteX2" fmla="*/ 3847111 w 6774105"/>
              <a:gd name="connsiteY2" fmla="*/ 1135040 h 1663648"/>
              <a:gd name="connsiteX3" fmla="*/ 5859873 w 6774105"/>
              <a:gd name="connsiteY3" fmla="*/ 1142992 h 1663648"/>
              <a:gd name="connsiteX4" fmla="*/ 6774105 w 6774105"/>
              <a:gd name="connsiteY4" fmla="*/ 0 h 1663648"/>
              <a:gd name="connsiteX0" fmla="*/ 0 w 6774105"/>
              <a:gd name="connsiteY0" fmla="*/ 209122 h 1679754"/>
              <a:gd name="connsiteX1" fmla="*/ 1949466 w 6774105"/>
              <a:gd name="connsiteY1" fmla="*/ 1654078 h 1679754"/>
              <a:gd name="connsiteX2" fmla="*/ 4402268 w 6774105"/>
              <a:gd name="connsiteY2" fmla="*/ 1135040 h 1679754"/>
              <a:gd name="connsiteX3" fmla="*/ 5859873 w 6774105"/>
              <a:gd name="connsiteY3" fmla="*/ 1142992 h 1679754"/>
              <a:gd name="connsiteX4" fmla="*/ 6774105 w 6774105"/>
              <a:gd name="connsiteY4" fmla="*/ 0 h 1679754"/>
              <a:gd name="connsiteX0" fmla="*/ 0 w 7286824"/>
              <a:gd name="connsiteY0" fmla="*/ 209122 h 1679754"/>
              <a:gd name="connsiteX1" fmla="*/ 2462185 w 7286824"/>
              <a:gd name="connsiteY1" fmla="*/ 1654078 h 1679754"/>
              <a:gd name="connsiteX2" fmla="*/ 4914987 w 7286824"/>
              <a:gd name="connsiteY2" fmla="*/ 1135040 h 1679754"/>
              <a:gd name="connsiteX3" fmla="*/ 6372592 w 7286824"/>
              <a:gd name="connsiteY3" fmla="*/ 1142992 h 1679754"/>
              <a:gd name="connsiteX4" fmla="*/ 7286824 w 7286824"/>
              <a:gd name="connsiteY4" fmla="*/ 0 h 1679754"/>
              <a:gd name="connsiteX0" fmla="*/ 0 w 7286824"/>
              <a:gd name="connsiteY0" fmla="*/ 209122 h 1429995"/>
              <a:gd name="connsiteX1" fmla="*/ 2400038 w 7286824"/>
              <a:gd name="connsiteY1" fmla="*/ 1392581 h 1429995"/>
              <a:gd name="connsiteX2" fmla="*/ 4914987 w 7286824"/>
              <a:gd name="connsiteY2" fmla="*/ 1135040 h 1429995"/>
              <a:gd name="connsiteX3" fmla="*/ 6372592 w 7286824"/>
              <a:gd name="connsiteY3" fmla="*/ 1142992 h 1429995"/>
              <a:gd name="connsiteX4" fmla="*/ 7286824 w 7286824"/>
              <a:gd name="connsiteY4" fmla="*/ 0 h 1429995"/>
              <a:gd name="connsiteX0" fmla="*/ 0 w 7286824"/>
              <a:gd name="connsiteY0" fmla="*/ 209122 h 1392828"/>
              <a:gd name="connsiteX1" fmla="*/ 2400038 w 7286824"/>
              <a:gd name="connsiteY1" fmla="*/ 1392581 h 1392828"/>
              <a:gd name="connsiteX2" fmla="*/ 4060455 w 7286824"/>
              <a:gd name="connsiteY2" fmla="*/ 321497 h 1392828"/>
              <a:gd name="connsiteX3" fmla="*/ 6372592 w 7286824"/>
              <a:gd name="connsiteY3" fmla="*/ 1142992 h 1392828"/>
              <a:gd name="connsiteX4" fmla="*/ 7286824 w 7286824"/>
              <a:gd name="connsiteY4" fmla="*/ 0 h 1392828"/>
              <a:gd name="connsiteX0" fmla="*/ 0 w 7286824"/>
              <a:gd name="connsiteY0" fmla="*/ 209122 h 1392883"/>
              <a:gd name="connsiteX1" fmla="*/ 2400038 w 7286824"/>
              <a:gd name="connsiteY1" fmla="*/ 1392581 h 1392883"/>
              <a:gd name="connsiteX2" fmla="*/ 4060455 w 7286824"/>
              <a:gd name="connsiteY2" fmla="*/ 321497 h 1392883"/>
              <a:gd name="connsiteX3" fmla="*/ 7286824 w 7286824"/>
              <a:gd name="connsiteY3" fmla="*/ 0 h 1392883"/>
              <a:gd name="connsiteX0" fmla="*/ 0 w 4060455"/>
              <a:gd name="connsiteY0" fmla="*/ 0 h 1183761"/>
              <a:gd name="connsiteX1" fmla="*/ 2400038 w 4060455"/>
              <a:gd name="connsiteY1" fmla="*/ 1183459 h 1183761"/>
              <a:gd name="connsiteX2" fmla="*/ 4060455 w 4060455"/>
              <a:gd name="connsiteY2" fmla="*/ 112375 h 1183761"/>
              <a:gd name="connsiteX0" fmla="*/ 0 w 4060455"/>
              <a:gd name="connsiteY0" fmla="*/ 0 h 1111150"/>
              <a:gd name="connsiteX1" fmla="*/ 1871783 w 4060455"/>
              <a:gd name="connsiteY1" fmla="*/ 1110821 h 1111150"/>
              <a:gd name="connsiteX2" fmla="*/ 4060455 w 4060455"/>
              <a:gd name="connsiteY2" fmla="*/ 112375 h 1111150"/>
              <a:gd name="connsiteX0" fmla="*/ 0 w 4060455"/>
              <a:gd name="connsiteY0" fmla="*/ 0 h 1111150"/>
              <a:gd name="connsiteX1" fmla="*/ 1871783 w 4060455"/>
              <a:gd name="connsiteY1" fmla="*/ 1110821 h 1111150"/>
              <a:gd name="connsiteX2" fmla="*/ 4060455 w 4060455"/>
              <a:gd name="connsiteY2" fmla="*/ 112375 h 1111150"/>
              <a:gd name="connsiteX0" fmla="*/ 0 w 4060455"/>
              <a:gd name="connsiteY0" fmla="*/ 0 h 1111091"/>
              <a:gd name="connsiteX1" fmla="*/ 1871783 w 4060455"/>
              <a:gd name="connsiteY1" fmla="*/ 1110821 h 1111091"/>
              <a:gd name="connsiteX2" fmla="*/ 4060455 w 4060455"/>
              <a:gd name="connsiteY2" fmla="*/ 112375 h 1111091"/>
              <a:gd name="connsiteX0" fmla="*/ 0 w 3796327"/>
              <a:gd name="connsiteY0" fmla="*/ 0 h 1272141"/>
              <a:gd name="connsiteX1" fmla="*/ 1607655 w 3796327"/>
              <a:gd name="connsiteY1" fmla="*/ 1270624 h 1272141"/>
              <a:gd name="connsiteX2" fmla="*/ 3796327 w 3796327"/>
              <a:gd name="connsiteY2" fmla="*/ 272178 h 1272141"/>
              <a:gd name="connsiteX0" fmla="*/ 500619 w 4296946"/>
              <a:gd name="connsiteY0" fmla="*/ 0 h 1398880"/>
              <a:gd name="connsiteX1" fmla="*/ 2108274 w 4296946"/>
              <a:gd name="connsiteY1" fmla="*/ 1270624 h 1398880"/>
              <a:gd name="connsiteX2" fmla="*/ 4296946 w 4296946"/>
              <a:gd name="connsiteY2" fmla="*/ 272178 h 1398880"/>
              <a:gd name="connsiteX0" fmla="*/ 540397 w 4010448"/>
              <a:gd name="connsiteY0" fmla="*/ 0 h 1347719"/>
              <a:gd name="connsiteX1" fmla="*/ 1821776 w 4010448"/>
              <a:gd name="connsiteY1" fmla="*/ 1168931 h 1347719"/>
              <a:gd name="connsiteX2" fmla="*/ 4010448 w 4010448"/>
              <a:gd name="connsiteY2" fmla="*/ 170485 h 1347719"/>
              <a:gd name="connsiteX0" fmla="*/ 778669 w 4248720"/>
              <a:gd name="connsiteY0" fmla="*/ 0 h 1232928"/>
              <a:gd name="connsiteX1" fmla="*/ 2060048 w 4248720"/>
              <a:gd name="connsiteY1" fmla="*/ 1168931 h 1232928"/>
              <a:gd name="connsiteX2" fmla="*/ 4248720 w 4248720"/>
              <a:gd name="connsiteY2" fmla="*/ 170485 h 1232928"/>
              <a:gd name="connsiteX0" fmla="*/ 762424 w 3595461"/>
              <a:gd name="connsiteY0" fmla="*/ 163649 h 1420949"/>
              <a:gd name="connsiteX1" fmla="*/ 2043803 w 3595461"/>
              <a:gd name="connsiteY1" fmla="*/ 1332580 h 1420949"/>
              <a:gd name="connsiteX2" fmla="*/ 3595461 w 3595461"/>
              <a:gd name="connsiteY2" fmla="*/ 0 h 1420949"/>
              <a:gd name="connsiteX0" fmla="*/ 778407 w 3611444"/>
              <a:gd name="connsiteY0" fmla="*/ 163649 h 1157462"/>
              <a:gd name="connsiteX1" fmla="*/ 1966564 w 3611444"/>
              <a:gd name="connsiteY1" fmla="*/ 853172 h 1157462"/>
              <a:gd name="connsiteX2" fmla="*/ 3611444 w 3611444"/>
              <a:gd name="connsiteY2" fmla="*/ 0 h 1157462"/>
              <a:gd name="connsiteX0" fmla="*/ 778407 w 3611444"/>
              <a:gd name="connsiteY0" fmla="*/ 190315 h 1184128"/>
              <a:gd name="connsiteX1" fmla="*/ 1966564 w 3611444"/>
              <a:gd name="connsiteY1" fmla="*/ 879838 h 1184128"/>
              <a:gd name="connsiteX2" fmla="*/ 3611444 w 3611444"/>
              <a:gd name="connsiteY2" fmla="*/ 26666 h 1184128"/>
              <a:gd name="connsiteX0" fmla="*/ 778407 w 3611444"/>
              <a:gd name="connsiteY0" fmla="*/ 190315 h 1184128"/>
              <a:gd name="connsiteX1" fmla="*/ 1966564 w 3611444"/>
              <a:gd name="connsiteY1" fmla="*/ 879838 h 1184128"/>
              <a:gd name="connsiteX2" fmla="*/ 3611444 w 3611444"/>
              <a:gd name="connsiteY2" fmla="*/ 26666 h 1184128"/>
              <a:gd name="connsiteX0" fmla="*/ 764078 w 3597115"/>
              <a:gd name="connsiteY0" fmla="*/ 207962 h 1384636"/>
              <a:gd name="connsiteX1" fmla="*/ 1952235 w 3597115"/>
              <a:gd name="connsiteY1" fmla="*/ 897485 h 1384636"/>
              <a:gd name="connsiteX2" fmla="*/ 3597115 w 3597115"/>
              <a:gd name="connsiteY2" fmla="*/ 44313 h 1384636"/>
              <a:gd name="connsiteX0" fmla="*/ 711006 w 3544043"/>
              <a:gd name="connsiteY0" fmla="*/ 207962 h 1281699"/>
              <a:gd name="connsiteX1" fmla="*/ 1899163 w 3544043"/>
              <a:gd name="connsiteY1" fmla="*/ 897485 h 1281699"/>
              <a:gd name="connsiteX2" fmla="*/ 3544043 w 3544043"/>
              <a:gd name="connsiteY2" fmla="*/ 44313 h 128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44043" h="1281699">
                <a:moveTo>
                  <a:pt x="711006" y="207962"/>
                </a:moveTo>
                <a:cubicBezTo>
                  <a:pt x="-1286738" y="1595143"/>
                  <a:pt x="1520212" y="1418697"/>
                  <a:pt x="1899163" y="897485"/>
                </a:cubicBezTo>
                <a:cubicBezTo>
                  <a:pt x="2278114" y="376273"/>
                  <a:pt x="2123638" y="-159416"/>
                  <a:pt x="3544043" y="44313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3" name="รูปแบบอิสระ 13">
            <a:extLst>
              <a:ext uri="{FF2B5EF4-FFF2-40B4-BE49-F238E27FC236}">
                <a16:creationId xmlns:a16="http://schemas.microsoft.com/office/drawing/2014/main" id="{AA8A58DA-49D8-AB9C-A426-39EB7EBE99A9}"/>
              </a:ext>
            </a:extLst>
          </p:cNvPr>
          <p:cNvSpPr/>
          <p:nvPr/>
        </p:nvSpPr>
        <p:spPr>
          <a:xfrm>
            <a:off x="10750152" y="508926"/>
            <a:ext cx="2933534" cy="4081370"/>
          </a:xfrm>
          <a:custGeom>
            <a:avLst/>
            <a:gdLst>
              <a:gd name="connsiteX0" fmla="*/ 0 w 8807570"/>
              <a:gd name="connsiteY0" fmla="*/ 0 h 2052449"/>
              <a:gd name="connsiteX1" fmla="*/ 353683 w 8807570"/>
              <a:gd name="connsiteY1" fmla="*/ 819510 h 2052449"/>
              <a:gd name="connsiteX2" fmla="*/ 1604513 w 8807570"/>
              <a:gd name="connsiteY2" fmla="*/ 845389 h 2052449"/>
              <a:gd name="connsiteX3" fmla="*/ 2838090 w 8807570"/>
              <a:gd name="connsiteY3" fmla="*/ 2044461 h 2052449"/>
              <a:gd name="connsiteX4" fmla="*/ 4925683 w 8807570"/>
              <a:gd name="connsiteY4" fmla="*/ 1388853 h 2052449"/>
              <a:gd name="connsiteX5" fmla="*/ 6763109 w 8807570"/>
              <a:gd name="connsiteY5" fmla="*/ 1820174 h 2052449"/>
              <a:gd name="connsiteX6" fmla="*/ 7867290 w 8807570"/>
              <a:gd name="connsiteY6" fmla="*/ 759125 h 2052449"/>
              <a:gd name="connsiteX7" fmla="*/ 8807570 w 8807570"/>
              <a:gd name="connsiteY7" fmla="*/ 1199072 h 2052449"/>
              <a:gd name="connsiteX0" fmla="*/ 0 w 8807570"/>
              <a:gd name="connsiteY0" fmla="*/ 0 h 2052449"/>
              <a:gd name="connsiteX1" fmla="*/ 353683 w 8807570"/>
              <a:gd name="connsiteY1" fmla="*/ 819510 h 2052449"/>
              <a:gd name="connsiteX2" fmla="*/ 1604513 w 8807570"/>
              <a:gd name="connsiteY2" fmla="*/ 845389 h 2052449"/>
              <a:gd name="connsiteX3" fmla="*/ 2838090 w 8807570"/>
              <a:gd name="connsiteY3" fmla="*/ 2044461 h 2052449"/>
              <a:gd name="connsiteX4" fmla="*/ 4925683 w 8807570"/>
              <a:gd name="connsiteY4" fmla="*/ 1388853 h 2052449"/>
              <a:gd name="connsiteX5" fmla="*/ 6763109 w 8807570"/>
              <a:gd name="connsiteY5" fmla="*/ 1820174 h 2052449"/>
              <a:gd name="connsiteX6" fmla="*/ 8130295 w 8807570"/>
              <a:gd name="connsiteY6" fmla="*/ 841067 h 2052449"/>
              <a:gd name="connsiteX7" fmla="*/ 8807570 w 8807570"/>
              <a:gd name="connsiteY7" fmla="*/ 1199072 h 2052449"/>
              <a:gd name="connsiteX0" fmla="*/ 0 w 10034927"/>
              <a:gd name="connsiteY0" fmla="*/ 0 h 2052449"/>
              <a:gd name="connsiteX1" fmla="*/ 353683 w 10034927"/>
              <a:gd name="connsiteY1" fmla="*/ 819510 h 2052449"/>
              <a:gd name="connsiteX2" fmla="*/ 1604513 w 10034927"/>
              <a:gd name="connsiteY2" fmla="*/ 845389 h 2052449"/>
              <a:gd name="connsiteX3" fmla="*/ 2838090 w 10034927"/>
              <a:gd name="connsiteY3" fmla="*/ 2044461 h 2052449"/>
              <a:gd name="connsiteX4" fmla="*/ 4925683 w 10034927"/>
              <a:gd name="connsiteY4" fmla="*/ 1388853 h 2052449"/>
              <a:gd name="connsiteX5" fmla="*/ 6763109 w 10034927"/>
              <a:gd name="connsiteY5" fmla="*/ 1820174 h 2052449"/>
              <a:gd name="connsiteX6" fmla="*/ 8130295 w 10034927"/>
              <a:gd name="connsiteY6" fmla="*/ 841067 h 2052449"/>
              <a:gd name="connsiteX7" fmla="*/ 10034927 w 10034927"/>
              <a:gd name="connsiteY7" fmla="*/ 1308330 h 2052449"/>
              <a:gd name="connsiteX0" fmla="*/ 0 w 10034927"/>
              <a:gd name="connsiteY0" fmla="*/ 0 h 2052449"/>
              <a:gd name="connsiteX1" fmla="*/ 353683 w 10034927"/>
              <a:gd name="connsiteY1" fmla="*/ 819510 h 2052449"/>
              <a:gd name="connsiteX2" fmla="*/ 1604513 w 10034927"/>
              <a:gd name="connsiteY2" fmla="*/ 845389 h 2052449"/>
              <a:gd name="connsiteX3" fmla="*/ 2838090 w 10034927"/>
              <a:gd name="connsiteY3" fmla="*/ 2044461 h 2052449"/>
              <a:gd name="connsiteX4" fmla="*/ 4925683 w 10034927"/>
              <a:gd name="connsiteY4" fmla="*/ 1388853 h 2052449"/>
              <a:gd name="connsiteX5" fmla="*/ 6763109 w 10034927"/>
              <a:gd name="connsiteY5" fmla="*/ 1820174 h 2052449"/>
              <a:gd name="connsiteX6" fmla="*/ 8247186 w 10034927"/>
              <a:gd name="connsiteY6" fmla="*/ 882038 h 2052449"/>
              <a:gd name="connsiteX7" fmla="*/ 10034927 w 10034927"/>
              <a:gd name="connsiteY7" fmla="*/ 1308330 h 2052449"/>
              <a:gd name="connsiteX0" fmla="*/ 0 w 10034927"/>
              <a:gd name="connsiteY0" fmla="*/ 0 h 2052426"/>
              <a:gd name="connsiteX1" fmla="*/ 353683 w 10034927"/>
              <a:gd name="connsiteY1" fmla="*/ 819510 h 2052426"/>
              <a:gd name="connsiteX2" fmla="*/ 1604513 w 10034927"/>
              <a:gd name="connsiteY2" fmla="*/ 845389 h 2052426"/>
              <a:gd name="connsiteX3" fmla="*/ 2838090 w 10034927"/>
              <a:gd name="connsiteY3" fmla="*/ 2044461 h 2052426"/>
              <a:gd name="connsiteX4" fmla="*/ 4925683 w 10034927"/>
              <a:gd name="connsiteY4" fmla="*/ 1388853 h 2052426"/>
              <a:gd name="connsiteX5" fmla="*/ 6470881 w 10034927"/>
              <a:gd name="connsiteY5" fmla="*/ 1833831 h 2052426"/>
              <a:gd name="connsiteX6" fmla="*/ 8247186 w 10034927"/>
              <a:gd name="connsiteY6" fmla="*/ 882038 h 2052426"/>
              <a:gd name="connsiteX7" fmla="*/ 10034927 w 10034927"/>
              <a:gd name="connsiteY7" fmla="*/ 1308330 h 2052426"/>
              <a:gd name="connsiteX0" fmla="*/ 0 w 10034927"/>
              <a:gd name="connsiteY0" fmla="*/ 0 h 2058745"/>
              <a:gd name="connsiteX1" fmla="*/ 353683 w 10034927"/>
              <a:gd name="connsiteY1" fmla="*/ 819510 h 2058745"/>
              <a:gd name="connsiteX2" fmla="*/ 1604513 w 10034927"/>
              <a:gd name="connsiteY2" fmla="*/ 845389 h 2058745"/>
              <a:gd name="connsiteX3" fmla="*/ 2838090 w 10034927"/>
              <a:gd name="connsiteY3" fmla="*/ 2044461 h 2058745"/>
              <a:gd name="connsiteX4" fmla="*/ 4735735 w 10034927"/>
              <a:gd name="connsiteY4" fmla="*/ 1525423 h 2058745"/>
              <a:gd name="connsiteX5" fmla="*/ 6470881 w 10034927"/>
              <a:gd name="connsiteY5" fmla="*/ 1833831 h 2058745"/>
              <a:gd name="connsiteX6" fmla="*/ 8247186 w 10034927"/>
              <a:gd name="connsiteY6" fmla="*/ 882038 h 2058745"/>
              <a:gd name="connsiteX7" fmla="*/ 10034927 w 10034927"/>
              <a:gd name="connsiteY7" fmla="*/ 1308330 h 2058745"/>
              <a:gd name="connsiteX0" fmla="*/ 0 w 10034927"/>
              <a:gd name="connsiteY0" fmla="*/ 0 h 2058745"/>
              <a:gd name="connsiteX1" fmla="*/ 353683 w 10034927"/>
              <a:gd name="connsiteY1" fmla="*/ 819510 h 2058745"/>
              <a:gd name="connsiteX2" fmla="*/ 1385341 w 10034927"/>
              <a:gd name="connsiteY2" fmla="*/ 845389 h 2058745"/>
              <a:gd name="connsiteX3" fmla="*/ 2838090 w 10034927"/>
              <a:gd name="connsiteY3" fmla="*/ 2044461 h 2058745"/>
              <a:gd name="connsiteX4" fmla="*/ 4735735 w 10034927"/>
              <a:gd name="connsiteY4" fmla="*/ 1525423 h 2058745"/>
              <a:gd name="connsiteX5" fmla="*/ 6470881 w 10034927"/>
              <a:gd name="connsiteY5" fmla="*/ 1833831 h 2058745"/>
              <a:gd name="connsiteX6" fmla="*/ 8247186 w 10034927"/>
              <a:gd name="connsiteY6" fmla="*/ 882038 h 2058745"/>
              <a:gd name="connsiteX7" fmla="*/ 10034927 w 10034927"/>
              <a:gd name="connsiteY7" fmla="*/ 1308330 h 2058745"/>
              <a:gd name="connsiteX0" fmla="*/ 102791 w 10137718"/>
              <a:gd name="connsiteY0" fmla="*/ 0 h 2058745"/>
              <a:gd name="connsiteX1" fmla="*/ 91189 w 10137718"/>
              <a:gd name="connsiteY1" fmla="*/ 901453 h 2058745"/>
              <a:gd name="connsiteX2" fmla="*/ 1488132 w 10137718"/>
              <a:gd name="connsiteY2" fmla="*/ 845389 h 2058745"/>
              <a:gd name="connsiteX3" fmla="*/ 2940881 w 10137718"/>
              <a:gd name="connsiteY3" fmla="*/ 2044461 h 2058745"/>
              <a:gd name="connsiteX4" fmla="*/ 4838526 w 10137718"/>
              <a:gd name="connsiteY4" fmla="*/ 1525423 h 2058745"/>
              <a:gd name="connsiteX5" fmla="*/ 6573672 w 10137718"/>
              <a:gd name="connsiteY5" fmla="*/ 1833831 h 2058745"/>
              <a:gd name="connsiteX6" fmla="*/ 8349977 w 10137718"/>
              <a:gd name="connsiteY6" fmla="*/ 882038 h 2058745"/>
              <a:gd name="connsiteX7" fmla="*/ 10137718 w 10137718"/>
              <a:gd name="connsiteY7" fmla="*/ 1308330 h 2058745"/>
              <a:gd name="connsiteX0" fmla="*/ 0 w 10604771"/>
              <a:gd name="connsiteY0" fmla="*/ 0 h 1935831"/>
              <a:gd name="connsiteX1" fmla="*/ 558242 w 10604771"/>
              <a:gd name="connsiteY1" fmla="*/ 778539 h 1935831"/>
              <a:gd name="connsiteX2" fmla="*/ 1955185 w 10604771"/>
              <a:gd name="connsiteY2" fmla="*/ 722475 h 1935831"/>
              <a:gd name="connsiteX3" fmla="*/ 3407934 w 10604771"/>
              <a:gd name="connsiteY3" fmla="*/ 1921547 h 1935831"/>
              <a:gd name="connsiteX4" fmla="*/ 5305579 w 10604771"/>
              <a:gd name="connsiteY4" fmla="*/ 1402509 h 1935831"/>
              <a:gd name="connsiteX5" fmla="*/ 7040725 w 10604771"/>
              <a:gd name="connsiteY5" fmla="*/ 1710917 h 1935831"/>
              <a:gd name="connsiteX6" fmla="*/ 8817030 w 10604771"/>
              <a:gd name="connsiteY6" fmla="*/ 759124 h 1935831"/>
              <a:gd name="connsiteX7" fmla="*/ 10604771 w 10604771"/>
              <a:gd name="connsiteY7" fmla="*/ 1185416 h 1935831"/>
              <a:gd name="connsiteX0" fmla="*/ 0 w 10604771"/>
              <a:gd name="connsiteY0" fmla="*/ 0 h 1935831"/>
              <a:gd name="connsiteX1" fmla="*/ 558242 w 10604771"/>
              <a:gd name="connsiteY1" fmla="*/ 778539 h 1935831"/>
              <a:gd name="connsiteX2" fmla="*/ 1969796 w 10604771"/>
              <a:gd name="connsiteY2" fmla="*/ 722475 h 1935831"/>
              <a:gd name="connsiteX3" fmla="*/ 3407934 w 10604771"/>
              <a:gd name="connsiteY3" fmla="*/ 1921547 h 1935831"/>
              <a:gd name="connsiteX4" fmla="*/ 5305579 w 10604771"/>
              <a:gd name="connsiteY4" fmla="*/ 1402509 h 1935831"/>
              <a:gd name="connsiteX5" fmla="*/ 7040725 w 10604771"/>
              <a:gd name="connsiteY5" fmla="*/ 1710917 h 1935831"/>
              <a:gd name="connsiteX6" fmla="*/ 8817030 w 10604771"/>
              <a:gd name="connsiteY6" fmla="*/ 759124 h 1935831"/>
              <a:gd name="connsiteX7" fmla="*/ 10604771 w 10604771"/>
              <a:gd name="connsiteY7" fmla="*/ 1185416 h 1935831"/>
              <a:gd name="connsiteX0" fmla="*/ 0 w 10604771"/>
              <a:gd name="connsiteY0" fmla="*/ 0 h 1935831"/>
              <a:gd name="connsiteX1" fmla="*/ 558242 w 10604771"/>
              <a:gd name="connsiteY1" fmla="*/ 778539 h 1935831"/>
              <a:gd name="connsiteX2" fmla="*/ 1969796 w 10604771"/>
              <a:gd name="connsiteY2" fmla="*/ 722475 h 1935831"/>
              <a:gd name="connsiteX3" fmla="*/ 3407934 w 10604771"/>
              <a:gd name="connsiteY3" fmla="*/ 1921547 h 1935831"/>
              <a:gd name="connsiteX4" fmla="*/ 5305579 w 10604771"/>
              <a:gd name="connsiteY4" fmla="*/ 1402509 h 1935831"/>
              <a:gd name="connsiteX5" fmla="*/ 7040725 w 10604771"/>
              <a:gd name="connsiteY5" fmla="*/ 1710917 h 1935831"/>
              <a:gd name="connsiteX6" fmla="*/ 8466356 w 10604771"/>
              <a:gd name="connsiteY6" fmla="*/ 349412 h 1935831"/>
              <a:gd name="connsiteX7" fmla="*/ 10604771 w 10604771"/>
              <a:gd name="connsiteY7" fmla="*/ 1185416 h 1935831"/>
              <a:gd name="connsiteX0" fmla="*/ 0 w 10604771"/>
              <a:gd name="connsiteY0" fmla="*/ 0 h 1936932"/>
              <a:gd name="connsiteX1" fmla="*/ 558242 w 10604771"/>
              <a:gd name="connsiteY1" fmla="*/ 778539 h 1936932"/>
              <a:gd name="connsiteX2" fmla="*/ 1969796 w 10604771"/>
              <a:gd name="connsiteY2" fmla="*/ 722475 h 1936932"/>
              <a:gd name="connsiteX3" fmla="*/ 3407934 w 10604771"/>
              <a:gd name="connsiteY3" fmla="*/ 1921547 h 1936932"/>
              <a:gd name="connsiteX4" fmla="*/ 5305579 w 10604771"/>
              <a:gd name="connsiteY4" fmla="*/ 1402509 h 1936932"/>
              <a:gd name="connsiteX5" fmla="*/ 7318341 w 10604771"/>
              <a:gd name="connsiteY5" fmla="*/ 1410461 h 1936932"/>
              <a:gd name="connsiteX6" fmla="*/ 8466356 w 10604771"/>
              <a:gd name="connsiteY6" fmla="*/ 349412 h 1936932"/>
              <a:gd name="connsiteX7" fmla="*/ 10604771 w 10604771"/>
              <a:gd name="connsiteY7" fmla="*/ 1185416 h 1936932"/>
              <a:gd name="connsiteX0" fmla="*/ 0 w 10604771"/>
              <a:gd name="connsiteY0" fmla="*/ 0 h 1936932"/>
              <a:gd name="connsiteX1" fmla="*/ 558242 w 10604771"/>
              <a:gd name="connsiteY1" fmla="*/ 778539 h 1936932"/>
              <a:gd name="connsiteX2" fmla="*/ 1969796 w 10604771"/>
              <a:gd name="connsiteY2" fmla="*/ 722475 h 1936932"/>
              <a:gd name="connsiteX3" fmla="*/ 3407934 w 10604771"/>
              <a:gd name="connsiteY3" fmla="*/ 1921547 h 1936932"/>
              <a:gd name="connsiteX4" fmla="*/ 5305579 w 10604771"/>
              <a:gd name="connsiteY4" fmla="*/ 1402509 h 1936932"/>
              <a:gd name="connsiteX5" fmla="*/ 7318341 w 10604771"/>
              <a:gd name="connsiteY5" fmla="*/ 1410461 h 1936932"/>
              <a:gd name="connsiteX6" fmla="*/ 8232573 w 10604771"/>
              <a:gd name="connsiteY6" fmla="*/ 267469 h 1936932"/>
              <a:gd name="connsiteX7" fmla="*/ 10604771 w 10604771"/>
              <a:gd name="connsiteY7" fmla="*/ 1185416 h 1936932"/>
              <a:gd name="connsiteX0" fmla="*/ 0 w 9567362"/>
              <a:gd name="connsiteY0" fmla="*/ 0 h 1936932"/>
              <a:gd name="connsiteX1" fmla="*/ 558242 w 9567362"/>
              <a:gd name="connsiteY1" fmla="*/ 778539 h 1936932"/>
              <a:gd name="connsiteX2" fmla="*/ 1969796 w 9567362"/>
              <a:gd name="connsiteY2" fmla="*/ 722475 h 1936932"/>
              <a:gd name="connsiteX3" fmla="*/ 3407934 w 9567362"/>
              <a:gd name="connsiteY3" fmla="*/ 1921547 h 1936932"/>
              <a:gd name="connsiteX4" fmla="*/ 5305579 w 9567362"/>
              <a:gd name="connsiteY4" fmla="*/ 1402509 h 1936932"/>
              <a:gd name="connsiteX5" fmla="*/ 7318341 w 9567362"/>
              <a:gd name="connsiteY5" fmla="*/ 1410461 h 1936932"/>
              <a:gd name="connsiteX6" fmla="*/ 8232573 w 9567362"/>
              <a:gd name="connsiteY6" fmla="*/ 267469 h 1936932"/>
              <a:gd name="connsiteX7" fmla="*/ 9567362 w 9567362"/>
              <a:gd name="connsiteY7" fmla="*/ 516220 h 1936932"/>
              <a:gd name="connsiteX0" fmla="*/ 0 w 9009120"/>
              <a:gd name="connsiteY0" fmla="*/ 554579 h 1712972"/>
              <a:gd name="connsiteX1" fmla="*/ 1411554 w 9009120"/>
              <a:gd name="connsiteY1" fmla="*/ 498515 h 1712972"/>
              <a:gd name="connsiteX2" fmla="*/ 2849692 w 9009120"/>
              <a:gd name="connsiteY2" fmla="*/ 1697587 h 1712972"/>
              <a:gd name="connsiteX3" fmla="*/ 4747337 w 9009120"/>
              <a:gd name="connsiteY3" fmla="*/ 1178549 h 1712972"/>
              <a:gd name="connsiteX4" fmla="*/ 6760099 w 9009120"/>
              <a:gd name="connsiteY4" fmla="*/ 1186501 h 1712972"/>
              <a:gd name="connsiteX5" fmla="*/ 7674331 w 9009120"/>
              <a:gd name="connsiteY5" fmla="*/ 43509 h 1712972"/>
              <a:gd name="connsiteX6" fmla="*/ 9009120 w 9009120"/>
              <a:gd name="connsiteY6" fmla="*/ 292260 h 1712972"/>
              <a:gd name="connsiteX0" fmla="*/ -1 w 7597565"/>
              <a:gd name="connsiteY0" fmla="*/ 498515 h 1712972"/>
              <a:gd name="connsiteX1" fmla="*/ 1438137 w 7597565"/>
              <a:gd name="connsiteY1" fmla="*/ 1697587 h 1712972"/>
              <a:gd name="connsiteX2" fmla="*/ 3335782 w 7597565"/>
              <a:gd name="connsiteY2" fmla="*/ 1178549 h 1712972"/>
              <a:gd name="connsiteX3" fmla="*/ 5348544 w 7597565"/>
              <a:gd name="connsiteY3" fmla="*/ 1186501 h 1712972"/>
              <a:gd name="connsiteX4" fmla="*/ 6262776 w 7597565"/>
              <a:gd name="connsiteY4" fmla="*/ 43509 h 1712972"/>
              <a:gd name="connsiteX5" fmla="*/ 7597565 w 7597565"/>
              <a:gd name="connsiteY5" fmla="*/ 292260 h 1712972"/>
              <a:gd name="connsiteX0" fmla="*/ 0 w 8328034"/>
              <a:gd name="connsiteY0" fmla="*/ 252631 h 1723263"/>
              <a:gd name="connsiteX1" fmla="*/ 2168606 w 8328034"/>
              <a:gd name="connsiteY1" fmla="*/ 1697587 h 1723263"/>
              <a:gd name="connsiteX2" fmla="*/ 4066251 w 8328034"/>
              <a:gd name="connsiteY2" fmla="*/ 1178549 h 1723263"/>
              <a:gd name="connsiteX3" fmla="*/ 6079013 w 8328034"/>
              <a:gd name="connsiteY3" fmla="*/ 1186501 h 1723263"/>
              <a:gd name="connsiteX4" fmla="*/ 6993245 w 8328034"/>
              <a:gd name="connsiteY4" fmla="*/ 43509 h 1723263"/>
              <a:gd name="connsiteX5" fmla="*/ 8328034 w 8328034"/>
              <a:gd name="connsiteY5" fmla="*/ 292260 h 1723263"/>
              <a:gd name="connsiteX0" fmla="*/ 4072 w 8332106"/>
              <a:gd name="connsiteY0" fmla="*/ 252631 h 1723263"/>
              <a:gd name="connsiteX1" fmla="*/ 2172678 w 8332106"/>
              <a:gd name="connsiteY1" fmla="*/ 1697587 h 1723263"/>
              <a:gd name="connsiteX2" fmla="*/ 4070323 w 8332106"/>
              <a:gd name="connsiteY2" fmla="*/ 1178549 h 1723263"/>
              <a:gd name="connsiteX3" fmla="*/ 6083085 w 8332106"/>
              <a:gd name="connsiteY3" fmla="*/ 1186501 h 1723263"/>
              <a:gd name="connsiteX4" fmla="*/ 6997317 w 8332106"/>
              <a:gd name="connsiteY4" fmla="*/ 43509 h 1723263"/>
              <a:gd name="connsiteX5" fmla="*/ 8332106 w 8332106"/>
              <a:gd name="connsiteY5" fmla="*/ 292260 h 1723263"/>
              <a:gd name="connsiteX0" fmla="*/ 4072 w 6997317"/>
              <a:gd name="connsiteY0" fmla="*/ 209122 h 1679754"/>
              <a:gd name="connsiteX1" fmla="*/ 2172678 w 6997317"/>
              <a:gd name="connsiteY1" fmla="*/ 1654078 h 1679754"/>
              <a:gd name="connsiteX2" fmla="*/ 4070323 w 6997317"/>
              <a:gd name="connsiteY2" fmla="*/ 1135040 h 1679754"/>
              <a:gd name="connsiteX3" fmla="*/ 6083085 w 6997317"/>
              <a:gd name="connsiteY3" fmla="*/ 1142992 h 1679754"/>
              <a:gd name="connsiteX4" fmla="*/ 6997317 w 6997317"/>
              <a:gd name="connsiteY4" fmla="*/ 0 h 1679754"/>
              <a:gd name="connsiteX0" fmla="*/ 4576 w 6778681"/>
              <a:gd name="connsiteY0" fmla="*/ 209122 h 1679754"/>
              <a:gd name="connsiteX1" fmla="*/ 1954042 w 6778681"/>
              <a:gd name="connsiteY1" fmla="*/ 1654078 h 1679754"/>
              <a:gd name="connsiteX2" fmla="*/ 3851687 w 6778681"/>
              <a:gd name="connsiteY2" fmla="*/ 1135040 h 1679754"/>
              <a:gd name="connsiteX3" fmla="*/ 5864449 w 6778681"/>
              <a:gd name="connsiteY3" fmla="*/ 1142992 h 1679754"/>
              <a:gd name="connsiteX4" fmla="*/ 6778681 w 6778681"/>
              <a:gd name="connsiteY4" fmla="*/ 0 h 1679754"/>
              <a:gd name="connsiteX0" fmla="*/ 0 w 6774105"/>
              <a:gd name="connsiteY0" fmla="*/ 209122 h 1679754"/>
              <a:gd name="connsiteX1" fmla="*/ 1949466 w 6774105"/>
              <a:gd name="connsiteY1" fmla="*/ 1654078 h 1679754"/>
              <a:gd name="connsiteX2" fmla="*/ 3847111 w 6774105"/>
              <a:gd name="connsiteY2" fmla="*/ 1135040 h 1679754"/>
              <a:gd name="connsiteX3" fmla="*/ 5859873 w 6774105"/>
              <a:gd name="connsiteY3" fmla="*/ 1142992 h 1679754"/>
              <a:gd name="connsiteX4" fmla="*/ 6774105 w 6774105"/>
              <a:gd name="connsiteY4" fmla="*/ 0 h 1679754"/>
              <a:gd name="connsiteX0" fmla="*/ 0 w 6774105"/>
              <a:gd name="connsiteY0" fmla="*/ 209122 h 1663648"/>
              <a:gd name="connsiteX1" fmla="*/ 1949466 w 6774105"/>
              <a:gd name="connsiteY1" fmla="*/ 1654078 h 1663648"/>
              <a:gd name="connsiteX2" fmla="*/ 3847111 w 6774105"/>
              <a:gd name="connsiteY2" fmla="*/ 1135040 h 1663648"/>
              <a:gd name="connsiteX3" fmla="*/ 5859873 w 6774105"/>
              <a:gd name="connsiteY3" fmla="*/ 1142992 h 1663648"/>
              <a:gd name="connsiteX4" fmla="*/ 6774105 w 6774105"/>
              <a:gd name="connsiteY4" fmla="*/ 0 h 1663648"/>
              <a:gd name="connsiteX0" fmla="*/ 0 w 6774105"/>
              <a:gd name="connsiteY0" fmla="*/ 209122 h 1679754"/>
              <a:gd name="connsiteX1" fmla="*/ 1949466 w 6774105"/>
              <a:gd name="connsiteY1" fmla="*/ 1654078 h 1679754"/>
              <a:gd name="connsiteX2" fmla="*/ 4402268 w 6774105"/>
              <a:gd name="connsiteY2" fmla="*/ 1135040 h 1679754"/>
              <a:gd name="connsiteX3" fmla="*/ 5859873 w 6774105"/>
              <a:gd name="connsiteY3" fmla="*/ 1142992 h 1679754"/>
              <a:gd name="connsiteX4" fmla="*/ 6774105 w 6774105"/>
              <a:gd name="connsiteY4" fmla="*/ 0 h 1679754"/>
              <a:gd name="connsiteX0" fmla="*/ 0 w 7286824"/>
              <a:gd name="connsiteY0" fmla="*/ 209122 h 1679754"/>
              <a:gd name="connsiteX1" fmla="*/ 2462185 w 7286824"/>
              <a:gd name="connsiteY1" fmla="*/ 1654078 h 1679754"/>
              <a:gd name="connsiteX2" fmla="*/ 4914987 w 7286824"/>
              <a:gd name="connsiteY2" fmla="*/ 1135040 h 1679754"/>
              <a:gd name="connsiteX3" fmla="*/ 6372592 w 7286824"/>
              <a:gd name="connsiteY3" fmla="*/ 1142992 h 1679754"/>
              <a:gd name="connsiteX4" fmla="*/ 7286824 w 7286824"/>
              <a:gd name="connsiteY4" fmla="*/ 0 h 1679754"/>
              <a:gd name="connsiteX0" fmla="*/ 0 w 7286824"/>
              <a:gd name="connsiteY0" fmla="*/ 209122 h 1429995"/>
              <a:gd name="connsiteX1" fmla="*/ 2400038 w 7286824"/>
              <a:gd name="connsiteY1" fmla="*/ 1392581 h 1429995"/>
              <a:gd name="connsiteX2" fmla="*/ 4914987 w 7286824"/>
              <a:gd name="connsiteY2" fmla="*/ 1135040 h 1429995"/>
              <a:gd name="connsiteX3" fmla="*/ 6372592 w 7286824"/>
              <a:gd name="connsiteY3" fmla="*/ 1142992 h 1429995"/>
              <a:gd name="connsiteX4" fmla="*/ 7286824 w 7286824"/>
              <a:gd name="connsiteY4" fmla="*/ 0 h 1429995"/>
              <a:gd name="connsiteX0" fmla="*/ 0 w 7286824"/>
              <a:gd name="connsiteY0" fmla="*/ 209122 h 1392828"/>
              <a:gd name="connsiteX1" fmla="*/ 2400038 w 7286824"/>
              <a:gd name="connsiteY1" fmla="*/ 1392581 h 1392828"/>
              <a:gd name="connsiteX2" fmla="*/ 4060455 w 7286824"/>
              <a:gd name="connsiteY2" fmla="*/ 321497 h 1392828"/>
              <a:gd name="connsiteX3" fmla="*/ 6372592 w 7286824"/>
              <a:gd name="connsiteY3" fmla="*/ 1142992 h 1392828"/>
              <a:gd name="connsiteX4" fmla="*/ 7286824 w 7286824"/>
              <a:gd name="connsiteY4" fmla="*/ 0 h 1392828"/>
              <a:gd name="connsiteX0" fmla="*/ 0 w 7286824"/>
              <a:gd name="connsiteY0" fmla="*/ 209122 h 1392883"/>
              <a:gd name="connsiteX1" fmla="*/ 2400038 w 7286824"/>
              <a:gd name="connsiteY1" fmla="*/ 1392581 h 1392883"/>
              <a:gd name="connsiteX2" fmla="*/ 4060455 w 7286824"/>
              <a:gd name="connsiteY2" fmla="*/ 321497 h 1392883"/>
              <a:gd name="connsiteX3" fmla="*/ 7286824 w 7286824"/>
              <a:gd name="connsiteY3" fmla="*/ 0 h 1392883"/>
              <a:gd name="connsiteX0" fmla="*/ 0 w 4060455"/>
              <a:gd name="connsiteY0" fmla="*/ 0 h 1183761"/>
              <a:gd name="connsiteX1" fmla="*/ 2400038 w 4060455"/>
              <a:gd name="connsiteY1" fmla="*/ 1183459 h 1183761"/>
              <a:gd name="connsiteX2" fmla="*/ 4060455 w 4060455"/>
              <a:gd name="connsiteY2" fmla="*/ 112375 h 1183761"/>
              <a:gd name="connsiteX0" fmla="*/ 0 w 4060455"/>
              <a:gd name="connsiteY0" fmla="*/ 0 h 1111150"/>
              <a:gd name="connsiteX1" fmla="*/ 1871783 w 4060455"/>
              <a:gd name="connsiteY1" fmla="*/ 1110821 h 1111150"/>
              <a:gd name="connsiteX2" fmla="*/ 4060455 w 4060455"/>
              <a:gd name="connsiteY2" fmla="*/ 112375 h 1111150"/>
              <a:gd name="connsiteX0" fmla="*/ 0 w 4060455"/>
              <a:gd name="connsiteY0" fmla="*/ 0 h 1111150"/>
              <a:gd name="connsiteX1" fmla="*/ 1871783 w 4060455"/>
              <a:gd name="connsiteY1" fmla="*/ 1110821 h 1111150"/>
              <a:gd name="connsiteX2" fmla="*/ 4060455 w 4060455"/>
              <a:gd name="connsiteY2" fmla="*/ 112375 h 1111150"/>
              <a:gd name="connsiteX0" fmla="*/ 0 w 4060455"/>
              <a:gd name="connsiteY0" fmla="*/ 0 h 1111091"/>
              <a:gd name="connsiteX1" fmla="*/ 1871783 w 4060455"/>
              <a:gd name="connsiteY1" fmla="*/ 1110821 h 1111091"/>
              <a:gd name="connsiteX2" fmla="*/ 4060455 w 4060455"/>
              <a:gd name="connsiteY2" fmla="*/ 112375 h 1111091"/>
              <a:gd name="connsiteX0" fmla="*/ 0 w 3796327"/>
              <a:gd name="connsiteY0" fmla="*/ 0 h 1272141"/>
              <a:gd name="connsiteX1" fmla="*/ 1607655 w 3796327"/>
              <a:gd name="connsiteY1" fmla="*/ 1270624 h 1272141"/>
              <a:gd name="connsiteX2" fmla="*/ 3796327 w 3796327"/>
              <a:gd name="connsiteY2" fmla="*/ 272178 h 1272141"/>
              <a:gd name="connsiteX0" fmla="*/ 500619 w 4296946"/>
              <a:gd name="connsiteY0" fmla="*/ 0 h 1398880"/>
              <a:gd name="connsiteX1" fmla="*/ 2108274 w 4296946"/>
              <a:gd name="connsiteY1" fmla="*/ 1270624 h 1398880"/>
              <a:gd name="connsiteX2" fmla="*/ 4296946 w 4296946"/>
              <a:gd name="connsiteY2" fmla="*/ 272178 h 1398880"/>
              <a:gd name="connsiteX0" fmla="*/ 540397 w 4010448"/>
              <a:gd name="connsiteY0" fmla="*/ 0 h 1347719"/>
              <a:gd name="connsiteX1" fmla="*/ 1821776 w 4010448"/>
              <a:gd name="connsiteY1" fmla="*/ 1168931 h 1347719"/>
              <a:gd name="connsiteX2" fmla="*/ 4010448 w 4010448"/>
              <a:gd name="connsiteY2" fmla="*/ 170485 h 1347719"/>
              <a:gd name="connsiteX0" fmla="*/ 778669 w 4248720"/>
              <a:gd name="connsiteY0" fmla="*/ 0 h 1232928"/>
              <a:gd name="connsiteX1" fmla="*/ 2060048 w 4248720"/>
              <a:gd name="connsiteY1" fmla="*/ 1168931 h 1232928"/>
              <a:gd name="connsiteX2" fmla="*/ 4248720 w 4248720"/>
              <a:gd name="connsiteY2" fmla="*/ 170485 h 1232928"/>
              <a:gd name="connsiteX0" fmla="*/ 762424 w 3595461"/>
              <a:gd name="connsiteY0" fmla="*/ 163649 h 1420949"/>
              <a:gd name="connsiteX1" fmla="*/ 2043803 w 3595461"/>
              <a:gd name="connsiteY1" fmla="*/ 1332580 h 1420949"/>
              <a:gd name="connsiteX2" fmla="*/ 3595461 w 3595461"/>
              <a:gd name="connsiteY2" fmla="*/ 0 h 1420949"/>
              <a:gd name="connsiteX0" fmla="*/ 778407 w 3611444"/>
              <a:gd name="connsiteY0" fmla="*/ 163649 h 1157462"/>
              <a:gd name="connsiteX1" fmla="*/ 1966564 w 3611444"/>
              <a:gd name="connsiteY1" fmla="*/ 853172 h 1157462"/>
              <a:gd name="connsiteX2" fmla="*/ 3611444 w 3611444"/>
              <a:gd name="connsiteY2" fmla="*/ 0 h 1157462"/>
              <a:gd name="connsiteX0" fmla="*/ 778407 w 3611444"/>
              <a:gd name="connsiteY0" fmla="*/ 190315 h 1184128"/>
              <a:gd name="connsiteX1" fmla="*/ 1966564 w 3611444"/>
              <a:gd name="connsiteY1" fmla="*/ 879838 h 1184128"/>
              <a:gd name="connsiteX2" fmla="*/ 3611444 w 3611444"/>
              <a:gd name="connsiteY2" fmla="*/ 26666 h 1184128"/>
              <a:gd name="connsiteX0" fmla="*/ 778407 w 3611444"/>
              <a:gd name="connsiteY0" fmla="*/ 190315 h 1184128"/>
              <a:gd name="connsiteX1" fmla="*/ 1966564 w 3611444"/>
              <a:gd name="connsiteY1" fmla="*/ 879838 h 1184128"/>
              <a:gd name="connsiteX2" fmla="*/ 3611444 w 3611444"/>
              <a:gd name="connsiteY2" fmla="*/ 26666 h 1184128"/>
              <a:gd name="connsiteX0" fmla="*/ 764078 w 3597115"/>
              <a:gd name="connsiteY0" fmla="*/ 207962 h 1384636"/>
              <a:gd name="connsiteX1" fmla="*/ 1952235 w 3597115"/>
              <a:gd name="connsiteY1" fmla="*/ 897485 h 1384636"/>
              <a:gd name="connsiteX2" fmla="*/ 3597115 w 3597115"/>
              <a:gd name="connsiteY2" fmla="*/ 44313 h 1384636"/>
              <a:gd name="connsiteX0" fmla="*/ 711006 w 3544043"/>
              <a:gd name="connsiteY0" fmla="*/ 207962 h 1281699"/>
              <a:gd name="connsiteX1" fmla="*/ 1899163 w 3544043"/>
              <a:gd name="connsiteY1" fmla="*/ 897485 h 1281699"/>
              <a:gd name="connsiteX2" fmla="*/ 3544043 w 3544043"/>
              <a:gd name="connsiteY2" fmla="*/ 44313 h 1281699"/>
              <a:gd name="connsiteX0" fmla="*/ 1090730 w 3923767"/>
              <a:gd name="connsiteY0" fmla="*/ 172339 h 3832649"/>
              <a:gd name="connsiteX1" fmla="*/ 756266 w 3923767"/>
              <a:gd name="connsiteY1" fmla="*/ 3767369 h 3832649"/>
              <a:gd name="connsiteX2" fmla="*/ 3923767 w 3923767"/>
              <a:gd name="connsiteY2" fmla="*/ 8690 h 3832649"/>
              <a:gd name="connsiteX0" fmla="*/ 893683 w 3726720"/>
              <a:gd name="connsiteY0" fmla="*/ 177948 h 2480101"/>
              <a:gd name="connsiteX1" fmla="*/ 1196234 w 3726720"/>
              <a:gd name="connsiteY1" fmla="*/ 2363807 h 2480101"/>
              <a:gd name="connsiteX2" fmla="*/ 3726720 w 3726720"/>
              <a:gd name="connsiteY2" fmla="*/ 14299 h 2480101"/>
              <a:gd name="connsiteX0" fmla="*/ 908693 w 3586360"/>
              <a:gd name="connsiteY0" fmla="*/ 0 h 4325359"/>
              <a:gd name="connsiteX1" fmla="*/ 1211244 w 3586360"/>
              <a:gd name="connsiteY1" fmla="*/ 2185859 h 4325359"/>
              <a:gd name="connsiteX2" fmla="*/ 3586360 w 3586360"/>
              <a:gd name="connsiteY2" fmla="*/ 4325359 h 4325359"/>
              <a:gd name="connsiteX0" fmla="*/ 908693 w 3586360"/>
              <a:gd name="connsiteY0" fmla="*/ 0 h 4325359"/>
              <a:gd name="connsiteX1" fmla="*/ 1211244 w 3586360"/>
              <a:gd name="connsiteY1" fmla="*/ 2185859 h 4325359"/>
              <a:gd name="connsiteX2" fmla="*/ 3586360 w 3586360"/>
              <a:gd name="connsiteY2" fmla="*/ 4325359 h 4325359"/>
              <a:gd name="connsiteX0" fmla="*/ 508241 w 3185908"/>
              <a:gd name="connsiteY0" fmla="*/ 0 h 4325359"/>
              <a:gd name="connsiteX1" fmla="*/ 810792 w 3185908"/>
              <a:gd name="connsiteY1" fmla="*/ 2185859 h 4325359"/>
              <a:gd name="connsiteX2" fmla="*/ 3185908 w 3185908"/>
              <a:gd name="connsiteY2" fmla="*/ 4325359 h 4325359"/>
              <a:gd name="connsiteX0" fmla="*/ 508241 w 3185908"/>
              <a:gd name="connsiteY0" fmla="*/ 0 h 3729730"/>
              <a:gd name="connsiteX1" fmla="*/ 810792 w 3185908"/>
              <a:gd name="connsiteY1" fmla="*/ 2185859 h 3729730"/>
              <a:gd name="connsiteX2" fmla="*/ 3185908 w 3185908"/>
              <a:gd name="connsiteY2" fmla="*/ 3729730 h 3729730"/>
              <a:gd name="connsiteX0" fmla="*/ 508241 w 3185908"/>
              <a:gd name="connsiteY0" fmla="*/ 0 h 4041722"/>
              <a:gd name="connsiteX1" fmla="*/ 810792 w 3185908"/>
              <a:gd name="connsiteY1" fmla="*/ 2185859 h 4041722"/>
              <a:gd name="connsiteX2" fmla="*/ 3185908 w 3185908"/>
              <a:gd name="connsiteY2" fmla="*/ 3729730 h 4041722"/>
              <a:gd name="connsiteX0" fmla="*/ 632511 w 3310178"/>
              <a:gd name="connsiteY0" fmla="*/ 0 h 4041722"/>
              <a:gd name="connsiteX1" fmla="*/ 935062 w 3310178"/>
              <a:gd name="connsiteY1" fmla="*/ 2185859 h 4041722"/>
              <a:gd name="connsiteX2" fmla="*/ 3310178 w 3310178"/>
              <a:gd name="connsiteY2" fmla="*/ 3729730 h 4041722"/>
              <a:gd name="connsiteX0" fmla="*/ 734660 w 3023904"/>
              <a:gd name="connsiteY0" fmla="*/ 0 h 3997412"/>
              <a:gd name="connsiteX1" fmla="*/ 648788 w 3023904"/>
              <a:gd name="connsiteY1" fmla="*/ 2142277 h 3997412"/>
              <a:gd name="connsiteX2" fmla="*/ 3023904 w 3023904"/>
              <a:gd name="connsiteY2" fmla="*/ 3686148 h 3997412"/>
              <a:gd name="connsiteX0" fmla="*/ 856144 w 3145388"/>
              <a:gd name="connsiteY0" fmla="*/ 0 h 3997411"/>
              <a:gd name="connsiteX1" fmla="*/ 770272 w 3145388"/>
              <a:gd name="connsiteY1" fmla="*/ 2142277 h 3997411"/>
              <a:gd name="connsiteX2" fmla="*/ 3145388 w 3145388"/>
              <a:gd name="connsiteY2" fmla="*/ 3686148 h 3997411"/>
              <a:gd name="connsiteX0" fmla="*/ 905256 w 3194500"/>
              <a:gd name="connsiteY0" fmla="*/ 0 h 4010582"/>
              <a:gd name="connsiteX1" fmla="*/ 679551 w 3194500"/>
              <a:gd name="connsiteY1" fmla="*/ 2258499 h 4010582"/>
              <a:gd name="connsiteX2" fmla="*/ 3194500 w 3194500"/>
              <a:gd name="connsiteY2" fmla="*/ 3686148 h 4010582"/>
              <a:gd name="connsiteX0" fmla="*/ 905256 w 3194500"/>
              <a:gd name="connsiteY0" fmla="*/ 0 h 4127926"/>
              <a:gd name="connsiteX1" fmla="*/ 679551 w 3194500"/>
              <a:gd name="connsiteY1" fmla="*/ 2258499 h 4127926"/>
              <a:gd name="connsiteX2" fmla="*/ 3194500 w 3194500"/>
              <a:gd name="connsiteY2" fmla="*/ 3686148 h 4127926"/>
              <a:gd name="connsiteX0" fmla="*/ 830897 w 3120141"/>
              <a:gd name="connsiteY0" fmla="*/ 0 h 4120182"/>
              <a:gd name="connsiteX1" fmla="*/ 822709 w 3120141"/>
              <a:gd name="connsiteY1" fmla="*/ 2200389 h 4120182"/>
              <a:gd name="connsiteX2" fmla="*/ 3120141 w 3120141"/>
              <a:gd name="connsiteY2" fmla="*/ 3686148 h 4120182"/>
              <a:gd name="connsiteX0" fmla="*/ 850984 w 3140228"/>
              <a:gd name="connsiteY0" fmla="*/ 0 h 4085096"/>
              <a:gd name="connsiteX1" fmla="*/ 780648 w 3140228"/>
              <a:gd name="connsiteY1" fmla="*/ 1909839 h 4085096"/>
              <a:gd name="connsiteX2" fmla="*/ 3140228 w 3140228"/>
              <a:gd name="connsiteY2" fmla="*/ 3686148 h 4085096"/>
              <a:gd name="connsiteX0" fmla="*/ 850984 w 3140228"/>
              <a:gd name="connsiteY0" fmla="*/ 0 h 4085097"/>
              <a:gd name="connsiteX1" fmla="*/ 780648 w 3140228"/>
              <a:gd name="connsiteY1" fmla="*/ 1909839 h 4085097"/>
              <a:gd name="connsiteX2" fmla="*/ 3140228 w 3140228"/>
              <a:gd name="connsiteY2" fmla="*/ 3686148 h 4085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40228" h="4085097">
                <a:moveTo>
                  <a:pt x="850984" y="0"/>
                </a:moveTo>
                <a:cubicBezTo>
                  <a:pt x="-804947" y="1517929"/>
                  <a:pt x="399107" y="1295481"/>
                  <a:pt x="780648" y="1909839"/>
                </a:cubicBezTo>
                <a:cubicBezTo>
                  <a:pt x="1162189" y="2524197"/>
                  <a:pt x="-1915821" y="5051394"/>
                  <a:pt x="3140228" y="3686148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4" name="Oval 1">
            <a:extLst>
              <a:ext uri="{FF2B5EF4-FFF2-40B4-BE49-F238E27FC236}">
                <a16:creationId xmlns:a16="http://schemas.microsoft.com/office/drawing/2014/main" id="{1144B249-C71D-026C-6FE1-7536E42B15F8}"/>
              </a:ext>
            </a:extLst>
          </p:cNvPr>
          <p:cNvSpPr/>
          <p:nvPr/>
        </p:nvSpPr>
        <p:spPr bwMode="auto">
          <a:xfrm>
            <a:off x="11217048" y="3028156"/>
            <a:ext cx="1004888" cy="801688"/>
          </a:xfrm>
          <a:prstGeom prst="ellipse">
            <a:avLst/>
          </a:prstGeom>
          <a:noFill/>
          <a:ln w="28575">
            <a:noFill/>
          </a:ln>
          <a:effectLst>
            <a:glow rad="889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glow rad="127000">
                    <a:schemeClr val="bg1">
                      <a:alpha val="9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Oval 1">
            <a:extLst>
              <a:ext uri="{FF2B5EF4-FFF2-40B4-BE49-F238E27FC236}">
                <a16:creationId xmlns:a16="http://schemas.microsoft.com/office/drawing/2014/main" id="{CDE2E436-8F64-8DB3-7ADE-989E8D4DECBA}"/>
              </a:ext>
            </a:extLst>
          </p:cNvPr>
          <p:cNvSpPr/>
          <p:nvPr/>
        </p:nvSpPr>
        <p:spPr bwMode="auto">
          <a:xfrm>
            <a:off x="8811686" y="647203"/>
            <a:ext cx="1004888" cy="801688"/>
          </a:xfrm>
          <a:prstGeom prst="ellipse">
            <a:avLst/>
          </a:prstGeom>
          <a:noFill/>
          <a:ln w="28575">
            <a:noFill/>
          </a:ln>
          <a:effectLst>
            <a:glow rad="889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glow rad="127000">
                    <a:schemeClr val="bg1">
                      <a:alpha val="9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3" name="สี่เหลี่ยมผืนผ้า 74">
            <a:extLst>
              <a:ext uri="{FF2B5EF4-FFF2-40B4-BE49-F238E27FC236}">
                <a16:creationId xmlns:a16="http://schemas.microsoft.com/office/drawing/2014/main" id="{FBC91C94-BD45-49A9-8AE8-78AC44DDC4E8}"/>
              </a:ext>
            </a:extLst>
          </p:cNvPr>
          <p:cNvSpPr/>
          <p:nvPr/>
        </p:nvSpPr>
        <p:spPr>
          <a:xfrm>
            <a:off x="0" y="-36603"/>
            <a:ext cx="12192000" cy="690563"/>
          </a:xfrm>
          <a:prstGeom prst="rect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คาดหมายลักษณะอากาศ เดือน </a:t>
            </a:r>
            <a:r>
              <a:rPr lang="th-TH" altLang="th-TH" sz="4000" b="1" kern="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พฤษภาคม</a:t>
            </a:r>
            <a:r>
              <a:rPr kumimoji="0" lang="th-TH" altLang="th-TH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พ.ศ.</a:t>
            </a:r>
            <a:r>
              <a:rPr kumimoji="0" lang="en-US" altLang="th-TH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</a:t>
            </a:r>
            <a:r>
              <a:rPr lang="en-US" altLang="th-TH" sz="4000" b="1" kern="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endParaRPr kumimoji="0" lang="th-TH" altLang="th-TH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6" name="กล่องข้อความ 86">
            <a:extLst>
              <a:ext uri="{FF2B5EF4-FFF2-40B4-BE49-F238E27FC236}">
                <a16:creationId xmlns:a16="http://schemas.microsoft.com/office/drawing/2014/main" id="{B169EFCB-C83F-D7FA-EC7F-F45593E489E7}"/>
              </a:ext>
            </a:extLst>
          </p:cNvPr>
          <p:cNvSpPr txBox="1"/>
          <p:nvPr/>
        </p:nvSpPr>
        <p:spPr>
          <a:xfrm>
            <a:off x="7840381" y="751306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rPr>
              <a:t>1012</a:t>
            </a:r>
            <a:endParaRPr lang="th-TH" sz="1400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17" name="กล่องข้อความ 85">
            <a:extLst>
              <a:ext uri="{FF2B5EF4-FFF2-40B4-BE49-F238E27FC236}">
                <a16:creationId xmlns:a16="http://schemas.microsoft.com/office/drawing/2014/main" id="{B2FE2F53-64DF-EC22-67B5-92E1D4C4B86B}"/>
              </a:ext>
            </a:extLst>
          </p:cNvPr>
          <p:cNvSpPr txBox="1"/>
          <p:nvPr/>
        </p:nvSpPr>
        <p:spPr>
          <a:xfrm>
            <a:off x="124756" y="5228585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rPr>
              <a:t>1010</a:t>
            </a:r>
            <a:endParaRPr lang="th-TH" sz="1400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26" name="กล่องข้อความ 86">
            <a:extLst>
              <a:ext uri="{FF2B5EF4-FFF2-40B4-BE49-F238E27FC236}">
                <a16:creationId xmlns:a16="http://schemas.microsoft.com/office/drawing/2014/main" id="{71323FF9-70D9-DC63-6CB1-4D4279D9B124}"/>
              </a:ext>
            </a:extLst>
          </p:cNvPr>
          <p:cNvSpPr txBox="1"/>
          <p:nvPr/>
        </p:nvSpPr>
        <p:spPr>
          <a:xfrm>
            <a:off x="7875457" y="6409814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rPr>
              <a:t>1012</a:t>
            </a:r>
            <a:endParaRPr lang="th-TH" sz="1400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27" name="กล่องข้อความ 86">
            <a:extLst>
              <a:ext uri="{FF2B5EF4-FFF2-40B4-BE49-F238E27FC236}">
                <a16:creationId xmlns:a16="http://schemas.microsoft.com/office/drawing/2014/main" id="{D835D5A9-BBB0-6939-B388-FD0090EC859F}"/>
              </a:ext>
            </a:extLst>
          </p:cNvPr>
          <p:cNvSpPr txBox="1"/>
          <p:nvPr/>
        </p:nvSpPr>
        <p:spPr>
          <a:xfrm>
            <a:off x="10941972" y="743648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rPr>
              <a:t>1012</a:t>
            </a:r>
            <a:endParaRPr lang="th-TH" sz="1400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28" name="กล่องข้อความ 86">
            <a:extLst>
              <a:ext uri="{FF2B5EF4-FFF2-40B4-BE49-F238E27FC236}">
                <a16:creationId xmlns:a16="http://schemas.microsoft.com/office/drawing/2014/main" id="{AEBFD682-F85A-7AEB-BB3B-9E0CD305FB05}"/>
              </a:ext>
            </a:extLst>
          </p:cNvPr>
          <p:cNvSpPr txBox="1"/>
          <p:nvPr/>
        </p:nvSpPr>
        <p:spPr>
          <a:xfrm>
            <a:off x="11548039" y="4425662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rPr>
              <a:t>1012</a:t>
            </a:r>
            <a:endParaRPr lang="th-TH" sz="1400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grpSp>
        <p:nvGrpSpPr>
          <p:cNvPr id="29" name="กลุ่ม 1">
            <a:extLst>
              <a:ext uri="{FF2B5EF4-FFF2-40B4-BE49-F238E27FC236}">
                <a16:creationId xmlns:a16="http://schemas.microsoft.com/office/drawing/2014/main" id="{2CBA0E37-589A-80F9-415B-8BD0B0F1827E}"/>
              </a:ext>
            </a:extLst>
          </p:cNvPr>
          <p:cNvGrpSpPr>
            <a:grpSpLocks/>
          </p:cNvGrpSpPr>
          <p:nvPr/>
        </p:nvGrpSpPr>
        <p:grpSpPr bwMode="auto">
          <a:xfrm>
            <a:off x="2961651" y="1276880"/>
            <a:ext cx="1004888" cy="801688"/>
            <a:chOff x="5310634" y="5781725"/>
            <a:chExt cx="1004887" cy="801688"/>
          </a:xfrm>
        </p:grpSpPr>
        <p:grpSp>
          <p:nvGrpSpPr>
            <p:cNvPr id="30" name="กลุ่ม 1">
              <a:extLst>
                <a:ext uri="{FF2B5EF4-FFF2-40B4-BE49-F238E27FC236}">
                  <a16:creationId xmlns:a16="http://schemas.microsoft.com/office/drawing/2014/main" id="{6C43398E-CD8A-1498-BE27-E4125E6B83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10634" y="5781725"/>
              <a:ext cx="1004887" cy="801688"/>
              <a:chOff x="3452103" y="2839788"/>
              <a:chExt cx="1004887" cy="802698"/>
            </a:xfrm>
          </p:grpSpPr>
          <p:sp>
            <p:nvSpPr>
              <p:cNvPr id="32" name="วงรี 64">
                <a:extLst>
                  <a:ext uri="{FF2B5EF4-FFF2-40B4-BE49-F238E27FC236}">
                    <a16:creationId xmlns:a16="http://schemas.microsoft.com/office/drawing/2014/main" id="{3799EA17-D06D-343C-5ED6-4F6DBC8B7D31}"/>
                  </a:ext>
                </a:extLst>
              </p:cNvPr>
              <p:cNvSpPr/>
              <p:nvPr/>
            </p:nvSpPr>
            <p:spPr bwMode="auto">
              <a:xfrm>
                <a:off x="3545766" y="3008275"/>
                <a:ext cx="774699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33" name="Oval 1">
                <a:extLst>
                  <a:ext uri="{FF2B5EF4-FFF2-40B4-BE49-F238E27FC236}">
                    <a16:creationId xmlns:a16="http://schemas.microsoft.com/office/drawing/2014/main" id="{EFEBCEA8-C9DF-C96E-1CCF-1409D463734E}"/>
                  </a:ext>
                </a:extLst>
              </p:cNvPr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>
                    <a:solidFill>
                      <a:srgbClr val="FF0000"/>
                    </a:solidFill>
                    <a:effectLst>
                      <a:glow rad="127000">
                        <a:schemeClr val="bg1">
                          <a:alpha val="9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31" name="กล่องข้อความ 63">
              <a:extLst>
                <a:ext uri="{FF2B5EF4-FFF2-40B4-BE49-F238E27FC236}">
                  <a16:creationId xmlns:a16="http://schemas.microsoft.com/office/drawing/2014/main" id="{946B399D-D54C-714D-1940-A16292D33352}"/>
                </a:ext>
              </a:extLst>
            </p:cNvPr>
            <p:cNvSpPr txBox="1"/>
            <p:nvPr/>
          </p:nvSpPr>
          <p:spPr>
            <a:xfrm>
              <a:off x="5516570" y="5811618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rgbClr val="FFFF00"/>
                  </a:solidFill>
                  <a:effectLst>
                    <a:glow rad="203200">
                      <a:schemeClr val="tx1"/>
                    </a:glow>
                  </a:effectLst>
                </a:rPr>
                <a:t>1008</a:t>
              </a:r>
              <a:endParaRPr lang="th-TH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endParaRPr>
            </a:p>
          </p:txBody>
        </p:sp>
      </p:grpSp>
      <p:sp>
        <p:nvSpPr>
          <p:cNvPr id="34" name="กล่องข้อความ 85">
            <a:extLst>
              <a:ext uri="{FF2B5EF4-FFF2-40B4-BE49-F238E27FC236}">
                <a16:creationId xmlns:a16="http://schemas.microsoft.com/office/drawing/2014/main" id="{4DF46F6B-B103-7E2E-3F0B-7FDECEDB6FFE}"/>
              </a:ext>
            </a:extLst>
          </p:cNvPr>
          <p:cNvSpPr txBox="1"/>
          <p:nvPr/>
        </p:nvSpPr>
        <p:spPr>
          <a:xfrm>
            <a:off x="8450500" y="751305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rPr>
              <a:t>1010</a:t>
            </a:r>
            <a:endParaRPr lang="th-TH" sz="1400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35" name="กล่องข้อความ 85">
            <a:extLst>
              <a:ext uri="{FF2B5EF4-FFF2-40B4-BE49-F238E27FC236}">
                <a16:creationId xmlns:a16="http://schemas.microsoft.com/office/drawing/2014/main" id="{896C8159-0A8A-7358-4225-0306C85FD758}"/>
              </a:ext>
            </a:extLst>
          </p:cNvPr>
          <p:cNvSpPr txBox="1"/>
          <p:nvPr/>
        </p:nvSpPr>
        <p:spPr>
          <a:xfrm>
            <a:off x="10181468" y="760828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rPr>
              <a:t>1010</a:t>
            </a:r>
            <a:endParaRPr lang="th-TH" sz="1400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E8CCAFE-D09C-9857-FB55-4A5AE263048C}"/>
              </a:ext>
            </a:extLst>
          </p:cNvPr>
          <p:cNvSpPr/>
          <p:nvPr/>
        </p:nvSpPr>
        <p:spPr>
          <a:xfrm>
            <a:off x="668395" y="5793971"/>
            <a:ext cx="1795242" cy="537512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ช่วงครึ่งแรกของเดือน</a:t>
            </a:r>
          </a:p>
        </p:txBody>
      </p:sp>
    </p:spTree>
    <p:extLst>
      <p:ext uri="{BB962C8B-B14F-4D97-AF65-F5344CB8AC3E}">
        <p14:creationId xmlns:p14="http://schemas.microsoft.com/office/powerpoint/2010/main" val="2108998842"/>
      </p:ext>
    </p:extLst>
  </p:cSld>
  <p:clrMapOvr>
    <a:masterClrMapping/>
  </p:clrMapOvr>
  <p:transition spd="slow"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189DCD3-705B-CCF7-B71C-102C7FF7C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รูปภาพ 3">
            <a:extLst>
              <a:ext uri="{FF2B5EF4-FFF2-40B4-BE49-F238E27FC236}">
                <a16:creationId xmlns:a16="http://schemas.microsoft.com/office/drawing/2014/main" id="{4982023F-6821-A1E3-4910-6BCCD69DD2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" r="346"/>
          <a:stretch/>
        </p:blipFill>
        <p:spPr bwMode="auto">
          <a:xfrm>
            <a:off x="0" y="-19656"/>
            <a:ext cx="12192000" cy="684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รูปแบบอิสระ 45">
            <a:extLst>
              <a:ext uri="{FF2B5EF4-FFF2-40B4-BE49-F238E27FC236}">
                <a16:creationId xmlns:a16="http://schemas.microsoft.com/office/drawing/2014/main" id="{95BDC14C-B6D5-79EC-9041-6C911BBA7DEB}"/>
              </a:ext>
            </a:extLst>
          </p:cNvPr>
          <p:cNvSpPr/>
          <p:nvPr/>
        </p:nvSpPr>
        <p:spPr>
          <a:xfrm>
            <a:off x="-90481" y="5416607"/>
            <a:ext cx="7753232" cy="2681430"/>
          </a:xfrm>
          <a:custGeom>
            <a:avLst/>
            <a:gdLst>
              <a:gd name="connsiteX0" fmla="*/ 10884877 w 10884877"/>
              <a:gd name="connsiteY0" fmla="*/ 469890 h 1408190"/>
              <a:gd name="connsiteX1" fmla="*/ 9073662 w 10884877"/>
              <a:gd name="connsiteY1" fmla="*/ 30274 h 1408190"/>
              <a:gd name="connsiteX2" fmla="*/ 6576646 w 10884877"/>
              <a:gd name="connsiteY2" fmla="*/ 1217236 h 1408190"/>
              <a:gd name="connsiteX3" fmla="*/ 4703885 w 10884877"/>
              <a:gd name="connsiteY3" fmla="*/ 575397 h 1408190"/>
              <a:gd name="connsiteX4" fmla="*/ 3411416 w 10884877"/>
              <a:gd name="connsiteY4" fmla="*/ 1094144 h 1408190"/>
              <a:gd name="connsiteX5" fmla="*/ 1969477 w 10884877"/>
              <a:gd name="connsiteY5" fmla="*/ 645736 h 1408190"/>
              <a:gd name="connsiteX6" fmla="*/ 659423 w 10884877"/>
              <a:gd name="connsiteY6" fmla="*/ 1401874 h 1408190"/>
              <a:gd name="connsiteX7" fmla="*/ 0 w 10884877"/>
              <a:gd name="connsiteY7" fmla="*/ 944674 h 1408190"/>
              <a:gd name="connsiteX0" fmla="*/ 10884877 w 10884877"/>
              <a:gd name="connsiteY0" fmla="*/ 469890 h 1408190"/>
              <a:gd name="connsiteX1" fmla="*/ 9073662 w 10884877"/>
              <a:gd name="connsiteY1" fmla="*/ 30274 h 1408190"/>
              <a:gd name="connsiteX2" fmla="*/ 6576646 w 10884877"/>
              <a:gd name="connsiteY2" fmla="*/ 1217236 h 1408190"/>
              <a:gd name="connsiteX3" fmla="*/ 4703885 w 10884877"/>
              <a:gd name="connsiteY3" fmla="*/ 575397 h 1408190"/>
              <a:gd name="connsiteX4" fmla="*/ 3411416 w 10884877"/>
              <a:gd name="connsiteY4" fmla="*/ 1094144 h 1408190"/>
              <a:gd name="connsiteX5" fmla="*/ 2010418 w 10884877"/>
              <a:gd name="connsiteY5" fmla="*/ 850463 h 1408190"/>
              <a:gd name="connsiteX6" fmla="*/ 659423 w 10884877"/>
              <a:gd name="connsiteY6" fmla="*/ 1401874 h 1408190"/>
              <a:gd name="connsiteX7" fmla="*/ 0 w 10884877"/>
              <a:gd name="connsiteY7" fmla="*/ 944674 h 1408190"/>
              <a:gd name="connsiteX0" fmla="*/ 10884877 w 10884877"/>
              <a:gd name="connsiteY0" fmla="*/ 469890 h 1408190"/>
              <a:gd name="connsiteX1" fmla="*/ 9073662 w 10884877"/>
              <a:gd name="connsiteY1" fmla="*/ 30274 h 1408190"/>
              <a:gd name="connsiteX2" fmla="*/ 6576646 w 10884877"/>
              <a:gd name="connsiteY2" fmla="*/ 1217236 h 1408190"/>
              <a:gd name="connsiteX3" fmla="*/ 4703885 w 10884877"/>
              <a:gd name="connsiteY3" fmla="*/ 575397 h 1408190"/>
              <a:gd name="connsiteX4" fmla="*/ 3493299 w 10884877"/>
              <a:gd name="connsiteY4" fmla="*/ 1244278 h 1408190"/>
              <a:gd name="connsiteX5" fmla="*/ 2010418 w 10884877"/>
              <a:gd name="connsiteY5" fmla="*/ 850463 h 1408190"/>
              <a:gd name="connsiteX6" fmla="*/ 659423 w 10884877"/>
              <a:gd name="connsiteY6" fmla="*/ 1401874 h 1408190"/>
              <a:gd name="connsiteX7" fmla="*/ 0 w 10884877"/>
              <a:gd name="connsiteY7" fmla="*/ 944674 h 1408190"/>
              <a:gd name="connsiteX0" fmla="*/ 10884877 w 10884877"/>
              <a:gd name="connsiteY0" fmla="*/ 469890 h 1408190"/>
              <a:gd name="connsiteX1" fmla="*/ 9073662 w 10884877"/>
              <a:gd name="connsiteY1" fmla="*/ 30274 h 1408190"/>
              <a:gd name="connsiteX2" fmla="*/ 6576646 w 10884877"/>
              <a:gd name="connsiteY2" fmla="*/ 1217236 h 1408190"/>
              <a:gd name="connsiteX3" fmla="*/ 4867649 w 10884877"/>
              <a:gd name="connsiteY3" fmla="*/ 670937 h 1408190"/>
              <a:gd name="connsiteX4" fmla="*/ 3493299 w 10884877"/>
              <a:gd name="connsiteY4" fmla="*/ 1244278 h 1408190"/>
              <a:gd name="connsiteX5" fmla="*/ 2010418 w 10884877"/>
              <a:gd name="connsiteY5" fmla="*/ 850463 h 1408190"/>
              <a:gd name="connsiteX6" fmla="*/ 659423 w 10884877"/>
              <a:gd name="connsiteY6" fmla="*/ 1401874 h 1408190"/>
              <a:gd name="connsiteX7" fmla="*/ 0 w 10884877"/>
              <a:gd name="connsiteY7" fmla="*/ 944674 h 1408190"/>
              <a:gd name="connsiteX0" fmla="*/ 10884877 w 10884877"/>
              <a:gd name="connsiteY0" fmla="*/ 488945 h 1558831"/>
              <a:gd name="connsiteX1" fmla="*/ 9073662 w 10884877"/>
              <a:gd name="connsiteY1" fmla="*/ 49329 h 1558831"/>
              <a:gd name="connsiteX2" fmla="*/ 6958761 w 10884877"/>
              <a:gd name="connsiteY2" fmla="*/ 1550208 h 1558831"/>
              <a:gd name="connsiteX3" fmla="*/ 4867649 w 10884877"/>
              <a:gd name="connsiteY3" fmla="*/ 689992 h 1558831"/>
              <a:gd name="connsiteX4" fmla="*/ 3493299 w 10884877"/>
              <a:gd name="connsiteY4" fmla="*/ 1263333 h 1558831"/>
              <a:gd name="connsiteX5" fmla="*/ 2010418 w 10884877"/>
              <a:gd name="connsiteY5" fmla="*/ 869518 h 1558831"/>
              <a:gd name="connsiteX6" fmla="*/ 659423 w 10884877"/>
              <a:gd name="connsiteY6" fmla="*/ 1420929 h 1558831"/>
              <a:gd name="connsiteX7" fmla="*/ 0 w 10884877"/>
              <a:gd name="connsiteY7" fmla="*/ 963729 h 1558831"/>
              <a:gd name="connsiteX0" fmla="*/ 10884877 w 10884877"/>
              <a:gd name="connsiteY0" fmla="*/ 215341 h 1278511"/>
              <a:gd name="connsiteX1" fmla="*/ 9278366 w 10884877"/>
              <a:gd name="connsiteY1" fmla="*/ 130585 h 1278511"/>
              <a:gd name="connsiteX2" fmla="*/ 6958761 w 10884877"/>
              <a:gd name="connsiteY2" fmla="*/ 1276604 h 1278511"/>
              <a:gd name="connsiteX3" fmla="*/ 4867649 w 10884877"/>
              <a:gd name="connsiteY3" fmla="*/ 416388 h 1278511"/>
              <a:gd name="connsiteX4" fmla="*/ 3493299 w 10884877"/>
              <a:gd name="connsiteY4" fmla="*/ 989729 h 1278511"/>
              <a:gd name="connsiteX5" fmla="*/ 2010418 w 10884877"/>
              <a:gd name="connsiteY5" fmla="*/ 595914 h 1278511"/>
              <a:gd name="connsiteX6" fmla="*/ 659423 w 10884877"/>
              <a:gd name="connsiteY6" fmla="*/ 1147325 h 1278511"/>
              <a:gd name="connsiteX7" fmla="*/ 0 w 10884877"/>
              <a:gd name="connsiteY7" fmla="*/ 690125 h 1278511"/>
              <a:gd name="connsiteX0" fmla="*/ 10884877 w 10884877"/>
              <a:gd name="connsiteY0" fmla="*/ 256858 h 1320986"/>
              <a:gd name="connsiteX1" fmla="*/ 9251072 w 10884877"/>
              <a:gd name="connsiteY1" fmla="*/ 103860 h 1320986"/>
              <a:gd name="connsiteX2" fmla="*/ 6958761 w 10884877"/>
              <a:gd name="connsiteY2" fmla="*/ 1318121 h 1320986"/>
              <a:gd name="connsiteX3" fmla="*/ 4867649 w 10884877"/>
              <a:gd name="connsiteY3" fmla="*/ 457905 h 1320986"/>
              <a:gd name="connsiteX4" fmla="*/ 3493299 w 10884877"/>
              <a:gd name="connsiteY4" fmla="*/ 1031246 h 1320986"/>
              <a:gd name="connsiteX5" fmla="*/ 2010418 w 10884877"/>
              <a:gd name="connsiteY5" fmla="*/ 637431 h 1320986"/>
              <a:gd name="connsiteX6" fmla="*/ 659423 w 10884877"/>
              <a:gd name="connsiteY6" fmla="*/ 1188842 h 1320986"/>
              <a:gd name="connsiteX7" fmla="*/ 0 w 10884877"/>
              <a:gd name="connsiteY7" fmla="*/ 731642 h 1320986"/>
              <a:gd name="connsiteX0" fmla="*/ 10884877 w 10884877"/>
              <a:gd name="connsiteY0" fmla="*/ 194080 h 1256759"/>
              <a:gd name="connsiteX1" fmla="*/ 9346600 w 10884877"/>
              <a:gd name="connsiteY1" fmla="*/ 150270 h 1256759"/>
              <a:gd name="connsiteX2" fmla="*/ 6958761 w 10884877"/>
              <a:gd name="connsiteY2" fmla="*/ 1255343 h 1256759"/>
              <a:gd name="connsiteX3" fmla="*/ 4867649 w 10884877"/>
              <a:gd name="connsiteY3" fmla="*/ 395127 h 1256759"/>
              <a:gd name="connsiteX4" fmla="*/ 3493299 w 10884877"/>
              <a:gd name="connsiteY4" fmla="*/ 968468 h 1256759"/>
              <a:gd name="connsiteX5" fmla="*/ 2010418 w 10884877"/>
              <a:gd name="connsiteY5" fmla="*/ 574653 h 1256759"/>
              <a:gd name="connsiteX6" fmla="*/ 659423 w 10884877"/>
              <a:gd name="connsiteY6" fmla="*/ 1126064 h 1256759"/>
              <a:gd name="connsiteX7" fmla="*/ 0 w 10884877"/>
              <a:gd name="connsiteY7" fmla="*/ 668864 h 1256759"/>
              <a:gd name="connsiteX0" fmla="*/ 11498993 w 11498993"/>
              <a:gd name="connsiteY0" fmla="*/ 526186 h 1124817"/>
              <a:gd name="connsiteX1" fmla="*/ 9346600 w 11498993"/>
              <a:gd name="connsiteY1" fmla="*/ 18327 h 1124817"/>
              <a:gd name="connsiteX2" fmla="*/ 6958761 w 11498993"/>
              <a:gd name="connsiteY2" fmla="*/ 1123400 h 1124817"/>
              <a:gd name="connsiteX3" fmla="*/ 4867649 w 11498993"/>
              <a:gd name="connsiteY3" fmla="*/ 263184 h 1124817"/>
              <a:gd name="connsiteX4" fmla="*/ 3493299 w 11498993"/>
              <a:gd name="connsiteY4" fmla="*/ 836525 h 1124817"/>
              <a:gd name="connsiteX5" fmla="*/ 2010418 w 11498993"/>
              <a:gd name="connsiteY5" fmla="*/ 442710 h 1124817"/>
              <a:gd name="connsiteX6" fmla="*/ 659423 w 11498993"/>
              <a:gd name="connsiteY6" fmla="*/ 994121 h 1124817"/>
              <a:gd name="connsiteX7" fmla="*/ 0 w 11498993"/>
              <a:gd name="connsiteY7" fmla="*/ 536921 h 1124817"/>
              <a:gd name="connsiteX0" fmla="*/ 11498993 w 11498993"/>
              <a:gd name="connsiteY0" fmla="*/ 500155 h 1098498"/>
              <a:gd name="connsiteX1" fmla="*/ 9564951 w 11498993"/>
              <a:gd name="connsiteY1" fmla="*/ 19594 h 1098498"/>
              <a:gd name="connsiteX2" fmla="*/ 6958761 w 11498993"/>
              <a:gd name="connsiteY2" fmla="*/ 1097369 h 1098498"/>
              <a:gd name="connsiteX3" fmla="*/ 4867649 w 11498993"/>
              <a:gd name="connsiteY3" fmla="*/ 237153 h 1098498"/>
              <a:gd name="connsiteX4" fmla="*/ 3493299 w 11498993"/>
              <a:gd name="connsiteY4" fmla="*/ 810494 h 1098498"/>
              <a:gd name="connsiteX5" fmla="*/ 2010418 w 11498993"/>
              <a:gd name="connsiteY5" fmla="*/ 416679 h 1098498"/>
              <a:gd name="connsiteX6" fmla="*/ 659423 w 11498993"/>
              <a:gd name="connsiteY6" fmla="*/ 968090 h 1098498"/>
              <a:gd name="connsiteX7" fmla="*/ 0 w 11498993"/>
              <a:gd name="connsiteY7" fmla="*/ 510890 h 1098498"/>
              <a:gd name="connsiteX0" fmla="*/ 12224653 w 12224653"/>
              <a:gd name="connsiteY0" fmla="*/ 500155 h 1098498"/>
              <a:gd name="connsiteX1" fmla="*/ 10290611 w 12224653"/>
              <a:gd name="connsiteY1" fmla="*/ 19594 h 1098498"/>
              <a:gd name="connsiteX2" fmla="*/ 7684421 w 12224653"/>
              <a:gd name="connsiteY2" fmla="*/ 1097369 h 1098498"/>
              <a:gd name="connsiteX3" fmla="*/ 5593309 w 12224653"/>
              <a:gd name="connsiteY3" fmla="*/ 237153 h 1098498"/>
              <a:gd name="connsiteX4" fmla="*/ 4218959 w 12224653"/>
              <a:gd name="connsiteY4" fmla="*/ 810494 h 1098498"/>
              <a:gd name="connsiteX5" fmla="*/ 2736078 w 12224653"/>
              <a:gd name="connsiteY5" fmla="*/ 416679 h 1098498"/>
              <a:gd name="connsiteX6" fmla="*/ 1385083 w 12224653"/>
              <a:gd name="connsiteY6" fmla="*/ 968090 h 1098498"/>
              <a:gd name="connsiteX7" fmla="*/ 0 w 12224653"/>
              <a:gd name="connsiteY7" fmla="*/ 452836 h 1098498"/>
              <a:gd name="connsiteX0" fmla="*/ 12224653 w 12224653"/>
              <a:gd name="connsiteY0" fmla="*/ 500155 h 1098498"/>
              <a:gd name="connsiteX1" fmla="*/ 10290611 w 12224653"/>
              <a:gd name="connsiteY1" fmla="*/ 19594 h 1098498"/>
              <a:gd name="connsiteX2" fmla="*/ 7684421 w 12224653"/>
              <a:gd name="connsiteY2" fmla="*/ 1097369 h 1098498"/>
              <a:gd name="connsiteX3" fmla="*/ 5593309 w 12224653"/>
              <a:gd name="connsiteY3" fmla="*/ 237153 h 1098498"/>
              <a:gd name="connsiteX4" fmla="*/ 4218959 w 12224653"/>
              <a:gd name="connsiteY4" fmla="*/ 810494 h 1098498"/>
              <a:gd name="connsiteX5" fmla="*/ 2736078 w 12224653"/>
              <a:gd name="connsiteY5" fmla="*/ 416679 h 1098498"/>
              <a:gd name="connsiteX6" fmla="*/ 1385083 w 12224653"/>
              <a:gd name="connsiteY6" fmla="*/ 968090 h 1098498"/>
              <a:gd name="connsiteX7" fmla="*/ 0 w 12224653"/>
              <a:gd name="connsiteY7" fmla="*/ 452836 h 1098498"/>
              <a:gd name="connsiteX0" fmla="*/ 12224653 w 12224653"/>
              <a:gd name="connsiteY0" fmla="*/ 500155 h 1098498"/>
              <a:gd name="connsiteX1" fmla="*/ 10290611 w 12224653"/>
              <a:gd name="connsiteY1" fmla="*/ 19594 h 1098498"/>
              <a:gd name="connsiteX2" fmla="*/ 7684421 w 12224653"/>
              <a:gd name="connsiteY2" fmla="*/ 1097369 h 1098498"/>
              <a:gd name="connsiteX3" fmla="*/ 5593309 w 12224653"/>
              <a:gd name="connsiteY3" fmla="*/ 237153 h 1098498"/>
              <a:gd name="connsiteX4" fmla="*/ 4218959 w 12224653"/>
              <a:gd name="connsiteY4" fmla="*/ 810494 h 1098498"/>
              <a:gd name="connsiteX5" fmla="*/ 2736078 w 12224653"/>
              <a:gd name="connsiteY5" fmla="*/ 416679 h 1098498"/>
              <a:gd name="connsiteX6" fmla="*/ 1385083 w 12224653"/>
              <a:gd name="connsiteY6" fmla="*/ 968090 h 1098498"/>
              <a:gd name="connsiteX7" fmla="*/ 0 w 12224653"/>
              <a:gd name="connsiteY7" fmla="*/ 452836 h 1098498"/>
              <a:gd name="connsiteX0" fmla="*/ 12224653 w 12224653"/>
              <a:gd name="connsiteY0" fmla="*/ 500155 h 1098498"/>
              <a:gd name="connsiteX1" fmla="*/ 10290611 w 12224653"/>
              <a:gd name="connsiteY1" fmla="*/ 19594 h 1098498"/>
              <a:gd name="connsiteX2" fmla="*/ 7684421 w 12224653"/>
              <a:gd name="connsiteY2" fmla="*/ 1097369 h 1098498"/>
              <a:gd name="connsiteX3" fmla="*/ 5593309 w 12224653"/>
              <a:gd name="connsiteY3" fmla="*/ 237153 h 1098498"/>
              <a:gd name="connsiteX4" fmla="*/ 4218959 w 12224653"/>
              <a:gd name="connsiteY4" fmla="*/ 810494 h 1098498"/>
              <a:gd name="connsiteX5" fmla="*/ 2736078 w 12224653"/>
              <a:gd name="connsiteY5" fmla="*/ 416679 h 1098498"/>
              <a:gd name="connsiteX6" fmla="*/ 1385083 w 12224653"/>
              <a:gd name="connsiteY6" fmla="*/ 968090 h 1098498"/>
              <a:gd name="connsiteX7" fmla="*/ 0 w 12224653"/>
              <a:gd name="connsiteY7" fmla="*/ 452836 h 1098498"/>
              <a:gd name="connsiteX0" fmla="*/ 10290611 w 10290611"/>
              <a:gd name="connsiteY0" fmla="*/ 0 h 1078904"/>
              <a:gd name="connsiteX1" fmla="*/ 7684421 w 10290611"/>
              <a:gd name="connsiteY1" fmla="*/ 1077775 h 1078904"/>
              <a:gd name="connsiteX2" fmla="*/ 5593309 w 10290611"/>
              <a:gd name="connsiteY2" fmla="*/ 217559 h 1078904"/>
              <a:gd name="connsiteX3" fmla="*/ 4218959 w 10290611"/>
              <a:gd name="connsiteY3" fmla="*/ 790900 h 1078904"/>
              <a:gd name="connsiteX4" fmla="*/ 2736078 w 10290611"/>
              <a:gd name="connsiteY4" fmla="*/ 397085 h 1078904"/>
              <a:gd name="connsiteX5" fmla="*/ 1385083 w 10290611"/>
              <a:gd name="connsiteY5" fmla="*/ 948496 h 1078904"/>
              <a:gd name="connsiteX6" fmla="*/ 0 w 10290611"/>
              <a:gd name="connsiteY6" fmla="*/ 433242 h 1078904"/>
              <a:gd name="connsiteX0" fmla="*/ 7684421 w 7684421"/>
              <a:gd name="connsiteY0" fmla="*/ 862966 h 864095"/>
              <a:gd name="connsiteX1" fmla="*/ 5593309 w 7684421"/>
              <a:gd name="connsiteY1" fmla="*/ 2750 h 864095"/>
              <a:gd name="connsiteX2" fmla="*/ 4218959 w 7684421"/>
              <a:gd name="connsiteY2" fmla="*/ 576091 h 864095"/>
              <a:gd name="connsiteX3" fmla="*/ 2736078 w 7684421"/>
              <a:gd name="connsiteY3" fmla="*/ 182276 h 864095"/>
              <a:gd name="connsiteX4" fmla="*/ 1385083 w 7684421"/>
              <a:gd name="connsiteY4" fmla="*/ 733687 h 864095"/>
              <a:gd name="connsiteX5" fmla="*/ 0 w 7684421"/>
              <a:gd name="connsiteY5" fmla="*/ 218433 h 864095"/>
              <a:gd name="connsiteX0" fmla="*/ 7602540 w 7602540"/>
              <a:gd name="connsiteY0" fmla="*/ 1382233 h 1382994"/>
              <a:gd name="connsiteX1" fmla="*/ 5593309 w 7602540"/>
              <a:gd name="connsiteY1" fmla="*/ 17074 h 1382994"/>
              <a:gd name="connsiteX2" fmla="*/ 4218959 w 7602540"/>
              <a:gd name="connsiteY2" fmla="*/ 590415 h 1382994"/>
              <a:gd name="connsiteX3" fmla="*/ 2736078 w 7602540"/>
              <a:gd name="connsiteY3" fmla="*/ 196600 h 1382994"/>
              <a:gd name="connsiteX4" fmla="*/ 1385083 w 7602540"/>
              <a:gd name="connsiteY4" fmla="*/ 748011 h 1382994"/>
              <a:gd name="connsiteX5" fmla="*/ 0 w 7602540"/>
              <a:gd name="connsiteY5" fmla="*/ 232757 h 1382994"/>
              <a:gd name="connsiteX0" fmla="*/ 7602540 w 7602540"/>
              <a:gd name="connsiteY0" fmla="*/ 2043736 h 2044238"/>
              <a:gd name="connsiteX1" fmla="*/ 5593309 w 7602540"/>
              <a:gd name="connsiteY1" fmla="*/ 9869 h 2044238"/>
              <a:gd name="connsiteX2" fmla="*/ 4218959 w 7602540"/>
              <a:gd name="connsiteY2" fmla="*/ 1251918 h 2044238"/>
              <a:gd name="connsiteX3" fmla="*/ 2736078 w 7602540"/>
              <a:gd name="connsiteY3" fmla="*/ 858103 h 2044238"/>
              <a:gd name="connsiteX4" fmla="*/ 1385083 w 7602540"/>
              <a:gd name="connsiteY4" fmla="*/ 1409514 h 2044238"/>
              <a:gd name="connsiteX5" fmla="*/ 0 w 7602540"/>
              <a:gd name="connsiteY5" fmla="*/ 894260 h 2044238"/>
              <a:gd name="connsiteX0" fmla="*/ 7602540 w 7602540"/>
              <a:gd name="connsiteY0" fmla="*/ 2064944 h 2065465"/>
              <a:gd name="connsiteX1" fmla="*/ 5593309 w 7602540"/>
              <a:gd name="connsiteY1" fmla="*/ 31077 h 2065465"/>
              <a:gd name="connsiteX2" fmla="*/ 3741323 w 7602540"/>
              <a:gd name="connsiteY2" fmla="*/ 836418 h 2065465"/>
              <a:gd name="connsiteX3" fmla="*/ 2736078 w 7602540"/>
              <a:gd name="connsiteY3" fmla="*/ 879311 h 2065465"/>
              <a:gd name="connsiteX4" fmla="*/ 1385083 w 7602540"/>
              <a:gd name="connsiteY4" fmla="*/ 1430722 h 2065465"/>
              <a:gd name="connsiteX5" fmla="*/ 0 w 7602540"/>
              <a:gd name="connsiteY5" fmla="*/ 915468 h 2065465"/>
              <a:gd name="connsiteX0" fmla="*/ 7602540 w 7602540"/>
              <a:gd name="connsiteY0" fmla="*/ 2064944 h 2065465"/>
              <a:gd name="connsiteX1" fmla="*/ 5593309 w 7602540"/>
              <a:gd name="connsiteY1" fmla="*/ 31077 h 2065465"/>
              <a:gd name="connsiteX2" fmla="*/ 3741323 w 7602540"/>
              <a:gd name="connsiteY2" fmla="*/ 836418 h 2065465"/>
              <a:gd name="connsiteX3" fmla="*/ 2736078 w 7602540"/>
              <a:gd name="connsiteY3" fmla="*/ 879311 h 2065465"/>
              <a:gd name="connsiteX4" fmla="*/ 0 w 7602540"/>
              <a:gd name="connsiteY4" fmla="*/ 915468 h 2065465"/>
              <a:gd name="connsiteX0" fmla="*/ 7602540 w 7602540"/>
              <a:gd name="connsiteY0" fmla="*/ 2067537 h 2068058"/>
              <a:gd name="connsiteX1" fmla="*/ 5593309 w 7602540"/>
              <a:gd name="connsiteY1" fmla="*/ 33670 h 2068058"/>
              <a:gd name="connsiteX2" fmla="*/ 3741323 w 7602540"/>
              <a:gd name="connsiteY2" fmla="*/ 839011 h 2068058"/>
              <a:gd name="connsiteX3" fmla="*/ 2094681 w 7602540"/>
              <a:gd name="connsiteY3" fmla="*/ 1373199 h 2068058"/>
              <a:gd name="connsiteX4" fmla="*/ 0 w 7602540"/>
              <a:gd name="connsiteY4" fmla="*/ 918061 h 2068058"/>
              <a:gd name="connsiteX0" fmla="*/ 7752654 w 7752654"/>
              <a:gd name="connsiteY0" fmla="*/ 2067537 h 2068058"/>
              <a:gd name="connsiteX1" fmla="*/ 5743423 w 7752654"/>
              <a:gd name="connsiteY1" fmla="*/ 33670 h 2068058"/>
              <a:gd name="connsiteX2" fmla="*/ 3891437 w 7752654"/>
              <a:gd name="connsiteY2" fmla="*/ 839011 h 2068058"/>
              <a:gd name="connsiteX3" fmla="*/ 2244795 w 7752654"/>
              <a:gd name="connsiteY3" fmla="*/ 1373199 h 2068058"/>
              <a:gd name="connsiteX4" fmla="*/ 0 w 7752654"/>
              <a:gd name="connsiteY4" fmla="*/ 44646 h 2068058"/>
              <a:gd name="connsiteX0" fmla="*/ 7752654 w 7752654"/>
              <a:gd name="connsiteY0" fmla="*/ 2562041 h 2562452"/>
              <a:gd name="connsiteX1" fmla="*/ 5443194 w 7752654"/>
              <a:gd name="connsiteY1" fmla="*/ 23232 h 2562452"/>
              <a:gd name="connsiteX2" fmla="*/ 3891437 w 7752654"/>
              <a:gd name="connsiteY2" fmla="*/ 1333515 h 2562452"/>
              <a:gd name="connsiteX3" fmla="*/ 2244795 w 7752654"/>
              <a:gd name="connsiteY3" fmla="*/ 1867703 h 2562452"/>
              <a:gd name="connsiteX4" fmla="*/ 0 w 7752654"/>
              <a:gd name="connsiteY4" fmla="*/ 539150 h 2562452"/>
              <a:gd name="connsiteX0" fmla="*/ 7752654 w 7752654"/>
              <a:gd name="connsiteY0" fmla="*/ 2543954 h 2544351"/>
              <a:gd name="connsiteX1" fmla="*/ 5443194 w 7752654"/>
              <a:gd name="connsiteY1" fmla="*/ 5145 h 2544351"/>
              <a:gd name="connsiteX2" fmla="*/ 2244795 w 7752654"/>
              <a:gd name="connsiteY2" fmla="*/ 1849616 h 2544351"/>
              <a:gd name="connsiteX3" fmla="*/ 0 w 7752654"/>
              <a:gd name="connsiteY3" fmla="*/ 521063 h 2544351"/>
              <a:gd name="connsiteX0" fmla="*/ 7752654 w 7752654"/>
              <a:gd name="connsiteY0" fmla="*/ 2564412 h 2564827"/>
              <a:gd name="connsiteX1" fmla="*/ 5443194 w 7752654"/>
              <a:gd name="connsiteY1" fmla="*/ 25603 h 2564827"/>
              <a:gd name="connsiteX2" fmla="*/ 2381262 w 7752654"/>
              <a:gd name="connsiteY2" fmla="*/ 1215013 h 2564827"/>
              <a:gd name="connsiteX3" fmla="*/ 0 w 7752654"/>
              <a:gd name="connsiteY3" fmla="*/ 541521 h 2564827"/>
              <a:gd name="connsiteX0" fmla="*/ 7752654 w 7752654"/>
              <a:gd name="connsiteY0" fmla="*/ 2561198 h 2561613"/>
              <a:gd name="connsiteX1" fmla="*/ 5443194 w 7752654"/>
              <a:gd name="connsiteY1" fmla="*/ 22389 h 2561613"/>
              <a:gd name="connsiteX2" fmla="*/ 2381262 w 7752654"/>
              <a:gd name="connsiteY2" fmla="*/ 1211799 h 2561613"/>
              <a:gd name="connsiteX3" fmla="*/ 0 w 7752654"/>
              <a:gd name="connsiteY3" fmla="*/ 538307 h 2561613"/>
              <a:gd name="connsiteX0" fmla="*/ 7752654 w 7752654"/>
              <a:gd name="connsiteY0" fmla="*/ 2575358 h 2575773"/>
              <a:gd name="connsiteX1" fmla="*/ 5443194 w 7752654"/>
              <a:gd name="connsiteY1" fmla="*/ 36549 h 2575773"/>
              <a:gd name="connsiteX2" fmla="*/ 2381262 w 7752654"/>
              <a:gd name="connsiteY2" fmla="*/ 1225959 h 2575773"/>
              <a:gd name="connsiteX3" fmla="*/ 0 w 7752654"/>
              <a:gd name="connsiteY3" fmla="*/ 552467 h 2575773"/>
              <a:gd name="connsiteX0" fmla="*/ 7752654 w 7752654"/>
              <a:gd name="connsiteY0" fmla="*/ 2895536 h 2896191"/>
              <a:gd name="connsiteX1" fmla="*/ 5443194 w 7752654"/>
              <a:gd name="connsiteY1" fmla="*/ 356727 h 2896191"/>
              <a:gd name="connsiteX2" fmla="*/ 2381262 w 7752654"/>
              <a:gd name="connsiteY2" fmla="*/ 1546137 h 2896191"/>
              <a:gd name="connsiteX3" fmla="*/ 0 w 7752654"/>
              <a:gd name="connsiteY3" fmla="*/ 872645 h 2896191"/>
              <a:gd name="connsiteX0" fmla="*/ 7752654 w 7752654"/>
              <a:gd name="connsiteY0" fmla="*/ 2647057 h 2647822"/>
              <a:gd name="connsiteX1" fmla="*/ 5538721 w 7752654"/>
              <a:gd name="connsiteY1" fmla="*/ 326601 h 2647822"/>
              <a:gd name="connsiteX2" fmla="*/ 2381262 w 7752654"/>
              <a:gd name="connsiteY2" fmla="*/ 1297658 h 2647822"/>
              <a:gd name="connsiteX3" fmla="*/ 0 w 7752654"/>
              <a:gd name="connsiteY3" fmla="*/ 624166 h 2647822"/>
              <a:gd name="connsiteX0" fmla="*/ 7752654 w 7752654"/>
              <a:gd name="connsiteY0" fmla="*/ 2680536 h 2681301"/>
              <a:gd name="connsiteX1" fmla="*/ 5538721 w 7752654"/>
              <a:gd name="connsiteY1" fmla="*/ 360080 h 2681301"/>
              <a:gd name="connsiteX2" fmla="*/ 2381262 w 7752654"/>
              <a:gd name="connsiteY2" fmla="*/ 1331137 h 2681301"/>
              <a:gd name="connsiteX3" fmla="*/ 0 w 7752654"/>
              <a:gd name="connsiteY3" fmla="*/ 657645 h 268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52654" h="2681301">
                <a:moveTo>
                  <a:pt x="7752654" y="2680536"/>
                </a:moveTo>
                <a:cubicBezTo>
                  <a:pt x="6969770" y="2716796"/>
                  <a:pt x="6229253" y="1458395"/>
                  <a:pt x="5538721" y="360080"/>
                </a:cubicBezTo>
                <a:cubicBezTo>
                  <a:pt x="4848189" y="-738235"/>
                  <a:pt x="3440849" y="994954"/>
                  <a:pt x="2381262" y="1331137"/>
                </a:cubicBezTo>
                <a:cubicBezTo>
                  <a:pt x="1321675" y="1667320"/>
                  <a:pt x="748265" y="1100496"/>
                  <a:pt x="0" y="657645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50" name="รูปแบบอิสระ 13">
            <a:extLst>
              <a:ext uri="{FF2B5EF4-FFF2-40B4-BE49-F238E27FC236}">
                <a16:creationId xmlns:a16="http://schemas.microsoft.com/office/drawing/2014/main" id="{A90268CF-8E1B-89AE-D15E-EE449497C53F}"/>
              </a:ext>
            </a:extLst>
          </p:cNvPr>
          <p:cNvSpPr/>
          <p:nvPr/>
        </p:nvSpPr>
        <p:spPr>
          <a:xfrm>
            <a:off x="5561725" y="185931"/>
            <a:ext cx="4475362" cy="1587626"/>
          </a:xfrm>
          <a:custGeom>
            <a:avLst/>
            <a:gdLst>
              <a:gd name="connsiteX0" fmla="*/ 0 w 8807570"/>
              <a:gd name="connsiteY0" fmla="*/ 0 h 2052449"/>
              <a:gd name="connsiteX1" fmla="*/ 353683 w 8807570"/>
              <a:gd name="connsiteY1" fmla="*/ 819510 h 2052449"/>
              <a:gd name="connsiteX2" fmla="*/ 1604513 w 8807570"/>
              <a:gd name="connsiteY2" fmla="*/ 845389 h 2052449"/>
              <a:gd name="connsiteX3" fmla="*/ 2838090 w 8807570"/>
              <a:gd name="connsiteY3" fmla="*/ 2044461 h 2052449"/>
              <a:gd name="connsiteX4" fmla="*/ 4925683 w 8807570"/>
              <a:gd name="connsiteY4" fmla="*/ 1388853 h 2052449"/>
              <a:gd name="connsiteX5" fmla="*/ 6763109 w 8807570"/>
              <a:gd name="connsiteY5" fmla="*/ 1820174 h 2052449"/>
              <a:gd name="connsiteX6" fmla="*/ 7867290 w 8807570"/>
              <a:gd name="connsiteY6" fmla="*/ 759125 h 2052449"/>
              <a:gd name="connsiteX7" fmla="*/ 8807570 w 8807570"/>
              <a:gd name="connsiteY7" fmla="*/ 1199072 h 2052449"/>
              <a:gd name="connsiteX0" fmla="*/ 0 w 8807570"/>
              <a:gd name="connsiteY0" fmla="*/ 0 h 2052449"/>
              <a:gd name="connsiteX1" fmla="*/ 353683 w 8807570"/>
              <a:gd name="connsiteY1" fmla="*/ 819510 h 2052449"/>
              <a:gd name="connsiteX2" fmla="*/ 1604513 w 8807570"/>
              <a:gd name="connsiteY2" fmla="*/ 845389 h 2052449"/>
              <a:gd name="connsiteX3" fmla="*/ 2838090 w 8807570"/>
              <a:gd name="connsiteY3" fmla="*/ 2044461 h 2052449"/>
              <a:gd name="connsiteX4" fmla="*/ 4925683 w 8807570"/>
              <a:gd name="connsiteY4" fmla="*/ 1388853 h 2052449"/>
              <a:gd name="connsiteX5" fmla="*/ 6763109 w 8807570"/>
              <a:gd name="connsiteY5" fmla="*/ 1820174 h 2052449"/>
              <a:gd name="connsiteX6" fmla="*/ 8130295 w 8807570"/>
              <a:gd name="connsiteY6" fmla="*/ 841067 h 2052449"/>
              <a:gd name="connsiteX7" fmla="*/ 8807570 w 8807570"/>
              <a:gd name="connsiteY7" fmla="*/ 1199072 h 2052449"/>
              <a:gd name="connsiteX0" fmla="*/ 0 w 10034927"/>
              <a:gd name="connsiteY0" fmla="*/ 0 h 2052449"/>
              <a:gd name="connsiteX1" fmla="*/ 353683 w 10034927"/>
              <a:gd name="connsiteY1" fmla="*/ 819510 h 2052449"/>
              <a:gd name="connsiteX2" fmla="*/ 1604513 w 10034927"/>
              <a:gd name="connsiteY2" fmla="*/ 845389 h 2052449"/>
              <a:gd name="connsiteX3" fmla="*/ 2838090 w 10034927"/>
              <a:gd name="connsiteY3" fmla="*/ 2044461 h 2052449"/>
              <a:gd name="connsiteX4" fmla="*/ 4925683 w 10034927"/>
              <a:gd name="connsiteY4" fmla="*/ 1388853 h 2052449"/>
              <a:gd name="connsiteX5" fmla="*/ 6763109 w 10034927"/>
              <a:gd name="connsiteY5" fmla="*/ 1820174 h 2052449"/>
              <a:gd name="connsiteX6" fmla="*/ 8130295 w 10034927"/>
              <a:gd name="connsiteY6" fmla="*/ 841067 h 2052449"/>
              <a:gd name="connsiteX7" fmla="*/ 10034927 w 10034927"/>
              <a:gd name="connsiteY7" fmla="*/ 1308330 h 2052449"/>
              <a:gd name="connsiteX0" fmla="*/ 0 w 10034927"/>
              <a:gd name="connsiteY0" fmla="*/ 0 h 2052449"/>
              <a:gd name="connsiteX1" fmla="*/ 353683 w 10034927"/>
              <a:gd name="connsiteY1" fmla="*/ 819510 h 2052449"/>
              <a:gd name="connsiteX2" fmla="*/ 1604513 w 10034927"/>
              <a:gd name="connsiteY2" fmla="*/ 845389 h 2052449"/>
              <a:gd name="connsiteX3" fmla="*/ 2838090 w 10034927"/>
              <a:gd name="connsiteY3" fmla="*/ 2044461 h 2052449"/>
              <a:gd name="connsiteX4" fmla="*/ 4925683 w 10034927"/>
              <a:gd name="connsiteY4" fmla="*/ 1388853 h 2052449"/>
              <a:gd name="connsiteX5" fmla="*/ 6763109 w 10034927"/>
              <a:gd name="connsiteY5" fmla="*/ 1820174 h 2052449"/>
              <a:gd name="connsiteX6" fmla="*/ 8247186 w 10034927"/>
              <a:gd name="connsiteY6" fmla="*/ 882038 h 2052449"/>
              <a:gd name="connsiteX7" fmla="*/ 10034927 w 10034927"/>
              <a:gd name="connsiteY7" fmla="*/ 1308330 h 2052449"/>
              <a:gd name="connsiteX0" fmla="*/ 0 w 10034927"/>
              <a:gd name="connsiteY0" fmla="*/ 0 h 2052426"/>
              <a:gd name="connsiteX1" fmla="*/ 353683 w 10034927"/>
              <a:gd name="connsiteY1" fmla="*/ 819510 h 2052426"/>
              <a:gd name="connsiteX2" fmla="*/ 1604513 w 10034927"/>
              <a:gd name="connsiteY2" fmla="*/ 845389 h 2052426"/>
              <a:gd name="connsiteX3" fmla="*/ 2838090 w 10034927"/>
              <a:gd name="connsiteY3" fmla="*/ 2044461 h 2052426"/>
              <a:gd name="connsiteX4" fmla="*/ 4925683 w 10034927"/>
              <a:gd name="connsiteY4" fmla="*/ 1388853 h 2052426"/>
              <a:gd name="connsiteX5" fmla="*/ 6470881 w 10034927"/>
              <a:gd name="connsiteY5" fmla="*/ 1833831 h 2052426"/>
              <a:gd name="connsiteX6" fmla="*/ 8247186 w 10034927"/>
              <a:gd name="connsiteY6" fmla="*/ 882038 h 2052426"/>
              <a:gd name="connsiteX7" fmla="*/ 10034927 w 10034927"/>
              <a:gd name="connsiteY7" fmla="*/ 1308330 h 2052426"/>
              <a:gd name="connsiteX0" fmla="*/ 0 w 10034927"/>
              <a:gd name="connsiteY0" fmla="*/ 0 h 2058745"/>
              <a:gd name="connsiteX1" fmla="*/ 353683 w 10034927"/>
              <a:gd name="connsiteY1" fmla="*/ 819510 h 2058745"/>
              <a:gd name="connsiteX2" fmla="*/ 1604513 w 10034927"/>
              <a:gd name="connsiteY2" fmla="*/ 845389 h 2058745"/>
              <a:gd name="connsiteX3" fmla="*/ 2838090 w 10034927"/>
              <a:gd name="connsiteY3" fmla="*/ 2044461 h 2058745"/>
              <a:gd name="connsiteX4" fmla="*/ 4735735 w 10034927"/>
              <a:gd name="connsiteY4" fmla="*/ 1525423 h 2058745"/>
              <a:gd name="connsiteX5" fmla="*/ 6470881 w 10034927"/>
              <a:gd name="connsiteY5" fmla="*/ 1833831 h 2058745"/>
              <a:gd name="connsiteX6" fmla="*/ 8247186 w 10034927"/>
              <a:gd name="connsiteY6" fmla="*/ 882038 h 2058745"/>
              <a:gd name="connsiteX7" fmla="*/ 10034927 w 10034927"/>
              <a:gd name="connsiteY7" fmla="*/ 1308330 h 2058745"/>
              <a:gd name="connsiteX0" fmla="*/ 0 w 10034927"/>
              <a:gd name="connsiteY0" fmla="*/ 0 h 2058745"/>
              <a:gd name="connsiteX1" fmla="*/ 353683 w 10034927"/>
              <a:gd name="connsiteY1" fmla="*/ 819510 h 2058745"/>
              <a:gd name="connsiteX2" fmla="*/ 1385341 w 10034927"/>
              <a:gd name="connsiteY2" fmla="*/ 845389 h 2058745"/>
              <a:gd name="connsiteX3" fmla="*/ 2838090 w 10034927"/>
              <a:gd name="connsiteY3" fmla="*/ 2044461 h 2058745"/>
              <a:gd name="connsiteX4" fmla="*/ 4735735 w 10034927"/>
              <a:gd name="connsiteY4" fmla="*/ 1525423 h 2058745"/>
              <a:gd name="connsiteX5" fmla="*/ 6470881 w 10034927"/>
              <a:gd name="connsiteY5" fmla="*/ 1833831 h 2058745"/>
              <a:gd name="connsiteX6" fmla="*/ 8247186 w 10034927"/>
              <a:gd name="connsiteY6" fmla="*/ 882038 h 2058745"/>
              <a:gd name="connsiteX7" fmla="*/ 10034927 w 10034927"/>
              <a:gd name="connsiteY7" fmla="*/ 1308330 h 2058745"/>
              <a:gd name="connsiteX0" fmla="*/ 102791 w 10137718"/>
              <a:gd name="connsiteY0" fmla="*/ 0 h 2058745"/>
              <a:gd name="connsiteX1" fmla="*/ 91189 w 10137718"/>
              <a:gd name="connsiteY1" fmla="*/ 901453 h 2058745"/>
              <a:gd name="connsiteX2" fmla="*/ 1488132 w 10137718"/>
              <a:gd name="connsiteY2" fmla="*/ 845389 h 2058745"/>
              <a:gd name="connsiteX3" fmla="*/ 2940881 w 10137718"/>
              <a:gd name="connsiteY3" fmla="*/ 2044461 h 2058745"/>
              <a:gd name="connsiteX4" fmla="*/ 4838526 w 10137718"/>
              <a:gd name="connsiteY4" fmla="*/ 1525423 h 2058745"/>
              <a:gd name="connsiteX5" fmla="*/ 6573672 w 10137718"/>
              <a:gd name="connsiteY5" fmla="*/ 1833831 h 2058745"/>
              <a:gd name="connsiteX6" fmla="*/ 8349977 w 10137718"/>
              <a:gd name="connsiteY6" fmla="*/ 882038 h 2058745"/>
              <a:gd name="connsiteX7" fmla="*/ 10137718 w 10137718"/>
              <a:gd name="connsiteY7" fmla="*/ 1308330 h 2058745"/>
              <a:gd name="connsiteX0" fmla="*/ 0 w 10604771"/>
              <a:gd name="connsiteY0" fmla="*/ 0 h 1935831"/>
              <a:gd name="connsiteX1" fmla="*/ 558242 w 10604771"/>
              <a:gd name="connsiteY1" fmla="*/ 778539 h 1935831"/>
              <a:gd name="connsiteX2" fmla="*/ 1955185 w 10604771"/>
              <a:gd name="connsiteY2" fmla="*/ 722475 h 1935831"/>
              <a:gd name="connsiteX3" fmla="*/ 3407934 w 10604771"/>
              <a:gd name="connsiteY3" fmla="*/ 1921547 h 1935831"/>
              <a:gd name="connsiteX4" fmla="*/ 5305579 w 10604771"/>
              <a:gd name="connsiteY4" fmla="*/ 1402509 h 1935831"/>
              <a:gd name="connsiteX5" fmla="*/ 7040725 w 10604771"/>
              <a:gd name="connsiteY5" fmla="*/ 1710917 h 1935831"/>
              <a:gd name="connsiteX6" fmla="*/ 8817030 w 10604771"/>
              <a:gd name="connsiteY6" fmla="*/ 759124 h 1935831"/>
              <a:gd name="connsiteX7" fmla="*/ 10604771 w 10604771"/>
              <a:gd name="connsiteY7" fmla="*/ 1185416 h 1935831"/>
              <a:gd name="connsiteX0" fmla="*/ 0 w 10604771"/>
              <a:gd name="connsiteY0" fmla="*/ 0 h 1935831"/>
              <a:gd name="connsiteX1" fmla="*/ 558242 w 10604771"/>
              <a:gd name="connsiteY1" fmla="*/ 778539 h 1935831"/>
              <a:gd name="connsiteX2" fmla="*/ 1969796 w 10604771"/>
              <a:gd name="connsiteY2" fmla="*/ 722475 h 1935831"/>
              <a:gd name="connsiteX3" fmla="*/ 3407934 w 10604771"/>
              <a:gd name="connsiteY3" fmla="*/ 1921547 h 1935831"/>
              <a:gd name="connsiteX4" fmla="*/ 5305579 w 10604771"/>
              <a:gd name="connsiteY4" fmla="*/ 1402509 h 1935831"/>
              <a:gd name="connsiteX5" fmla="*/ 7040725 w 10604771"/>
              <a:gd name="connsiteY5" fmla="*/ 1710917 h 1935831"/>
              <a:gd name="connsiteX6" fmla="*/ 8817030 w 10604771"/>
              <a:gd name="connsiteY6" fmla="*/ 759124 h 1935831"/>
              <a:gd name="connsiteX7" fmla="*/ 10604771 w 10604771"/>
              <a:gd name="connsiteY7" fmla="*/ 1185416 h 1935831"/>
              <a:gd name="connsiteX0" fmla="*/ 0 w 10604771"/>
              <a:gd name="connsiteY0" fmla="*/ 0 h 1935831"/>
              <a:gd name="connsiteX1" fmla="*/ 558242 w 10604771"/>
              <a:gd name="connsiteY1" fmla="*/ 778539 h 1935831"/>
              <a:gd name="connsiteX2" fmla="*/ 1969796 w 10604771"/>
              <a:gd name="connsiteY2" fmla="*/ 722475 h 1935831"/>
              <a:gd name="connsiteX3" fmla="*/ 3407934 w 10604771"/>
              <a:gd name="connsiteY3" fmla="*/ 1921547 h 1935831"/>
              <a:gd name="connsiteX4" fmla="*/ 5305579 w 10604771"/>
              <a:gd name="connsiteY4" fmla="*/ 1402509 h 1935831"/>
              <a:gd name="connsiteX5" fmla="*/ 7040725 w 10604771"/>
              <a:gd name="connsiteY5" fmla="*/ 1710917 h 1935831"/>
              <a:gd name="connsiteX6" fmla="*/ 8466356 w 10604771"/>
              <a:gd name="connsiteY6" fmla="*/ 349412 h 1935831"/>
              <a:gd name="connsiteX7" fmla="*/ 10604771 w 10604771"/>
              <a:gd name="connsiteY7" fmla="*/ 1185416 h 1935831"/>
              <a:gd name="connsiteX0" fmla="*/ 0 w 10604771"/>
              <a:gd name="connsiteY0" fmla="*/ 0 h 1936932"/>
              <a:gd name="connsiteX1" fmla="*/ 558242 w 10604771"/>
              <a:gd name="connsiteY1" fmla="*/ 778539 h 1936932"/>
              <a:gd name="connsiteX2" fmla="*/ 1969796 w 10604771"/>
              <a:gd name="connsiteY2" fmla="*/ 722475 h 1936932"/>
              <a:gd name="connsiteX3" fmla="*/ 3407934 w 10604771"/>
              <a:gd name="connsiteY3" fmla="*/ 1921547 h 1936932"/>
              <a:gd name="connsiteX4" fmla="*/ 5305579 w 10604771"/>
              <a:gd name="connsiteY4" fmla="*/ 1402509 h 1936932"/>
              <a:gd name="connsiteX5" fmla="*/ 7318341 w 10604771"/>
              <a:gd name="connsiteY5" fmla="*/ 1410461 h 1936932"/>
              <a:gd name="connsiteX6" fmla="*/ 8466356 w 10604771"/>
              <a:gd name="connsiteY6" fmla="*/ 349412 h 1936932"/>
              <a:gd name="connsiteX7" fmla="*/ 10604771 w 10604771"/>
              <a:gd name="connsiteY7" fmla="*/ 1185416 h 1936932"/>
              <a:gd name="connsiteX0" fmla="*/ 0 w 10604771"/>
              <a:gd name="connsiteY0" fmla="*/ 0 h 1936932"/>
              <a:gd name="connsiteX1" fmla="*/ 558242 w 10604771"/>
              <a:gd name="connsiteY1" fmla="*/ 778539 h 1936932"/>
              <a:gd name="connsiteX2" fmla="*/ 1969796 w 10604771"/>
              <a:gd name="connsiteY2" fmla="*/ 722475 h 1936932"/>
              <a:gd name="connsiteX3" fmla="*/ 3407934 w 10604771"/>
              <a:gd name="connsiteY3" fmla="*/ 1921547 h 1936932"/>
              <a:gd name="connsiteX4" fmla="*/ 5305579 w 10604771"/>
              <a:gd name="connsiteY4" fmla="*/ 1402509 h 1936932"/>
              <a:gd name="connsiteX5" fmla="*/ 7318341 w 10604771"/>
              <a:gd name="connsiteY5" fmla="*/ 1410461 h 1936932"/>
              <a:gd name="connsiteX6" fmla="*/ 8232573 w 10604771"/>
              <a:gd name="connsiteY6" fmla="*/ 267469 h 1936932"/>
              <a:gd name="connsiteX7" fmla="*/ 10604771 w 10604771"/>
              <a:gd name="connsiteY7" fmla="*/ 1185416 h 1936932"/>
              <a:gd name="connsiteX0" fmla="*/ 0 w 9567362"/>
              <a:gd name="connsiteY0" fmla="*/ 0 h 1936932"/>
              <a:gd name="connsiteX1" fmla="*/ 558242 w 9567362"/>
              <a:gd name="connsiteY1" fmla="*/ 778539 h 1936932"/>
              <a:gd name="connsiteX2" fmla="*/ 1969796 w 9567362"/>
              <a:gd name="connsiteY2" fmla="*/ 722475 h 1936932"/>
              <a:gd name="connsiteX3" fmla="*/ 3407934 w 9567362"/>
              <a:gd name="connsiteY3" fmla="*/ 1921547 h 1936932"/>
              <a:gd name="connsiteX4" fmla="*/ 5305579 w 9567362"/>
              <a:gd name="connsiteY4" fmla="*/ 1402509 h 1936932"/>
              <a:gd name="connsiteX5" fmla="*/ 7318341 w 9567362"/>
              <a:gd name="connsiteY5" fmla="*/ 1410461 h 1936932"/>
              <a:gd name="connsiteX6" fmla="*/ 8232573 w 9567362"/>
              <a:gd name="connsiteY6" fmla="*/ 267469 h 1936932"/>
              <a:gd name="connsiteX7" fmla="*/ 9567362 w 9567362"/>
              <a:gd name="connsiteY7" fmla="*/ 516220 h 1936932"/>
              <a:gd name="connsiteX0" fmla="*/ 0 w 9009120"/>
              <a:gd name="connsiteY0" fmla="*/ 554579 h 1712972"/>
              <a:gd name="connsiteX1" fmla="*/ 1411554 w 9009120"/>
              <a:gd name="connsiteY1" fmla="*/ 498515 h 1712972"/>
              <a:gd name="connsiteX2" fmla="*/ 2849692 w 9009120"/>
              <a:gd name="connsiteY2" fmla="*/ 1697587 h 1712972"/>
              <a:gd name="connsiteX3" fmla="*/ 4747337 w 9009120"/>
              <a:gd name="connsiteY3" fmla="*/ 1178549 h 1712972"/>
              <a:gd name="connsiteX4" fmla="*/ 6760099 w 9009120"/>
              <a:gd name="connsiteY4" fmla="*/ 1186501 h 1712972"/>
              <a:gd name="connsiteX5" fmla="*/ 7674331 w 9009120"/>
              <a:gd name="connsiteY5" fmla="*/ 43509 h 1712972"/>
              <a:gd name="connsiteX6" fmla="*/ 9009120 w 9009120"/>
              <a:gd name="connsiteY6" fmla="*/ 292260 h 1712972"/>
              <a:gd name="connsiteX0" fmla="*/ -1 w 7597565"/>
              <a:gd name="connsiteY0" fmla="*/ 498515 h 1712972"/>
              <a:gd name="connsiteX1" fmla="*/ 1438137 w 7597565"/>
              <a:gd name="connsiteY1" fmla="*/ 1697587 h 1712972"/>
              <a:gd name="connsiteX2" fmla="*/ 3335782 w 7597565"/>
              <a:gd name="connsiteY2" fmla="*/ 1178549 h 1712972"/>
              <a:gd name="connsiteX3" fmla="*/ 5348544 w 7597565"/>
              <a:gd name="connsiteY3" fmla="*/ 1186501 h 1712972"/>
              <a:gd name="connsiteX4" fmla="*/ 6262776 w 7597565"/>
              <a:gd name="connsiteY4" fmla="*/ 43509 h 1712972"/>
              <a:gd name="connsiteX5" fmla="*/ 7597565 w 7597565"/>
              <a:gd name="connsiteY5" fmla="*/ 292260 h 1712972"/>
              <a:gd name="connsiteX0" fmla="*/ 0 w 8328034"/>
              <a:gd name="connsiteY0" fmla="*/ 252631 h 1723263"/>
              <a:gd name="connsiteX1" fmla="*/ 2168606 w 8328034"/>
              <a:gd name="connsiteY1" fmla="*/ 1697587 h 1723263"/>
              <a:gd name="connsiteX2" fmla="*/ 4066251 w 8328034"/>
              <a:gd name="connsiteY2" fmla="*/ 1178549 h 1723263"/>
              <a:gd name="connsiteX3" fmla="*/ 6079013 w 8328034"/>
              <a:gd name="connsiteY3" fmla="*/ 1186501 h 1723263"/>
              <a:gd name="connsiteX4" fmla="*/ 6993245 w 8328034"/>
              <a:gd name="connsiteY4" fmla="*/ 43509 h 1723263"/>
              <a:gd name="connsiteX5" fmla="*/ 8328034 w 8328034"/>
              <a:gd name="connsiteY5" fmla="*/ 292260 h 1723263"/>
              <a:gd name="connsiteX0" fmla="*/ 4072 w 8332106"/>
              <a:gd name="connsiteY0" fmla="*/ 252631 h 1723263"/>
              <a:gd name="connsiteX1" fmla="*/ 2172678 w 8332106"/>
              <a:gd name="connsiteY1" fmla="*/ 1697587 h 1723263"/>
              <a:gd name="connsiteX2" fmla="*/ 4070323 w 8332106"/>
              <a:gd name="connsiteY2" fmla="*/ 1178549 h 1723263"/>
              <a:gd name="connsiteX3" fmla="*/ 6083085 w 8332106"/>
              <a:gd name="connsiteY3" fmla="*/ 1186501 h 1723263"/>
              <a:gd name="connsiteX4" fmla="*/ 6997317 w 8332106"/>
              <a:gd name="connsiteY4" fmla="*/ 43509 h 1723263"/>
              <a:gd name="connsiteX5" fmla="*/ 8332106 w 8332106"/>
              <a:gd name="connsiteY5" fmla="*/ 292260 h 1723263"/>
              <a:gd name="connsiteX0" fmla="*/ 4072 w 6997317"/>
              <a:gd name="connsiteY0" fmla="*/ 209122 h 1679754"/>
              <a:gd name="connsiteX1" fmla="*/ 2172678 w 6997317"/>
              <a:gd name="connsiteY1" fmla="*/ 1654078 h 1679754"/>
              <a:gd name="connsiteX2" fmla="*/ 4070323 w 6997317"/>
              <a:gd name="connsiteY2" fmla="*/ 1135040 h 1679754"/>
              <a:gd name="connsiteX3" fmla="*/ 6083085 w 6997317"/>
              <a:gd name="connsiteY3" fmla="*/ 1142992 h 1679754"/>
              <a:gd name="connsiteX4" fmla="*/ 6997317 w 6997317"/>
              <a:gd name="connsiteY4" fmla="*/ 0 h 1679754"/>
              <a:gd name="connsiteX0" fmla="*/ 4576 w 6778681"/>
              <a:gd name="connsiteY0" fmla="*/ 209122 h 1679754"/>
              <a:gd name="connsiteX1" fmla="*/ 1954042 w 6778681"/>
              <a:gd name="connsiteY1" fmla="*/ 1654078 h 1679754"/>
              <a:gd name="connsiteX2" fmla="*/ 3851687 w 6778681"/>
              <a:gd name="connsiteY2" fmla="*/ 1135040 h 1679754"/>
              <a:gd name="connsiteX3" fmla="*/ 5864449 w 6778681"/>
              <a:gd name="connsiteY3" fmla="*/ 1142992 h 1679754"/>
              <a:gd name="connsiteX4" fmla="*/ 6778681 w 6778681"/>
              <a:gd name="connsiteY4" fmla="*/ 0 h 1679754"/>
              <a:gd name="connsiteX0" fmla="*/ 0 w 6774105"/>
              <a:gd name="connsiteY0" fmla="*/ 209122 h 1679754"/>
              <a:gd name="connsiteX1" fmla="*/ 1949466 w 6774105"/>
              <a:gd name="connsiteY1" fmla="*/ 1654078 h 1679754"/>
              <a:gd name="connsiteX2" fmla="*/ 3847111 w 6774105"/>
              <a:gd name="connsiteY2" fmla="*/ 1135040 h 1679754"/>
              <a:gd name="connsiteX3" fmla="*/ 5859873 w 6774105"/>
              <a:gd name="connsiteY3" fmla="*/ 1142992 h 1679754"/>
              <a:gd name="connsiteX4" fmla="*/ 6774105 w 6774105"/>
              <a:gd name="connsiteY4" fmla="*/ 0 h 1679754"/>
              <a:gd name="connsiteX0" fmla="*/ 0 w 6774105"/>
              <a:gd name="connsiteY0" fmla="*/ 209122 h 1663648"/>
              <a:gd name="connsiteX1" fmla="*/ 1949466 w 6774105"/>
              <a:gd name="connsiteY1" fmla="*/ 1654078 h 1663648"/>
              <a:gd name="connsiteX2" fmla="*/ 3847111 w 6774105"/>
              <a:gd name="connsiteY2" fmla="*/ 1135040 h 1663648"/>
              <a:gd name="connsiteX3" fmla="*/ 5859873 w 6774105"/>
              <a:gd name="connsiteY3" fmla="*/ 1142992 h 1663648"/>
              <a:gd name="connsiteX4" fmla="*/ 6774105 w 6774105"/>
              <a:gd name="connsiteY4" fmla="*/ 0 h 1663648"/>
              <a:gd name="connsiteX0" fmla="*/ 0 w 6774105"/>
              <a:gd name="connsiteY0" fmla="*/ 209122 h 1679754"/>
              <a:gd name="connsiteX1" fmla="*/ 1949466 w 6774105"/>
              <a:gd name="connsiteY1" fmla="*/ 1654078 h 1679754"/>
              <a:gd name="connsiteX2" fmla="*/ 4402268 w 6774105"/>
              <a:gd name="connsiteY2" fmla="*/ 1135040 h 1679754"/>
              <a:gd name="connsiteX3" fmla="*/ 5859873 w 6774105"/>
              <a:gd name="connsiteY3" fmla="*/ 1142992 h 1679754"/>
              <a:gd name="connsiteX4" fmla="*/ 6774105 w 6774105"/>
              <a:gd name="connsiteY4" fmla="*/ 0 h 1679754"/>
              <a:gd name="connsiteX0" fmla="*/ 0 w 5859873"/>
              <a:gd name="connsiteY0" fmla="*/ 0 h 1470632"/>
              <a:gd name="connsiteX1" fmla="*/ 1949466 w 5859873"/>
              <a:gd name="connsiteY1" fmla="*/ 1444956 h 1470632"/>
              <a:gd name="connsiteX2" fmla="*/ 4402268 w 5859873"/>
              <a:gd name="connsiteY2" fmla="*/ 925918 h 1470632"/>
              <a:gd name="connsiteX3" fmla="*/ 5859873 w 5859873"/>
              <a:gd name="connsiteY3" fmla="*/ 933870 h 1470632"/>
              <a:gd name="connsiteX0" fmla="*/ 0 w 4402268"/>
              <a:gd name="connsiteY0" fmla="*/ 0 h 1470632"/>
              <a:gd name="connsiteX1" fmla="*/ 1949466 w 4402268"/>
              <a:gd name="connsiteY1" fmla="*/ 1444956 h 1470632"/>
              <a:gd name="connsiteX2" fmla="*/ 4402268 w 4402268"/>
              <a:gd name="connsiteY2" fmla="*/ 925918 h 1470632"/>
              <a:gd name="connsiteX0" fmla="*/ 0 w 4262435"/>
              <a:gd name="connsiteY0" fmla="*/ 0 h 1445638"/>
              <a:gd name="connsiteX1" fmla="*/ 1949466 w 4262435"/>
              <a:gd name="connsiteY1" fmla="*/ 1444956 h 1445638"/>
              <a:gd name="connsiteX2" fmla="*/ 4262435 w 4262435"/>
              <a:gd name="connsiteY2" fmla="*/ 199541 h 1445638"/>
              <a:gd name="connsiteX0" fmla="*/ 0 w 4262435"/>
              <a:gd name="connsiteY0" fmla="*/ 0 h 1445074"/>
              <a:gd name="connsiteX1" fmla="*/ 1949466 w 4262435"/>
              <a:gd name="connsiteY1" fmla="*/ 1444956 h 1445074"/>
              <a:gd name="connsiteX2" fmla="*/ 4262435 w 4262435"/>
              <a:gd name="connsiteY2" fmla="*/ 199541 h 1445074"/>
              <a:gd name="connsiteX0" fmla="*/ 0 w 4262435"/>
              <a:gd name="connsiteY0" fmla="*/ 0 h 1198175"/>
              <a:gd name="connsiteX1" fmla="*/ 1778560 w 4262435"/>
              <a:gd name="connsiteY1" fmla="*/ 1197988 h 1198175"/>
              <a:gd name="connsiteX2" fmla="*/ 4262435 w 4262435"/>
              <a:gd name="connsiteY2" fmla="*/ 199541 h 1198175"/>
              <a:gd name="connsiteX0" fmla="*/ 0 w 4262435"/>
              <a:gd name="connsiteY0" fmla="*/ 0 h 1198175"/>
              <a:gd name="connsiteX1" fmla="*/ 1778560 w 4262435"/>
              <a:gd name="connsiteY1" fmla="*/ 1197988 h 1198175"/>
              <a:gd name="connsiteX2" fmla="*/ 4262435 w 4262435"/>
              <a:gd name="connsiteY2" fmla="*/ 199541 h 1198175"/>
              <a:gd name="connsiteX0" fmla="*/ 0 w 4790692"/>
              <a:gd name="connsiteY0" fmla="*/ 0 h 1213495"/>
              <a:gd name="connsiteX1" fmla="*/ 2306817 w 4790692"/>
              <a:gd name="connsiteY1" fmla="*/ 1212515 h 1213495"/>
              <a:gd name="connsiteX2" fmla="*/ 4790692 w 4790692"/>
              <a:gd name="connsiteY2" fmla="*/ 214068 h 1213495"/>
              <a:gd name="connsiteX0" fmla="*/ 0 w 4790692"/>
              <a:gd name="connsiteY0" fmla="*/ 0 h 1416058"/>
              <a:gd name="connsiteX1" fmla="*/ 2306817 w 4790692"/>
              <a:gd name="connsiteY1" fmla="*/ 1212515 h 1416058"/>
              <a:gd name="connsiteX2" fmla="*/ 4790692 w 4790692"/>
              <a:gd name="connsiteY2" fmla="*/ 214068 h 1416058"/>
              <a:gd name="connsiteX0" fmla="*/ 0 w 4790692"/>
              <a:gd name="connsiteY0" fmla="*/ 0 h 1589076"/>
              <a:gd name="connsiteX1" fmla="*/ 1918393 w 4790692"/>
              <a:gd name="connsiteY1" fmla="*/ 1401374 h 1589076"/>
              <a:gd name="connsiteX2" fmla="*/ 4790692 w 4790692"/>
              <a:gd name="connsiteY2" fmla="*/ 214068 h 1589076"/>
              <a:gd name="connsiteX0" fmla="*/ 0 w 4790692"/>
              <a:gd name="connsiteY0" fmla="*/ 0 h 1589076"/>
              <a:gd name="connsiteX1" fmla="*/ 1918393 w 4790692"/>
              <a:gd name="connsiteY1" fmla="*/ 1401374 h 1589076"/>
              <a:gd name="connsiteX2" fmla="*/ 4790692 w 4790692"/>
              <a:gd name="connsiteY2" fmla="*/ 214068 h 1589076"/>
              <a:gd name="connsiteX0" fmla="*/ 0 w 4790692"/>
              <a:gd name="connsiteY0" fmla="*/ 0 h 1589076"/>
              <a:gd name="connsiteX1" fmla="*/ 1918393 w 4790692"/>
              <a:gd name="connsiteY1" fmla="*/ 1401374 h 1589076"/>
              <a:gd name="connsiteX2" fmla="*/ 4790692 w 4790692"/>
              <a:gd name="connsiteY2" fmla="*/ 214068 h 1589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0692" h="1589076">
                <a:moveTo>
                  <a:pt x="0" y="0"/>
                </a:moveTo>
                <a:cubicBezTo>
                  <a:pt x="255112" y="718914"/>
                  <a:pt x="917963" y="624792"/>
                  <a:pt x="1918393" y="1401374"/>
                </a:cubicBezTo>
                <a:cubicBezTo>
                  <a:pt x="2918823" y="2177956"/>
                  <a:pt x="3610701" y="299249"/>
                  <a:pt x="4790692" y="214068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grpSp>
        <p:nvGrpSpPr>
          <p:cNvPr id="54" name="กลุ่ม 1">
            <a:extLst>
              <a:ext uri="{FF2B5EF4-FFF2-40B4-BE49-F238E27FC236}">
                <a16:creationId xmlns:a16="http://schemas.microsoft.com/office/drawing/2014/main" id="{6ABA419D-97BE-A17E-66DA-8EFC86DC8F2D}"/>
              </a:ext>
            </a:extLst>
          </p:cNvPr>
          <p:cNvGrpSpPr>
            <a:grpSpLocks/>
          </p:cNvGrpSpPr>
          <p:nvPr/>
        </p:nvGrpSpPr>
        <p:grpSpPr bwMode="auto">
          <a:xfrm>
            <a:off x="10212174" y="1838738"/>
            <a:ext cx="1004887" cy="801687"/>
            <a:chOff x="5310634" y="5781725"/>
            <a:chExt cx="1004887" cy="801688"/>
          </a:xfrm>
        </p:grpSpPr>
        <p:grpSp>
          <p:nvGrpSpPr>
            <p:cNvPr id="55" name="กลุ่ม 1">
              <a:extLst>
                <a:ext uri="{FF2B5EF4-FFF2-40B4-BE49-F238E27FC236}">
                  <a16:creationId xmlns:a16="http://schemas.microsoft.com/office/drawing/2014/main" id="{2F465A98-091C-9477-4D10-E80B08A6B9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10634" y="5781725"/>
              <a:ext cx="1004887" cy="801688"/>
              <a:chOff x="3452103" y="2839788"/>
              <a:chExt cx="1004887" cy="802698"/>
            </a:xfrm>
          </p:grpSpPr>
          <p:sp>
            <p:nvSpPr>
              <p:cNvPr id="57" name="วงรี 59">
                <a:extLst>
                  <a:ext uri="{FF2B5EF4-FFF2-40B4-BE49-F238E27FC236}">
                    <a16:creationId xmlns:a16="http://schemas.microsoft.com/office/drawing/2014/main" id="{28A04AC3-D8F0-98DA-B490-877334CA8306}"/>
                  </a:ext>
                </a:extLst>
              </p:cNvPr>
              <p:cNvSpPr/>
              <p:nvPr/>
            </p:nvSpPr>
            <p:spPr bwMode="auto">
              <a:xfrm>
                <a:off x="3545765" y="3008275"/>
                <a:ext cx="774700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58" name="Oval 1">
                <a:extLst>
                  <a:ext uri="{FF2B5EF4-FFF2-40B4-BE49-F238E27FC236}">
                    <a16:creationId xmlns:a16="http://schemas.microsoft.com/office/drawing/2014/main" id="{73156BB5-3BD2-B291-A122-ABB4C0B3217F}"/>
                  </a:ext>
                </a:extLst>
              </p:cNvPr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>
                    <a:solidFill>
                      <a:srgbClr val="FF0000"/>
                    </a:solidFill>
                    <a:effectLst>
                      <a:glow rad="127000">
                        <a:schemeClr val="bg1">
                          <a:alpha val="9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56" name="กล่องข้อความ 58">
              <a:extLst>
                <a:ext uri="{FF2B5EF4-FFF2-40B4-BE49-F238E27FC236}">
                  <a16:creationId xmlns:a16="http://schemas.microsoft.com/office/drawing/2014/main" id="{04506C36-65A5-E0CA-6D30-A2EF6DED3D2D}"/>
                </a:ext>
              </a:extLst>
            </p:cNvPr>
            <p:cNvSpPr txBox="1"/>
            <p:nvPr/>
          </p:nvSpPr>
          <p:spPr>
            <a:xfrm>
              <a:off x="5516570" y="5811618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rgbClr val="FFFF00"/>
                  </a:solidFill>
                  <a:effectLst>
                    <a:glow rad="203200">
                      <a:schemeClr val="tx1"/>
                    </a:glow>
                  </a:effectLst>
                </a:rPr>
                <a:t>1010</a:t>
              </a:r>
              <a:endParaRPr lang="th-TH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endParaRPr>
            </a:p>
          </p:txBody>
        </p:sp>
      </p:grpSp>
      <p:grpSp>
        <p:nvGrpSpPr>
          <p:cNvPr id="59" name="กลุ่ม 1">
            <a:extLst>
              <a:ext uri="{FF2B5EF4-FFF2-40B4-BE49-F238E27FC236}">
                <a16:creationId xmlns:a16="http://schemas.microsoft.com/office/drawing/2014/main" id="{52A74338-4709-3AFC-FE8D-0EE022EFF03A}"/>
              </a:ext>
            </a:extLst>
          </p:cNvPr>
          <p:cNvGrpSpPr>
            <a:grpSpLocks/>
          </p:cNvGrpSpPr>
          <p:nvPr/>
        </p:nvGrpSpPr>
        <p:grpSpPr bwMode="auto">
          <a:xfrm>
            <a:off x="7160307" y="3376676"/>
            <a:ext cx="1004888" cy="801688"/>
            <a:chOff x="5310634" y="5781725"/>
            <a:chExt cx="1004887" cy="801688"/>
          </a:xfrm>
        </p:grpSpPr>
        <p:grpSp>
          <p:nvGrpSpPr>
            <p:cNvPr id="60" name="กลุ่ม 1">
              <a:extLst>
                <a:ext uri="{FF2B5EF4-FFF2-40B4-BE49-F238E27FC236}">
                  <a16:creationId xmlns:a16="http://schemas.microsoft.com/office/drawing/2014/main" id="{A98E4868-FAAA-E7CF-EC77-8F26C9B415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10634" y="5781725"/>
              <a:ext cx="1004887" cy="801688"/>
              <a:chOff x="3452103" y="2839788"/>
              <a:chExt cx="1004887" cy="802698"/>
            </a:xfrm>
          </p:grpSpPr>
          <p:sp>
            <p:nvSpPr>
              <p:cNvPr id="62" name="วงรี 64">
                <a:extLst>
                  <a:ext uri="{FF2B5EF4-FFF2-40B4-BE49-F238E27FC236}">
                    <a16:creationId xmlns:a16="http://schemas.microsoft.com/office/drawing/2014/main" id="{5F9D5519-0B52-11CC-BF47-A27C202EC9D6}"/>
                  </a:ext>
                </a:extLst>
              </p:cNvPr>
              <p:cNvSpPr/>
              <p:nvPr/>
            </p:nvSpPr>
            <p:spPr bwMode="auto">
              <a:xfrm>
                <a:off x="3545766" y="3008275"/>
                <a:ext cx="774699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63" name="Oval 1">
                <a:extLst>
                  <a:ext uri="{FF2B5EF4-FFF2-40B4-BE49-F238E27FC236}">
                    <a16:creationId xmlns:a16="http://schemas.microsoft.com/office/drawing/2014/main" id="{81E8AFB4-6CB0-6B5F-E329-245829C57B6A}"/>
                  </a:ext>
                </a:extLst>
              </p:cNvPr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>
                    <a:solidFill>
                      <a:srgbClr val="FF0000"/>
                    </a:solidFill>
                    <a:effectLst>
                      <a:glow rad="127000">
                        <a:schemeClr val="bg1">
                          <a:alpha val="9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61" name="กล่องข้อความ 63">
              <a:extLst>
                <a:ext uri="{FF2B5EF4-FFF2-40B4-BE49-F238E27FC236}">
                  <a16:creationId xmlns:a16="http://schemas.microsoft.com/office/drawing/2014/main" id="{E72B7A68-A7EE-9D19-B309-441953E3512A}"/>
                </a:ext>
              </a:extLst>
            </p:cNvPr>
            <p:cNvSpPr txBox="1"/>
            <p:nvPr/>
          </p:nvSpPr>
          <p:spPr>
            <a:xfrm>
              <a:off x="5516570" y="5811618"/>
              <a:ext cx="5501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rgbClr val="FFFF00"/>
                  </a:solidFill>
                  <a:effectLst>
                    <a:glow rad="203200">
                      <a:schemeClr val="tx1"/>
                    </a:glow>
                  </a:effectLst>
                </a:rPr>
                <a:t>1010</a:t>
              </a:r>
              <a:endParaRPr lang="th-TH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endParaRPr>
            </a:p>
          </p:txBody>
        </p:sp>
      </p:grpSp>
      <p:sp>
        <p:nvSpPr>
          <p:cNvPr id="73" name="Oval 1">
            <a:extLst>
              <a:ext uri="{FF2B5EF4-FFF2-40B4-BE49-F238E27FC236}">
                <a16:creationId xmlns:a16="http://schemas.microsoft.com/office/drawing/2014/main" id="{5EED856D-8F6D-4EB3-0DDE-383FB957AB41}"/>
              </a:ext>
            </a:extLst>
          </p:cNvPr>
          <p:cNvSpPr/>
          <p:nvPr/>
        </p:nvSpPr>
        <p:spPr bwMode="auto">
          <a:xfrm>
            <a:off x="7308320" y="584587"/>
            <a:ext cx="1004888" cy="801688"/>
          </a:xfrm>
          <a:prstGeom prst="ellipse">
            <a:avLst/>
          </a:prstGeom>
          <a:noFill/>
          <a:ln w="28575">
            <a:noFill/>
          </a:ln>
          <a:effectLst>
            <a:glow rad="889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glow rad="127000">
                    <a:schemeClr val="bg1">
                      <a:alpha val="9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3" name="กล่องข้อความ 86">
            <a:extLst>
              <a:ext uri="{FF2B5EF4-FFF2-40B4-BE49-F238E27FC236}">
                <a16:creationId xmlns:a16="http://schemas.microsoft.com/office/drawing/2014/main" id="{3D3404DE-43F3-E559-1F46-51757FCD4F70}"/>
              </a:ext>
            </a:extLst>
          </p:cNvPr>
          <p:cNvSpPr txBox="1"/>
          <p:nvPr/>
        </p:nvSpPr>
        <p:spPr>
          <a:xfrm>
            <a:off x="151877" y="6234077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rPr>
              <a:t>1012</a:t>
            </a:r>
            <a:endParaRPr lang="th-TH" sz="1400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84" name="กล่องข้อความ 87">
            <a:extLst>
              <a:ext uri="{FF2B5EF4-FFF2-40B4-BE49-F238E27FC236}">
                <a16:creationId xmlns:a16="http://schemas.microsoft.com/office/drawing/2014/main" id="{21E8FF15-8D2E-835C-DCB9-DC1B3C93DEE4}"/>
              </a:ext>
            </a:extLst>
          </p:cNvPr>
          <p:cNvSpPr txBox="1"/>
          <p:nvPr/>
        </p:nvSpPr>
        <p:spPr>
          <a:xfrm>
            <a:off x="-1657972" y="4397974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1014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85" name="กล่องข้อความ 88">
            <a:extLst>
              <a:ext uri="{FF2B5EF4-FFF2-40B4-BE49-F238E27FC236}">
                <a16:creationId xmlns:a16="http://schemas.microsoft.com/office/drawing/2014/main" id="{37FBA95D-EAB5-4609-FFF1-3A91F355D379}"/>
              </a:ext>
            </a:extLst>
          </p:cNvPr>
          <p:cNvSpPr txBox="1"/>
          <p:nvPr/>
        </p:nvSpPr>
        <p:spPr>
          <a:xfrm>
            <a:off x="-1908059" y="5510625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1016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86" name="กล่องข้อความ 89">
            <a:extLst>
              <a:ext uri="{FF2B5EF4-FFF2-40B4-BE49-F238E27FC236}">
                <a16:creationId xmlns:a16="http://schemas.microsoft.com/office/drawing/2014/main" id="{73DD57F5-0239-6489-F7ED-7AA75716DB38}"/>
              </a:ext>
            </a:extLst>
          </p:cNvPr>
          <p:cNvSpPr txBox="1"/>
          <p:nvPr/>
        </p:nvSpPr>
        <p:spPr>
          <a:xfrm>
            <a:off x="-3701233" y="1136096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1010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87" name="กล่องข้อความ 90">
            <a:extLst>
              <a:ext uri="{FF2B5EF4-FFF2-40B4-BE49-F238E27FC236}">
                <a16:creationId xmlns:a16="http://schemas.microsoft.com/office/drawing/2014/main" id="{893FCC49-05CA-9DE5-0FDC-1B05FE917227}"/>
              </a:ext>
            </a:extLst>
          </p:cNvPr>
          <p:cNvSpPr txBox="1"/>
          <p:nvPr/>
        </p:nvSpPr>
        <p:spPr>
          <a:xfrm>
            <a:off x="-2368504" y="1041541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1012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88" name="กล่องข้อความ 91">
            <a:extLst>
              <a:ext uri="{FF2B5EF4-FFF2-40B4-BE49-F238E27FC236}">
                <a16:creationId xmlns:a16="http://schemas.microsoft.com/office/drawing/2014/main" id="{E9CA28F0-4C2E-9558-29C2-2D21CCEAB741}"/>
              </a:ext>
            </a:extLst>
          </p:cNvPr>
          <p:cNvSpPr txBox="1"/>
          <p:nvPr/>
        </p:nvSpPr>
        <p:spPr>
          <a:xfrm>
            <a:off x="12755523" y="733764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1014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90" name="กล่องข้อความ 93">
            <a:extLst>
              <a:ext uri="{FF2B5EF4-FFF2-40B4-BE49-F238E27FC236}">
                <a16:creationId xmlns:a16="http://schemas.microsoft.com/office/drawing/2014/main" id="{CEE5EB31-0618-2B64-5FFE-44A7E8D9FCFB}"/>
              </a:ext>
            </a:extLst>
          </p:cNvPr>
          <p:cNvSpPr txBox="1"/>
          <p:nvPr/>
        </p:nvSpPr>
        <p:spPr>
          <a:xfrm>
            <a:off x="12456511" y="1272086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1016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91" name="กล่องข้อความ 94">
            <a:extLst>
              <a:ext uri="{FF2B5EF4-FFF2-40B4-BE49-F238E27FC236}">
                <a16:creationId xmlns:a16="http://schemas.microsoft.com/office/drawing/2014/main" id="{8E157058-B4E3-D532-587E-A357EE15C30B}"/>
              </a:ext>
            </a:extLst>
          </p:cNvPr>
          <p:cNvSpPr txBox="1"/>
          <p:nvPr/>
        </p:nvSpPr>
        <p:spPr>
          <a:xfrm>
            <a:off x="14506165" y="2011972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1014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92" name="กล่องข้อความ 95">
            <a:extLst>
              <a:ext uri="{FF2B5EF4-FFF2-40B4-BE49-F238E27FC236}">
                <a16:creationId xmlns:a16="http://schemas.microsoft.com/office/drawing/2014/main" id="{0DAF4C1F-AA76-6DC9-DDBB-3251E49E5EA6}"/>
              </a:ext>
            </a:extLst>
          </p:cNvPr>
          <p:cNvSpPr txBox="1"/>
          <p:nvPr/>
        </p:nvSpPr>
        <p:spPr>
          <a:xfrm>
            <a:off x="14604815" y="5416607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1014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93" name="กล่องข้อความ 96">
            <a:extLst>
              <a:ext uri="{FF2B5EF4-FFF2-40B4-BE49-F238E27FC236}">
                <a16:creationId xmlns:a16="http://schemas.microsoft.com/office/drawing/2014/main" id="{B73ED5F2-8660-F98F-C23B-6277C0244DF8}"/>
              </a:ext>
            </a:extLst>
          </p:cNvPr>
          <p:cNvSpPr txBox="1"/>
          <p:nvPr/>
        </p:nvSpPr>
        <p:spPr>
          <a:xfrm>
            <a:off x="14629197" y="6313441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1016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grpSp>
        <p:nvGrpSpPr>
          <p:cNvPr id="3" name="กลุ่ม 1">
            <a:extLst>
              <a:ext uri="{FF2B5EF4-FFF2-40B4-BE49-F238E27FC236}">
                <a16:creationId xmlns:a16="http://schemas.microsoft.com/office/drawing/2014/main" id="{24DBA8FD-1A71-869D-EE2A-7A0E060A150B}"/>
              </a:ext>
            </a:extLst>
          </p:cNvPr>
          <p:cNvGrpSpPr>
            <a:grpSpLocks/>
          </p:cNvGrpSpPr>
          <p:nvPr/>
        </p:nvGrpSpPr>
        <p:grpSpPr bwMode="auto">
          <a:xfrm>
            <a:off x="2722181" y="4708937"/>
            <a:ext cx="1004888" cy="801688"/>
            <a:chOff x="3452103" y="2839788"/>
            <a:chExt cx="1004887" cy="802698"/>
          </a:xfrm>
        </p:grpSpPr>
        <p:sp>
          <p:nvSpPr>
            <p:cNvPr id="5" name="วงรี 64">
              <a:extLst>
                <a:ext uri="{FF2B5EF4-FFF2-40B4-BE49-F238E27FC236}">
                  <a16:creationId xmlns:a16="http://schemas.microsoft.com/office/drawing/2014/main" id="{6901C82A-B382-16E5-BB13-F3D6D6EB5B95}"/>
                </a:ext>
              </a:extLst>
            </p:cNvPr>
            <p:cNvSpPr/>
            <p:nvPr/>
          </p:nvSpPr>
          <p:spPr bwMode="auto">
            <a:xfrm>
              <a:off x="3545766" y="3008275"/>
              <a:ext cx="774699" cy="59606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6" name="Oval 1">
              <a:extLst>
                <a:ext uri="{FF2B5EF4-FFF2-40B4-BE49-F238E27FC236}">
                  <a16:creationId xmlns:a16="http://schemas.microsoft.com/office/drawing/2014/main" id="{2075FC24-922B-8B7E-03F5-80424F471BCA}"/>
                </a:ext>
              </a:extLst>
            </p:cNvPr>
            <p:cNvSpPr/>
            <p:nvPr/>
          </p:nvSpPr>
          <p:spPr bwMode="auto">
            <a:xfrm>
              <a:off x="3452103" y="2839788"/>
              <a:ext cx="1004887" cy="802698"/>
            </a:xfrm>
            <a:prstGeom prst="ellipse">
              <a:avLst/>
            </a:prstGeom>
            <a:noFill/>
            <a:ln w="28575">
              <a:noFill/>
            </a:ln>
            <a:effectLst>
              <a:glow rad="88900"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>
                  <a:solidFill>
                    <a:srgbClr val="FF0000"/>
                  </a:solidFill>
                  <a:effectLst>
                    <a:glow rad="127000">
                      <a:schemeClr val="bg1">
                        <a:alpha val="9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4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7" name="กลุ่ม 1">
            <a:extLst>
              <a:ext uri="{FF2B5EF4-FFF2-40B4-BE49-F238E27FC236}">
                <a16:creationId xmlns:a16="http://schemas.microsoft.com/office/drawing/2014/main" id="{2B75AB8F-1202-CDCB-4683-F96D8A669EF6}"/>
              </a:ext>
            </a:extLst>
          </p:cNvPr>
          <p:cNvGrpSpPr>
            <a:grpSpLocks/>
          </p:cNvGrpSpPr>
          <p:nvPr/>
        </p:nvGrpSpPr>
        <p:grpSpPr bwMode="auto">
          <a:xfrm>
            <a:off x="5960939" y="2090819"/>
            <a:ext cx="1004888" cy="801688"/>
            <a:chOff x="5310634" y="5781725"/>
            <a:chExt cx="1004887" cy="801688"/>
          </a:xfrm>
        </p:grpSpPr>
        <p:grpSp>
          <p:nvGrpSpPr>
            <p:cNvPr id="8" name="กลุ่ม 1">
              <a:extLst>
                <a:ext uri="{FF2B5EF4-FFF2-40B4-BE49-F238E27FC236}">
                  <a16:creationId xmlns:a16="http://schemas.microsoft.com/office/drawing/2014/main" id="{C511B03A-A61B-520A-9D16-43812738F2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10634" y="5781725"/>
              <a:ext cx="1004887" cy="801688"/>
              <a:chOff x="3452103" y="2839788"/>
              <a:chExt cx="1004887" cy="802698"/>
            </a:xfrm>
          </p:grpSpPr>
          <p:sp>
            <p:nvSpPr>
              <p:cNvPr id="10" name="วงรี 64">
                <a:extLst>
                  <a:ext uri="{FF2B5EF4-FFF2-40B4-BE49-F238E27FC236}">
                    <a16:creationId xmlns:a16="http://schemas.microsoft.com/office/drawing/2014/main" id="{564D5F7F-427A-8F44-7CC6-D0FC95578644}"/>
                  </a:ext>
                </a:extLst>
              </p:cNvPr>
              <p:cNvSpPr/>
              <p:nvPr/>
            </p:nvSpPr>
            <p:spPr bwMode="auto">
              <a:xfrm>
                <a:off x="3545766" y="3008275"/>
                <a:ext cx="774699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11" name="Oval 1">
                <a:extLst>
                  <a:ext uri="{FF2B5EF4-FFF2-40B4-BE49-F238E27FC236}">
                    <a16:creationId xmlns:a16="http://schemas.microsoft.com/office/drawing/2014/main" id="{9558439D-2B42-FC73-2898-FA29CEA375A5}"/>
                  </a:ext>
                </a:extLst>
              </p:cNvPr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>
                    <a:solidFill>
                      <a:srgbClr val="FF0000"/>
                    </a:solidFill>
                    <a:effectLst>
                      <a:glow rad="127000">
                        <a:schemeClr val="bg1">
                          <a:alpha val="9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9" name="กล่องข้อความ 63">
              <a:extLst>
                <a:ext uri="{FF2B5EF4-FFF2-40B4-BE49-F238E27FC236}">
                  <a16:creationId xmlns:a16="http://schemas.microsoft.com/office/drawing/2014/main" id="{AB2B51D3-1F63-21F9-84AA-0837BD833874}"/>
                </a:ext>
              </a:extLst>
            </p:cNvPr>
            <p:cNvSpPr txBox="1"/>
            <p:nvPr/>
          </p:nvSpPr>
          <p:spPr>
            <a:xfrm>
              <a:off x="5516570" y="5811618"/>
              <a:ext cx="550150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rgbClr val="FFFF00"/>
                  </a:solidFill>
                  <a:effectLst>
                    <a:glow rad="203200">
                      <a:schemeClr val="tx1"/>
                    </a:glow>
                  </a:effectLst>
                </a:rPr>
                <a:t>1008</a:t>
              </a:r>
              <a:endParaRPr lang="th-TH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3FF8B84-5C7C-8F49-4FB0-41BAC9EDF7FD}"/>
              </a:ext>
            </a:extLst>
          </p:cNvPr>
          <p:cNvGrpSpPr/>
          <p:nvPr/>
        </p:nvGrpSpPr>
        <p:grpSpPr>
          <a:xfrm rot="21267797">
            <a:off x="13413407" y="4419320"/>
            <a:ext cx="3480153" cy="1153824"/>
            <a:chOff x="14145687" y="5434863"/>
            <a:chExt cx="4064320" cy="1347501"/>
          </a:xfrm>
        </p:grpSpPr>
        <p:sp>
          <p:nvSpPr>
            <p:cNvPr id="45" name="รูปแบบอิสระ 30">
              <a:extLst>
                <a:ext uri="{FF2B5EF4-FFF2-40B4-BE49-F238E27FC236}">
                  <a16:creationId xmlns:a16="http://schemas.microsoft.com/office/drawing/2014/main" id="{5D544A5C-AD32-1FF8-A2FC-AA82EEBB939E}"/>
                </a:ext>
              </a:extLst>
            </p:cNvPr>
            <p:cNvSpPr/>
            <p:nvPr/>
          </p:nvSpPr>
          <p:spPr bwMode="auto">
            <a:xfrm>
              <a:off x="14322929" y="5434863"/>
              <a:ext cx="3887078" cy="552787"/>
            </a:xfrm>
            <a:custGeom>
              <a:avLst/>
              <a:gdLst>
                <a:gd name="connsiteX0" fmla="*/ 0 w 2536166"/>
                <a:gd name="connsiteY0" fmla="*/ 0 h 664234"/>
                <a:gd name="connsiteX1" fmla="*/ 1147313 w 2536166"/>
                <a:gd name="connsiteY1" fmla="*/ 500332 h 664234"/>
                <a:gd name="connsiteX2" fmla="*/ 2536166 w 2536166"/>
                <a:gd name="connsiteY2" fmla="*/ 664234 h 664234"/>
                <a:gd name="connsiteX0" fmla="*/ 0 w 3642047"/>
                <a:gd name="connsiteY0" fmla="*/ 0 h 515103"/>
                <a:gd name="connsiteX1" fmla="*/ 1147313 w 3642047"/>
                <a:gd name="connsiteY1" fmla="*/ 500332 h 515103"/>
                <a:gd name="connsiteX2" fmla="*/ 3642047 w 3642047"/>
                <a:gd name="connsiteY2" fmla="*/ 88876 h 515103"/>
                <a:gd name="connsiteX0" fmla="*/ 0 w 3642047"/>
                <a:gd name="connsiteY0" fmla="*/ 0 h 88876"/>
                <a:gd name="connsiteX1" fmla="*/ 3642047 w 3642047"/>
                <a:gd name="connsiteY1" fmla="*/ 88876 h 88876"/>
                <a:gd name="connsiteX0" fmla="*/ 0 w 3642047"/>
                <a:gd name="connsiteY0" fmla="*/ 0 h 324716"/>
                <a:gd name="connsiteX1" fmla="*/ 3642047 w 3642047"/>
                <a:gd name="connsiteY1" fmla="*/ 88876 h 324716"/>
                <a:gd name="connsiteX0" fmla="*/ 0 w 3642047"/>
                <a:gd name="connsiteY0" fmla="*/ 0 h 375377"/>
                <a:gd name="connsiteX1" fmla="*/ 3642047 w 3642047"/>
                <a:gd name="connsiteY1" fmla="*/ 88876 h 375377"/>
                <a:gd name="connsiteX0" fmla="*/ 0 w 3642047"/>
                <a:gd name="connsiteY0" fmla="*/ 0 h 397397"/>
                <a:gd name="connsiteX1" fmla="*/ 3642047 w 3642047"/>
                <a:gd name="connsiteY1" fmla="*/ 88876 h 397397"/>
                <a:gd name="connsiteX0" fmla="*/ 0 w 3579213"/>
                <a:gd name="connsiteY0" fmla="*/ 0 h 570225"/>
                <a:gd name="connsiteX1" fmla="*/ 3579213 w 3579213"/>
                <a:gd name="connsiteY1" fmla="*/ 419707 h 570225"/>
                <a:gd name="connsiteX0" fmla="*/ 0 w 3579213"/>
                <a:gd name="connsiteY0" fmla="*/ 0 h 582607"/>
                <a:gd name="connsiteX1" fmla="*/ 3579213 w 3579213"/>
                <a:gd name="connsiteY1" fmla="*/ 419707 h 58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79213" h="582607">
                  <a:moveTo>
                    <a:pt x="0" y="0"/>
                  </a:moveTo>
                  <a:cubicBezTo>
                    <a:pt x="1427652" y="734441"/>
                    <a:pt x="2264663" y="648994"/>
                    <a:pt x="3579213" y="419707"/>
                  </a:cubicBezTo>
                </a:path>
              </a:pathLst>
            </a:custGeom>
            <a:noFill/>
            <a:ln w="28575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18" name="รูปแบบอิสระ 30">
              <a:extLst>
                <a:ext uri="{FF2B5EF4-FFF2-40B4-BE49-F238E27FC236}">
                  <a16:creationId xmlns:a16="http://schemas.microsoft.com/office/drawing/2014/main" id="{F5EC508C-FAE9-A6C9-6B0C-B46DE895BE9A}"/>
                </a:ext>
              </a:extLst>
            </p:cNvPr>
            <p:cNvSpPr/>
            <p:nvPr/>
          </p:nvSpPr>
          <p:spPr bwMode="auto">
            <a:xfrm>
              <a:off x="14145687" y="6229577"/>
              <a:ext cx="3987283" cy="552787"/>
            </a:xfrm>
            <a:custGeom>
              <a:avLst/>
              <a:gdLst>
                <a:gd name="connsiteX0" fmla="*/ 0 w 2536166"/>
                <a:gd name="connsiteY0" fmla="*/ 0 h 664234"/>
                <a:gd name="connsiteX1" fmla="*/ 1147313 w 2536166"/>
                <a:gd name="connsiteY1" fmla="*/ 500332 h 664234"/>
                <a:gd name="connsiteX2" fmla="*/ 2536166 w 2536166"/>
                <a:gd name="connsiteY2" fmla="*/ 664234 h 664234"/>
                <a:gd name="connsiteX0" fmla="*/ 0 w 3642047"/>
                <a:gd name="connsiteY0" fmla="*/ 0 h 515103"/>
                <a:gd name="connsiteX1" fmla="*/ 1147313 w 3642047"/>
                <a:gd name="connsiteY1" fmla="*/ 500332 h 515103"/>
                <a:gd name="connsiteX2" fmla="*/ 3642047 w 3642047"/>
                <a:gd name="connsiteY2" fmla="*/ 88876 h 515103"/>
                <a:gd name="connsiteX0" fmla="*/ 0 w 3642047"/>
                <a:gd name="connsiteY0" fmla="*/ 0 h 88876"/>
                <a:gd name="connsiteX1" fmla="*/ 3642047 w 3642047"/>
                <a:gd name="connsiteY1" fmla="*/ 88876 h 88876"/>
                <a:gd name="connsiteX0" fmla="*/ 0 w 3642047"/>
                <a:gd name="connsiteY0" fmla="*/ 0 h 324716"/>
                <a:gd name="connsiteX1" fmla="*/ 3642047 w 3642047"/>
                <a:gd name="connsiteY1" fmla="*/ 88876 h 324716"/>
                <a:gd name="connsiteX0" fmla="*/ 0 w 3642047"/>
                <a:gd name="connsiteY0" fmla="*/ 0 h 375377"/>
                <a:gd name="connsiteX1" fmla="*/ 3642047 w 3642047"/>
                <a:gd name="connsiteY1" fmla="*/ 88876 h 375377"/>
                <a:gd name="connsiteX0" fmla="*/ 0 w 3642047"/>
                <a:gd name="connsiteY0" fmla="*/ 0 h 397397"/>
                <a:gd name="connsiteX1" fmla="*/ 3642047 w 3642047"/>
                <a:gd name="connsiteY1" fmla="*/ 88876 h 397397"/>
                <a:gd name="connsiteX0" fmla="*/ 0 w 3579213"/>
                <a:gd name="connsiteY0" fmla="*/ 0 h 570225"/>
                <a:gd name="connsiteX1" fmla="*/ 3579213 w 3579213"/>
                <a:gd name="connsiteY1" fmla="*/ 419707 h 570225"/>
                <a:gd name="connsiteX0" fmla="*/ 0 w 3579213"/>
                <a:gd name="connsiteY0" fmla="*/ 0 h 582607"/>
                <a:gd name="connsiteX1" fmla="*/ 3579213 w 3579213"/>
                <a:gd name="connsiteY1" fmla="*/ 419707 h 58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79213" h="582607">
                  <a:moveTo>
                    <a:pt x="0" y="0"/>
                  </a:moveTo>
                  <a:cubicBezTo>
                    <a:pt x="1427652" y="734441"/>
                    <a:pt x="2264663" y="648994"/>
                    <a:pt x="3579213" y="419707"/>
                  </a:cubicBezTo>
                </a:path>
              </a:pathLst>
            </a:custGeom>
            <a:noFill/>
            <a:ln w="28575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</p:grpSp>
      <p:sp>
        <p:nvSpPr>
          <p:cNvPr id="21" name="กล่องข้อความ 85">
            <a:extLst>
              <a:ext uri="{FF2B5EF4-FFF2-40B4-BE49-F238E27FC236}">
                <a16:creationId xmlns:a16="http://schemas.microsoft.com/office/drawing/2014/main" id="{1736BB70-A3CF-4B3E-5C80-5521C17875E5}"/>
              </a:ext>
            </a:extLst>
          </p:cNvPr>
          <p:cNvSpPr txBox="1"/>
          <p:nvPr/>
        </p:nvSpPr>
        <p:spPr>
          <a:xfrm>
            <a:off x="-1113674" y="877685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1010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23" name="Oval 1">
            <a:extLst>
              <a:ext uri="{FF2B5EF4-FFF2-40B4-BE49-F238E27FC236}">
                <a16:creationId xmlns:a16="http://schemas.microsoft.com/office/drawing/2014/main" id="{DA175C59-F7BE-6CDD-1C30-AF3484B5677C}"/>
              </a:ext>
            </a:extLst>
          </p:cNvPr>
          <p:cNvSpPr/>
          <p:nvPr/>
        </p:nvSpPr>
        <p:spPr bwMode="auto">
          <a:xfrm>
            <a:off x="4071257" y="5814410"/>
            <a:ext cx="1004888" cy="801688"/>
          </a:xfrm>
          <a:prstGeom prst="ellipse">
            <a:avLst/>
          </a:prstGeom>
          <a:noFill/>
          <a:ln w="28575">
            <a:noFill/>
          </a:ln>
          <a:effectLst>
            <a:glow rad="889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glow rad="127000">
                    <a:schemeClr val="bg1">
                      <a:alpha val="9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กล่องข้อความ 86">
            <a:extLst>
              <a:ext uri="{FF2B5EF4-FFF2-40B4-BE49-F238E27FC236}">
                <a16:creationId xmlns:a16="http://schemas.microsoft.com/office/drawing/2014/main" id="{7814F32D-B082-A7B2-A814-F0D98A0A84D9}"/>
              </a:ext>
            </a:extLst>
          </p:cNvPr>
          <p:cNvSpPr txBox="1"/>
          <p:nvPr/>
        </p:nvSpPr>
        <p:spPr>
          <a:xfrm>
            <a:off x="8778986" y="825855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rPr>
              <a:t>1012</a:t>
            </a:r>
            <a:endParaRPr lang="th-TH" sz="1400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25" name="กล่องข้อความ 87">
            <a:extLst>
              <a:ext uri="{FF2B5EF4-FFF2-40B4-BE49-F238E27FC236}">
                <a16:creationId xmlns:a16="http://schemas.microsoft.com/office/drawing/2014/main" id="{F7F21E31-DF01-28F7-E86B-50A201749C60}"/>
              </a:ext>
            </a:extLst>
          </p:cNvPr>
          <p:cNvSpPr txBox="1"/>
          <p:nvPr/>
        </p:nvSpPr>
        <p:spPr>
          <a:xfrm>
            <a:off x="12602210" y="6308321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203200">
                    <a:schemeClr val="tx1"/>
                  </a:glow>
                </a:effectLst>
              </a:rPr>
              <a:t>1014</a:t>
            </a:r>
            <a:endParaRPr lang="th-TH" sz="1400" dirty="0">
              <a:solidFill>
                <a:schemeClr val="bg1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12" name="รูปแบบอิสระ: รูปร่าง 55">
            <a:extLst>
              <a:ext uri="{FF2B5EF4-FFF2-40B4-BE49-F238E27FC236}">
                <a16:creationId xmlns:a16="http://schemas.microsoft.com/office/drawing/2014/main" id="{073440BA-B83E-C329-EDD2-D6CB13309867}"/>
              </a:ext>
            </a:extLst>
          </p:cNvPr>
          <p:cNvSpPr/>
          <p:nvPr/>
        </p:nvSpPr>
        <p:spPr>
          <a:xfrm rot="923441">
            <a:off x="-270266" y="242841"/>
            <a:ext cx="7060815" cy="6477385"/>
          </a:xfrm>
          <a:custGeom>
            <a:avLst/>
            <a:gdLst>
              <a:gd name="connsiteX0" fmla="*/ 600502 w 4853037"/>
              <a:gd name="connsiteY0" fmla="*/ 4534740 h 4534740"/>
              <a:gd name="connsiteX1" fmla="*/ 2019869 w 4853037"/>
              <a:gd name="connsiteY1" fmla="*/ 3674931 h 4534740"/>
              <a:gd name="connsiteX2" fmla="*/ 3411941 w 4853037"/>
              <a:gd name="connsiteY2" fmla="*/ 4125307 h 4534740"/>
              <a:gd name="connsiteX3" fmla="*/ 4844956 w 4853037"/>
              <a:gd name="connsiteY3" fmla="*/ 3210907 h 4534740"/>
              <a:gd name="connsiteX4" fmla="*/ 3916908 w 4853037"/>
              <a:gd name="connsiteY4" fmla="*/ 1204686 h 4534740"/>
              <a:gd name="connsiteX5" fmla="*/ 2320120 w 4853037"/>
              <a:gd name="connsiteY5" fmla="*/ 1341163 h 4534740"/>
              <a:gd name="connsiteX6" fmla="*/ 1282890 w 4853037"/>
              <a:gd name="connsiteY6" fmla="*/ 99217 h 4534740"/>
              <a:gd name="connsiteX7" fmla="*/ 0 w 4853037"/>
              <a:gd name="connsiteY7" fmla="*/ 167456 h 4534740"/>
              <a:gd name="connsiteX0" fmla="*/ 600502 w 4853037"/>
              <a:gd name="connsiteY0" fmla="*/ 4534740 h 4534740"/>
              <a:gd name="connsiteX1" fmla="*/ 1924335 w 4853037"/>
              <a:gd name="connsiteY1" fmla="*/ 3906943 h 4534740"/>
              <a:gd name="connsiteX2" fmla="*/ 3411941 w 4853037"/>
              <a:gd name="connsiteY2" fmla="*/ 4125307 h 4534740"/>
              <a:gd name="connsiteX3" fmla="*/ 4844956 w 4853037"/>
              <a:gd name="connsiteY3" fmla="*/ 3210907 h 4534740"/>
              <a:gd name="connsiteX4" fmla="*/ 3916908 w 4853037"/>
              <a:gd name="connsiteY4" fmla="*/ 1204686 h 4534740"/>
              <a:gd name="connsiteX5" fmla="*/ 2320120 w 4853037"/>
              <a:gd name="connsiteY5" fmla="*/ 1341163 h 4534740"/>
              <a:gd name="connsiteX6" fmla="*/ 1282890 w 4853037"/>
              <a:gd name="connsiteY6" fmla="*/ 99217 h 4534740"/>
              <a:gd name="connsiteX7" fmla="*/ 0 w 4853037"/>
              <a:gd name="connsiteY7" fmla="*/ 167456 h 4534740"/>
              <a:gd name="connsiteX0" fmla="*/ 600502 w 4846900"/>
              <a:gd name="connsiteY0" fmla="*/ 4534740 h 4534740"/>
              <a:gd name="connsiteX1" fmla="*/ 1924335 w 4846900"/>
              <a:gd name="connsiteY1" fmla="*/ 3906943 h 4534740"/>
              <a:gd name="connsiteX2" fmla="*/ 3684896 w 4846900"/>
              <a:gd name="connsiteY2" fmla="*/ 4302728 h 4534740"/>
              <a:gd name="connsiteX3" fmla="*/ 4844956 w 4846900"/>
              <a:gd name="connsiteY3" fmla="*/ 3210907 h 4534740"/>
              <a:gd name="connsiteX4" fmla="*/ 3916908 w 4846900"/>
              <a:gd name="connsiteY4" fmla="*/ 1204686 h 4534740"/>
              <a:gd name="connsiteX5" fmla="*/ 2320120 w 4846900"/>
              <a:gd name="connsiteY5" fmla="*/ 1341163 h 4534740"/>
              <a:gd name="connsiteX6" fmla="*/ 1282890 w 4846900"/>
              <a:gd name="connsiteY6" fmla="*/ 99217 h 4534740"/>
              <a:gd name="connsiteX7" fmla="*/ 0 w 4846900"/>
              <a:gd name="connsiteY7" fmla="*/ 167456 h 4534740"/>
              <a:gd name="connsiteX0" fmla="*/ 600502 w 4845160"/>
              <a:gd name="connsiteY0" fmla="*/ 4534740 h 4534740"/>
              <a:gd name="connsiteX1" fmla="*/ 1924335 w 4845160"/>
              <a:gd name="connsiteY1" fmla="*/ 3906943 h 4534740"/>
              <a:gd name="connsiteX2" fmla="*/ 3684896 w 4845160"/>
              <a:gd name="connsiteY2" fmla="*/ 4302728 h 4534740"/>
              <a:gd name="connsiteX3" fmla="*/ 4844956 w 4845160"/>
              <a:gd name="connsiteY3" fmla="*/ 3210907 h 4534740"/>
              <a:gd name="connsiteX4" fmla="*/ 3766783 w 4845160"/>
              <a:gd name="connsiteY4" fmla="*/ 1327516 h 4534740"/>
              <a:gd name="connsiteX5" fmla="*/ 2320120 w 4845160"/>
              <a:gd name="connsiteY5" fmla="*/ 1341163 h 4534740"/>
              <a:gd name="connsiteX6" fmla="*/ 1282890 w 4845160"/>
              <a:gd name="connsiteY6" fmla="*/ 99217 h 4534740"/>
              <a:gd name="connsiteX7" fmla="*/ 0 w 4845160"/>
              <a:gd name="connsiteY7" fmla="*/ 167456 h 4534740"/>
              <a:gd name="connsiteX0" fmla="*/ 600502 w 4749654"/>
              <a:gd name="connsiteY0" fmla="*/ 4534740 h 4534740"/>
              <a:gd name="connsiteX1" fmla="*/ 1924335 w 4749654"/>
              <a:gd name="connsiteY1" fmla="*/ 3906943 h 4534740"/>
              <a:gd name="connsiteX2" fmla="*/ 3684896 w 4749654"/>
              <a:gd name="connsiteY2" fmla="*/ 4302728 h 4534740"/>
              <a:gd name="connsiteX3" fmla="*/ 4749422 w 4749654"/>
              <a:gd name="connsiteY3" fmla="*/ 3142668 h 4534740"/>
              <a:gd name="connsiteX4" fmla="*/ 3766783 w 4749654"/>
              <a:gd name="connsiteY4" fmla="*/ 1327516 h 4534740"/>
              <a:gd name="connsiteX5" fmla="*/ 2320120 w 4749654"/>
              <a:gd name="connsiteY5" fmla="*/ 1341163 h 4534740"/>
              <a:gd name="connsiteX6" fmla="*/ 1282890 w 4749654"/>
              <a:gd name="connsiteY6" fmla="*/ 99217 h 4534740"/>
              <a:gd name="connsiteX7" fmla="*/ 0 w 4749654"/>
              <a:gd name="connsiteY7" fmla="*/ 167456 h 4534740"/>
              <a:gd name="connsiteX0" fmla="*/ 600502 w 4749494"/>
              <a:gd name="connsiteY0" fmla="*/ 4534740 h 4534740"/>
              <a:gd name="connsiteX1" fmla="*/ 1924335 w 4749494"/>
              <a:gd name="connsiteY1" fmla="*/ 3906943 h 4534740"/>
              <a:gd name="connsiteX2" fmla="*/ 3807726 w 4749494"/>
              <a:gd name="connsiteY2" fmla="*/ 4084364 h 4534740"/>
              <a:gd name="connsiteX3" fmla="*/ 4749422 w 4749494"/>
              <a:gd name="connsiteY3" fmla="*/ 3142668 h 4534740"/>
              <a:gd name="connsiteX4" fmla="*/ 3766783 w 4749494"/>
              <a:gd name="connsiteY4" fmla="*/ 1327516 h 4534740"/>
              <a:gd name="connsiteX5" fmla="*/ 2320120 w 4749494"/>
              <a:gd name="connsiteY5" fmla="*/ 1341163 h 4534740"/>
              <a:gd name="connsiteX6" fmla="*/ 1282890 w 4749494"/>
              <a:gd name="connsiteY6" fmla="*/ 99217 h 4534740"/>
              <a:gd name="connsiteX7" fmla="*/ 0 w 4749494"/>
              <a:gd name="connsiteY7" fmla="*/ 167456 h 4534740"/>
              <a:gd name="connsiteX0" fmla="*/ 600502 w 4749481"/>
              <a:gd name="connsiteY0" fmla="*/ 4534740 h 4534740"/>
              <a:gd name="connsiteX1" fmla="*/ 1924335 w 4749481"/>
              <a:gd name="connsiteY1" fmla="*/ 3906943 h 4534740"/>
              <a:gd name="connsiteX2" fmla="*/ 3725840 w 4749481"/>
              <a:gd name="connsiteY2" fmla="*/ 4220842 h 4534740"/>
              <a:gd name="connsiteX3" fmla="*/ 4749422 w 4749481"/>
              <a:gd name="connsiteY3" fmla="*/ 3142668 h 4534740"/>
              <a:gd name="connsiteX4" fmla="*/ 3766783 w 4749481"/>
              <a:gd name="connsiteY4" fmla="*/ 1327516 h 4534740"/>
              <a:gd name="connsiteX5" fmla="*/ 2320120 w 4749481"/>
              <a:gd name="connsiteY5" fmla="*/ 1341163 h 4534740"/>
              <a:gd name="connsiteX6" fmla="*/ 1282890 w 4749481"/>
              <a:gd name="connsiteY6" fmla="*/ 99217 h 4534740"/>
              <a:gd name="connsiteX7" fmla="*/ 0 w 4749481"/>
              <a:gd name="connsiteY7" fmla="*/ 167456 h 4534740"/>
              <a:gd name="connsiteX0" fmla="*/ 600502 w 4831361"/>
              <a:gd name="connsiteY0" fmla="*/ 4534740 h 4534740"/>
              <a:gd name="connsiteX1" fmla="*/ 1924335 w 4831361"/>
              <a:gd name="connsiteY1" fmla="*/ 3906943 h 4534740"/>
              <a:gd name="connsiteX2" fmla="*/ 3725840 w 4831361"/>
              <a:gd name="connsiteY2" fmla="*/ 4220842 h 4534740"/>
              <a:gd name="connsiteX3" fmla="*/ 4831308 w 4831361"/>
              <a:gd name="connsiteY3" fmla="*/ 3101725 h 4534740"/>
              <a:gd name="connsiteX4" fmla="*/ 3766783 w 4831361"/>
              <a:gd name="connsiteY4" fmla="*/ 1327516 h 4534740"/>
              <a:gd name="connsiteX5" fmla="*/ 2320120 w 4831361"/>
              <a:gd name="connsiteY5" fmla="*/ 1341163 h 4534740"/>
              <a:gd name="connsiteX6" fmla="*/ 1282890 w 4831361"/>
              <a:gd name="connsiteY6" fmla="*/ 99217 h 4534740"/>
              <a:gd name="connsiteX7" fmla="*/ 0 w 4831361"/>
              <a:gd name="connsiteY7" fmla="*/ 167456 h 4534740"/>
              <a:gd name="connsiteX0" fmla="*/ 600502 w 4831313"/>
              <a:gd name="connsiteY0" fmla="*/ 4534740 h 4534740"/>
              <a:gd name="connsiteX1" fmla="*/ 1924335 w 4831313"/>
              <a:gd name="connsiteY1" fmla="*/ 3906943 h 4534740"/>
              <a:gd name="connsiteX2" fmla="*/ 3725840 w 4831313"/>
              <a:gd name="connsiteY2" fmla="*/ 4220842 h 4534740"/>
              <a:gd name="connsiteX3" fmla="*/ 4831308 w 4831313"/>
              <a:gd name="connsiteY3" fmla="*/ 3101725 h 4534740"/>
              <a:gd name="connsiteX4" fmla="*/ 3739488 w 4831313"/>
              <a:gd name="connsiteY4" fmla="*/ 1409402 h 4534740"/>
              <a:gd name="connsiteX5" fmla="*/ 2320120 w 4831313"/>
              <a:gd name="connsiteY5" fmla="*/ 1341163 h 4534740"/>
              <a:gd name="connsiteX6" fmla="*/ 1282890 w 4831313"/>
              <a:gd name="connsiteY6" fmla="*/ 99217 h 4534740"/>
              <a:gd name="connsiteX7" fmla="*/ 0 w 4831313"/>
              <a:gd name="connsiteY7" fmla="*/ 167456 h 4534740"/>
              <a:gd name="connsiteX0" fmla="*/ 600502 w 4831313"/>
              <a:gd name="connsiteY0" fmla="*/ 4522702 h 4522702"/>
              <a:gd name="connsiteX1" fmla="*/ 1924335 w 4831313"/>
              <a:gd name="connsiteY1" fmla="*/ 3894905 h 4522702"/>
              <a:gd name="connsiteX2" fmla="*/ 3725840 w 4831313"/>
              <a:gd name="connsiteY2" fmla="*/ 4208804 h 4522702"/>
              <a:gd name="connsiteX3" fmla="*/ 4831308 w 4831313"/>
              <a:gd name="connsiteY3" fmla="*/ 3089687 h 4522702"/>
              <a:gd name="connsiteX4" fmla="*/ 3739488 w 4831313"/>
              <a:gd name="connsiteY4" fmla="*/ 1397364 h 4522702"/>
              <a:gd name="connsiteX5" fmla="*/ 2292825 w 4831313"/>
              <a:gd name="connsiteY5" fmla="*/ 1165351 h 4522702"/>
              <a:gd name="connsiteX6" fmla="*/ 1282890 w 4831313"/>
              <a:gd name="connsiteY6" fmla="*/ 87179 h 4522702"/>
              <a:gd name="connsiteX7" fmla="*/ 0 w 4831313"/>
              <a:gd name="connsiteY7" fmla="*/ 155418 h 4522702"/>
              <a:gd name="connsiteX0" fmla="*/ 600502 w 4831313"/>
              <a:gd name="connsiteY0" fmla="*/ 4522702 h 4522702"/>
              <a:gd name="connsiteX1" fmla="*/ 1815153 w 4831313"/>
              <a:gd name="connsiteY1" fmla="*/ 3785723 h 4522702"/>
              <a:gd name="connsiteX2" fmla="*/ 3725840 w 4831313"/>
              <a:gd name="connsiteY2" fmla="*/ 4208804 h 4522702"/>
              <a:gd name="connsiteX3" fmla="*/ 4831308 w 4831313"/>
              <a:gd name="connsiteY3" fmla="*/ 3089687 h 4522702"/>
              <a:gd name="connsiteX4" fmla="*/ 3739488 w 4831313"/>
              <a:gd name="connsiteY4" fmla="*/ 1397364 h 4522702"/>
              <a:gd name="connsiteX5" fmla="*/ 2292825 w 4831313"/>
              <a:gd name="connsiteY5" fmla="*/ 1165351 h 4522702"/>
              <a:gd name="connsiteX6" fmla="*/ 1282890 w 4831313"/>
              <a:gd name="connsiteY6" fmla="*/ 87179 h 4522702"/>
              <a:gd name="connsiteX7" fmla="*/ 0 w 4831313"/>
              <a:gd name="connsiteY7" fmla="*/ 155418 h 4522702"/>
              <a:gd name="connsiteX0" fmla="*/ 559559 w 4831313"/>
              <a:gd name="connsiteY0" fmla="*/ 4795657 h 4795657"/>
              <a:gd name="connsiteX1" fmla="*/ 1815153 w 4831313"/>
              <a:gd name="connsiteY1" fmla="*/ 3785723 h 4795657"/>
              <a:gd name="connsiteX2" fmla="*/ 3725840 w 4831313"/>
              <a:gd name="connsiteY2" fmla="*/ 4208804 h 4795657"/>
              <a:gd name="connsiteX3" fmla="*/ 4831308 w 4831313"/>
              <a:gd name="connsiteY3" fmla="*/ 3089687 h 4795657"/>
              <a:gd name="connsiteX4" fmla="*/ 3739488 w 4831313"/>
              <a:gd name="connsiteY4" fmla="*/ 1397364 h 4795657"/>
              <a:gd name="connsiteX5" fmla="*/ 2292825 w 4831313"/>
              <a:gd name="connsiteY5" fmla="*/ 1165351 h 4795657"/>
              <a:gd name="connsiteX6" fmla="*/ 1282890 w 4831313"/>
              <a:gd name="connsiteY6" fmla="*/ 87179 h 4795657"/>
              <a:gd name="connsiteX7" fmla="*/ 0 w 4831313"/>
              <a:gd name="connsiteY7" fmla="*/ 155418 h 4795657"/>
              <a:gd name="connsiteX0" fmla="*/ 559559 w 4831580"/>
              <a:gd name="connsiteY0" fmla="*/ 4795657 h 4795657"/>
              <a:gd name="connsiteX1" fmla="*/ 1815153 w 4831580"/>
              <a:gd name="connsiteY1" fmla="*/ 3785723 h 4795657"/>
              <a:gd name="connsiteX2" fmla="*/ 3643954 w 4831580"/>
              <a:gd name="connsiteY2" fmla="*/ 4277043 h 4795657"/>
              <a:gd name="connsiteX3" fmla="*/ 4831308 w 4831580"/>
              <a:gd name="connsiteY3" fmla="*/ 3089687 h 4795657"/>
              <a:gd name="connsiteX4" fmla="*/ 3739488 w 4831580"/>
              <a:gd name="connsiteY4" fmla="*/ 1397364 h 4795657"/>
              <a:gd name="connsiteX5" fmla="*/ 2292825 w 4831580"/>
              <a:gd name="connsiteY5" fmla="*/ 1165351 h 4795657"/>
              <a:gd name="connsiteX6" fmla="*/ 1282890 w 4831580"/>
              <a:gd name="connsiteY6" fmla="*/ 87179 h 4795657"/>
              <a:gd name="connsiteX7" fmla="*/ 0 w 4831580"/>
              <a:gd name="connsiteY7" fmla="*/ 155418 h 4795657"/>
              <a:gd name="connsiteX0" fmla="*/ 559559 w 4831625"/>
              <a:gd name="connsiteY0" fmla="*/ 4819143 h 4819143"/>
              <a:gd name="connsiteX1" fmla="*/ 1815153 w 4831625"/>
              <a:gd name="connsiteY1" fmla="*/ 3809209 h 4819143"/>
              <a:gd name="connsiteX2" fmla="*/ 3643954 w 4831625"/>
              <a:gd name="connsiteY2" fmla="*/ 4300529 h 4819143"/>
              <a:gd name="connsiteX3" fmla="*/ 4831308 w 4831625"/>
              <a:gd name="connsiteY3" fmla="*/ 3113173 h 4819143"/>
              <a:gd name="connsiteX4" fmla="*/ 3739488 w 4831625"/>
              <a:gd name="connsiteY4" fmla="*/ 1420850 h 4819143"/>
              <a:gd name="connsiteX5" fmla="*/ 1689789 w 4831625"/>
              <a:gd name="connsiteY5" fmla="*/ 1508091 h 4819143"/>
              <a:gd name="connsiteX6" fmla="*/ 1282890 w 4831625"/>
              <a:gd name="connsiteY6" fmla="*/ 110665 h 4819143"/>
              <a:gd name="connsiteX7" fmla="*/ 0 w 4831625"/>
              <a:gd name="connsiteY7" fmla="*/ 178904 h 4819143"/>
              <a:gd name="connsiteX0" fmla="*/ 559559 w 4831626"/>
              <a:gd name="connsiteY0" fmla="*/ 4886015 h 4886015"/>
              <a:gd name="connsiteX1" fmla="*/ 1815153 w 4831626"/>
              <a:gd name="connsiteY1" fmla="*/ 3876081 h 4886015"/>
              <a:gd name="connsiteX2" fmla="*/ 3643954 w 4831626"/>
              <a:gd name="connsiteY2" fmla="*/ 4367401 h 4886015"/>
              <a:gd name="connsiteX3" fmla="*/ 4831308 w 4831626"/>
              <a:gd name="connsiteY3" fmla="*/ 3180045 h 4886015"/>
              <a:gd name="connsiteX4" fmla="*/ 3739488 w 4831626"/>
              <a:gd name="connsiteY4" fmla="*/ 1487722 h 4886015"/>
              <a:gd name="connsiteX5" fmla="*/ 1689789 w 4831626"/>
              <a:gd name="connsiteY5" fmla="*/ 1574963 h 4886015"/>
              <a:gd name="connsiteX6" fmla="*/ 644380 w 4831626"/>
              <a:gd name="connsiteY6" fmla="*/ 88854 h 4886015"/>
              <a:gd name="connsiteX7" fmla="*/ 0 w 4831626"/>
              <a:gd name="connsiteY7" fmla="*/ 245776 h 4886015"/>
              <a:gd name="connsiteX0" fmla="*/ 1552795 w 5824862"/>
              <a:gd name="connsiteY0" fmla="*/ 4928284 h 4928284"/>
              <a:gd name="connsiteX1" fmla="*/ 2808389 w 5824862"/>
              <a:gd name="connsiteY1" fmla="*/ 3918350 h 4928284"/>
              <a:gd name="connsiteX2" fmla="*/ 4637190 w 5824862"/>
              <a:gd name="connsiteY2" fmla="*/ 4409670 h 4928284"/>
              <a:gd name="connsiteX3" fmla="*/ 5824544 w 5824862"/>
              <a:gd name="connsiteY3" fmla="*/ 3222314 h 4928284"/>
              <a:gd name="connsiteX4" fmla="*/ 4732724 w 5824862"/>
              <a:gd name="connsiteY4" fmla="*/ 1529991 h 4928284"/>
              <a:gd name="connsiteX5" fmla="*/ 2683025 w 5824862"/>
              <a:gd name="connsiteY5" fmla="*/ 1617232 h 4928284"/>
              <a:gd name="connsiteX6" fmla="*/ 1637616 w 5824862"/>
              <a:gd name="connsiteY6" fmla="*/ 131123 h 4928284"/>
              <a:gd name="connsiteX7" fmla="*/ 0 w 5824862"/>
              <a:gd name="connsiteY7" fmla="*/ 163891 h 4928284"/>
              <a:gd name="connsiteX0" fmla="*/ 1552795 w 5824859"/>
              <a:gd name="connsiteY0" fmla="*/ 4921880 h 4921880"/>
              <a:gd name="connsiteX1" fmla="*/ 2808389 w 5824859"/>
              <a:gd name="connsiteY1" fmla="*/ 3911946 h 4921880"/>
              <a:gd name="connsiteX2" fmla="*/ 4637190 w 5824859"/>
              <a:gd name="connsiteY2" fmla="*/ 4403266 h 4921880"/>
              <a:gd name="connsiteX3" fmla="*/ 5824544 w 5824859"/>
              <a:gd name="connsiteY3" fmla="*/ 3215910 h 4921880"/>
              <a:gd name="connsiteX4" fmla="*/ 4732724 w 5824859"/>
              <a:gd name="connsiteY4" fmla="*/ 1523587 h 4921880"/>
              <a:gd name="connsiteX5" fmla="*/ 2700762 w 5824859"/>
              <a:gd name="connsiteY5" fmla="*/ 1522148 h 4921880"/>
              <a:gd name="connsiteX6" fmla="*/ 1637616 w 5824859"/>
              <a:gd name="connsiteY6" fmla="*/ 124719 h 4921880"/>
              <a:gd name="connsiteX7" fmla="*/ 0 w 5824859"/>
              <a:gd name="connsiteY7" fmla="*/ 157487 h 4921880"/>
              <a:gd name="connsiteX0" fmla="*/ 1552795 w 5825591"/>
              <a:gd name="connsiteY0" fmla="*/ 4921880 h 4921880"/>
              <a:gd name="connsiteX1" fmla="*/ 2808389 w 5825591"/>
              <a:gd name="connsiteY1" fmla="*/ 3911946 h 4921880"/>
              <a:gd name="connsiteX2" fmla="*/ 4637190 w 5825591"/>
              <a:gd name="connsiteY2" fmla="*/ 4403266 h 4921880"/>
              <a:gd name="connsiteX3" fmla="*/ 5824544 w 5825591"/>
              <a:gd name="connsiteY3" fmla="*/ 3215910 h 4921880"/>
              <a:gd name="connsiteX4" fmla="*/ 4803670 w 5825591"/>
              <a:gd name="connsiteY4" fmla="*/ 1647743 h 4921880"/>
              <a:gd name="connsiteX5" fmla="*/ 2700762 w 5825591"/>
              <a:gd name="connsiteY5" fmla="*/ 1522148 h 4921880"/>
              <a:gd name="connsiteX6" fmla="*/ 1637616 w 5825591"/>
              <a:gd name="connsiteY6" fmla="*/ 124719 h 4921880"/>
              <a:gd name="connsiteX7" fmla="*/ 0 w 5825591"/>
              <a:gd name="connsiteY7" fmla="*/ 157487 h 4921880"/>
              <a:gd name="connsiteX0" fmla="*/ 1552795 w 5824579"/>
              <a:gd name="connsiteY0" fmla="*/ 4921880 h 4921880"/>
              <a:gd name="connsiteX1" fmla="*/ 2808389 w 5824579"/>
              <a:gd name="connsiteY1" fmla="*/ 3911946 h 4921880"/>
              <a:gd name="connsiteX2" fmla="*/ 4832291 w 5824579"/>
              <a:gd name="connsiteY2" fmla="*/ 4154956 h 4921880"/>
              <a:gd name="connsiteX3" fmla="*/ 5824544 w 5824579"/>
              <a:gd name="connsiteY3" fmla="*/ 3215910 h 4921880"/>
              <a:gd name="connsiteX4" fmla="*/ 4803670 w 5824579"/>
              <a:gd name="connsiteY4" fmla="*/ 1647743 h 4921880"/>
              <a:gd name="connsiteX5" fmla="*/ 2700762 w 5824579"/>
              <a:gd name="connsiteY5" fmla="*/ 1522148 h 4921880"/>
              <a:gd name="connsiteX6" fmla="*/ 1637616 w 5824579"/>
              <a:gd name="connsiteY6" fmla="*/ 124719 h 4921880"/>
              <a:gd name="connsiteX7" fmla="*/ 0 w 5824579"/>
              <a:gd name="connsiteY7" fmla="*/ 157487 h 4921880"/>
              <a:gd name="connsiteX0" fmla="*/ 1552795 w 5824582"/>
              <a:gd name="connsiteY0" fmla="*/ 4921880 h 4921880"/>
              <a:gd name="connsiteX1" fmla="*/ 2577817 w 5824582"/>
              <a:gd name="connsiteY1" fmla="*/ 3699110 h 4921880"/>
              <a:gd name="connsiteX2" fmla="*/ 4832291 w 5824582"/>
              <a:gd name="connsiteY2" fmla="*/ 4154956 h 4921880"/>
              <a:gd name="connsiteX3" fmla="*/ 5824544 w 5824582"/>
              <a:gd name="connsiteY3" fmla="*/ 3215910 h 4921880"/>
              <a:gd name="connsiteX4" fmla="*/ 4803670 w 5824582"/>
              <a:gd name="connsiteY4" fmla="*/ 1647743 h 4921880"/>
              <a:gd name="connsiteX5" fmla="*/ 2700762 w 5824582"/>
              <a:gd name="connsiteY5" fmla="*/ 1522148 h 4921880"/>
              <a:gd name="connsiteX6" fmla="*/ 1637616 w 5824582"/>
              <a:gd name="connsiteY6" fmla="*/ 124719 h 4921880"/>
              <a:gd name="connsiteX7" fmla="*/ 0 w 5824582"/>
              <a:gd name="connsiteY7" fmla="*/ 157487 h 4921880"/>
              <a:gd name="connsiteX0" fmla="*/ 683714 w 5824581"/>
              <a:gd name="connsiteY0" fmla="*/ 4425261 h 4425261"/>
              <a:gd name="connsiteX1" fmla="*/ 2577817 w 5824581"/>
              <a:gd name="connsiteY1" fmla="*/ 3699110 h 4425261"/>
              <a:gd name="connsiteX2" fmla="*/ 4832291 w 5824581"/>
              <a:gd name="connsiteY2" fmla="*/ 4154956 h 4425261"/>
              <a:gd name="connsiteX3" fmla="*/ 5824544 w 5824581"/>
              <a:gd name="connsiteY3" fmla="*/ 3215910 h 4425261"/>
              <a:gd name="connsiteX4" fmla="*/ 4803670 w 5824581"/>
              <a:gd name="connsiteY4" fmla="*/ 1647743 h 4425261"/>
              <a:gd name="connsiteX5" fmla="*/ 2700762 w 5824581"/>
              <a:gd name="connsiteY5" fmla="*/ 1522148 h 4425261"/>
              <a:gd name="connsiteX6" fmla="*/ 1637616 w 5824581"/>
              <a:gd name="connsiteY6" fmla="*/ 124719 h 4425261"/>
              <a:gd name="connsiteX7" fmla="*/ 0 w 5824581"/>
              <a:gd name="connsiteY7" fmla="*/ 157487 h 4425261"/>
              <a:gd name="connsiteX0" fmla="*/ 719188 w 5824581"/>
              <a:gd name="connsiteY0" fmla="*/ 4779989 h 4779989"/>
              <a:gd name="connsiteX1" fmla="*/ 2577817 w 5824581"/>
              <a:gd name="connsiteY1" fmla="*/ 3699110 h 4779989"/>
              <a:gd name="connsiteX2" fmla="*/ 4832291 w 5824581"/>
              <a:gd name="connsiteY2" fmla="*/ 4154956 h 4779989"/>
              <a:gd name="connsiteX3" fmla="*/ 5824544 w 5824581"/>
              <a:gd name="connsiteY3" fmla="*/ 3215910 h 4779989"/>
              <a:gd name="connsiteX4" fmla="*/ 4803670 w 5824581"/>
              <a:gd name="connsiteY4" fmla="*/ 1647743 h 4779989"/>
              <a:gd name="connsiteX5" fmla="*/ 2700762 w 5824581"/>
              <a:gd name="connsiteY5" fmla="*/ 1522148 h 4779989"/>
              <a:gd name="connsiteX6" fmla="*/ 1637616 w 5824581"/>
              <a:gd name="connsiteY6" fmla="*/ 124719 h 4779989"/>
              <a:gd name="connsiteX7" fmla="*/ 0 w 5824581"/>
              <a:gd name="connsiteY7" fmla="*/ 157487 h 4779989"/>
              <a:gd name="connsiteX0" fmla="*/ 719188 w 5824584"/>
              <a:gd name="connsiteY0" fmla="*/ 4779989 h 4779989"/>
              <a:gd name="connsiteX1" fmla="*/ 2435926 w 5824584"/>
              <a:gd name="connsiteY1" fmla="*/ 3752319 h 4779989"/>
              <a:gd name="connsiteX2" fmla="*/ 4832291 w 5824584"/>
              <a:gd name="connsiteY2" fmla="*/ 4154956 h 4779989"/>
              <a:gd name="connsiteX3" fmla="*/ 5824544 w 5824584"/>
              <a:gd name="connsiteY3" fmla="*/ 3215910 h 4779989"/>
              <a:gd name="connsiteX4" fmla="*/ 4803670 w 5824584"/>
              <a:gd name="connsiteY4" fmla="*/ 1647743 h 4779989"/>
              <a:gd name="connsiteX5" fmla="*/ 2700762 w 5824584"/>
              <a:gd name="connsiteY5" fmla="*/ 1522148 h 4779989"/>
              <a:gd name="connsiteX6" fmla="*/ 1637616 w 5824584"/>
              <a:gd name="connsiteY6" fmla="*/ 124719 h 4779989"/>
              <a:gd name="connsiteX7" fmla="*/ 0 w 5824584"/>
              <a:gd name="connsiteY7" fmla="*/ 157487 h 4779989"/>
              <a:gd name="connsiteX0" fmla="*/ 719188 w 5830388"/>
              <a:gd name="connsiteY0" fmla="*/ 4779989 h 4779989"/>
              <a:gd name="connsiteX1" fmla="*/ 2435926 w 5830388"/>
              <a:gd name="connsiteY1" fmla="*/ 3752319 h 4779989"/>
              <a:gd name="connsiteX2" fmla="*/ 5080600 w 5830388"/>
              <a:gd name="connsiteY2" fmla="*/ 4243638 h 4779989"/>
              <a:gd name="connsiteX3" fmla="*/ 5824544 w 5830388"/>
              <a:gd name="connsiteY3" fmla="*/ 3215910 h 4779989"/>
              <a:gd name="connsiteX4" fmla="*/ 4803670 w 5830388"/>
              <a:gd name="connsiteY4" fmla="*/ 1647743 h 4779989"/>
              <a:gd name="connsiteX5" fmla="*/ 2700762 w 5830388"/>
              <a:gd name="connsiteY5" fmla="*/ 1522148 h 4779989"/>
              <a:gd name="connsiteX6" fmla="*/ 1637616 w 5830388"/>
              <a:gd name="connsiteY6" fmla="*/ 124719 h 4779989"/>
              <a:gd name="connsiteX7" fmla="*/ 0 w 5830388"/>
              <a:gd name="connsiteY7" fmla="*/ 157487 h 4779989"/>
              <a:gd name="connsiteX0" fmla="*/ 719188 w 5882814"/>
              <a:gd name="connsiteY0" fmla="*/ 4779989 h 4779989"/>
              <a:gd name="connsiteX1" fmla="*/ 2435926 w 5882814"/>
              <a:gd name="connsiteY1" fmla="*/ 3752319 h 4779989"/>
              <a:gd name="connsiteX2" fmla="*/ 5080600 w 5882814"/>
              <a:gd name="connsiteY2" fmla="*/ 4243638 h 4779989"/>
              <a:gd name="connsiteX3" fmla="*/ 5877752 w 5882814"/>
              <a:gd name="connsiteY3" fmla="*/ 3109492 h 4779989"/>
              <a:gd name="connsiteX4" fmla="*/ 4803670 w 5882814"/>
              <a:gd name="connsiteY4" fmla="*/ 1647743 h 4779989"/>
              <a:gd name="connsiteX5" fmla="*/ 2700762 w 5882814"/>
              <a:gd name="connsiteY5" fmla="*/ 1522148 h 4779989"/>
              <a:gd name="connsiteX6" fmla="*/ 1637616 w 5882814"/>
              <a:gd name="connsiteY6" fmla="*/ 124719 h 4779989"/>
              <a:gd name="connsiteX7" fmla="*/ 0 w 5882814"/>
              <a:gd name="connsiteY7" fmla="*/ 157487 h 4779989"/>
              <a:gd name="connsiteX0" fmla="*/ 719188 w 5887890"/>
              <a:gd name="connsiteY0" fmla="*/ 4779989 h 4779989"/>
              <a:gd name="connsiteX1" fmla="*/ 2435926 w 5887890"/>
              <a:gd name="connsiteY1" fmla="*/ 3752319 h 4779989"/>
              <a:gd name="connsiteX2" fmla="*/ 5080600 w 5887890"/>
              <a:gd name="connsiteY2" fmla="*/ 4243638 h 4779989"/>
              <a:gd name="connsiteX3" fmla="*/ 5877752 w 5887890"/>
              <a:gd name="connsiteY3" fmla="*/ 3109492 h 4779989"/>
              <a:gd name="connsiteX4" fmla="*/ 4661779 w 5887890"/>
              <a:gd name="connsiteY4" fmla="*/ 1665478 h 4779989"/>
              <a:gd name="connsiteX5" fmla="*/ 2700762 w 5887890"/>
              <a:gd name="connsiteY5" fmla="*/ 1522148 h 4779989"/>
              <a:gd name="connsiteX6" fmla="*/ 1637616 w 5887890"/>
              <a:gd name="connsiteY6" fmla="*/ 124719 h 4779989"/>
              <a:gd name="connsiteX7" fmla="*/ 0 w 5887890"/>
              <a:gd name="connsiteY7" fmla="*/ 157487 h 4779989"/>
              <a:gd name="connsiteX0" fmla="*/ 719188 w 5889117"/>
              <a:gd name="connsiteY0" fmla="*/ 4779989 h 4779989"/>
              <a:gd name="connsiteX1" fmla="*/ 2435926 w 5889117"/>
              <a:gd name="connsiteY1" fmla="*/ 3752319 h 4779989"/>
              <a:gd name="connsiteX2" fmla="*/ 5098337 w 5889117"/>
              <a:gd name="connsiteY2" fmla="*/ 4066274 h 4779989"/>
              <a:gd name="connsiteX3" fmla="*/ 5877752 w 5889117"/>
              <a:gd name="connsiteY3" fmla="*/ 3109492 h 4779989"/>
              <a:gd name="connsiteX4" fmla="*/ 4661779 w 5889117"/>
              <a:gd name="connsiteY4" fmla="*/ 1665478 h 4779989"/>
              <a:gd name="connsiteX5" fmla="*/ 2700762 w 5889117"/>
              <a:gd name="connsiteY5" fmla="*/ 1522148 h 4779989"/>
              <a:gd name="connsiteX6" fmla="*/ 1637616 w 5889117"/>
              <a:gd name="connsiteY6" fmla="*/ 124719 h 4779989"/>
              <a:gd name="connsiteX7" fmla="*/ 0 w 5889117"/>
              <a:gd name="connsiteY7" fmla="*/ 157487 h 4779989"/>
              <a:gd name="connsiteX0" fmla="*/ 719188 w 5958489"/>
              <a:gd name="connsiteY0" fmla="*/ 4779989 h 4779989"/>
              <a:gd name="connsiteX1" fmla="*/ 2435926 w 5958489"/>
              <a:gd name="connsiteY1" fmla="*/ 3752319 h 4779989"/>
              <a:gd name="connsiteX2" fmla="*/ 5098337 w 5958489"/>
              <a:gd name="connsiteY2" fmla="*/ 4066274 h 4779989"/>
              <a:gd name="connsiteX3" fmla="*/ 5948698 w 5958489"/>
              <a:gd name="connsiteY3" fmla="*/ 2772501 h 4779989"/>
              <a:gd name="connsiteX4" fmla="*/ 4661779 w 5958489"/>
              <a:gd name="connsiteY4" fmla="*/ 1665478 h 4779989"/>
              <a:gd name="connsiteX5" fmla="*/ 2700762 w 5958489"/>
              <a:gd name="connsiteY5" fmla="*/ 1522148 h 4779989"/>
              <a:gd name="connsiteX6" fmla="*/ 1637616 w 5958489"/>
              <a:gd name="connsiteY6" fmla="*/ 124719 h 4779989"/>
              <a:gd name="connsiteX7" fmla="*/ 0 w 5958489"/>
              <a:gd name="connsiteY7" fmla="*/ 157487 h 4779989"/>
              <a:gd name="connsiteX0" fmla="*/ 719188 w 5963565"/>
              <a:gd name="connsiteY0" fmla="*/ 4779989 h 4779989"/>
              <a:gd name="connsiteX1" fmla="*/ 2435926 w 5963565"/>
              <a:gd name="connsiteY1" fmla="*/ 3752319 h 4779989"/>
              <a:gd name="connsiteX2" fmla="*/ 5169283 w 5963565"/>
              <a:gd name="connsiteY2" fmla="*/ 3747020 h 4779989"/>
              <a:gd name="connsiteX3" fmla="*/ 5948698 w 5963565"/>
              <a:gd name="connsiteY3" fmla="*/ 2772501 h 4779989"/>
              <a:gd name="connsiteX4" fmla="*/ 4661779 w 5963565"/>
              <a:gd name="connsiteY4" fmla="*/ 1665478 h 4779989"/>
              <a:gd name="connsiteX5" fmla="*/ 2700762 w 5963565"/>
              <a:gd name="connsiteY5" fmla="*/ 1522148 h 4779989"/>
              <a:gd name="connsiteX6" fmla="*/ 1637616 w 5963565"/>
              <a:gd name="connsiteY6" fmla="*/ 124719 h 4779989"/>
              <a:gd name="connsiteX7" fmla="*/ 0 w 5963565"/>
              <a:gd name="connsiteY7" fmla="*/ 157487 h 4779989"/>
              <a:gd name="connsiteX0" fmla="*/ 719188 w 6032519"/>
              <a:gd name="connsiteY0" fmla="*/ 4779989 h 4779989"/>
              <a:gd name="connsiteX1" fmla="*/ 2435926 w 6032519"/>
              <a:gd name="connsiteY1" fmla="*/ 3752319 h 4779989"/>
              <a:gd name="connsiteX2" fmla="*/ 5169283 w 6032519"/>
              <a:gd name="connsiteY2" fmla="*/ 3747020 h 4779989"/>
              <a:gd name="connsiteX3" fmla="*/ 6019643 w 6032519"/>
              <a:gd name="connsiteY3" fmla="*/ 3003073 h 4779989"/>
              <a:gd name="connsiteX4" fmla="*/ 4661779 w 6032519"/>
              <a:gd name="connsiteY4" fmla="*/ 1665478 h 4779989"/>
              <a:gd name="connsiteX5" fmla="*/ 2700762 w 6032519"/>
              <a:gd name="connsiteY5" fmla="*/ 1522148 h 4779989"/>
              <a:gd name="connsiteX6" fmla="*/ 1637616 w 6032519"/>
              <a:gd name="connsiteY6" fmla="*/ 124719 h 4779989"/>
              <a:gd name="connsiteX7" fmla="*/ 0 w 6032519"/>
              <a:gd name="connsiteY7" fmla="*/ 157487 h 4779989"/>
              <a:gd name="connsiteX0" fmla="*/ 719188 w 6024284"/>
              <a:gd name="connsiteY0" fmla="*/ 4779989 h 4779989"/>
              <a:gd name="connsiteX1" fmla="*/ 2435926 w 6024284"/>
              <a:gd name="connsiteY1" fmla="*/ 3752319 h 4779989"/>
              <a:gd name="connsiteX2" fmla="*/ 5169283 w 6024284"/>
              <a:gd name="connsiteY2" fmla="*/ 3747020 h 4779989"/>
              <a:gd name="connsiteX3" fmla="*/ 6019643 w 6024284"/>
              <a:gd name="connsiteY3" fmla="*/ 3003073 h 4779989"/>
              <a:gd name="connsiteX4" fmla="*/ 4892352 w 6024284"/>
              <a:gd name="connsiteY4" fmla="*/ 1612269 h 4779989"/>
              <a:gd name="connsiteX5" fmla="*/ 2700762 w 6024284"/>
              <a:gd name="connsiteY5" fmla="*/ 1522148 h 4779989"/>
              <a:gd name="connsiteX6" fmla="*/ 1637616 w 6024284"/>
              <a:gd name="connsiteY6" fmla="*/ 124719 h 4779989"/>
              <a:gd name="connsiteX7" fmla="*/ 0 w 6024284"/>
              <a:gd name="connsiteY7" fmla="*/ 157487 h 4779989"/>
              <a:gd name="connsiteX0" fmla="*/ 719188 w 6019819"/>
              <a:gd name="connsiteY0" fmla="*/ 4779989 h 4779989"/>
              <a:gd name="connsiteX1" fmla="*/ 2435926 w 6019819"/>
              <a:gd name="connsiteY1" fmla="*/ 3752319 h 4779989"/>
              <a:gd name="connsiteX2" fmla="*/ 4956448 w 6019819"/>
              <a:gd name="connsiteY2" fmla="*/ 4084012 h 4779989"/>
              <a:gd name="connsiteX3" fmla="*/ 6019643 w 6019819"/>
              <a:gd name="connsiteY3" fmla="*/ 3003073 h 4779989"/>
              <a:gd name="connsiteX4" fmla="*/ 4892352 w 6019819"/>
              <a:gd name="connsiteY4" fmla="*/ 1612269 h 4779989"/>
              <a:gd name="connsiteX5" fmla="*/ 2700762 w 6019819"/>
              <a:gd name="connsiteY5" fmla="*/ 1522148 h 4779989"/>
              <a:gd name="connsiteX6" fmla="*/ 1637616 w 6019819"/>
              <a:gd name="connsiteY6" fmla="*/ 124719 h 4779989"/>
              <a:gd name="connsiteX7" fmla="*/ 0 w 6019819"/>
              <a:gd name="connsiteY7" fmla="*/ 157487 h 4779989"/>
              <a:gd name="connsiteX0" fmla="*/ 719188 w 6019819"/>
              <a:gd name="connsiteY0" fmla="*/ 4767247 h 4767247"/>
              <a:gd name="connsiteX1" fmla="*/ 2435926 w 6019819"/>
              <a:gd name="connsiteY1" fmla="*/ 3739577 h 4767247"/>
              <a:gd name="connsiteX2" fmla="*/ 4956448 w 6019819"/>
              <a:gd name="connsiteY2" fmla="*/ 4071270 h 4767247"/>
              <a:gd name="connsiteX3" fmla="*/ 6019643 w 6019819"/>
              <a:gd name="connsiteY3" fmla="*/ 2990331 h 4767247"/>
              <a:gd name="connsiteX4" fmla="*/ 4892352 w 6019819"/>
              <a:gd name="connsiteY4" fmla="*/ 1599527 h 4767247"/>
              <a:gd name="connsiteX5" fmla="*/ 2845393 w 6019819"/>
              <a:gd name="connsiteY5" fmla="*/ 1332044 h 4767247"/>
              <a:gd name="connsiteX6" fmla="*/ 1637616 w 6019819"/>
              <a:gd name="connsiteY6" fmla="*/ 111977 h 4767247"/>
              <a:gd name="connsiteX7" fmla="*/ 0 w 6019819"/>
              <a:gd name="connsiteY7" fmla="*/ 144745 h 4767247"/>
              <a:gd name="connsiteX0" fmla="*/ 0 w 6108322"/>
              <a:gd name="connsiteY0" fmla="*/ 3918533 h 4093915"/>
              <a:gd name="connsiteX1" fmla="*/ 2524429 w 6108322"/>
              <a:gd name="connsiteY1" fmla="*/ 3739577 h 4093915"/>
              <a:gd name="connsiteX2" fmla="*/ 5044951 w 6108322"/>
              <a:gd name="connsiteY2" fmla="*/ 4071270 h 4093915"/>
              <a:gd name="connsiteX3" fmla="*/ 6108146 w 6108322"/>
              <a:gd name="connsiteY3" fmla="*/ 2990331 h 4093915"/>
              <a:gd name="connsiteX4" fmla="*/ 4980855 w 6108322"/>
              <a:gd name="connsiteY4" fmla="*/ 1599527 h 4093915"/>
              <a:gd name="connsiteX5" fmla="*/ 2933896 w 6108322"/>
              <a:gd name="connsiteY5" fmla="*/ 1332044 h 4093915"/>
              <a:gd name="connsiteX6" fmla="*/ 1726119 w 6108322"/>
              <a:gd name="connsiteY6" fmla="*/ 111977 h 4093915"/>
              <a:gd name="connsiteX7" fmla="*/ 88503 w 6108322"/>
              <a:gd name="connsiteY7" fmla="*/ 144745 h 4093915"/>
              <a:gd name="connsiteX0" fmla="*/ 0 w 6108322"/>
              <a:gd name="connsiteY0" fmla="*/ 3918533 h 4093915"/>
              <a:gd name="connsiteX1" fmla="*/ 2524429 w 6108322"/>
              <a:gd name="connsiteY1" fmla="*/ 3739577 h 4093915"/>
              <a:gd name="connsiteX2" fmla="*/ 5044951 w 6108322"/>
              <a:gd name="connsiteY2" fmla="*/ 4071270 h 4093915"/>
              <a:gd name="connsiteX3" fmla="*/ 6108146 w 6108322"/>
              <a:gd name="connsiteY3" fmla="*/ 2990331 h 4093915"/>
              <a:gd name="connsiteX4" fmla="*/ 4980855 w 6108322"/>
              <a:gd name="connsiteY4" fmla="*/ 1599527 h 4093915"/>
              <a:gd name="connsiteX5" fmla="*/ 2933896 w 6108322"/>
              <a:gd name="connsiteY5" fmla="*/ 1332044 h 4093915"/>
              <a:gd name="connsiteX6" fmla="*/ 1726119 w 6108322"/>
              <a:gd name="connsiteY6" fmla="*/ 111977 h 4093915"/>
              <a:gd name="connsiteX7" fmla="*/ 88503 w 6108322"/>
              <a:gd name="connsiteY7" fmla="*/ 144745 h 4093915"/>
              <a:gd name="connsiteX0" fmla="*/ 0 w 6108322"/>
              <a:gd name="connsiteY0" fmla="*/ 3918533 h 4102376"/>
              <a:gd name="connsiteX1" fmla="*/ 2524429 w 6108322"/>
              <a:gd name="connsiteY1" fmla="*/ 3739577 h 4102376"/>
              <a:gd name="connsiteX2" fmla="*/ 5044951 w 6108322"/>
              <a:gd name="connsiteY2" fmla="*/ 4071270 h 4102376"/>
              <a:gd name="connsiteX3" fmla="*/ 6108146 w 6108322"/>
              <a:gd name="connsiteY3" fmla="*/ 2990331 h 4102376"/>
              <a:gd name="connsiteX4" fmla="*/ 4980855 w 6108322"/>
              <a:gd name="connsiteY4" fmla="*/ 1599527 h 4102376"/>
              <a:gd name="connsiteX5" fmla="*/ 2933896 w 6108322"/>
              <a:gd name="connsiteY5" fmla="*/ 1332044 h 4102376"/>
              <a:gd name="connsiteX6" fmla="*/ 1726119 w 6108322"/>
              <a:gd name="connsiteY6" fmla="*/ 111977 h 4102376"/>
              <a:gd name="connsiteX7" fmla="*/ 88503 w 6108322"/>
              <a:gd name="connsiteY7" fmla="*/ 144745 h 4102376"/>
              <a:gd name="connsiteX0" fmla="*/ 0 w 6108304"/>
              <a:gd name="connsiteY0" fmla="*/ 3918533 h 4924762"/>
              <a:gd name="connsiteX1" fmla="*/ 2857580 w 6108304"/>
              <a:gd name="connsiteY1" fmla="*/ 4923918 h 4924762"/>
              <a:gd name="connsiteX2" fmla="*/ 5044951 w 6108304"/>
              <a:gd name="connsiteY2" fmla="*/ 4071270 h 4924762"/>
              <a:gd name="connsiteX3" fmla="*/ 6108146 w 6108304"/>
              <a:gd name="connsiteY3" fmla="*/ 2990331 h 4924762"/>
              <a:gd name="connsiteX4" fmla="*/ 4980855 w 6108304"/>
              <a:gd name="connsiteY4" fmla="*/ 1599527 h 4924762"/>
              <a:gd name="connsiteX5" fmla="*/ 2933896 w 6108304"/>
              <a:gd name="connsiteY5" fmla="*/ 1332044 h 4924762"/>
              <a:gd name="connsiteX6" fmla="*/ 1726119 w 6108304"/>
              <a:gd name="connsiteY6" fmla="*/ 111977 h 4924762"/>
              <a:gd name="connsiteX7" fmla="*/ 88503 w 6108304"/>
              <a:gd name="connsiteY7" fmla="*/ 144745 h 4924762"/>
              <a:gd name="connsiteX0" fmla="*/ 184850 w 6019801"/>
              <a:gd name="connsiteY0" fmla="*/ 6257595 h 6363280"/>
              <a:gd name="connsiteX1" fmla="*/ 2769077 w 6019801"/>
              <a:gd name="connsiteY1" fmla="*/ 4923918 h 6363280"/>
              <a:gd name="connsiteX2" fmla="*/ 4956448 w 6019801"/>
              <a:gd name="connsiteY2" fmla="*/ 4071270 h 6363280"/>
              <a:gd name="connsiteX3" fmla="*/ 6019643 w 6019801"/>
              <a:gd name="connsiteY3" fmla="*/ 2990331 h 6363280"/>
              <a:gd name="connsiteX4" fmla="*/ 4892352 w 6019801"/>
              <a:gd name="connsiteY4" fmla="*/ 1599527 h 6363280"/>
              <a:gd name="connsiteX5" fmla="*/ 2845393 w 6019801"/>
              <a:gd name="connsiteY5" fmla="*/ 1332044 h 6363280"/>
              <a:gd name="connsiteX6" fmla="*/ 1637616 w 6019801"/>
              <a:gd name="connsiteY6" fmla="*/ 111977 h 6363280"/>
              <a:gd name="connsiteX7" fmla="*/ 0 w 6019801"/>
              <a:gd name="connsiteY7" fmla="*/ 144745 h 6363280"/>
              <a:gd name="connsiteX0" fmla="*/ 184850 w 6019798"/>
              <a:gd name="connsiteY0" fmla="*/ 6257595 h 6334848"/>
              <a:gd name="connsiteX1" fmla="*/ 2823766 w 6019798"/>
              <a:gd name="connsiteY1" fmla="*/ 4238886 h 6334848"/>
              <a:gd name="connsiteX2" fmla="*/ 4956448 w 6019798"/>
              <a:gd name="connsiteY2" fmla="*/ 4071270 h 6334848"/>
              <a:gd name="connsiteX3" fmla="*/ 6019643 w 6019798"/>
              <a:gd name="connsiteY3" fmla="*/ 2990331 h 6334848"/>
              <a:gd name="connsiteX4" fmla="*/ 4892352 w 6019798"/>
              <a:gd name="connsiteY4" fmla="*/ 1599527 h 6334848"/>
              <a:gd name="connsiteX5" fmla="*/ 2845393 w 6019798"/>
              <a:gd name="connsiteY5" fmla="*/ 1332044 h 6334848"/>
              <a:gd name="connsiteX6" fmla="*/ 1637616 w 6019798"/>
              <a:gd name="connsiteY6" fmla="*/ 111977 h 6334848"/>
              <a:gd name="connsiteX7" fmla="*/ 0 w 6019798"/>
              <a:gd name="connsiteY7" fmla="*/ 144745 h 6334848"/>
              <a:gd name="connsiteX0" fmla="*/ 184850 w 6019798"/>
              <a:gd name="connsiteY0" fmla="*/ 6257595 h 6314639"/>
              <a:gd name="connsiteX1" fmla="*/ 2823766 w 6019798"/>
              <a:gd name="connsiteY1" fmla="*/ 4238886 h 6314639"/>
              <a:gd name="connsiteX2" fmla="*/ 4956448 w 6019798"/>
              <a:gd name="connsiteY2" fmla="*/ 4071270 h 6314639"/>
              <a:gd name="connsiteX3" fmla="*/ 6019643 w 6019798"/>
              <a:gd name="connsiteY3" fmla="*/ 2990331 h 6314639"/>
              <a:gd name="connsiteX4" fmla="*/ 4892352 w 6019798"/>
              <a:gd name="connsiteY4" fmla="*/ 1599527 h 6314639"/>
              <a:gd name="connsiteX5" fmla="*/ 2845393 w 6019798"/>
              <a:gd name="connsiteY5" fmla="*/ 1332044 h 6314639"/>
              <a:gd name="connsiteX6" fmla="*/ 1637616 w 6019798"/>
              <a:gd name="connsiteY6" fmla="*/ 111977 h 6314639"/>
              <a:gd name="connsiteX7" fmla="*/ 0 w 6019798"/>
              <a:gd name="connsiteY7" fmla="*/ 144745 h 6314639"/>
              <a:gd name="connsiteX0" fmla="*/ 184850 w 6803236"/>
              <a:gd name="connsiteY0" fmla="*/ 6257595 h 6314639"/>
              <a:gd name="connsiteX1" fmla="*/ 2823766 w 6803236"/>
              <a:gd name="connsiteY1" fmla="*/ 4238886 h 6314639"/>
              <a:gd name="connsiteX2" fmla="*/ 4956448 w 6803236"/>
              <a:gd name="connsiteY2" fmla="*/ 4071270 h 6314639"/>
              <a:gd name="connsiteX3" fmla="*/ 6803165 w 6803236"/>
              <a:gd name="connsiteY3" fmla="*/ 2607550 h 6314639"/>
              <a:gd name="connsiteX4" fmla="*/ 4892352 w 6803236"/>
              <a:gd name="connsiteY4" fmla="*/ 1599527 h 6314639"/>
              <a:gd name="connsiteX5" fmla="*/ 2845393 w 6803236"/>
              <a:gd name="connsiteY5" fmla="*/ 1332044 h 6314639"/>
              <a:gd name="connsiteX6" fmla="*/ 1637616 w 6803236"/>
              <a:gd name="connsiteY6" fmla="*/ 111977 h 6314639"/>
              <a:gd name="connsiteX7" fmla="*/ 0 w 6803236"/>
              <a:gd name="connsiteY7" fmla="*/ 144745 h 6314639"/>
              <a:gd name="connsiteX0" fmla="*/ 184850 w 6803236"/>
              <a:gd name="connsiteY0" fmla="*/ 6257595 h 6314639"/>
              <a:gd name="connsiteX1" fmla="*/ 2823766 w 6803236"/>
              <a:gd name="connsiteY1" fmla="*/ 4238886 h 6314639"/>
              <a:gd name="connsiteX2" fmla="*/ 4956448 w 6803236"/>
              <a:gd name="connsiteY2" fmla="*/ 4071270 h 6314639"/>
              <a:gd name="connsiteX3" fmla="*/ 6803165 w 6803236"/>
              <a:gd name="connsiteY3" fmla="*/ 2607550 h 6314639"/>
              <a:gd name="connsiteX4" fmla="*/ 4892352 w 6803236"/>
              <a:gd name="connsiteY4" fmla="*/ 1599527 h 6314639"/>
              <a:gd name="connsiteX5" fmla="*/ 3370295 w 6803236"/>
              <a:gd name="connsiteY5" fmla="*/ 842015 h 6314639"/>
              <a:gd name="connsiteX6" fmla="*/ 1637616 w 6803236"/>
              <a:gd name="connsiteY6" fmla="*/ 111977 h 6314639"/>
              <a:gd name="connsiteX7" fmla="*/ 0 w 6803236"/>
              <a:gd name="connsiteY7" fmla="*/ 144745 h 6314639"/>
              <a:gd name="connsiteX0" fmla="*/ 184850 w 6803236"/>
              <a:gd name="connsiteY0" fmla="*/ 6358030 h 6415074"/>
              <a:gd name="connsiteX1" fmla="*/ 2823766 w 6803236"/>
              <a:gd name="connsiteY1" fmla="*/ 4339321 h 6415074"/>
              <a:gd name="connsiteX2" fmla="*/ 4956448 w 6803236"/>
              <a:gd name="connsiteY2" fmla="*/ 4171705 h 6415074"/>
              <a:gd name="connsiteX3" fmla="*/ 6803165 w 6803236"/>
              <a:gd name="connsiteY3" fmla="*/ 2707985 h 6415074"/>
              <a:gd name="connsiteX4" fmla="*/ 4892352 w 6803236"/>
              <a:gd name="connsiteY4" fmla="*/ 1699962 h 6415074"/>
              <a:gd name="connsiteX5" fmla="*/ 3966196 w 6803236"/>
              <a:gd name="connsiteY5" fmla="*/ 61340 h 6415074"/>
              <a:gd name="connsiteX6" fmla="*/ 1637616 w 6803236"/>
              <a:gd name="connsiteY6" fmla="*/ 212412 h 6415074"/>
              <a:gd name="connsiteX7" fmla="*/ 0 w 6803236"/>
              <a:gd name="connsiteY7" fmla="*/ 245180 h 6415074"/>
              <a:gd name="connsiteX0" fmla="*/ 184850 w 6803596"/>
              <a:gd name="connsiteY0" fmla="*/ 6358030 h 6433691"/>
              <a:gd name="connsiteX1" fmla="*/ 2823766 w 6803596"/>
              <a:gd name="connsiteY1" fmla="*/ 4339321 h 6433691"/>
              <a:gd name="connsiteX2" fmla="*/ 5045884 w 6803596"/>
              <a:gd name="connsiteY2" fmla="*/ 4504555 h 6433691"/>
              <a:gd name="connsiteX3" fmla="*/ 6803165 w 6803596"/>
              <a:gd name="connsiteY3" fmla="*/ 2707985 h 6433691"/>
              <a:gd name="connsiteX4" fmla="*/ 4892352 w 6803596"/>
              <a:gd name="connsiteY4" fmla="*/ 1699962 h 6433691"/>
              <a:gd name="connsiteX5" fmla="*/ 3966196 w 6803596"/>
              <a:gd name="connsiteY5" fmla="*/ 61340 h 6433691"/>
              <a:gd name="connsiteX6" fmla="*/ 1637616 w 6803596"/>
              <a:gd name="connsiteY6" fmla="*/ 212412 h 6433691"/>
              <a:gd name="connsiteX7" fmla="*/ 0 w 6803596"/>
              <a:gd name="connsiteY7" fmla="*/ 245180 h 6433691"/>
              <a:gd name="connsiteX0" fmla="*/ 184850 w 6840652"/>
              <a:gd name="connsiteY0" fmla="*/ 6358030 h 6433691"/>
              <a:gd name="connsiteX1" fmla="*/ 2823766 w 6840652"/>
              <a:gd name="connsiteY1" fmla="*/ 4339321 h 6433691"/>
              <a:gd name="connsiteX2" fmla="*/ 5045884 w 6840652"/>
              <a:gd name="connsiteY2" fmla="*/ 4504555 h 6433691"/>
              <a:gd name="connsiteX3" fmla="*/ 6803165 w 6840652"/>
              <a:gd name="connsiteY3" fmla="*/ 2707985 h 6433691"/>
              <a:gd name="connsiteX4" fmla="*/ 4892352 w 6840652"/>
              <a:gd name="connsiteY4" fmla="*/ 1699962 h 6433691"/>
              <a:gd name="connsiteX5" fmla="*/ 3966196 w 6840652"/>
              <a:gd name="connsiteY5" fmla="*/ 61340 h 6433691"/>
              <a:gd name="connsiteX6" fmla="*/ 1637616 w 6840652"/>
              <a:gd name="connsiteY6" fmla="*/ 212412 h 6433691"/>
              <a:gd name="connsiteX7" fmla="*/ 0 w 6840652"/>
              <a:gd name="connsiteY7" fmla="*/ 245180 h 6433691"/>
              <a:gd name="connsiteX0" fmla="*/ 184850 w 6805459"/>
              <a:gd name="connsiteY0" fmla="*/ 6308628 h 6384289"/>
              <a:gd name="connsiteX1" fmla="*/ 2823766 w 6805459"/>
              <a:gd name="connsiteY1" fmla="*/ 4289919 h 6384289"/>
              <a:gd name="connsiteX2" fmla="*/ 5045884 w 6805459"/>
              <a:gd name="connsiteY2" fmla="*/ 4455153 h 6384289"/>
              <a:gd name="connsiteX3" fmla="*/ 6803165 w 6805459"/>
              <a:gd name="connsiteY3" fmla="*/ 2658583 h 6384289"/>
              <a:gd name="connsiteX4" fmla="*/ 5384979 w 6805459"/>
              <a:gd name="connsiteY4" fmla="*/ 692943 h 6384289"/>
              <a:gd name="connsiteX5" fmla="*/ 3966196 w 6805459"/>
              <a:gd name="connsiteY5" fmla="*/ 11938 h 6384289"/>
              <a:gd name="connsiteX6" fmla="*/ 1637616 w 6805459"/>
              <a:gd name="connsiteY6" fmla="*/ 163010 h 6384289"/>
              <a:gd name="connsiteX7" fmla="*/ 0 w 6805459"/>
              <a:gd name="connsiteY7" fmla="*/ 195778 h 6384289"/>
              <a:gd name="connsiteX0" fmla="*/ 184850 w 6805255"/>
              <a:gd name="connsiteY0" fmla="*/ 6483263 h 6558924"/>
              <a:gd name="connsiteX1" fmla="*/ 2823766 w 6805255"/>
              <a:gd name="connsiteY1" fmla="*/ 4464554 h 6558924"/>
              <a:gd name="connsiteX2" fmla="*/ 5045884 w 6805255"/>
              <a:gd name="connsiteY2" fmla="*/ 4629788 h 6558924"/>
              <a:gd name="connsiteX3" fmla="*/ 6803165 w 6805255"/>
              <a:gd name="connsiteY3" fmla="*/ 2833218 h 6558924"/>
              <a:gd name="connsiteX4" fmla="*/ 5384979 w 6805255"/>
              <a:gd name="connsiteY4" fmla="*/ 867578 h 6558924"/>
              <a:gd name="connsiteX5" fmla="*/ 3966196 w 6805255"/>
              <a:gd name="connsiteY5" fmla="*/ 186573 h 6558924"/>
              <a:gd name="connsiteX6" fmla="*/ 1637616 w 6805255"/>
              <a:gd name="connsiteY6" fmla="*/ 337645 h 6558924"/>
              <a:gd name="connsiteX7" fmla="*/ 0 w 6805255"/>
              <a:gd name="connsiteY7" fmla="*/ 370413 h 6558924"/>
              <a:gd name="connsiteX0" fmla="*/ 184850 w 6608480"/>
              <a:gd name="connsiteY0" fmla="*/ 6308628 h 6384289"/>
              <a:gd name="connsiteX1" fmla="*/ 2823766 w 6608480"/>
              <a:gd name="connsiteY1" fmla="*/ 4289919 h 6384289"/>
              <a:gd name="connsiteX2" fmla="*/ 5045884 w 6608480"/>
              <a:gd name="connsiteY2" fmla="*/ 4455153 h 6384289"/>
              <a:gd name="connsiteX3" fmla="*/ 6605758 w 6608480"/>
              <a:gd name="connsiteY3" fmla="*/ 2724596 h 6384289"/>
              <a:gd name="connsiteX4" fmla="*/ 5384979 w 6608480"/>
              <a:gd name="connsiteY4" fmla="*/ 692943 h 6384289"/>
              <a:gd name="connsiteX5" fmla="*/ 3966196 w 6608480"/>
              <a:gd name="connsiteY5" fmla="*/ 11938 h 6384289"/>
              <a:gd name="connsiteX6" fmla="*/ 1637616 w 6608480"/>
              <a:gd name="connsiteY6" fmla="*/ 163010 h 6384289"/>
              <a:gd name="connsiteX7" fmla="*/ 0 w 6608480"/>
              <a:gd name="connsiteY7" fmla="*/ 195778 h 6384289"/>
              <a:gd name="connsiteX0" fmla="*/ 184850 w 6609888"/>
              <a:gd name="connsiteY0" fmla="*/ 6308628 h 6384289"/>
              <a:gd name="connsiteX1" fmla="*/ 2823766 w 6609888"/>
              <a:gd name="connsiteY1" fmla="*/ 4289919 h 6384289"/>
              <a:gd name="connsiteX2" fmla="*/ 5045884 w 6609888"/>
              <a:gd name="connsiteY2" fmla="*/ 4455153 h 6384289"/>
              <a:gd name="connsiteX3" fmla="*/ 6605758 w 6609888"/>
              <a:gd name="connsiteY3" fmla="*/ 2724596 h 6384289"/>
              <a:gd name="connsiteX4" fmla="*/ 5384979 w 6609888"/>
              <a:gd name="connsiteY4" fmla="*/ 692943 h 6384289"/>
              <a:gd name="connsiteX5" fmla="*/ 3966196 w 6609888"/>
              <a:gd name="connsiteY5" fmla="*/ 11938 h 6384289"/>
              <a:gd name="connsiteX6" fmla="*/ 1637616 w 6609888"/>
              <a:gd name="connsiteY6" fmla="*/ 163010 h 6384289"/>
              <a:gd name="connsiteX7" fmla="*/ 0 w 6609888"/>
              <a:gd name="connsiteY7" fmla="*/ 195778 h 6384289"/>
              <a:gd name="connsiteX0" fmla="*/ 184850 w 6614510"/>
              <a:gd name="connsiteY0" fmla="*/ 6308628 h 6384289"/>
              <a:gd name="connsiteX1" fmla="*/ 2823766 w 6614510"/>
              <a:gd name="connsiteY1" fmla="*/ 4289919 h 6384289"/>
              <a:gd name="connsiteX2" fmla="*/ 5045884 w 6614510"/>
              <a:gd name="connsiteY2" fmla="*/ 4455153 h 6384289"/>
              <a:gd name="connsiteX3" fmla="*/ 6605758 w 6614510"/>
              <a:gd name="connsiteY3" fmla="*/ 2724596 h 6384289"/>
              <a:gd name="connsiteX4" fmla="*/ 5384979 w 6614510"/>
              <a:gd name="connsiteY4" fmla="*/ 692943 h 6384289"/>
              <a:gd name="connsiteX5" fmla="*/ 3966196 w 6614510"/>
              <a:gd name="connsiteY5" fmla="*/ 11938 h 6384289"/>
              <a:gd name="connsiteX6" fmla="*/ 1637616 w 6614510"/>
              <a:gd name="connsiteY6" fmla="*/ 163010 h 6384289"/>
              <a:gd name="connsiteX7" fmla="*/ 0 w 6614510"/>
              <a:gd name="connsiteY7" fmla="*/ 195778 h 6384289"/>
              <a:gd name="connsiteX0" fmla="*/ 184850 w 6619288"/>
              <a:gd name="connsiteY0" fmla="*/ 6308628 h 6384289"/>
              <a:gd name="connsiteX1" fmla="*/ 2823766 w 6619288"/>
              <a:gd name="connsiteY1" fmla="*/ 4289919 h 6384289"/>
              <a:gd name="connsiteX2" fmla="*/ 5045884 w 6619288"/>
              <a:gd name="connsiteY2" fmla="*/ 4455153 h 6384289"/>
              <a:gd name="connsiteX3" fmla="*/ 6605758 w 6619288"/>
              <a:gd name="connsiteY3" fmla="*/ 2724596 h 6384289"/>
              <a:gd name="connsiteX4" fmla="*/ 5384979 w 6619288"/>
              <a:gd name="connsiteY4" fmla="*/ 692943 h 6384289"/>
              <a:gd name="connsiteX5" fmla="*/ 3966196 w 6619288"/>
              <a:gd name="connsiteY5" fmla="*/ 11938 h 6384289"/>
              <a:gd name="connsiteX6" fmla="*/ 1637616 w 6619288"/>
              <a:gd name="connsiteY6" fmla="*/ 163010 h 6384289"/>
              <a:gd name="connsiteX7" fmla="*/ 0 w 6619288"/>
              <a:gd name="connsiteY7" fmla="*/ 195778 h 6384289"/>
              <a:gd name="connsiteX0" fmla="*/ 184850 w 6619288"/>
              <a:gd name="connsiteY0" fmla="*/ 6308628 h 6384289"/>
              <a:gd name="connsiteX1" fmla="*/ 2823766 w 6619288"/>
              <a:gd name="connsiteY1" fmla="*/ 4289919 h 6384289"/>
              <a:gd name="connsiteX2" fmla="*/ 5045884 w 6619288"/>
              <a:gd name="connsiteY2" fmla="*/ 4455153 h 6384289"/>
              <a:gd name="connsiteX3" fmla="*/ 6605758 w 6619288"/>
              <a:gd name="connsiteY3" fmla="*/ 2724596 h 6384289"/>
              <a:gd name="connsiteX4" fmla="*/ 5384979 w 6619288"/>
              <a:gd name="connsiteY4" fmla="*/ 692943 h 6384289"/>
              <a:gd name="connsiteX5" fmla="*/ 3966196 w 6619288"/>
              <a:gd name="connsiteY5" fmla="*/ 11938 h 6384289"/>
              <a:gd name="connsiteX6" fmla="*/ 1637616 w 6619288"/>
              <a:gd name="connsiteY6" fmla="*/ 163010 h 6384289"/>
              <a:gd name="connsiteX7" fmla="*/ 0 w 6619288"/>
              <a:gd name="connsiteY7" fmla="*/ 195778 h 6384289"/>
              <a:gd name="connsiteX0" fmla="*/ 184850 w 6619154"/>
              <a:gd name="connsiteY0" fmla="*/ 6308628 h 6384289"/>
              <a:gd name="connsiteX1" fmla="*/ 2823766 w 6619154"/>
              <a:gd name="connsiteY1" fmla="*/ 4289919 h 6384289"/>
              <a:gd name="connsiteX2" fmla="*/ 5045884 w 6619154"/>
              <a:gd name="connsiteY2" fmla="*/ 4455153 h 6384289"/>
              <a:gd name="connsiteX3" fmla="*/ 6605758 w 6619154"/>
              <a:gd name="connsiteY3" fmla="*/ 2724596 h 6384289"/>
              <a:gd name="connsiteX4" fmla="*/ 5384979 w 6619154"/>
              <a:gd name="connsiteY4" fmla="*/ 692943 h 6384289"/>
              <a:gd name="connsiteX5" fmla="*/ 3966196 w 6619154"/>
              <a:gd name="connsiteY5" fmla="*/ 11938 h 6384289"/>
              <a:gd name="connsiteX6" fmla="*/ 1637616 w 6619154"/>
              <a:gd name="connsiteY6" fmla="*/ 163010 h 6384289"/>
              <a:gd name="connsiteX7" fmla="*/ 0 w 6619154"/>
              <a:gd name="connsiteY7" fmla="*/ 195778 h 6384289"/>
              <a:gd name="connsiteX0" fmla="*/ 184850 w 6606097"/>
              <a:gd name="connsiteY0" fmla="*/ 6308628 h 6385172"/>
              <a:gd name="connsiteX1" fmla="*/ 2823766 w 6606097"/>
              <a:gd name="connsiteY1" fmla="*/ 4289919 h 6385172"/>
              <a:gd name="connsiteX2" fmla="*/ 5284782 w 6606097"/>
              <a:gd name="connsiteY2" fmla="*/ 4269031 h 6385172"/>
              <a:gd name="connsiteX3" fmla="*/ 6605758 w 6606097"/>
              <a:gd name="connsiteY3" fmla="*/ 2724596 h 6385172"/>
              <a:gd name="connsiteX4" fmla="*/ 5384979 w 6606097"/>
              <a:gd name="connsiteY4" fmla="*/ 692943 h 6385172"/>
              <a:gd name="connsiteX5" fmla="*/ 3966196 w 6606097"/>
              <a:gd name="connsiteY5" fmla="*/ 11938 h 6385172"/>
              <a:gd name="connsiteX6" fmla="*/ 1637616 w 6606097"/>
              <a:gd name="connsiteY6" fmla="*/ 163010 h 6385172"/>
              <a:gd name="connsiteX7" fmla="*/ 0 w 6606097"/>
              <a:gd name="connsiteY7" fmla="*/ 195778 h 6385172"/>
              <a:gd name="connsiteX0" fmla="*/ 184850 w 6606127"/>
              <a:gd name="connsiteY0" fmla="*/ 6308628 h 6385172"/>
              <a:gd name="connsiteX1" fmla="*/ 2823766 w 6606127"/>
              <a:gd name="connsiteY1" fmla="*/ 4289919 h 6385172"/>
              <a:gd name="connsiteX2" fmla="*/ 5284782 w 6606127"/>
              <a:gd name="connsiteY2" fmla="*/ 4269031 h 6385172"/>
              <a:gd name="connsiteX3" fmla="*/ 6605758 w 6606127"/>
              <a:gd name="connsiteY3" fmla="*/ 2724596 h 6385172"/>
              <a:gd name="connsiteX4" fmla="*/ 5384979 w 6606127"/>
              <a:gd name="connsiteY4" fmla="*/ 692943 h 6385172"/>
              <a:gd name="connsiteX5" fmla="*/ 3966196 w 6606127"/>
              <a:gd name="connsiteY5" fmla="*/ 11938 h 6385172"/>
              <a:gd name="connsiteX6" fmla="*/ 1637616 w 6606127"/>
              <a:gd name="connsiteY6" fmla="*/ 163010 h 6385172"/>
              <a:gd name="connsiteX7" fmla="*/ 0 w 6606127"/>
              <a:gd name="connsiteY7" fmla="*/ 195778 h 6385172"/>
              <a:gd name="connsiteX0" fmla="*/ 184850 w 6606183"/>
              <a:gd name="connsiteY0" fmla="*/ 6308628 h 6385172"/>
              <a:gd name="connsiteX1" fmla="*/ 2823766 w 6606183"/>
              <a:gd name="connsiteY1" fmla="*/ 4289919 h 6385172"/>
              <a:gd name="connsiteX2" fmla="*/ 5284782 w 6606183"/>
              <a:gd name="connsiteY2" fmla="*/ 4269031 h 6385172"/>
              <a:gd name="connsiteX3" fmla="*/ 6605758 w 6606183"/>
              <a:gd name="connsiteY3" fmla="*/ 2724596 h 6385172"/>
              <a:gd name="connsiteX4" fmla="*/ 5384979 w 6606183"/>
              <a:gd name="connsiteY4" fmla="*/ 692943 h 6385172"/>
              <a:gd name="connsiteX5" fmla="*/ 3966196 w 6606183"/>
              <a:gd name="connsiteY5" fmla="*/ 11938 h 6385172"/>
              <a:gd name="connsiteX6" fmla="*/ 1637616 w 6606183"/>
              <a:gd name="connsiteY6" fmla="*/ 163010 h 6385172"/>
              <a:gd name="connsiteX7" fmla="*/ 0 w 6606183"/>
              <a:gd name="connsiteY7" fmla="*/ 195778 h 6385172"/>
              <a:gd name="connsiteX0" fmla="*/ 184850 w 6614048"/>
              <a:gd name="connsiteY0" fmla="*/ 6308628 h 6385172"/>
              <a:gd name="connsiteX1" fmla="*/ 2823766 w 6614048"/>
              <a:gd name="connsiteY1" fmla="*/ 4289919 h 6385172"/>
              <a:gd name="connsiteX2" fmla="*/ 5284782 w 6614048"/>
              <a:gd name="connsiteY2" fmla="*/ 4269031 h 6385172"/>
              <a:gd name="connsiteX3" fmla="*/ 6605758 w 6614048"/>
              <a:gd name="connsiteY3" fmla="*/ 2724596 h 6385172"/>
              <a:gd name="connsiteX4" fmla="*/ 5384979 w 6614048"/>
              <a:gd name="connsiteY4" fmla="*/ 692943 h 6385172"/>
              <a:gd name="connsiteX5" fmla="*/ 3966196 w 6614048"/>
              <a:gd name="connsiteY5" fmla="*/ 11938 h 6385172"/>
              <a:gd name="connsiteX6" fmla="*/ 1637616 w 6614048"/>
              <a:gd name="connsiteY6" fmla="*/ 163010 h 6385172"/>
              <a:gd name="connsiteX7" fmla="*/ 0 w 6614048"/>
              <a:gd name="connsiteY7" fmla="*/ 195778 h 6385172"/>
              <a:gd name="connsiteX0" fmla="*/ 184850 w 6615118"/>
              <a:gd name="connsiteY0" fmla="*/ 6308628 h 6385172"/>
              <a:gd name="connsiteX1" fmla="*/ 2823766 w 6615118"/>
              <a:gd name="connsiteY1" fmla="*/ 4289919 h 6385172"/>
              <a:gd name="connsiteX2" fmla="*/ 5284782 w 6615118"/>
              <a:gd name="connsiteY2" fmla="*/ 4269031 h 6385172"/>
              <a:gd name="connsiteX3" fmla="*/ 6605758 w 6615118"/>
              <a:gd name="connsiteY3" fmla="*/ 2724596 h 6385172"/>
              <a:gd name="connsiteX4" fmla="*/ 5384979 w 6615118"/>
              <a:gd name="connsiteY4" fmla="*/ 692943 h 6385172"/>
              <a:gd name="connsiteX5" fmla="*/ 3966196 w 6615118"/>
              <a:gd name="connsiteY5" fmla="*/ 11938 h 6385172"/>
              <a:gd name="connsiteX6" fmla="*/ 1637616 w 6615118"/>
              <a:gd name="connsiteY6" fmla="*/ 163010 h 6385172"/>
              <a:gd name="connsiteX7" fmla="*/ 0 w 6615118"/>
              <a:gd name="connsiteY7" fmla="*/ 195778 h 6385172"/>
              <a:gd name="connsiteX0" fmla="*/ 184850 w 6645868"/>
              <a:gd name="connsiteY0" fmla="*/ 6308628 h 6385172"/>
              <a:gd name="connsiteX1" fmla="*/ 2823766 w 6645868"/>
              <a:gd name="connsiteY1" fmla="*/ 4289919 h 6385172"/>
              <a:gd name="connsiteX2" fmla="*/ 5284782 w 6645868"/>
              <a:gd name="connsiteY2" fmla="*/ 4269031 h 6385172"/>
              <a:gd name="connsiteX3" fmla="*/ 6605758 w 6645868"/>
              <a:gd name="connsiteY3" fmla="*/ 2724596 h 6385172"/>
              <a:gd name="connsiteX4" fmla="*/ 5384979 w 6645868"/>
              <a:gd name="connsiteY4" fmla="*/ 692943 h 6385172"/>
              <a:gd name="connsiteX5" fmla="*/ 3966196 w 6645868"/>
              <a:gd name="connsiteY5" fmla="*/ 11938 h 6385172"/>
              <a:gd name="connsiteX6" fmla="*/ 1637616 w 6645868"/>
              <a:gd name="connsiteY6" fmla="*/ 163010 h 6385172"/>
              <a:gd name="connsiteX7" fmla="*/ 0 w 6645868"/>
              <a:gd name="connsiteY7" fmla="*/ 195778 h 6385172"/>
              <a:gd name="connsiteX0" fmla="*/ 184850 w 6640939"/>
              <a:gd name="connsiteY0" fmla="*/ 6359549 h 6436093"/>
              <a:gd name="connsiteX1" fmla="*/ 2823766 w 6640939"/>
              <a:gd name="connsiteY1" fmla="*/ 4340840 h 6436093"/>
              <a:gd name="connsiteX2" fmla="*/ 5284782 w 6640939"/>
              <a:gd name="connsiteY2" fmla="*/ 4319952 h 6436093"/>
              <a:gd name="connsiteX3" fmla="*/ 6605758 w 6640939"/>
              <a:gd name="connsiteY3" fmla="*/ 2775517 h 6436093"/>
              <a:gd name="connsiteX4" fmla="*/ 5384979 w 6640939"/>
              <a:gd name="connsiteY4" fmla="*/ 743864 h 6436093"/>
              <a:gd name="connsiteX5" fmla="*/ 3966196 w 6640939"/>
              <a:gd name="connsiteY5" fmla="*/ 62859 h 6436093"/>
              <a:gd name="connsiteX6" fmla="*/ 1637616 w 6640939"/>
              <a:gd name="connsiteY6" fmla="*/ 213931 h 6436093"/>
              <a:gd name="connsiteX7" fmla="*/ 0 w 6640939"/>
              <a:gd name="connsiteY7" fmla="*/ 246699 h 6436093"/>
              <a:gd name="connsiteX0" fmla="*/ 184850 w 6651135"/>
              <a:gd name="connsiteY0" fmla="*/ 6308630 h 6385174"/>
              <a:gd name="connsiteX1" fmla="*/ 2823766 w 6651135"/>
              <a:gd name="connsiteY1" fmla="*/ 4289921 h 6385174"/>
              <a:gd name="connsiteX2" fmla="*/ 5284782 w 6651135"/>
              <a:gd name="connsiteY2" fmla="*/ 4269033 h 6385174"/>
              <a:gd name="connsiteX3" fmla="*/ 6605758 w 6651135"/>
              <a:gd name="connsiteY3" fmla="*/ 2724598 h 6385174"/>
              <a:gd name="connsiteX4" fmla="*/ 5384979 w 6651135"/>
              <a:gd name="connsiteY4" fmla="*/ 692945 h 6385174"/>
              <a:gd name="connsiteX5" fmla="*/ 3966196 w 6651135"/>
              <a:gd name="connsiteY5" fmla="*/ 11940 h 6385174"/>
              <a:gd name="connsiteX6" fmla="*/ 1637616 w 6651135"/>
              <a:gd name="connsiteY6" fmla="*/ 163012 h 6385174"/>
              <a:gd name="connsiteX7" fmla="*/ 0 w 6651135"/>
              <a:gd name="connsiteY7" fmla="*/ 195780 h 6385174"/>
              <a:gd name="connsiteX0" fmla="*/ 184850 w 6632483"/>
              <a:gd name="connsiteY0" fmla="*/ 6308628 h 6385172"/>
              <a:gd name="connsiteX1" fmla="*/ 2823766 w 6632483"/>
              <a:gd name="connsiteY1" fmla="*/ 4289919 h 6385172"/>
              <a:gd name="connsiteX2" fmla="*/ 5284782 w 6632483"/>
              <a:gd name="connsiteY2" fmla="*/ 4269031 h 6385172"/>
              <a:gd name="connsiteX3" fmla="*/ 6605758 w 6632483"/>
              <a:gd name="connsiteY3" fmla="*/ 2724596 h 6385172"/>
              <a:gd name="connsiteX4" fmla="*/ 5384979 w 6632483"/>
              <a:gd name="connsiteY4" fmla="*/ 692943 h 6385172"/>
              <a:gd name="connsiteX5" fmla="*/ 3966196 w 6632483"/>
              <a:gd name="connsiteY5" fmla="*/ 11938 h 6385172"/>
              <a:gd name="connsiteX6" fmla="*/ 1637616 w 6632483"/>
              <a:gd name="connsiteY6" fmla="*/ 163010 h 6385172"/>
              <a:gd name="connsiteX7" fmla="*/ 0 w 6632483"/>
              <a:gd name="connsiteY7" fmla="*/ 195778 h 6385172"/>
              <a:gd name="connsiteX0" fmla="*/ 184850 w 6642223"/>
              <a:gd name="connsiteY0" fmla="*/ 6308628 h 6385172"/>
              <a:gd name="connsiteX1" fmla="*/ 2823766 w 6642223"/>
              <a:gd name="connsiteY1" fmla="*/ 4289919 h 6385172"/>
              <a:gd name="connsiteX2" fmla="*/ 5284782 w 6642223"/>
              <a:gd name="connsiteY2" fmla="*/ 4269031 h 6385172"/>
              <a:gd name="connsiteX3" fmla="*/ 6605758 w 6642223"/>
              <a:gd name="connsiteY3" fmla="*/ 2724596 h 6385172"/>
              <a:gd name="connsiteX4" fmla="*/ 5384979 w 6642223"/>
              <a:gd name="connsiteY4" fmla="*/ 692943 h 6385172"/>
              <a:gd name="connsiteX5" fmla="*/ 3966196 w 6642223"/>
              <a:gd name="connsiteY5" fmla="*/ 11938 h 6385172"/>
              <a:gd name="connsiteX6" fmla="*/ 1637616 w 6642223"/>
              <a:gd name="connsiteY6" fmla="*/ 163010 h 6385172"/>
              <a:gd name="connsiteX7" fmla="*/ 0 w 6642223"/>
              <a:gd name="connsiteY7" fmla="*/ 195778 h 6385172"/>
              <a:gd name="connsiteX0" fmla="*/ 184850 w 6607330"/>
              <a:gd name="connsiteY0" fmla="*/ 6308628 h 6385172"/>
              <a:gd name="connsiteX1" fmla="*/ 2823766 w 6607330"/>
              <a:gd name="connsiteY1" fmla="*/ 4289919 h 6385172"/>
              <a:gd name="connsiteX2" fmla="*/ 5284782 w 6607330"/>
              <a:gd name="connsiteY2" fmla="*/ 4269031 h 6385172"/>
              <a:gd name="connsiteX3" fmla="*/ 6605758 w 6607330"/>
              <a:gd name="connsiteY3" fmla="*/ 2724596 h 6385172"/>
              <a:gd name="connsiteX4" fmla="*/ 5384979 w 6607330"/>
              <a:gd name="connsiteY4" fmla="*/ 692943 h 6385172"/>
              <a:gd name="connsiteX5" fmla="*/ 3966196 w 6607330"/>
              <a:gd name="connsiteY5" fmla="*/ 11938 h 6385172"/>
              <a:gd name="connsiteX6" fmla="*/ 1637616 w 6607330"/>
              <a:gd name="connsiteY6" fmla="*/ 163010 h 6385172"/>
              <a:gd name="connsiteX7" fmla="*/ 0 w 6607330"/>
              <a:gd name="connsiteY7" fmla="*/ 195778 h 6385172"/>
              <a:gd name="connsiteX0" fmla="*/ 0 w 6422480"/>
              <a:gd name="connsiteY0" fmla="*/ 6308628 h 6385172"/>
              <a:gd name="connsiteX1" fmla="*/ 2638916 w 6422480"/>
              <a:gd name="connsiteY1" fmla="*/ 4289919 h 6385172"/>
              <a:gd name="connsiteX2" fmla="*/ 5099932 w 6422480"/>
              <a:gd name="connsiteY2" fmla="*/ 4269031 h 6385172"/>
              <a:gd name="connsiteX3" fmla="*/ 6420908 w 6422480"/>
              <a:gd name="connsiteY3" fmla="*/ 2724596 h 6385172"/>
              <a:gd name="connsiteX4" fmla="*/ 5200129 w 6422480"/>
              <a:gd name="connsiteY4" fmla="*/ 692943 h 6385172"/>
              <a:gd name="connsiteX5" fmla="*/ 3781346 w 6422480"/>
              <a:gd name="connsiteY5" fmla="*/ 11938 h 6385172"/>
              <a:gd name="connsiteX6" fmla="*/ 1452766 w 6422480"/>
              <a:gd name="connsiteY6" fmla="*/ 163010 h 6385172"/>
              <a:gd name="connsiteX0" fmla="*/ 0 w 6422480"/>
              <a:gd name="connsiteY0" fmla="*/ 6299881 h 6376425"/>
              <a:gd name="connsiteX1" fmla="*/ 2638916 w 6422480"/>
              <a:gd name="connsiteY1" fmla="*/ 4281172 h 6376425"/>
              <a:gd name="connsiteX2" fmla="*/ 5099932 w 6422480"/>
              <a:gd name="connsiteY2" fmla="*/ 4260284 h 6376425"/>
              <a:gd name="connsiteX3" fmla="*/ 6420908 w 6422480"/>
              <a:gd name="connsiteY3" fmla="*/ 2715849 h 6376425"/>
              <a:gd name="connsiteX4" fmla="*/ 5200129 w 6422480"/>
              <a:gd name="connsiteY4" fmla="*/ 684196 h 6376425"/>
              <a:gd name="connsiteX5" fmla="*/ 3781346 w 6422480"/>
              <a:gd name="connsiteY5" fmla="*/ 3191 h 6376425"/>
              <a:gd name="connsiteX6" fmla="*/ 2552493 w 6422480"/>
              <a:gd name="connsiteY6" fmla="*/ 1032840 h 6376425"/>
              <a:gd name="connsiteX0" fmla="*/ 0 w 6422753"/>
              <a:gd name="connsiteY0" fmla="*/ 6299881 h 6389042"/>
              <a:gd name="connsiteX1" fmla="*/ 2011060 w 6422753"/>
              <a:gd name="connsiteY1" fmla="*/ 4644004 h 6389042"/>
              <a:gd name="connsiteX2" fmla="*/ 5099932 w 6422753"/>
              <a:gd name="connsiteY2" fmla="*/ 4260284 h 6389042"/>
              <a:gd name="connsiteX3" fmla="*/ 6420908 w 6422753"/>
              <a:gd name="connsiteY3" fmla="*/ 2715849 h 6389042"/>
              <a:gd name="connsiteX4" fmla="*/ 5200129 w 6422753"/>
              <a:gd name="connsiteY4" fmla="*/ 684196 h 6389042"/>
              <a:gd name="connsiteX5" fmla="*/ 3781346 w 6422753"/>
              <a:gd name="connsiteY5" fmla="*/ 3191 h 6389042"/>
              <a:gd name="connsiteX6" fmla="*/ 2552493 w 6422753"/>
              <a:gd name="connsiteY6" fmla="*/ 1032840 h 6389042"/>
              <a:gd name="connsiteX0" fmla="*/ 0 w 6223559"/>
              <a:gd name="connsiteY0" fmla="*/ 7819038 h 7875488"/>
              <a:gd name="connsiteX1" fmla="*/ 1811866 w 6223559"/>
              <a:gd name="connsiteY1" fmla="*/ 4644004 h 7875488"/>
              <a:gd name="connsiteX2" fmla="*/ 4900738 w 6223559"/>
              <a:gd name="connsiteY2" fmla="*/ 4260284 h 7875488"/>
              <a:gd name="connsiteX3" fmla="*/ 6221714 w 6223559"/>
              <a:gd name="connsiteY3" fmla="*/ 2715849 h 7875488"/>
              <a:gd name="connsiteX4" fmla="*/ 5000935 w 6223559"/>
              <a:gd name="connsiteY4" fmla="*/ 684196 h 7875488"/>
              <a:gd name="connsiteX5" fmla="*/ 3582152 w 6223559"/>
              <a:gd name="connsiteY5" fmla="*/ 3191 h 7875488"/>
              <a:gd name="connsiteX6" fmla="*/ 2353299 w 6223559"/>
              <a:gd name="connsiteY6" fmla="*/ 1032840 h 7875488"/>
              <a:gd name="connsiteX0" fmla="*/ 0 w 6223559"/>
              <a:gd name="connsiteY0" fmla="*/ 7819038 h 7819039"/>
              <a:gd name="connsiteX1" fmla="*/ 1811866 w 6223559"/>
              <a:gd name="connsiteY1" fmla="*/ 4644004 h 7819039"/>
              <a:gd name="connsiteX2" fmla="*/ 4900738 w 6223559"/>
              <a:gd name="connsiteY2" fmla="*/ 4260284 h 7819039"/>
              <a:gd name="connsiteX3" fmla="*/ 6221714 w 6223559"/>
              <a:gd name="connsiteY3" fmla="*/ 2715849 h 7819039"/>
              <a:gd name="connsiteX4" fmla="*/ 5000935 w 6223559"/>
              <a:gd name="connsiteY4" fmla="*/ 684196 h 7819039"/>
              <a:gd name="connsiteX5" fmla="*/ 3582152 w 6223559"/>
              <a:gd name="connsiteY5" fmla="*/ 3191 h 7819039"/>
              <a:gd name="connsiteX6" fmla="*/ 2353299 w 6223559"/>
              <a:gd name="connsiteY6" fmla="*/ 1032840 h 7819039"/>
              <a:gd name="connsiteX0" fmla="*/ 0 w 6098904"/>
              <a:gd name="connsiteY0" fmla="*/ 6761637 h 6761636"/>
              <a:gd name="connsiteX1" fmla="*/ 1687211 w 6098904"/>
              <a:gd name="connsiteY1" fmla="*/ 4644004 h 6761636"/>
              <a:gd name="connsiteX2" fmla="*/ 4776083 w 6098904"/>
              <a:gd name="connsiteY2" fmla="*/ 4260284 h 6761636"/>
              <a:gd name="connsiteX3" fmla="*/ 6097059 w 6098904"/>
              <a:gd name="connsiteY3" fmla="*/ 2715849 h 6761636"/>
              <a:gd name="connsiteX4" fmla="*/ 4876280 w 6098904"/>
              <a:gd name="connsiteY4" fmla="*/ 684196 h 6761636"/>
              <a:gd name="connsiteX5" fmla="*/ 3457497 w 6098904"/>
              <a:gd name="connsiteY5" fmla="*/ 3191 h 6761636"/>
              <a:gd name="connsiteX6" fmla="*/ 2228644 w 6098904"/>
              <a:gd name="connsiteY6" fmla="*/ 1032840 h 6761636"/>
              <a:gd name="connsiteX0" fmla="*/ 0 w 6098904"/>
              <a:gd name="connsiteY0" fmla="*/ 6761637 h 6965961"/>
              <a:gd name="connsiteX1" fmla="*/ 1687211 w 6098904"/>
              <a:gd name="connsiteY1" fmla="*/ 4644004 h 6965961"/>
              <a:gd name="connsiteX2" fmla="*/ 4776083 w 6098904"/>
              <a:gd name="connsiteY2" fmla="*/ 4260284 h 6965961"/>
              <a:gd name="connsiteX3" fmla="*/ 6097059 w 6098904"/>
              <a:gd name="connsiteY3" fmla="*/ 2715849 h 6965961"/>
              <a:gd name="connsiteX4" fmla="*/ 4876280 w 6098904"/>
              <a:gd name="connsiteY4" fmla="*/ 684196 h 6965961"/>
              <a:gd name="connsiteX5" fmla="*/ 3457497 w 6098904"/>
              <a:gd name="connsiteY5" fmla="*/ 3191 h 6965961"/>
              <a:gd name="connsiteX6" fmla="*/ 2228644 w 6098904"/>
              <a:gd name="connsiteY6" fmla="*/ 1032840 h 6965961"/>
              <a:gd name="connsiteX0" fmla="*/ 0 w 6868626"/>
              <a:gd name="connsiteY0" fmla="*/ 6653685 h 6863705"/>
              <a:gd name="connsiteX1" fmla="*/ 2456933 w 6868626"/>
              <a:gd name="connsiteY1" fmla="*/ 4644004 h 6863705"/>
              <a:gd name="connsiteX2" fmla="*/ 5545805 w 6868626"/>
              <a:gd name="connsiteY2" fmla="*/ 4260284 h 6863705"/>
              <a:gd name="connsiteX3" fmla="*/ 6866781 w 6868626"/>
              <a:gd name="connsiteY3" fmla="*/ 2715849 h 6863705"/>
              <a:gd name="connsiteX4" fmla="*/ 5646002 w 6868626"/>
              <a:gd name="connsiteY4" fmla="*/ 684196 h 6863705"/>
              <a:gd name="connsiteX5" fmla="*/ 4227219 w 6868626"/>
              <a:gd name="connsiteY5" fmla="*/ 3191 h 6863705"/>
              <a:gd name="connsiteX6" fmla="*/ 2998366 w 6868626"/>
              <a:gd name="connsiteY6" fmla="*/ 1032840 h 6863705"/>
              <a:gd name="connsiteX0" fmla="*/ 0 w 6868626"/>
              <a:gd name="connsiteY0" fmla="*/ 6653685 h 7001855"/>
              <a:gd name="connsiteX1" fmla="*/ 2456933 w 6868626"/>
              <a:gd name="connsiteY1" fmla="*/ 4644004 h 7001855"/>
              <a:gd name="connsiteX2" fmla="*/ 5545805 w 6868626"/>
              <a:gd name="connsiteY2" fmla="*/ 4260284 h 7001855"/>
              <a:gd name="connsiteX3" fmla="*/ 6866781 w 6868626"/>
              <a:gd name="connsiteY3" fmla="*/ 2715849 h 7001855"/>
              <a:gd name="connsiteX4" fmla="*/ 5646002 w 6868626"/>
              <a:gd name="connsiteY4" fmla="*/ 684196 h 7001855"/>
              <a:gd name="connsiteX5" fmla="*/ 4227219 w 6868626"/>
              <a:gd name="connsiteY5" fmla="*/ 3191 h 7001855"/>
              <a:gd name="connsiteX6" fmla="*/ 2998366 w 6868626"/>
              <a:gd name="connsiteY6" fmla="*/ 1032840 h 7001855"/>
              <a:gd name="connsiteX0" fmla="*/ 0 w 6868677"/>
              <a:gd name="connsiteY0" fmla="*/ 6653685 h 6958336"/>
              <a:gd name="connsiteX1" fmla="*/ 2348846 w 6868677"/>
              <a:gd name="connsiteY1" fmla="*/ 4081600 h 6958336"/>
              <a:gd name="connsiteX2" fmla="*/ 5545805 w 6868677"/>
              <a:gd name="connsiteY2" fmla="*/ 4260284 h 6958336"/>
              <a:gd name="connsiteX3" fmla="*/ 6866781 w 6868677"/>
              <a:gd name="connsiteY3" fmla="*/ 2715849 h 6958336"/>
              <a:gd name="connsiteX4" fmla="*/ 5646002 w 6868677"/>
              <a:gd name="connsiteY4" fmla="*/ 684196 h 6958336"/>
              <a:gd name="connsiteX5" fmla="*/ 4227219 w 6868677"/>
              <a:gd name="connsiteY5" fmla="*/ 3191 h 6958336"/>
              <a:gd name="connsiteX6" fmla="*/ 2998366 w 6868677"/>
              <a:gd name="connsiteY6" fmla="*/ 1032840 h 6958336"/>
              <a:gd name="connsiteX0" fmla="*/ 0 w 6873013"/>
              <a:gd name="connsiteY0" fmla="*/ 6653685 h 6958336"/>
              <a:gd name="connsiteX1" fmla="*/ 2348846 w 6873013"/>
              <a:gd name="connsiteY1" fmla="*/ 4081600 h 6958336"/>
              <a:gd name="connsiteX2" fmla="*/ 5545805 w 6873013"/>
              <a:gd name="connsiteY2" fmla="*/ 4260284 h 6958336"/>
              <a:gd name="connsiteX3" fmla="*/ 6866781 w 6873013"/>
              <a:gd name="connsiteY3" fmla="*/ 2715849 h 6958336"/>
              <a:gd name="connsiteX4" fmla="*/ 5646002 w 6873013"/>
              <a:gd name="connsiteY4" fmla="*/ 684196 h 6958336"/>
              <a:gd name="connsiteX5" fmla="*/ 4227219 w 6873013"/>
              <a:gd name="connsiteY5" fmla="*/ 3191 h 6958336"/>
              <a:gd name="connsiteX6" fmla="*/ 2998366 w 6873013"/>
              <a:gd name="connsiteY6" fmla="*/ 1032840 h 6958336"/>
              <a:gd name="connsiteX0" fmla="*/ 0 w 6937951"/>
              <a:gd name="connsiteY0" fmla="*/ 6653685 h 6958336"/>
              <a:gd name="connsiteX1" fmla="*/ 2348846 w 6937951"/>
              <a:gd name="connsiteY1" fmla="*/ 4081600 h 6958336"/>
              <a:gd name="connsiteX2" fmla="*/ 5545805 w 6937951"/>
              <a:gd name="connsiteY2" fmla="*/ 4260284 h 6958336"/>
              <a:gd name="connsiteX3" fmla="*/ 6866781 w 6937951"/>
              <a:gd name="connsiteY3" fmla="*/ 2715849 h 6958336"/>
              <a:gd name="connsiteX4" fmla="*/ 5646002 w 6937951"/>
              <a:gd name="connsiteY4" fmla="*/ 684196 h 6958336"/>
              <a:gd name="connsiteX5" fmla="*/ 4227219 w 6937951"/>
              <a:gd name="connsiteY5" fmla="*/ 3191 h 6958336"/>
              <a:gd name="connsiteX6" fmla="*/ 2998366 w 6937951"/>
              <a:gd name="connsiteY6" fmla="*/ 1032840 h 6958336"/>
              <a:gd name="connsiteX0" fmla="*/ 0 w 7139311"/>
              <a:gd name="connsiteY0" fmla="*/ 6653685 h 6958336"/>
              <a:gd name="connsiteX1" fmla="*/ 2348846 w 7139311"/>
              <a:gd name="connsiteY1" fmla="*/ 4081600 h 6958336"/>
              <a:gd name="connsiteX2" fmla="*/ 5545805 w 7139311"/>
              <a:gd name="connsiteY2" fmla="*/ 4260284 h 6958336"/>
              <a:gd name="connsiteX3" fmla="*/ 6866781 w 7139311"/>
              <a:gd name="connsiteY3" fmla="*/ 2715849 h 6958336"/>
              <a:gd name="connsiteX4" fmla="*/ 5646002 w 7139311"/>
              <a:gd name="connsiteY4" fmla="*/ 684196 h 6958336"/>
              <a:gd name="connsiteX5" fmla="*/ 4227219 w 7139311"/>
              <a:gd name="connsiteY5" fmla="*/ 3191 h 6958336"/>
              <a:gd name="connsiteX6" fmla="*/ 2998366 w 7139311"/>
              <a:gd name="connsiteY6" fmla="*/ 1032840 h 6958336"/>
              <a:gd name="connsiteX0" fmla="*/ 0 w 6975048"/>
              <a:gd name="connsiteY0" fmla="*/ 6659155 h 6963806"/>
              <a:gd name="connsiteX1" fmla="*/ 2348846 w 6975048"/>
              <a:gd name="connsiteY1" fmla="*/ 4087070 h 6963806"/>
              <a:gd name="connsiteX2" fmla="*/ 5545805 w 6975048"/>
              <a:gd name="connsiteY2" fmla="*/ 4265754 h 6963806"/>
              <a:gd name="connsiteX3" fmla="*/ 6701594 w 6975048"/>
              <a:gd name="connsiteY3" fmla="*/ 3033079 h 6963806"/>
              <a:gd name="connsiteX4" fmla="*/ 5646002 w 6975048"/>
              <a:gd name="connsiteY4" fmla="*/ 689666 h 6963806"/>
              <a:gd name="connsiteX5" fmla="*/ 4227219 w 6975048"/>
              <a:gd name="connsiteY5" fmla="*/ 8661 h 6963806"/>
              <a:gd name="connsiteX6" fmla="*/ 2998366 w 6975048"/>
              <a:gd name="connsiteY6" fmla="*/ 1038310 h 6963806"/>
              <a:gd name="connsiteX0" fmla="*/ 0 w 7028418"/>
              <a:gd name="connsiteY0" fmla="*/ 6652685 h 6957336"/>
              <a:gd name="connsiteX1" fmla="*/ 2348846 w 7028418"/>
              <a:gd name="connsiteY1" fmla="*/ 4080600 h 6957336"/>
              <a:gd name="connsiteX2" fmla="*/ 5545805 w 7028418"/>
              <a:gd name="connsiteY2" fmla="*/ 4259284 h 6957336"/>
              <a:gd name="connsiteX3" fmla="*/ 6701594 w 7028418"/>
              <a:gd name="connsiteY3" fmla="*/ 3026609 h 6957336"/>
              <a:gd name="connsiteX4" fmla="*/ 5646002 w 7028418"/>
              <a:gd name="connsiteY4" fmla="*/ 683196 h 6957336"/>
              <a:gd name="connsiteX5" fmla="*/ 4227219 w 7028418"/>
              <a:gd name="connsiteY5" fmla="*/ 2191 h 6957336"/>
              <a:gd name="connsiteX6" fmla="*/ 2998366 w 7028418"/>
              <a:gd name="connsiteY6" fmla="*/ 1031840 h 6957336"/>
              <a:gd name="connsiteX0" fmla="*/ 0 w 6894356"/>
              <a:gd name="connsiteY0" fmla="*/ 6652683 h 6957334"/>
              <a:gd name="connsiteX1" fmla="*/ 2348846 w 6894356"/>
              <a:gd name="connsiteY1" fmla="*/ 4080598 h 6957334"/>
              <a:gd name="connsiteX2" fmla="*/ 5545805 w 6894356"/>
              <a:gd name="connsiteY2" fmla="*/ 4259282 h 6957334"/>
              <a:gd name="connsiteX3" fmla="*/ 6701594 w 6894356"/>
              <a:gd name="connsiteY3" fmla="*/ 3026607 h 6957334"/>
              <a:gd name="connsiteX4" fmla="*/ 5646002 w 6894356"/>
              <a:gd name="connsiteY4" fmla="*/ 683194 h 6957334"/>
              <a:gd name="connsiteX5" fmla="*/ 4227219 w 6894356"/>
              <a:gd name="connsiteY5" fmla="*/ 2189 h 6957334"/>
              <a:gd name="connsiteX6" fmla="*/ 2998366 w 6894356"/>
              <a:gd name="connsiteY6" fmla="*/ 1031838 h 6957334"/>
              <a:gd name="connsiteX0" fmla="*/ 0 w 6744994"/>
              <a:gd name="connsiteY0" fmla="*/ 6650495 h 6955146"/>
              <a:gd name="connsiteX1" fmla="*/ 2348846 w 6744994"/>
              <a:gd name="connsiteY1" fmla="*/ 4078410 h 6955146"/>
              <a:gd name="connsiteX2" fmla="*/ 5545805 w 6744994"/>
              <a:gd name="connsiteY2" fmla="*/ 4257094 h 6955146"/>
              <a:gd name="connsiteX3" fmla="*/ 6701594 w 6744994"/>
              <a:gd name="connsiteY3" fmla="*/ 3024419 h 6955146"/>
              <a:gd name="connsiteX4" fmla="*/ 4227219 w 6744994"/>
              <a:gd name="connsiteY4" fmla="*/ 1 h 6955146"/>
              <a:gd name="connsiteX5" fmla="*/ 2998366 w 6744994"/>
              <a:gd name="connsiteY5" fmla="*/ 1029650 h 6955146"/>
              <a:gd name="connsiteX0" fmla="*/ 0 w 6712352"/>
              <a:gd name="connsiteY0" fmla="*/ 6650493 h 6955144"/>
              <a:gd name="connsiteX1" fmla="*/ 2348846 w 6712352"/>
              <a:gd name="connsiteY1" fmla="*/ 4078408 h 6955144"/>
              <a:gd name="connsiteX2" fmla="*/ 5545805 w 6712352"/>
              <a:gd name="connsiteY2" fmla="*/ 4257092 h 6955144"/>
              <a:gd name="connsiteX3" fmla="*/ 6701594 w 6712352"/>
              <a:gd name="connsiteY3" fmla="*/ 3024417 h 6955144"/>
              <a:gd name="connsiteX4" fmla="*/ 4227219 w 6712352"/>
              <a:gd name="connsiteY4" fmla="*/ -1 h 6955144"/>
              <a:gd name="connsiteX5" fmla="*/ 2998366 w 6712352"/>
              <a:gd name="connsiteY5" fmla="*/ 1029648 h 6955144"/>
              <a:gd name="connsiteX0" fmla="*/ 0 w 6925919"/>
              <a:gd name="connsiteY0" fmla="*/ 6680232 h 6984883"/>
              <a:gd name="connsiteX1" fmla="*/ 2348846 w 6925919"/>
              <a:gd name="connsiteY1" fmla="*/ 4108147 h 6984883"/>
              <a:gd name="connsiteX2" fmla="*/ 5545805 w 6925919"/>
              <a:gd name="connsiteY2" fmla="*/ 4286831 h 6984883"/>
              <a:gd name="connsiteX3" fmla="*/ 6915982 w 6925919"/>
              <a:gd name="connsiteY3" fmla="*/ 2593795 h 6984883"/>
              <a:gd name="connsiteX4" fmla="*/ 4227219 w 6925919"/>
              <a:gd name="connsiteY4" fmla="*/ 29738 h 6984883"/>
              <a:gd name="connsiteX5" fmla="*/ 2998366 w 6925919"/>
              <a:gd name="connsiteY5" fmla="*/ 1059387 h 6984883"/>
              <a:gd name="connsiteX0" fmla="*/ 0 w 7038450"/>
              <a:gd name="connsiteY0" fmla="*/ 6680232 h 6984883"/>
              <a:gd name="connsiteX1" fmla="*/ 2348846 w 7038450"/>
              <a:gd name="connsiteY1" fmla="*/ 4108147 h 6984883"/>
              <a:gd name="connsiteX2" fmla="*/ 5545805 w 7038450"/>
              <a:gd name="connsiteY2" fmla="*/ 4286831 h 6984883"/>
              <a:gd name="connsiteX3" fmla="*/ 6915982 w 7038450"/>
              <a:gd name="connsiteY3" fmla="*/ 2593795 h 6984883"/>
              <a:gd name="connsiteX4" fmla="*/ 4227219 w 7038450"/>
              <a:gd name="connsiteY4" fmla="*/ 29738 h 6984883"/>
              <a:gd name="connsiteX5" fmla="*/ 2998366 w 7038450"/>
              <a:gd name="connsiteY5" fmla="*/ 1059387 h 6984883"/>
              <a:gd name="connsiteX0" fmla="*/ 0 w 7030397"/>
              <a:gd name="connsiteY0" fmla="*/ 7190913 h 7495564"/>
              <a:gd name="connsiteX1" fmla="*/ 2348846 w 7030397"/>
              <a:gd name="connsiteY1" fmla="*/ 4618828 h 7495564"/>
              <a:gd name="connsiteX2" fmla="*/ 5545805 w 7030397"/>
              <a:gd name="connsiteY2" fmla="*/ 4797512 h 7495564"/>
              <a:gd name="connsiteX3" fmla="*/ 6915982 w 7030397"/>
              <a:gd name="connsiteY3" fmla="*/ 3104476 h 7495564"/>
              <a:gd name="connsiteX4" fmla="*/ 4227219 w 7030397"/>
              <a:gd name="connsiteY4" fmla="*/ 540419 h 7495564"/>
              <a:gd name="connsiteX5" fmla="*/ 2998366 w 7030397"/>
              <a:gd name="connsiteY5" fmla="*/ 1570068 h 7495564"/>
              <a:gd name="connsiteX0" fmla="*/ 0 w 6922549"/>
              <a:gd name="connsiteY0" fmla="*/ 7463818 h 7768469"/>
              <a:gd name="connsiteX1" fmla="*/ 2348846 w 6922549"/>
              <a:gd name="connsiteY1" fmla="*/ 4891733 h 7768469"/>
              <a:gd name="connsiteX2" fmla="*/ 5545805 w 6922549"/>
              <a:gd name="connsiteY2" fmla="*/ 5070417 h 7768469"/>
              <a:gd name="connsiteX3" fmla="*/ 6915982 w 6922549"/>
              <a:gd name="connsiteY3" fmla="*/ 3377381 h 7768469"/>
              <a:gd name="connsiteX4" fmla="*/ 5056488 w 6922549"/>
              <a:gd name="connsiteY4" fmla="*/ 502331 h 7768469"/>
              <a:gd name="connsiteX5" fmla="*/ 2998366 w 6922549"/>
              <a:gd name="connsiteY5" fmla="*/ 1842973 h 7768469"/>
              <a:gd name="connsiteX0" fmla="*/ 0 w 7080129"/>
              <a:gd name="connsiteY0" fmla="*/ 7463818 h 7768469"/>
              <a:gd name="connsiteX1" fmla="*/ 2348846 w 7080129"/>
              <a:gd name="connsiteY1" fmla="*/ 4891733 h 7768469"/>
              <a:gd name="connsiteX2" fmla="*/ 5545805 w 7080129"/>
              <a:gd name="connsiteY2" fmla="*/ 5070417 h 7768469"/>
              <a:gd name="connsiteX3" fmla="*/ 6915982 w 7080129"/>
              <a:gd name="connsiteY3" fmla="*/ 3377381 h 7768469"/>
              <a:gd name="connsiteX4" fmla="*/ 5056488 w 7080129"/>
              <a:gd name="connsiteY4" fmla="*/ 502331 h 7768469"/>
              <a:gd name="connsiteX5" fmla="*/ 2998366 w 7080129"/>
              <a:gd name="connsiteY5" fmla="*/ 1842973 h 7768469"/>
              <a:gd name="connsiteX0" fmla="*/ 0 w 7080129"/>
              <a:gd name="connsiteY0" fmla="*/ 7463818 h 7768469"/>
              <a:gd name="connsiteX1" fmla="*/ 2348846 w 7080129"/>
              <a:gd name="connsiteY1" fmla="*/ 4891733 h 7768469"/>
              <a:gd name="connsiteX2" fmla="*/ 5545805 w 7080129"/>
              <a:gd name="connsiteY2" fmla="*/ 5070417 h 7768469"/>
              <a:gd name="connsiteX3" fmla="*/ 6915982 w 7080129"/>
              <a:gd name="connsiteY3" fmla="*/ 3377381 h 7768469"/>
              <a:gd name="connsiteX4" fmla="*/ 5056488 w 7080129"/>
              <a:gd name="connsiteY4" fmla="*/ 502331 h 7768469"/>
              <a:gd name="connsiteX5" fmla="*/ 2998366 w 7080129"/>
              <a:gd name="connsiteY5" fmla="*/ 1842973 h 7768469"/>
              <a:gd name="connsiteX0" fmla="*/ 0 w 7080129"/>
              <a:gd name="connsiteY0" fmla="*/ 7463818 h 7768469"/>
              <a:gd name="connsiteX1" fmla="*/ 2348846 w 7080129"/>
              <a:gd name="connsiteY1" fmla="*/ 4891733 h 7768469"/>
              <a:gd name="connsiteX2" fmla="*/ 5545805 w 7080129"/>
              <a:gd name="connsiteY2" fmla="*/ 5070417 h 7768469"/>
              <a:gd name="connsiteX3" fmla="*/ 6915982 w 7080129"/>
              <a:gd name="connsiteY3" fmla="*/ 3377381 h 7768469"/>
              <a:gd name="connsiteX4" fmla="*/ 5056488 w 7080129"/>
              <a:gd name="connsiteY4" fmla="*/ 502331 h 7768469"/>
              <a:gd name="connsiteX5" fmla="*/ 2998366 w 7080129"/>
              <a:gd name="connsiteY5" fmla="*/ 1842973 h 7768469"/>
              <a:gd name="connsiteX0" fmla="*/ 0 w 6952498"/>
              <a:gd name="connsiteY0" fmla="*/ 7463818 h 7769532"/>
              <a:gd name="connsiteX1" fmla="*/ 2348846 w 6952498"/>
              <a:gd name="connsiteY1" fmla="*/ 4891733 h 7769532"/>
              <a:gd name="connsiteX2" fmla="*/ 5967763 w 6952498"/>
              <a:gd name="connsiteY2" fmla="*/ 4970773 h 7769532"/>
              <a:gd name="connsiteX3" fmla="*/ 6915982 w 6952498"/>
              <a:gd name="connsiteY3" fmla="*/ 3377381 h 7769532"/>
              <a:gd name="connsiteX4" fmla="*/ 5056488 w 6952498"/>
              <a:gd name="connsiteY4" fmla="*/ 502331 h 7769532"/>
              <a:gd name="connsiteX5" fmla="*/ 2998366 w 6952498"/>
              <a:gd name="connsiteY5" fmla="*/ 1842973 h 7769532"/>
              <a:gd name="connsiteX0" fmla="*/ 0 w 7047839"/>
              <a:gd name="connsiteY0" fmla="*/ 7463818 h 7769532"/>
              <a:gd name="connsiteX1" fmla="*/ 2348846 w 7047839"/>
              <a:gd name="connsiteY1" fmla="*/ 4891733 h 7769532"/>
              <a:gd name="connsiteX2" fmla="*/ 5967763 w 7047839"/>
              <a:gd name="connsiteY2" fmla="*/ 4970773 h 7769532"/>
              <a:gd name="connsiteX3" fmla="*/ 6915982 w 7047839"/>
              <a:gd name="connsiteY3" fmla="*/ 3377381 h 7769532"/>
              <a:gd name="connsiteX4" fmla="*/ 5056488 w 7047839"/>
              <a:gd name="connsiteY4" fmla="*/ 502331 h 7769532"/>
              <a:gd name="connsiteX5" fmla="*/ 2998366 w 7047839"/>
              <a:gd name="connsiteY5" fmla="*/ 1842973 h 7769532"/>
              <a:gd name="connsiteX0" fmla="*/ 0 w 7047839"/>
              <a:gd name="connsiteY0" fmla="*/ 7463818 h 7769532"/>
              <a:gd name="connsiteX1" fmla="*/ 2348846 w 7047839"/>
              <a:gd name="connsiteY1" fmla="*/ 4891733 h 7769532"/>
              <a:gd name="connsiteX2" fmla="*/ 5967763 w 7047839"/>
              <a:gd name="connsiteY2" fmla="*/ 4970773 h 7769532"/>
              <a:gd name="connsiteX3" fmla="*/ 6915982 w 7047839"/>
              <a:gd name="connsiteY3" fmla="*/ 3377381 h 7769532"/>
              <a:gd name="connsiteX4" fmla="*/ 5056488 w 7047839"/>
              <a:gd name="connsiteY4" fmla="*/ 502331 h 7769532"/>
              <a:gd name="connsiteX5" fmla="*/ 2998366 w 7047839"/>
              <a:gd name="connsiteY5" fmla="*/ 1842973 h 7769532"/>
              <a:gd name="connsiteX0" fmla="*/ 0 w 6917238"/>
              <a:gd name="connsiteY0" fmla="*/ 7463818 h 7777367"/>
              <a:gd name="connsiteX1" fmla="*/ 2348846 w 6917238"/>
              <a:gd name="connsiteY1" fmla="*/ 4891733 h 7777367"/>
              <a:gd name="connsiteX2" fmla="*/ 4752054 w 6917238"/>
              <a:gd name="connsiteY2" fmla="*/ 4255353 h 7777367"/>
              <a:gd name="connsiteX3" fmla="*/ 6915982 w 6917238"/>
              <a:gd name="connsiteY3" fmla="*/ 3377381 h 7777367"/>
              <a:gd name="connsiteX4" fmla="*/ 5056488 w 6917238"/>
              <a:gd name="connsiteY4" fmla="*/ 502331 h 7777367"/>
              <a:gd name="connsiteX5" fmla="*/ 2998366 w 6917238"/>
              <a:gd name="connsiteY5" fmla="*/ 1842973 h 7777367"/>
              <a:gd name="connsiteX0" fmla="*/ 0 w 6917238"/>
              <a:gd name="connsiteY0" fmla="*/ 7463818 h 7777367"/>
              <a:gd name="connsiteX1" fmla="*/ 2348846 w 6917238"/>
              <a:gd name="connsiteY1" fmla="*/ 4891733 h 7777367"/>
              <a:gd name="connsiteX2" fmla="*/ 4752054 w 6917238"/>
              <a:gd name="connsiteY2" fmla="*/ 4255353 h 7777367"/>
              <a:gd name="connsiteX3" fmla="*/ 6915982 w 6917238"/>
              <a:gd name="connsiteY3" fmla="*/ 3377381 h 7777367"/>
              <a:gd name="connsiteX4" fmla="*/ 5056488 w 6917238"/>
              <a:gd name="connsiteY4" fmla="*/ 502331 h 7777367"/>
              <a:gd name="connsiteX5" fmla="*/ 2998366 w 6917238"/>
              <a:gd name="connsiteY5" fmla="*/ 1842973 h 7777367"/>
              <a:gd name="connsiteX0" fmla="*/ 0 w 6917238"/>
              <a:gd name="connsiteY0" fmla="*/ 7463818 h 7777367"/>
              <a:gd name="connsiteX1" fmla="*/ 2348846 w 6917238"/>
              <a:gd name="connsiteY1" fmla="*/ 4891733 h 7777367"/>
              <a:gd name="connsiteX2" fmla="*/ 4752054 w 6917238"/>
              <a:gd name="connsiteY2" fmla="*/ 4255353 h 7777367"/>
              <a:gd name="connsiteX3" fmla="*/ 6915982 w 6917238"/>
              <a:gd name="connsiteY3" fmla="*/ 3377381 h 7777367"/>
              <a:gd name="connsiteX4" fmla="*/ 5056488 w 6917238"/>
              <a:gd name="connsiteY4" fmla="*/ 502331 h 7777367"/>
              <a:gd name="connsiteX5" fmla="*/ 2998366 w 6917238"/>
              <a:gd name="connsiteY5" fmla="*/ 1842973 h 7777367"/>
              <a:gd name="connsiteX0" fmla="*/ 0 w 6702545"/>
              <a:gd name="connsiteY0" fmla="*/ 7007156 h 7320705"/>
              <a:gd name="connsiteX1" fmla="*/ 2348846 w 6702545"/>
              <a:gd name="connsiteY1" fmla="*/ 4435071 h 7320705"/>
              <a:gd name="connsiteX2" fmla="*/ 4752054 w 6702545"/>
              <a:gd name="connsiteY2" fmla="*/ 3798691 h 7320705"/>
              <a:gd name="connsiteX3" fmla="*/ 6700816 w 6702545"/>
              <a:gd name="connsiteY3" fmla="*/ 3549762 h 7320705"/>
              <a:gd name="connsiteX4" fmla="*/ 5056488 w 6702545"/>
              <a:gd name="connsiteY4" fmla="*/ 45669 h 7320705"/>
              <a:gd name="connsiteX5" fmla="*/ 2998366 w 6702545"/>
              <a:gd name="connsiteY5" fmla="*/ 1386311 h 7320705"/>
              <a:gd name="connsiteX0" fmla="*/ 0 w 6712812"/>
              <a:gd name="connsiteY0" fmla="*/ 7007156 h 7320705"/>
              <a:gd name="connsiteX1" fmla="*/ 2348846 w 6712812"/>
              <a:gd name="connsiteY1" fmla="*/ 4435071 h 7320705"/>
              <a:gd name="connsiteX2" fmla="*/ 4752054 w 6712812"/>
              <a:gd name="connsiteY2" fmla="*/ 3798691 h 7320705"/>
              <a:gd name="connsiteX3" fmla="*/ 6700816 w 6712812"/>
              <a:gd name="connsiteY3" fmla="*/ 3549762 h 7320705"/>
              <a:gd name="connsiteX4" fmla="*/ 5056488 w 6712812"/>
              <a:gd name="connsiteY4" fmla="*/ 45669 h 7320705"/>
              <a:gd name="connsiteX5" fmla="*/ 2998366 w 6712812"/>
              <a:gd name="connsiteY5" fmla="*/ 1386311 h 7320705"/>
              <a:gd name="connsiteX0" fmla="*/ 0 w 6709023"/>
              <a:gd name="connsiteY0" fmla="*/ 7228328 h 7541877"/>
              <a:gd name="connsiteX1" fmla="*/ 2348846 w 6709023"/>
              <a:gd name="connsiteY1" fmla="*/ 4656243 h 7541877"/>
              <a:gd name="connsiteX2" fmla="*/ 4752054 w 6709023"/>
              <a:gd name="connsiteY2" fmla="*/ 4019863 h 7541877"/>
              <a:gd name="connsiteX3" fmla="*/ 6700816 w 6709023"/>
              <a:gd name="connsiteY3" fmla="*/ 3770934 h 7541877"/>
              <a:gd name="connsiteX4" fmla="*/ 5056488 w 6709023"/>
              <a:gd name="connsiteY4" fmla="*/ 266841 h 7541877"/>
              <a:gd name="connsiteX5" fmla="*/ 2998366 w 6709023"/>
              <a:gd name="connsiteY5" fmla="*/ 1607483 h 7541877"/>
              <a:gd name="connsiteX0" fmla="*/ 0 w 6709023"/>
              <a:gd name="connsiteY0" fmla="*/ 6961486 h 7275035"/>
              <a:gd name="connsiteX1" fmla="*/ 2348846 w 6709023"/>
              <a:gd name="connsiteY1" fmla="*/ 4389401 h 7275035"/>
              <a:gd name="connsiteX2" fmla="*/ 4752054 w 6709023"/>
              <a:gd name="connsiteY2" fmla="*/ 3753021 h 7275035"/>
              <a:gd name="connsiteX3" fmla="*/ 6700816 w 6709023"/>
              <a:gd name="connsiteY3" fmla="*/ 3504092 h 7275035"/>
              <a:gd name="connsiteX4" fmla="*/ 5056488 w 6709023"/>
              <a:gd name="connsiteY4" fmla="*/ -1 h 7275035"/>
              <a:gd name="connsiteX0" fmla="*/ 0 w 6709023"/>
              <a:gd name="connsiteY0" fmla="*/ 6961488 h 7304015"/>
              <a:gd name="connsiteX1" fmla="*/ 1332812 w 6709023"/>
              <a:gd name="connsiteY1" fmla="*/ 4760257 h 7304015"/>
              <a:gd name="connsiteX2" fmla="*/ 4752054 w 6709023"/>
              <a:gd name="connsiteY2" fmla="*/ 3753023 h 7304015"/>
              <a:gd name="connsiteX3" fmla="*/ 6700816 w 6709023"/>
              <a:gd name="connsiteY3" fmla="*/ 3504094 h 7304015"/>
              <a:gd name="connsiteX4" fmla="*/ 5056488 w 6709023"/>
              <a:gd name="connsiteY4" fmla="*/ 1 h 7304015"/>
              <a:gd name="connsiteX0" fmla="*/ 0 w 6714178"/>
              <a:gd name="connsiteY0" fmla="*/ 6961486 h 7291548"/>
              <a:gd name="connsiteX1" fmla="*/ 1332812 w 6714178"/>
              <a:gd name="connsiteY1" fmla="*/ 4760255 h 7291548"/>
              <a:gd name="connsiteX2" fmla="*/ 3940955 w 6714178"/>
              <a:gd name="connsiteY2" fmla="*/ 4726448 h 7291548"/>
              <a:gd name="connsiteX3" fmla="*/ 6700816 w 6714178"/>
              <a:gd name="connsiteY3" fmla="*/ 3504092 h 7291548"/>
              <a:gd name="connsiteX4" fmla="*/ 5056488 w 6714178"/>
              <a:gd name="connsiteY4" fmla="*/ -1 h 7291548"/>
              <a:gd name="connsiteX0" fmla="*/ 0 w 6714178"/>
              <a:gd name="connsiteY0" fmla="*/ 6961488 h 7291550"/>
              <a:gd name="connsiteX1" fmla="*/ 1332812 w 6714178"/>
              <a:gd name="connsiteY1" fmla="*/ 4760257 h 7291550"/>
              <a:gd name="connsiteX2" fmla="*/ 3940955 w 6714178"/>
              <a:gd name="connsiteY2" fmla="*/ 4726450 h 7291550"/>
              <a:gd name="connsiteX3" fmla="*/ 6700816 w 6714178"/>
              <a:gd name="connsiteY3" fmla="*/ 3504094 h 7291550"/>
              <a:gd name="connsiteX4" fmla="*/ 5056488 w 6714178"/>
              <a:gd name="connsiteY4" fmla="*/ 1 h 7291550"/>
              <a:gd name="connsiteX0" fmla="*/ 0 w 6702642"/>
              <a:gd name="connsiteY0" fmla="*/ 6961486 h 7303885"/>
              <a:gd name="connsiteX1" fmla="*/ 1332812 w 6702642"/>
              <a:gd name="connsiteY1" fmla="*/ 4760255 h 7303885"/>
              <a:gd name="connsiteX2" fmla="*/ 5234153 w 6702642"/>
              <a:gd name="connsiteY2" fmla="*/ 3762822 h 7303885"/>
              <a:gd name="connsiteX3" fmla="*/ 6700816 w 6702642"/>
              <a:gd name="connsiteY3" fmla="*/ 3504092 h 7303885"/>
              <a:gd name="connsiteX4" fmla="*/ 5056488 w 6702642"/>
              <a:gd name="connsiteY4" fmla="*/ -1 h 7303885"/>
              <a:gd name="connsiteX0" fmla="*/ 0 w 6701967"/>
              <a:gd name="connsiteY0" fmla="*/ 6961488 h 7303885"/>
              <a:gd name="connsiteX1" fmla="*/ 1332812 w 6701967"/>
              <a:gd name="connsiteY1" fmla="*/ 4760257 h 7303885"/>
              <a:gd name="connsiteX2" fmla="*/ 5234153 w 6701967"/>
              <a:gd name="connsiteY2" fmla="*/ 3762824 h 7303885"/>
              <a:gd name="connsiteX3" fmla="*/ 6700816 w 6701967"/>
              <a:gd name="connsiteY3" fmla="*/ 3504094 h 7303885"/>
              <a:gd name="connsiteX4" fmla="*/ 5056488 w 6701967"/>
              <a:gd name="connsiteY4" fmla="*/ 1 h 7303885"/>
              <a:gd name="connsiteX0" fmla="*/ 0 w 6703667"/>
              <a:gd name="connsiteY0" fmla="*/ 6961486 h 7297600"/>
              <a:gd name="connsiteX1" fmla="*/ 1332812 w 6703667"/>
              <a:gd name="connsiteY1" fmla="*/ 4760255 h 7297600"/>
              <a:gd name="connsiteX2" fmla="*/ 4564806 w 6703667"/>
              <a:gd name="connsiteY2" fmla="*/ 4245764 h 7297600"/>
              <a:gd name="connsiteX3" fmla="*/ 6700816 w 6703667"/>
              <a:gd name="connsiteY3" fmla="*/ 3504092 h 7297600"/>
              <a:gd name="connsiteX4" fmla="*/ 5056488 w 6703667"/>
              <a:gd name="connsiteY4" fmla="*/ -1 h 7297600"/>
              <a:gd name="connsiteX0" fmla="*/ 0 w 6703556"/>
              <a:gd name="connsiteY0" fmla="*/ 6961488 h 7297602"/>
              <a:gd name="connsiteX1" fmla="*/ 1332812 w 6703556"/>
              <a:gd name="connsiteY1" fmla="*/ 4760257 h 7297602"/>
              <a:gd name="connsiteX2" fmla="*/ 4564806 w 6703556"/>
              <a:gd name="connsiteY2" fmla="*/ 4245766 h 7297602"/>
              <a:gd name="connsiteX3" fmla="*/ 6700816 w 6703556"/>
              <a:gd name="connsiteY3" fmla="*/ 3504094 h 7297602"/>
              <a:gd name="connsiteX4" fmla="*/ 5056488 w 6703556"/>
              <a:gd name="connsiteY4" fmla="*/ 1 h 7297602"/>
              <a:gd name="connsiteX0" fmla="*/ 0 w 6703556"/>
              <a:gd name="connsiteY0" fmla="*/ 6961486 h 7279588"/>
              <a:gd name="connsiteX1" fmla="*/ 1233811 w 6703556"/>
              <a:gd name="connsiteY1" fmla="*/ 4529068 h 7279588"/>
              <a:gd name="connsiteX2" fmla="*/ 4564806 w 6703556"/>
              <a:gd name="connsiteY2" fmla="*/ 4245764 h 7279588"/>
              <a:gd name="connsiteX3" fmla="*/ 6700816 w 6703556"/>
              <a:gd name="connsiteY3" fmla="*/ 3504092 h 7279588"/>
              <a:gd name="connsiteX4" fmla="*/ 5056488 w 6703556"/>
              <a:gd name="connsiteY4" fmla="*/ -1 h 7279588"/>
              <a:gd name="connsiteX0" fmla="*/ 0 w 6703556"/>
              <a:gd name="connsiteY0" fmla="*/ 6961488 h 7311453"/>
              <a:gd name="connsiteX1" fmla="*/ 1233811 w 6703556"/>
              <a:gd name="connsiteY1" fmla="*/ 4529070 h 7311453"/>
              <a:gd name="connsiteX2" fmla="*/ 4564806 w 6703556"/>
              <a:gd name="connsiteY2" fmla="*/ 4245766 h 7311453"/>
              <a:gd name="connsiteX3" fmla="*/ 6700816 w 6703556"/>
              <a:gd name="connsiteY3" fmla="*/ 3504094 h 7311453"/>
              <a:gd name="connsiteX4" fmla="*/ 5056488 w 6703556"/>
              <a:gd name="connsiteY4" fmla="*/ 1 h 7311453"/>
              <a:gd name="connsiteX0" fmla="*/ 0 w 6703556"/>
              <a:gd name="connsiteY0" fmla="*/ 6961486 h 7311451"/>
              <a:gd name="connsiteX1" fmla="*/ 1233811 w 6703556"/>
              <a:gd name="connsiteY1" fmla="*/ 4529068 h 7311451"/>
              <a:gd name="connsiteX2" fmla="*/ 4564806 w 6703556"/>
              <a:gd name="connsiteY2" fmla="*/ 4245764 h 7311451"/>
              <a:gd name="connsiteX3" fmla="*/ 6700816 w 6703556"/>
              <a:gd name="connsiteY3" fmla="*/ 3504092 h 7311451"/>
              <a:gd name="connsiteX4" fmla="*/ 5056488 w 6703556"/>
              <a:gd name="connsiteY4" fmla="*/ -1 h 7311451"/>
              <a:gd name="connsiteX0" fmla="*/ 0 w 6703556"/>
              <a:gd name="connsiteY0" fmla="*/ 6961488 h 10423547"/>
              <a:gd name="connsiteX1" fmla="*/ 2995590 w 6703556"/>
              <a:gd name="connsiteY1" fmla="*/ 10258605 h 10423547"/>
              <a:gd name="connsiteX2" fmla="*/ 4564806 w 6703556"/>
              <a:gd name="connsiteY2" fmla="*/ 4245766 h 10423547"/>
              <a:gd name="connsiteX3" fmla="*/ 6700816 w 6703556"/>
              <a:gd name="connsiteY3" fmla="*/ 3504094 h 10423547"/>
              <a:gd name="connsiteX4" fmla="*/ 5056488 w 6703556"/>
              <a:gd name="connsiteY4" fmla="*/ 1 h 10423547"/>
              <a:gd name="connsiteX0" fmla="*/ 0 w 5489950"/>
              <a:gd name="connsiteY0" fmla="*/ 9531742 h 10770959"/>
              <a:gd name="connsiteX1" fmla="*/ 1781984 w 5489950"/>
              <a:gd name="connsiteY1" fmla="*/ 10258603 h 10770959"/>
              <a:gd name="connsiteX2" fmla="*/ 3351200 w 5489950"/>
              <a:gd name="connsiteY2" fmla="*/ 4245764 h 10770959"/>
              <a:gd name="connsiteX3" fmla="*/ 5487210 w 5489950"/>
              <a:gd name="connsiteY3" fmla="*/ 3504092 h 10770959"/>
              <a:gd name="connsiteX4" fmla="*/ 3842882 w 5489950"/>
              <a:gd name="connsiteY4" fmla="*/ -1 h 10770959"/>
              <a:gd name="connsiteX0" fmla="*/ 0 w 5703957"/>
              <a:gd name="connsiteY0" fmla="*/ 8735283 h 10525391"/>
              <a:gd name="connsiteX1" fmla="*/ 1995991 w 5703957"/>
              <a:gd name="connsiteY1" fmla="*/ 10258605 h 10525391"/>
              <a:gd name="connsiteX2" fmla="*/ 3565207 w 5703957"/>
              <a:gd name="connsiteY2" fmla="*/ 4245766 h 10525391"/>
              <a:gd name="connsiteX3" fmla="*/ 5701217 w 5703957"/>
              <a:gd name="connsiteY3" fmla="*/ 3504094 h 10525391"/>
              <a:gd name="connsiteX4" fmla="*/ 4056889 w 5703957"/>
              <a:gd name="connsiteY4" fmla="*/ 1 h 10525391"/>
              <a:gd name="connsiteX0" fmla="*/ 0 w 5703957"/>
              <a:gd name="connsiteY0" fmla="*/ 8735281 h 10402879"/>
              <a:gd name="connsiteX1" fmla="*/ 1995991 w 5703957"/>
              <a:gd name="connsiteY1" fmla="*/ 10258603 h 10402879"/>
              <a:gd name="connsiteX2" fmla="*/ 4493786 w 5703957"/>
              <a:gd name="connsiteY2" fmla="*/ 6035043 h 10402879"/>
              <a:gd name="connsiteX3" fmla="*/ 5701217 w 5703957"/>
              <a:gd name="connsiteY3" fmla="*/ 3504092 h 10402879"/>
              <a:gd name="connsiteX4" fmla="*/ 4056889 w 5703957"/>
              <a:gd name="connsiteY4" fmla="*/ -1 h 10402879"/>
              <a:gd name="connsiteX0" fmla="*/ 0 w 5703957"/>
              <a:gd name="connsiteY0" fmla="*/ 8735283 h 10402882"/>
              <a:gd name="connsiteX1" fmla="*/ 1995991 w 5703957"/>
              <a:gd name="connsiteY1" fmla="*/ 10258605 h 10402882"/>
              <a:gd name="connsiteX2" fmla="*/ 4493786 w 5703957"/>
              <a:gd name="connsiteY2" fmla="*/ 6035045 h 10402882"/>
              <a:gd name="connsiteX3" fmla="*/ 5701217 w 5703957"/>
              <a:gd name="connsiteY3" fmla="*/ 3504094 h 10402882"/>
              <a:gd name="connsiteX4" fmla="*/ 4056889 w 5703957"/>
              <a:gd name="connsiteY4" fmla="*/ 1 h 10402882"/>
              <a:gd name="connsiteX0" fmla="*/ 0 w 5703957"/>
              <a:gd name="connsiteY0" fmla="*/ 8735281 h 9900240"/>
              <a:gd name="connsiteX1" fmla="*/ 2108530 w 5703957"/>
              <a:gd name="connsiteY1" fmla="*/ 9631263 h 9900240"/>
              <a:gd name="connsiteX2" fmla="*/ 4493786 w 5703957"/>
              <a:gd name="connsiteY2" fmla="*/ 6035043 h 9900240"/>
              <a:gd name="connsiteX3" fmla="*/ 5701217 w 5703957"/>
              <a:gd name="connsiteY3" fmla="*/ 3504092 h 9900240"/>
              <a:gd name="connsiteX4" fmla="*/ 4056889 w 5703957"/>
              <a:gd name="connsiteY4" fmla="*/ -1 h 9900240"/>
              <a:gd name="connsiteX0" fmla="*/ 0 w 5703957"/>
              <a:gd name="connsiteY0" fmla="*/ 8735283 h 10213240"/>
              <a:gd name="connsiteX1" fmla="*/ 2108530 w 5703957"/>
              <a:gd name="connsiteY1" fmla="*/ 9631265 h 10213240"/>
              <a:gd name="connsiteX2" fmla="*/ 4493786 w 5703957"/>
              <a:gd name="connsiteY2" fmla="*/ 6035045 h 10213240"/>
              <a:gd name="connsiteX3" fmla="*/ 5701217 w 5703957"/>
              <a:gd name="connsiteY3" fmla="*/ 3504094 h 10213240"/>
              <a:gd name="connsiteX4" fmla="*/ 4056889 w 5703957"/>
              <a:gd name="connsiteY4" fmla="*/ 1 h 10213240"/>
              <a:gd name="connsiteX0" fmla="*/ 0 w 5703957"/>
              <a:gd name="connsiteY0" fmla="*/ 8735281 h 10096878"/>
              <a:gd name="connsiteX1" fmla="*/ 2573683 w 5703957"/>
              <a:gd name="connsiteY1" fmla="*/ 9464694 h 10096878"/>
              <a:gd name="connsiteX2" fmla="*/ 4493786 w 5703957"/>
              <a:gd name="connsiteY2" fmla="*/ 6035043 h 10096878"/>
              <a:gd name="connsiteX3" fmla="*/ 5701217 w 5703957"/>
              <a:gd name="connsiteY3" fmla="*/ 3504092 h 10096878"/>
              <a:gd name="connsiteX4" fmla="*/ 4056889 w 5703957"/>
              <a:gd name="connsiteY4" fmla="*/ -1 h 10096878"/>
              <a:gd name="connsiteX0" fmla="*/ 0 w 5703957"/>
              <a:gd name="connsiteY0" fmla="*/ 8735283 h 9753298"/>
              <a:gd name="connsiteX1" fmla="*/ 2573683 w 5703957"/>
              <a:gd name="connsiteY1" fmla="*/ 9464696 h 9753298"/>
              <a:gd name="connsiteX2" fmla="*/ 4428487 w 5703957"/>
              <a:gd name="connsiteY2" fmla="*/ 6558408 h 9753298"/>
              <a:gd name="connsiteX3" fmla="*/ 5701217 w 5703957"/>
              <a:gd name="connsiteY3" fmla="*/ 3504094 h 9753298"/>
              <a:gd name="connsiteX4" fmla="*/ 4056889 w 5703957"/>
              <a:gd name="connsiteY4" fmla="*/ 1 h 9753298"/>
              <a:gd name="connsiteX0" fmla="*/ 0 w 6129415"/>
              <a:gd name="connsiteY0" fmla="*/ 8735281 h 9753296"/>
              <a:gd name="connsiteX1" fmla="*/ 2573683 w 6129415"/>
              <a:gd name="connsiteY1" fmla="*/ 9464694 h 9753296"/>
              <a:gd name="connsiteX2" fmla="*/ 4428487 w 6129415"/>
              <a:gd name="connsiteY2" fmla="*/ 6558406 h 9753296"/>
              <a:gd name="connsiteX3" fmla="*/ 6127208 w 6129415"/>
              <a:gd name="connsiteY3" fmla="*/ 2388900 h 9753296"/>
              <a:gd name="connsiteX4" fmla="*/ 4056889 w 6129415"/>
              <a:gd name="connsiteY4" fmla="*/ -1 h 9753296"/>
              <a:gd name="connsiteX0" fmla="*/ 0 w 6129415"/>
              <a:gd name="connsiteY0" fmla="*/ 8735283 h 9753298"/>
              <a:gd name="connsiteX1" fmla="*/ 2573683 w 6129415"/>
              <a:gd name="connsiteY1" fmla="*/ 9464696 h 9753298"/>
              <a:gd name="connsiteX2" fmla="*/ 4428487 w 6129415"/>
              <a:gd name="connsiteY2" fmla="*/ 6558408 h 9753298"/>
              <a:gd name="connsiteX3" fmla="*/ 6127208 w 6129415"/>
              <a:gd name="connsiteY3" fmla="*/ 2388902 h 9753298"/>
              <a:gd name="connsiteX4" fmla="*/ 4056889 w 6129415"/>
              <a:gd name="connsiteY4" fmla="*/ 1 h 9753298"/>
              <a:gd name="connsiteX0" fmla="*/ 0 w 6129415"/>
              <a:gd name="connsiteY0" fmla="*/ 8735281 h 9706392"/>
              <a:gd name="connsiteX1" fmla="*/ 2573683 w 6129415"/>
              <a:gd name="connsiteY1" fmla="*/ 9464694 h 9706392"/>
              <a:gd name="connsiteX2" fmla="*/ 4723687 w 6129415"/>
              <a:gd name="connsiteY2" fmla="*/ 7231268 h 9706392"/>
              <a:gd name="connsiteX3" fmla="*/ 6127208 w 6129415"/>
              <a:gd name="connsiteY3" fmla="*/ 2388900 h 9706392"/>
              <a:gd name="connsiteX4" fmla="*/ 4056889 w 6129415"/>
              <a:gd name="connsiteY4" fmla="*/ -1 h 9706392"/>
              <a:gd name="connsiteX0" fmla="*/ 0 w 6129415"/>
              <a:gd name="connsiteY0" fmla="*/ 8735283 h 10065476"/>
              <a:gd name="connsiteX1" fmla="*/ 2573683 w 6129415"/>
              <a:gd name="connsiteY1" fmla="*/ 9464696 h 10065476"/>
              <a:gd name="connsiteX2" fmla="*/ 4723687 w 6129415"/>
              <a:gd name="connsiteY2" fmla="*/ 7231270 h 10065476"/>
              <a:gd name="connsiteX3" fmla="*/ 6127208 w 6129415"/>
              <a:gd name="connsiteY3" fmla="*/ 2388902 h 10065476"/>
              <a:gd name="connsiteX4" fmla="*/ 4056889 w 6129415"/>
              <a:gd name="connsiteY4" fmla="*/ 1 h 10065476"/>
              <a:gd name="connsiteX0" fmla="*/ 0 w 6127208"/>
              <a:gd name="connsiteY0" fmla="*/ 8735281 h 10065476"/>
              <a:gd name="connsiteX1" fmla="*/ 2573683 w 6127208"/>
              <a:gd name="connsiteY1" fmla="*/ 9464694 h 10065476"/>
              <a:gd name="connsiteX2" fmla="*/ 4723687 w 6127208"/>
              <a:gd name="connsiteY2" fmla="*/ 7231268 h 10065476"/>
              <a:gd name="connsiteX3" fmla="*/ 6127208 w 6127208"/>
              <a:gd name="connsiteY3" fmla="*/ 2388900 h 10065476"/>
              <a:gd name="connsiteX4" fmla="*/ 4056889 w 6127208"/>
              <a:gd name="connsiteY4" fmla="*/ -1 h 10065476"/>
              <a:gd name="connsiteX0" fmla="*/ 0 w 6199601"/>
              <a:gd name="connsiteY0" fmla="*/ 8735283 h 10065476"/>
              <a:gd name="connsiteX1" fmla="*/ 2573683 w 6199601"/>
              <a:gd name="connsiteY1" fmla="*/ 9464696 h 10065476"/>
              <a:gd name="connsiteX2" fmla="*/ 4723687 w 6199601"/>
              <a:gd name="connsiteY2" fmla="*/ 7231270 h 10065476"/>
              <a:gd name="connsiteX3" fmla="*/ 6127208 w 6199601"/>
              <a:gd name="connsiteY3" fmla="*/ 2388902 h 10065476"/>
              <a:gd name="connsiteX4" fmla="*/ 4056889 w 6199601"/>
              <a:gd name="connsiteY4" fmla="*/ 1 h 10065476"/>
              <a:gd name="connsiteX0" fmla="*/ 0 w 6143347"/>
              <a:gd name="connsiteY0" fmla="*/ 8735281 h 10065476"/>
              <a:gd name="connsiteX1" fmla="*/ 2573683 w 6143347"/>
              <a:gd name="connsiteY1" fmla="*/ 9464694 h 10065476"/>
              <a:gd name="connsiteX2" fmla="*/ 4723687 w 6143347"/>
              <a:gd name="connsiteY2" fmla="*/ 7231268 h 10065476"/>
              <a:gd name="connsiteX3" fmla="*/ 6127208 w 6143347"/>
              <a:gd name="connsiteY3" fmla="*/ 2388900 h 10065476"/>
              <a:gd name="connsiteX4" fmla="*/ 4056889 w 6143347"/>
              <a:gd name="connsiteY4" fmla="*/ -1 h 10065476"/>
              <a:gd name="connsiteX0" fmla="*/ 0 w 6175044"/>
              <a:gd name="connsiteY0" fmla="*/ 8820714 h 10150907"/>
              <a:gd name="connsiteX1" fmla="*/ 2573683 w 6175044"/>
              <a:gd name="connsiteY1" fmla="*/ 9550127 h 10150907"/>
              <a:gd name="connsiteX2" fmla="*/ 4723687 w 6175044"/>
              <a:gd name="connsiteY2" fmla="*/ 7316701 h 10150907"/>
              <a:gd name="connsiteX3" fmla="*/ 6127208 w 6175044"/>
              <a:gd name="connsiteY3" fmla="*/ 2474333 h 10150907"/>
              <a:gd name="connsiteX4" fmla="*/ 3850890 w 6175044"/>
              <a:gd name="connsiteY4" fmla="*/ 0 h 10150907"/>
              <a:gd name="connsiteX0" fmla="*/ 0 w 6129050"/>
              <a:gd name="connsiteY0" fmla="*/ 8820714 h 10150909"/>
              <a:gd name="connsiteX1" fmla="*/ 2573683 w 6129050"/>
              <a:gd name="connsiteY1" fmla="*/ 9550127 h 10150909"/>
              <a:gd name="connsiteX2" fmla="*/ 4723687 w 6129050"/>
              <a:gd name="connsiteY2" fmla="*/ 7316701 h 10150909"/>
              <a:gd name="connsiteX3" fmla="*/ 6127208 w 6129050"/>
              <a:gd name="connsiteY3" fmla="*/ 2474333 h 10150909"/>
              <a:gd name="connsiteX4" fmla="*/ 3850890 w 6129050"/>
              <a:gd name="connsiteY4" fmla="*/ 0 h 10150909"/>
              <a:gd name="connsiteX0" fmla="*/ 0 w 6198654"/>
              <a:gd name="connsiteY0" fmla="*/ 8790820 h 10121014"/>
              <a:gd name="connsiteX1" fmla="*/ 2573683 w 6198654"/>
              <a:gd name="connsiteY1" fmla="*/ 9520233 h 10121014"/>
              <a:gd name="connsiteX2" fmla="*/ 4723687 w 6198654"/>
              <a:gd name="connsiteY2" fmla="*/ 7286807 h 10121014"/>
              <a:gd name="connsiteX3" fmla="*/ 6127208 w 6198654"/>
              <a:gd name="connsiteY3" fmla="*/ 2444439 h 10121014"/>
              <a:gd name="connsiteX4" fmla="*/ 3489565 w 6198654"/>
              <a:gd name="connsiteY4" fmla="*/ 0 h 10121014"/>
              <a:gd name="connsiteX0" fmla="*/ 0 w 6162231"/>
              <a:gd name="connsiteY0" fmla="*/ 8790820 h 10121014"/>
              <a:gd name="connsiteX1" fmla="*/ 2573683 w 6162231"/>
              <a:gd name="connsiteY1" fmla="*/ 9520233 h 10121014"/>
              <a:gd name="connsiteX2" fmla="*/ 4723687 w 6162231"/>
              <a:gd name="connsiteY2" fmla="*/ 7286807 h 10121014"/>
              <a:gd name="connsiteX3" fmla="*/ 6127208 w 6162231"/>
              <a:gd name="connsiteY3" fmla="*/ 2444439 h 10121014"/>
              <a:gd name="connsiteX4" fmla="*/ 3489565 w 6162231"/>
              <a:gd name="connsiteY4" fmla="*/ 0 h 10121014"/>
              <a:gd name="connsiteX0" fmla="*/ 0 w 6135802"/>
              <a:gd name="connsiteY0" fmla="*/ 8790820 h 9340189"/>
              <a:gd name="connsiteX1" fmla="*/ 3045138 w 6135802"/>
              <a:gd name="connsiteY1" fmla="*/ 7637547 h 9340189"/>
              <a:gd name="connsiteX2" fmla="*/ 4723687 w 6135802"/>
              <a:gd name="connsiteY2" fmla="*/ 7286807 h 9340189"/>
              <a:gd name="connsiteX3" fmla="*/ 6127208 w 6135802"/>
              <a:gd name="connsiteY3" fmla="*/ 2444439 h 9340189"/>
              <a:gd name="connsiteX4" fmla="*/ 3489565 w 6135802"/>
              <a:gd name="connsiteY4" fmla="*/ 0 h 9340189"/>
              <a:gd name="connsiteX0" fmla="*/ 0 w 6225647"/>
              <a:gd name="connsiteY0" fmla="*/ 8790820 h 9211818"/>
              <a:gd name="connsiteX1" fmla="*/ 3045138 w 6225647"/>
              <a:gd name="connsiteY1" fmla="*/ 7637547 h 9211818"/>
              <a:gd name="connsiteX2" fmla="*/ 5412704 w 6225647"/>
              <a:gd name="connsiteY2" fmla="*/ 7527614 h 9211818"/>
              <a:gd name="connsiteX3" fmla="*/ 6127208 w 6225647"/>
              <a:gd name="connsiteY3" fmla="*/ 2444439 h 9211818"/>
              <a:gd name="connsiteX4" fmla="*/ 3489565 w 6225647"/>
              <a:gd name="connsiteY4" fmla="*/ 0 h 9211818"/>
              <a:gd name="connsiteX0" fmla="*/ 0 w 6210586"/>
              <a:gd name="connsiteY0" fmla="*/ 8790820 h 9162691"/>
              <a:gd name="connsiteX1" fmla="*/ 4011366 w 6210586"/>
              <a:gd name="connsiteY1" fmla="*/ 7206968 h 9162691"/>
              <a:gd name="connsiteX2" fmla="*/ 5412704 w 6210586"/>
              <a:gd name="connsiteY2" fmla="*/ 7527614 h 9162691"/>
              <a:gd name="connsiteX3" fmla="*/ 6127208 w 6210586"/>
              <a:gd name="connsiteY3" fmla="*/ 2444439 h 9162691"/>
              <a:gd name="connsiteX4" fmla="*/ 3489565 w 6210586"/>
              <a:gd name="connsiteY4" fmla="*/ 0 h 9162691"/>
              <a:gd name="connsiteX0" fmla="*/ 0 w 6210586"/>
              <a:gd name="connsiteY0" fmla="*/ 8790820 h 9376893"/>
              <a:gd name="connsiteX1" fmla="*/ 4011366 w 6210586"/>
              <a:gd name="connsiteY1" fmla="*/ 7206968 h 9376893"/>
              <a:gd name="connsiteX2" fmla="*/ 5412704 w 6210586"/>
              <a:gd name="connsiteY2" fmla="*/ 7527614 h 9376893"/>
              <a:gd name="connsiteX3" fmla="*/ 6127208 w 6210586"/>
              <a:gd name="connsiteY3" fmla="*/ 2444439 h 9376893"/>
              <a:gd name="connsiteX4" fmla="*/ 3489565 w 6210586"/>
              <a:gd name="connsiteY4" fmla="*/ 0 h 9376893"/>
              <a:gd name="connsiteX0" fmla="*/ 0 w 6131738"/>
              <a:gd name="connsiteY0" fmla="*/ 8790820 h 9259349"/>
              <a:gd name="connsiteX1" fmla="*/ 4011366 w 6131738"/>
              <a:gd name="connsiteY1" fmla="*/ 7206968 h 9259349"/>
              <a:gd name="connsiteX2" fmla="*/ 6127208 w 6131738"/>
              <a:gd name="connsiteY2" fmla="*/ 2444439 h 9259349"/>
              <a:gd name="connsiteX3" fmla="*/ 3489565 w 6131738"/>
              <a:gd name="connsiteY3" fmla="*/ 0 h 9259349"/>
              <a:gd name="connsiteX0" fmla="*/ 0 w 6131738"/>
              <a:gd name="connsiteY0" fmla="*/ 8790820 h 10912982"/>
              <a:gd name="connsiteX1" fmla="*/ 4011366 w 6131738"/>
              <a:gd name="connsiteY1" fmla="*/ 7206968 h 10912982"/>
              <a:gd name="connsiteX2" fmla="*/ 6127208 w 6131738"/>
              <a:gd name="connsiteY2" fmla="*/ 2444439 h 10912982"/>
              <a:gd name="connsiteX3" fmla="*/ 3489565 w 6131738"/>
              <a:gd name="connsiteY3" fmla="*/ 0 h 10912982"/>
              <a:gd name="connsiteX0" fmla="*/ 0 w 6134057"/>
              <a:gd name="connsiteY0" fmla="*/ 8790820 h 10777070"/>
              <a:gd name="connsiteX1" fmla="*/ 4011366 w 6134057"/>
              <a:gd name="connsiteY1" fmla="*/ 7206968 h 10777070"/>
              <a:gd name="connsiteX2" fmla="*/ 6127208 w 6134057"/>
              <a:gd name="connsiteY2" fmla="*/ 2444439 h 10777070"/>
              <a:gd name="connsiteX3" fmla="*/ 3489565 w 6134057"/>
              <a:gd name="connsiteY3" fmla="*/ 0 h 10777070"/>
              <a:gd name="connsiteX0" fmla="*/ 0 w 6163926"/>
              <a:gd name="connsiteY0" fmla="*/ 8790820 h 10706975"/>
              <a:gd name="connsiteX1" fmla="*/ 4474231 w 6163926"/>
              <a:gd name="connsiteY1" fmla="*/ 6837248 h 10706975"/>
              <a:gd name="connsiteX2" fmla="*/ 6127208 w 6163926"/>
              <a:gd name="connsiteY2" fmla="*/ 2444439 h 10706975"/>
              <a:gd name="connsiteX3" fmla="*/ 3489565 w 6163926"/>
              <a:gd name="connsiteY3" fmla="*/ 0 h 10706975"/>
              <a:gd name="connsiteX0" fmla="*/ 0 w 6165845"/>
              <a:gd name="connsiteY0" fmla="*/ 8790820 h 10710172"/>
              <a:gd name="connsiteX1" fmla="*/ 4474231 w 6165845"/>
              <a:gd name="connsiteY1" fmla="*/ 6837248 h 10710172"/>
              <a:gd name="connsiteX2" fmla="*/ 6127208 w 6165845"/>
              <a:gd name="connsiteY2" fmla="*/ 2444439 h 10710172"/>
              <a:gd name="connsiteX3" fmla="*/ 3489565 w 6165845"/>
              <a:gd name="connsiteY3" fmla="*/ 0 h 10710172"/>
              <a:gd name="connsiteX0" fmla="*/ 0 w 5125114"/>
              <a:gd name="connsiteY0" fmla="*/ 8790820 h 10805871"/>
              <a:gd name="connsiteX1" fmla="*/ 4474231 w 5125114"/>
              <a:gd name="connsiteY1" fmla="*/ 6837248 h 10805871"/>
              <a:gd name="connsiteX2" fmla="*/ 4998913 w 5125114"/>
              <a:gd name="connsiteY2" fmla="*/ 3403182 h 10805871"/>
              <a:gd name="connsiteX3" fmla="*/ 3489565 w 5125114"/>
              <a:gd name="connsiteY3" fmla="*/ 0 h 10805871"/>
              <a:gd name="connsiteX0" fmla="*/ 0 w 5706666"/>
              <a:gd name="connsiteY0" fmla="*/ 8790820 h 10818871"/>
              <a:gd name="connsiteX1" fmla="*/ 4474231 w 5706666"/>
              <a:gd name="connsiteY1" fmla="*/ 6837248 h 10818871"/>
              <a:gd name="connsiteX2" fmla="*/ 5671719 w 5706666"/>
              <a:gd name="connsiteY2" fmla="*/ 2963256 h 10818871"/>
              <a:gd name="connsiteX3" fmla="*/ 3489565 w 5706666"/>
              <a:gd name="connsiteY3" fmla="*/ 0 h 10818871"/>
              <a:gd name="connsiteX0" fmla="*/ 0 w 5716878"/>
              <a:gd name="connsiteY0" fmla="*/ 8790820 h 10785560"/>
              <a:gd name="connsiteX1" fmla="*/ 4474231 w 5716878"/>
              <a:gd name="connsiteY1" fmla="*/ 6837248 h 10785560"/>
              <a:gd name="connsiteX2" fmla="*/ 5671719 w 5716878"/>
              <a:gd name="connsiteY2" fmla="*/ 2963256 h 10785560"/>
              <a:gd name="connsiteX3" fmla="*/ 3489565 w 5716878"/>
              <a:gd name="connsiteY3" fmla="*/ 0 h 10785560"/>
              <a:gd name="connsiteX0" fmla="*/ 0 w 5722060"/>
              <a:gd name="connsiteY0" fmla="*/ 8790820 h 10838247"/>
              <a:gd name="connsiteX1" fmla="*/ 4508500 w 5722060"/>
              <a:gd name="connsiteY1" fmla="*/ 7098598 h 10838247"/>
              <a:gd name="connsiteX2" fmla="*/ 5671719 w 5722060"/>
              <a:gd name="connsiteY2" fmla="*/ 2963256 h 10838247"/>
              <a:gd name="connsiteX3" fmla="*/ 3489565 w 5722060"/>
              <a:gd name="connsiteY3" fmla="*/ 0 h 10838247"/>
              <a:gd name="connsiteX0" fmla="*/ 0 w 5722060"/>
              <a:gd name="connsiteY0" fmla="*/ 8790820 h 11065013"/>
              <a:gd name="connsiteX1" fmla="*/ 4508500 w 5722060"/>
              <a:gd name="connsiteY1" fmla="*/ 7098598 h 11065013"/>
              <a:gd name="connsiteX2" fmla="*/ 5671719 w 5722060"/>
              <a:gd name="connsiteY2" fmla="*/ 2963256 h 11065013"/>
              <a:gd name="connsiteX3" fmla="*/ 3489565 w 5722060"/>
              <a:gd name="connsiteY3" fmla="*/ 0 h 11065013"/>
              <a:gd name="connsiteX0" fmla="*/ 0 w 5716187"/>
              <a:gd name="connsiteY0" fmla="*/ 8790820 h 10997450"/>
              <a:gd name="connsiteX1" fmla="*/ 4508500 w 5716187"/>
              <a:gd name="connsiteY1" fmla="*/ 7098598 h 10997450"/>
              <a:gd name="connsiteX2" fmla="*/ 5671719 w 5716187"/>
              <a:gd name="connsiteY2" fmla="*/ 2963256 h 10997450"/>
              <a:gd name="connsiteX3" fmla="*/ 3489565 w 5716187"/>
              <a:gd name="connsiteY3" fmla="*/ 0 h 10997450"/>
              <a:gd name="connsiteX0" fmla="*/ 0 w 5716187"/>
              <a:gd name="connsiteY0" fmla="*/ 8790820 h 10997450"/>
              <a:gd name="connsiteX1" fmla="*/ 4508500 w 5716187"/>
              <a:gd name="connsiteY1" fmla="*/ 7098598 h 10997450"/>
              <a:gd name="connsiteX2" fmla="*/ 5671719 w 5716187"/>
              <a:gd name="connsiteY2" fmla="*/ 2963256 h 10997450"/>
              <a:gd name="connsiteX3" fmla="*/ 3489565 w 5716187"/>
              <a:gd name="connsiteY3" fmla="*/ 0 h 10997450"/>
              <a:gd name="connsiteX0" fmla="*/ 0 w 5710338"/>
              <a:gd name="connsiteY0" fmla="*/ 8790820 h 10997450"/>
              <a:gd name="connsiteX1" fmla="*/ 4508500 w 5710338"/>
              <a:gd name="connsiteY1" fmla="*/ 7098598 h 10997450"/>
              <a:gd name="connsiteX2" fmla="*/ 5671719 w 5710338"/>
              <a:gd name="connsiteY2" fmla="*/ 2963256 h 10997450"/>
              <a:gd name="connsiteX3" fmla="*/ 3489565 w 5710338"/>
              <a:gd name="connsiteY3" fmla="*/ 0 h 1099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0338" h="10997450">
                <a:moveTo>
                  <a:pt x="0" y="8790820"/>
                </a:moveTo>
                <a:cubicBezTo>
                  <a:pt x="2527139" y="14440669"/>
                  <a:pt x="3477130" y="7506184"/>
                  <a:pt x="4508500" y="7098598"/>
                </a:cubicBezTo>
                <a:cubicBezTo>
                  <a:pt x="5539870" y="6691012"/>
                  <a:pt x="5293542" y="4795309"/>
                  <a:pt x="5671719" y="2963256"/>
                </a:cubicBezTo>
                <a:cubicBezTo>
                  <a:pt x="6049896" y="1131203"/>
                  <a:pt x="3527005" y="1080074"/>
                  <a:pt x="3489565" y="0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5" name="Oval 1">
            <a:extLst>
              <a:ext uri="{FF2B5EF4-FFF2-40B4-BE49-F238E27FC236}">
                <a16:creationId xmlns:a16="http://schemas.microsoft.com/office/drawing/2014/main" id="{47415DF3-517A-C793-9F85-D69461DC5519}"/>
              </a:ext>
            </a:extLst>
          </p:cNvPr>
          <p:cNvSpPr/>
          <p:nvPr/>
        </p:nvSpPr>
        <p:spPr bwMode="auto">
          <a:xfrm>
            <a:off x="4218977" y="2842198"/>
            <a:ext cx="1004888" cy="801688"/>
          </a:xfrm>
          <a:prstGeom prst="ellipse">
            <a:avLst/>
          </a:prstGeom>
          <a:noFill/>
          <a:ln w="28575">
            <a:noFill/>
          </a:ln>
          <a:effectLst>
            <a:glow rad="889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glow rad="127000">
                    <a:schemeClr val="bg1">
                      <a:alpha val="9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F817CED-F7EA-F277-1786-33C8A245DF47}"/>
              </a:ext>
            </a:extLst>
          </p:cNvPr>
          <p:cNvSpPr/>
          <p:nvPr/>
        </p:nvSpPr>
        <p:spPr>
          <a:xfrm>
            <a:off x="3684207" y="3485867"/>
            <a:ext cx="993353" cy="1450270"/>
          </a:xfrm>
          <a:custGeom>
            <a:avLst/>
            <a:gdLst>
              <a:gd name="connsiteX0" fmla="*/ 1074057 w 2133600"/>
              <a:gd name="connsiteY0" fmla="*/ 2028955 h 2028955"/>
              <a:gd name="connsiteX1" fmla="*/ 2133600 w 2133600"/>
              <a:gd name="connsiteY1" fmla="*/ 1071012 h 2028955"/>
              <a:gd name="connsiteX2" fmla="*/ 2133600 w 2133600"/>
              <a:gd name="connsiteY2" fmla="*/ 1071012 h 2028955"/>
              <a:gd name="connsiteX3" fmla="*/ 595086 w 2133600"/>
              <a:gd name="connsiteY3" fmla="*/ 69526 h 2028955"/>
              <a:gd name="connsiteX4" fmla="*/ 0 w 2133600"/>
              <a:gd name="connsiteY4" fmla="*/ 84040 h 2028955"/>
              <a:gd name="connsiteX5" fmla="*/ 0 w 2133600"/>
              <a:gd name="connsiteY5" fmla="*/ 84040 h 2028955"/>
              <a:gd name="connsiteX0" fmla="*/ 1074057 w 2133600"/>
              <a:gd name="connsiteY0" fmla="*/ 2028955 h 2028955"/>
              <a:gd name="connsiteX1" fmla="*/ 2133600 w 2133600"/>
              <a:gd name="connsiteY1" fmla="*/ 1071012 h 2028955"/>
              <a:gd name="connsiteX2" fmla="*/ 595086 w 2133600"/>
              <a:gd name="connsiteY2" fmla="*/ 69526 h 2028955"/>
              <a:gd name="connsiteX3" fmla="*/ 0 w 2133600"/>
              <a:gd name="connsiteY3" fmla="*/ 84040 h 2028955"/>
              <a:gd name="connsiteX4" fmla="*/ 0 w 2133600"/>
              <a:gd name="connsiteY4" fmla="*/ 84040 h 2028955"/>
              <a:gd name="connsiteX0" fmla="*/ 1074057 w 1074057"/>
              <a:gd name="connsiteY0" fmla="*/ 2028955 h 2028955"/>
              <a:gd name="connsiteX1" fmla="*/ 595086 w 1074057"/>
              <a:gd name="connsiteY1" fmla="*/ 69526 h 2028955"/>
              <a:gd name="connsiteX2" fmla="*/ 0 w 1074057"/>
              <a:gd name="connsiteY2" fmla="*/ 84040 h 2028955"/>
              <a:gd name="connsiteX3" fmla="*/ 0 w 1074057"/>
              <a:gd name="connsiteY3" fmla="*/ 84040 h 2028955"/>
              <a:gd name="connsiteX0" fmla="*/ 1074057 w 2249714"/>
              <a:gd name="connsiteY0" fmla="*/ 1944915 h 1944915"/>
              <a:gd name="connsiteX1" fmla="*/ 2249714 w 2249714"/>
              <a:gd name="connsiteY1" fmla="*/ 1088572 h 1944915"/>
              <a:gd name="connsiteX2" fmla="*/ 0 w 2249714"/>
              <a:gd name="connsiteY2" fmla="*/ 0 h 1944915"/>
              <a:gd name="connsiteX3" fmla="*/ 0 w 2249714"/>
              <a:gd name="connsiteY3" fmla="*/ 0 h 1944915"/>
              <a:gd name="connsiteX0" fmla="*/ 1074057 w 2249714"/>
              <a:gd name="connsiteY0" fmla="*/ 2394858 h 2394858"/>
              <a:gd name="connsiteX1" fmla="*/ 2249714 w 2249714"/>
              <a:gd name="connsiteY1" fmla="*/ 1538515 h 2394858"/>
              <a:gd name="connsiteX2" fmla="*/ 0 w 2249714"/>
              <a:gd name="connsiteY2" fmla="*/ 449943 h 2394858"/>
              <a:gd name="connsiteX3" fmla="*/ 2235200 w 2249714"/>
              <a:gd name="connsiteY3" fmla="*/ 0 h 2394858"/>
              <a:gd name="connsiteX0" fmla="*/ 1074057 w 2313250"/>
              <a:gd name="connsiteY0" fmla="*/ 2394858 h 2394858"/>
              <a:gd name="connsiteX1" fmla="*/ 2249714 w 2313250"/>
              <a:gd name="connsiteY1" fmla="*/ 1538515 h 2394858"/>
              <a:gd name="connsiteX2" fmla="*/ 0 w 2313250"/>
              <a:gd name="connsiteY2" fmla="*/ 449943 h 2394858"/>
              <a:gd name="connsiteX3" fmla="*/ 2235200 w 2313250"/>
              <a:gd name="connsiteY3" fmla="*/ 0 h 2394858"/>
              <a:gd name="connsiteX0" fmla="*/ 1074057 w 2313250"/>
              <a:gd name="connsiteY0" fmla="*/ 1944915 h 1944915"/>
              <a:gd name="connsiteX1" fmla="*/ 2249714 w 2313250"/>
              <a:gd name="connsiteY1" fmla="*/ 1088572 h 1944915"/>
              <a:gd name="connsiteX2" fmla="*/ 0 w 2313250"/>
              <a:gd name="connsiteY2" fmla="*/ 0 h 1944915"/>
              <a:gd name="connsiteX0" fmla="*/ 0 w 1239193"/>
              <a:gd name="connsiteY0" fmla="*/ 856343 h 856343"/>
              <a:gd name="connsiteX1" fmla="*/ 1175657 w 1239193"/>
              <a:gd name="connsiteY1" fmla="*/ 0 h 856343"/>
              <a:gd name="connsiteX0" fmla="*/ 0 w 1006009"/>
              <a:gd name="connsiteY0" fmla="*/ 986972 h 986972"/>
              <a:gd name="connsiteX1" fmla="*/ 928914 w 1006009"/>
              <a:gd name="connsiteY1" fmla="*/ 0 h 986972"/>
              <a:gd name="connsiteX0" fmla="*/ 0 w 928914"/>
              <a:gd name="connsiteY0" fmla="*/ 986972 h 986972"/>
              <a:gd name="connsiteX1" fmla="*/ 928914 w 928914"/>
              <a:gd name="connsiteY1" fmla="*/ 0 h 986972"/>
              <a:gd name="connsiteX0" fmla="*/ 0 w 930555"/>
              <a:gd name="connsiteY0" fmla="*/ 986972 h 986972"/>
              <a:gd name="connsiteX1" fmla="*/ 928914 w 930555"/>
              <a:gd name="connsiteY1" fmla="*/ 0 h 986972"/>
              <a:gd name="connsiteX0" fmla="*/ 0 w 858207"/>
              <a:gd name="connsiteY0" fmla="*/ 1204687 h 1204687"/>
              <a:gd name="connsiteX1" fmla="*/ 856343 w 858207"/>
              <a:gd name="connsiteY1" fmla="*/ 0 h 1204687"/>
              <a:gd name="connsiteX0" fmla="*/ 0 w 857986"/>
              <a:gd name="connsiteY0" fmla="*/ 1204687 h 1204687"/>
              <a:gd name="connsiteX1" fmla="*/ 856343 w 857986"/>
              <a:gd name="connsiteY1" fmla="*/ 0 h 1204687"/>
              <a:gd name="connsiteX0" fmla="*/ 0 w 930382"/>
              <a:gd name="connsiteY0" fmla="*/ 1436915 h 1436915"/>
              <a:gd name="connsiteX1" fmla="*/ 928915 w 930382"/>
              <a:gd name="connsiteY1" fmla="*/ 0 h 1436915"/>
              <a:gd name="connsiteX0" fmla="*/ 0 w 973835"/>
              <a:gd name="connsiteY0" fmla="*/ 1320801 h 1320801"/>
              <a:gd name="connsiteX1" fmla="*/ 972457 w 973835"/>
              <a:gd name="connsiteY1" fmla="*/ 0 h 1320801"/>
              <a:gd name="connsiteX0" fmla="*/ 0 w 972457"/>
              <a:gd name="connsiteY0" fmla="*/ 1320801 h 1320801"/>
              <a:gd name="connsiteX1" fmla="*/ 972457 w 972457"/>
              <a:gd name="connsiteY1" fmla="*/ 0 h 1320801"/>
              <a:gd name="connsiteX0" fmla="*/ 0 w 972457"/>
              <a:gd name="connsiteY0" fmla="*/ 1320801 h 1320801"/>
              <a:gd name="connsiteX1" fmla="*/ 972457 w 972457"/>
              <a:gd name="connsiteY1" fmla="*/ 0 h 1320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2457" h="1320801">
                <a:moveTo>
                  <a:pt x="0" y="1320801"/>
                </a:moveTo>
                <a:cubicBezTo>
                  <a:pt x="551544" y="977296"/>
                  <a:pt x="747486" y="933754"/>
                  <a:pt x="972457" y="0"/>
                </a:cubicBezTo>
              </a:path>
            </a:pathLst>
          </a:custGeom>
          <a:noFill/>
          <a:ln w="28575">
            <a:solidFill>
              <a:srgbClr val="FFFF00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ลูกศรขวา 3">
            <a:extLst>
              <a:ext uri="{FF2B5EF4-FFF2-40B4-BE49-F238E27FC236}">
                <a16:creationId xmlns:a16="http://schemas.microsoft.com/office/drawing/2014/main" id="{FE63BD80-6E07-5B43-7A50-F2D76A766E87}"/>
              </a:ext>
            </a:extLst>
          </p:cNvPr>
          <p:cNvSpPr/>
          <p:nvPr/>
        </p:nvSpPr>
        <p:spPr>
          <a:xfrm rot="19717853">
            <a:off x="3519204" y="5111022"/>
            <a:ext cx="1239838" cy="700088"/>
          </a:xfrm>
          <a:prstGeom prst="rightArrow">
            <a:avLst/>
          </a:prstGeom>
          <a:solidFill>
            <a:srgbClr val="00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</a:rPr>
              <a:t>SW Monsoon</a:t>
            </a:r>
            <a:endParaRPr lang="th-TH" sz="1200" dirty="0">
              <a:solidFill>
                <a:schemeClr val="bg1"/>
              </a:solidFill>
            </a:endParaRPr>
          </a:p>
        </p:txBody>
      </p:sp>
      <p:sp>
        <p:nvSpPr>
          <p:cNvPr id="27" name="กล่องข้อความ 86">
            <a:extLst>
              <a:ext uri="{FF2B5EF4-FFF2-40B4-BE49-F238E27FC236}">
                <a16:creationId xmlns:a16="http://schemas.microsoft.com/office/drawing/2014/main" id="{88CF3C5D-214D-0288-6F3C-89FF604EBAE3}"/>
              </a:ext>
            </a:extLst>
          </p:cNvPr>
          <p:cNvSpPr txBox="1"/>
          <p:nvPr/>
        </p:nvSpPr>
        <p:spPr>
          <a:xfrm>
            <a:off x="5616724" y="6227780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rPr>
              <a:t>1012</a:t>
            </a:r>
            <a:endParaRPr lang="th-TH" sz="1400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28" name="กล่องข้อความ 85">
            <a:extLst>
              <a:ext uri="{FF2B5EF4-FFF2-40B4-BE49-F238E27FC236}">
                <a16:creationId xmlns:a16="http://schemas.microsoft.com/office/drawing/2014/main" id="{14B4EBBC-6A2E-6A32-2575-2EC1A92D9D66}"/>
              </a:ext>
            </a:extLst>
          </p:cNvPr>
          <p:cNvSpPr txBox="1"/>
          <p:nvPr/>
        </p:nvSpPr>
        <p:spPr>
          <a:xfrm>
            <a:off x="145439" y="5686064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rPr>
              <a:t>1010</a:t>
            </a:r>
            <a:endParaRPr lang="th-TH" sz="1400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29" name="กล่องข้อความ 86">
            <a:extLst>
              <a:ext uri="{FF2B5EF4-FFF2-40B4-BE49-F238E27FC236}">
                <a16:creationId xmlns:a16="http://schemas.microsoft.com/office/drawing/2014/main" id="{1C19DAC6-6E1F-468D-64E6-91B657658523}"/>
              </a:ext>
            </a:extLst>
          </p:cNvPr>
          <p:cNvSpPr txBox="1"/>
          <p:nvPr/>
        </p:nvSpPr>
        <p:spPr>
          <a:xfrm>
            <a:off x="6126879" y="817333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rPr>
              <a:t>1012</a:t>
            </a:r>
            <a:endParaRPr lang="th-TH" sz="1400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82" name="กล่องข้อความ 85">
            <a:extLst>
              <a:ext uri="{FF2B5EF4-FFF2-40B4-BE49-F238E27FC236}">
                <a16:creationId xmlns:a16="http://schemas.microsoft.com/office/drawing/2014/main" id="{7343C7CA-6959-39B4-63EB-6B01B6258DE0}"/>
              </a:ext>
            </a:extLst>
          </p:cNvPr>
          <p:cNvSpPr txBox="1"/>
          <p:nvPr/>
        </p:nvSpPr>
        <p:spPr>
          <a:xfrm>
            <a:off x="4876439" y="825855"/>
            <a:ext cx="5501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rPr>
              <a:t>1010</a:t>
            </a:r>
            <a:endParaRPr lang="th-TH" sz="1400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DA5712-F995-FF33-520C-05B33489E94C}"/>
              </a:ext>
            </a:extLst>
          </p:cNvPr>
          <p:cNvSpPr/>
          <p:nvPr/>
        </p:nvSpPr>
        <p:spPr>
          <a:xfrm>
            <a:off x="816180" y="5364632"/>
            <a:ext cx="1795242" cy="537512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ช่วงครึ่งหลังของเดือน</a:t>
            </a:r>
          </a:p>
        </p:txBody>
      </p:sp>
      <p:sp>
        <p:nvSpPr>
          <p:cNvPr id="163" name="สี่เหลี่ยมผืนผ้า 74">
            <a:extLst>
              <a:ext uri="{FF2B5EF4-FFF2-40B4-BE49-F238E27FC236}">
                <a16:creationId xmlns:a16="http://schemas.microsoft.com/office/drawing/2014/main" id="{DA58D6E7-217D-47FF-AC23-6A168940C13D}"/>
              </a:ext>
            </a:extLst>
          </p:cNvPr>
          <p:cNvSpPr/>
          <p:nvPr/>
        </p:nvSpPr>
        <p:spPr>
          <a:xfrm>
            <a:off x="0" y="-36603"/>
            <a:ext cx="12192000" cy="690563"/>
          </a:xfrm>
          <a:prstGeom prst="rect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คาดหมายลักษณะอากาศ เดือน </a:t>
            </a:r>
            <a:r>
              <a:rPr lang="th-TH" altLang="th-TH" sz="4000" b="1" kern="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พฤษภาคม</a:t>
            </a:r>
            <a:r>
              <a:rPr kumimoji="0" lang="th-TH" altLang="th-TH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พ.ศ.</a:t>
            </a:r>
            <a:r>
              <a:rPr kumimoji="0" lang="en-US" altLang="th-TH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2569</a:t>
            </a:r>
            <a:endParaRPr kumimoji="0" lang="th-TH" altLang="th-TH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B4CF213B-AFDE-30C1-A7A0-C147E17E43C9}"/>
              </a:ext>
            </a:extLst>
          </p:cNvPr>
          <p:cNvGrpSpPr>
            <a:grpSpLocks/>
          </p:cNvGrpSpPr>
          <p:nvPr/>
        </p:nvGrpSpPr>
        <p:grpSpPr bwMode="auto">
          <a:xfrm>
            <a:off x="2313400" y="1457406"/>
            <a:ext cx="1004888" cy="801688"/>
            <a:chOff x="5310634" y="5781725"/>
            <a:chExt cx="1004887" cy="801688"/>
          </a:xfrm>
        </p:grpSpPr>
        <p:grpSp>
          <p:nvGrpSpPr>
            <p:cNvPr id="4" name="กลุ่ม 1">
              <a:extLst>
                <a:ext uri="{FF2B5EF4-FFF2-40B4-BE49-F238E27FC236}">
                  <a16:creationId xmlns:a16="http://schemas.microsoft.com/office/drawing/2014/main" id="{739716C7-A6EB-56A5-797B-6250A0C31E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10634" y="5781725"/>
              <a:ext cx="1004887" cy="801688"/>
              <a:chOff x="3452103" y="2839788"/>
              <a:chExt cx="1004887" cy="802698"/>
            </a:xfrm>
          </p:grpSpPr>
          <p:sp>
            <p:nvSpPr>
              <p:cNvPr id="14" name="วงรี 64">
                <a:extLst>
                  <a:ext uri="{FF2B5EF4-FFF2-40B4-BE49-F238E27FC236}">
                    <a16:creationId xmlns:a16="http://schemas.microsoft.com/office/drawing/2014/main" id="{335A3F74-46B9-9F00-9E27-AC1BD6D16F20}"/>
                  </a:ext>
                </a:extLst>
              </p:cNvPr>
              <p:cNvSpPr/>
              <p:nvPr/>
            </p:nvSpPr>
            <p:spPr bwMode="auto">
              <a:xfrm>
                <a:off x="3545766" y="3008275"/>
                <a:ext cx="774699" cy="59606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16" name="Oval 1">
                <a:extLst>
                  <a:ext uri="{FF2B5EF4-FFF2-40B4-BE49-F238E27FC236}">
                    <a16:creationId xmlns:a16="http://schemas.microsoft.com/office/drawing/2014/main" id="{78D589E1-E92C-7B9A-9AD9-3A4600963CFB}"/>
                  </a:ext>
                </a:extLst>
              </p:cNvPr>
              <p:cNvSpPr/>
              <p:nvPr/>
            </p:nvSpPr>
            <p:spPr bwMode="auto">
              <a:xfrm>
                <a:off x="3452103" y="2839788"/>
                <a:ext cx="1004887" cy="8026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glow rad="88900">
                  <a:schemeClr val="accent1"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>
                    <a:solidFill>
                      <a:srgbClr val="FF0000"/>
                    </a:solidFill>
                    <a:effectLst>
                      <a:glow rad="127000">
                        <a:schemeClr val="bg1">
                          <a:alpha val="9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13" name="กล่องข้อความ 63">
              <a:extLst>
                <a:ext uri="{FF2B5EF4-FFF2-40B4-BE49-F238E27FC236}">
                  <a16:creationId xmlns:a16="http://schemas.microsoft.com/office/drawing/2014/main" id="{537ECF0D-EABD-B7D7-5ABD-5D58DFDBEA76}"/>
                </a:ext>
              </a:extLst>
            </p:cNvPr>
            <p:cNvSpPr txBox="1"/>
            <p:nvPr/>
          </p:nvSpPr>
          <p:spPr>
            <a:xfrm>
              <a:off x="5516570" y="5811618"/>
              <a:ext cx="550150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rgbClr val="FFFF00"/>
                  </a:solidFill>
                  <a:effectLst>
                    <a:glow rad="203200">
                      <a:schemeClr val="tx1"/>
                    </a:glow>
                  </a:effectLst>
                </a:rPr>
                <a:t>1008</a:t>
              </a:r>
              <a:endParaRPr lang="th-TH" sz="1400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</a:endParaRPr>
            </a:p>
          </p:txBody>
        </p:sp>
      </p:grpSp>
      <p:sp>
        <p:nvSpPr>
          <p:cNvPr id="22" name="วงรี 64">
            <a:extLst>
              <a:ext uri="{FF2B5EF4-FFF2-40B4-BE49-F238E27FC236}">
                <a16:creationId xmlns:a16="http://schemas.microsoft.com/office/drawing/2014/main" id="{4572121A-7321-9F0D-4C9A-7353E61A7A7D}"/>
              </a:ext>
            </a:extLst>
          </p:cNvPr>
          <p:cNvSpPr/>
          <p:nvPr/>
        </p:nvSpPr>
        <p:spPr bwMode="auto">
          <a:xfrm>
            <a:off x="2634337" y="4754002"/>
            <a:ext cx="1103013" cy="841731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01855673"/>
      </p:ext>
    </p:extLst>
  </p:cSld>
  <p:clrMapOvr>
    <a:masterClrMapping/>
  </p:clrMapOvr>
  <p:transition spd="slow"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7" descr="rf-clouds.jpg">
            <a:extLst>
              <a:ext uri="{FF2B5EF4-FFF2-40B4-BE49-F238E27FC236}">
                <a16:creationId xmlns:a16="http://schemas.microsoft.com/office/drawing/2014/main" id="{CEAFA671-E428-4A35-A9B7-868C7D6467D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4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6"/>
          <a:stretch>
            <a:fillRect/>
          </a:stretch>
        </p:blipFill>
        <p:spPr bwMode="auto">
          <a:xfrm>
            <a:off x="-5530" y="0"/>
            <a:ext cx="12191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สี่เหลี่ยมผืนผ้า 76">
            <a:extLst>
              <a:ext uri="{FF2B5EF4-FFF2-40B4-BE49-F238E27FC236}">
                <a16:creationId xmlns:a16="http://schemas.microsoft.com/office/drawing/2014/main" id="{1FF327AC-099D-4CFB-99F7-353A501FC6E1}"/>
              </a:ext>
            </a:extLst>
          </p:cNvPr>
          <p:cNvSpPr/>
          <p:nvPr/>
        </p:nvSpPr>
        <p:spPr bwMode="auto">
          <a:xfrm>
            <a:off x="2675" y="68491"/>
            <a:ext cx="12191999" cy="6827181"/>
          </a:xfrm>
          <a:prstGeom prst="rect">
            <a:avLst/>
          </a:prstGeom>
          <a:solidFill>
            <a:srgbClr val="25406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5469" name="Picture 15468">
            <a:extLst>
              <a:ext uri="{FF2B5EF4-FFF2-40B4-BE49-F238E27FC236}">
                <a16:creationId xmlns:a16="http://schemas.microsoft.com/office/drawing/2014/main" id="{C0AD20F8-D86B-1228-EED5-BE2A7F34A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65" y="759307"/>
            <a:ext cx="3884384" cy="6026682"/>
          </a:xfrm>
          <a:prstGeom prst="rect">
            <a:avLst/>
          </a:prstGeom>
        </p:spPr>
      </p:pic>
      <p:sp>
        <p:nvSpPr>
          <p:cNvPr id="45" name="TextBox 17"/>
          <p:cNvSpPr txBox="1">
            <a:spLocks noChangeArrowheads="1"/>
          </p:cNvSpPr>
          <p:nvPr/>
        </p:nvSpPr>
        <p:spPr bwMode="auto">
          <a:xfrm>
            <a:off x="-5530" y="3464"/>
            <a:ext cx="12174032" cy="769441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alt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พยากรณ์อากาศประเทศไทย</a:t>
            </a:r>
          </a:p>
        </p:txBody>
      </p:sp>
      <p:grpSp>
        <p:nvGrpSpPr>
          <p:cNvPr id="6" name="กลุ่ม 102">
            <a:extLst>
              <a:ext uri="{FF2B5EF4-FFF2-40B4-BE49-F238E27FC236}">
                <a16:creationId xmlns:a16="http://schemas.microsoft.com/office/drawing/2014/main" id="{690CFA23-DCD7-12CD-5AEA-1414C8696659}"/>
              </a:ext>
            </a:extLst>
          </p:cNvPr>
          <p:cNvGrpSpPr>
            <a:grpSpLocks/>
          </p:cNvGrpSpPr>
          <p:nvPr/>
        </p:nvGrpSpPr>
        <p:grpSpPr bwMode="auto">
          <a:xfrm>
            <a:off x="4114099" y="1013304"/>
            <a:ext cx="850091" cy="588985"/>
            <a:chOff x="467544" y="3645027"/>
            <a:chExt cx="1368153" cy="938163"/>
          </a:xfrm>
        </p:grpSpPr>
        <p:pic>
          <p:nvPicPr>
            <p:cNvPr id="7" name="รูปภาพ 104" descr="1211810660.png">
              <a:extLst>
                <a:ext uri="{FF2B5EF4-FFF2-40B4-BE49-F238E27FC236}">
                  <a16:creationId xmlns:a16="http://schemas.microsoft.com/office/drawing/2014/main" id="{0B0FB712-0B7F-F745-14E7-B7834D0DB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3645027"/>
              <a:ext cx="1368153" cy="93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รูปภาพ 105" descr="1211810704 (1).png">
              <a:extLst>
                <a:ext uri="{FF2B5EF4-FFF2-40B4-BE49-F238E27FC236}">
                  <a16:creationId xmlns:a16="http://schemas.microsoft.com/office/drawing/2014/main" id="{46A9CBF4-4027-15AC-B4EA-DAA7B48E3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4005064"/>
              <a:ext cx="648073" cy="444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8E5B4045-A489-8702-49CA-BFD8158AC9EA}"/>
              </a:ext>
            </a:extLst>
          </p:cNvPr>
          <p:cNvGrpSpPr/>
          <p:nvPr/>
        </p:nvGrpSpPr>
        <p:grpSpPr>
          <a:xfrm>
            <a:off x="7661131" y="873297"/>
            <a:ext cx="3784415" cy="1490446"/>
            <a:chOff x="71931" y="661534"/>
            <a:chExt cx="3784415" cy="1490446"/>
          </a:xfrm>
        </p:grpSpPr>
        <p:sp>
          <p:nvSpPr>
            <p:cNvPr id="106" name="Speech Bubble: Rectangle with Corners Rounded 105">
              <a:extLst>
                <a:ext uri="{FF2B5EF4-FFF2-40B4-BE49-F238E27FC236}">
                  <a16:creationId xmlns:a16="http://schemas.microsoft.com/office/drawing/2014/main" id="{BEC77165-6969-6406-FB74-4890FBB8CFC5}"/>
                </a:ext>
              </a:extLst>
            </p:cNvPr>
            <p:cNvSpPr/>
            <p:nvPr/>
          </p:nvSpPr>
          <p:spPr>
            <a:xfrm>
              <a:off x="71931" y="1035591"/>
              <a:ext cx="3784415" cy="1116389"/>
            </a:xfrm>
            <a:prstGeom prst="wedgeRoundRectCallout">
              <a:avLst>
                <a:gd name="adj1" fmla="val -80221"/>
                <a:gd name="adj2" fmla="val 39552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  <a:t>อากาศร้อนถึงร้อนจัดบางพื้นที่</a:t>
              </a:r>
              <a:b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</a:b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  <a:t>ฝนหรือพายุฟ้าคะนอง </a:t>
              </a:r>
              <a:r>
                <a:rPr lang="th-TH" sz="1800" b="1" dirty="0">
                  <a:solidFill>
                    <a:prstClr val="black"/>
                  </a:solidFill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3</a:t>
              </a: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  <a:t>0 - 50%</a:t>
              </a:r>
              <a:b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</a:b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  <a:t>และเกิดพายุฤดูร้อนในระยะต้นเดือน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CE5ABBF0-BA86-3A2A-96D1-763A9A189307}"/>
                </a:ext>
              </a:extLst>
            </p:cNvPr>
            <p:cNvSpPr/>
            <p:nvPr/>
          </p:nvSpPr>
          <p:spPr>
            <a:xfrm>
              <a:off x="830850" y="740513"/>
              <a:ext cx="2259171" cy="38557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ภาคตะวันออกเฉียงเหนือ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EA32C715-830A-D471-C6D2-BA0DBA033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03" y="661534"/>
              <a:ext cx="464555" cy="46455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374" name="Group 15373">
            <a:extLst>
              <a:ext uri="{FF2B5EF4-FFF2-40B4-BE49-F238E27FC236}">
                <a16:creationId xmlns:a16="http://schemas.microsoft.com/office/drawing/2014/main" id="{1118BC10-74C1-7328-3976-F8B76FACDBFF}"/>
              </a:ext>
            </a:extLst>
          </p:cNvPr>
          <p:cNvGrpSpPr/>
          <p:nvPr/>
        </p:nvGrpSpPr>
        <p:grpSpPr>
          <a:xfrm>
            <a:off x="362705" y="3591249"/>
            <a:ext cx="3273627" cy="1548025"/>
            <a:chOff x="127054" y="732232"/>
            <a:chExt cx="3209628" cy="1603052"/>
          </a:xfrm>
        </p:grpSpPr>
        <p:sp>
          <p:nvSpPr>
            <p:cNvPr id="15384" name="Speech Bubble: Rectangle with Corners Rounded 15383">
              <a:extLst>
                <a:ext uri="{FF2B5EF4-FFF2-40B4-BE49-F238E27FC236}">
                  <a16:creationId xmlns:a16="http://schemas.microsoft.com/office/drawing/2014/main" id="{53C6FF7F-69C3-F49F-75A9-F2F04E30B6A8}"/>
                </a:ext>
              </a:extLst>
            </p:cNvPr>
            <p:cNvSpPr/>
            <p:nvPr/>
          </p:nvSpPr>
          <p:spPr>
            <a:xfrm>
              <a:off x="127054" y="1035591"/>
              <a:ext cx="3209628" cy="1299693"/>
            </a:xfrm>
            <a:prstGeom prst="wedgeRoundRectCallout">
              <a:avLst>
                <a:gd name="adj1" fmla="val 81836"/>
                <a:gd name="adj2" fmla="val -68184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  <a:t>อากาศร้อนถึงร้อนจัดบางพื้นที่</a:t>
              </a:r>
              <a:b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</a:b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  <a:t>ฝนหรือพายุฟ้าคะนอง </a:t>
              </a:r>
              <a:r>
                <a:rPr lang="th-TH" sz="1800" b="1" dirty="0">
                  <a:solidFill>
                    <a:prstClr val="black"/>
                  </a:solidFill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5</a:t>
              </a: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  <a:t>0 - </a:t>
              </a:r>
              <a:r>
                <a:rPr lang="th-TH" sz="1800" b="1" dirty="0">
                  <a:solidFill>
                    <a:prstClr val="black"/>
                  </a:solidFill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6</a:t>
              </a: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  <a:t>0%</a:t>
              </a:r>
              <a:b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</a:b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  <a:t>และเกิดพายุฤดูร้อนในระยะต้นเดือน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85" name="Rectangle: Rounded Corners 15384">
              <a:extLst>
                <a:ext uri="{FF2B5EF4-FFF2-40B4-BE49-F238E27FC236}">
                  <a16:creationId xmlns:a16="http://schemas.microsoft.com/office/drawing/2014/main" id="{968E2CAB-0CE1-9796-1D9B-30F4AD820212}"/>
                </a:ext>
              </a:extLst>
            </p:cNvPr>
            <p:cNvSpPr/>
            <p:nvPr/>
          </p:nvSpPr>
          <p:spPr>
            <a:xfrm>
              <a:off x="965287" y="811211"/>
              <a:ext cx="1242875" cy="385576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ภาคกลาง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pic>
          <p:nvPicPr>
            <p:cNvPr id="15386" name="Picture 15385">
              <a:extLst>
                <a:ext uri="{FF2B5EF4-FFF2-40B4-BE49-F238E27FC236}">
                  <a16:creationId xmlns:a16="http://schemas.microsoft.com/office/drawing/2014/main" id="{B50AA9AC-C353-CBBA-9D0E-193EF19B9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940" y="732232"/>
              <a:ext cx="464555" cy="46455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416" name="Group 15415">
            <a:extLst>
              <a:ext uri="{FF2B5EF4-FFF2-40B4-BE49-F238E27FC236}">
                <a16:creationId xmlns:a16="http://schemas.microsoft.com/office/drawing/2014/main" id="{22A39DB6-7B2B-B069-4285-791F7A2A88E8}"/>
              </a:ext>
            </a:extLst>
          </p:cNvPr>
          <p:cNvGrpSpPr/>
          <p:nvPr/>
        </p:nvGrpSpPr>
        <p:grpSpPr>
          <a:xfrm>
            <a:off x="5443653" y="4102263"/>
            <a:ext cx="3797968" cy="1457643"/>
            <a:chOff x="71931" y="694337"/>
            <a:chExt cx="3797968" cy="1457643"/>
          </a:xfrm>
        </p:grpSpPr>
        <p:sp>
          <p:nvSpPr>
            <p:cNvPr id="15417" name="Speech Bubble: Rectangle with Corners Rounded 15416">
              <a:extLst>
                <a:ext uri="{FF2B5EF4-FFF2-40B4-BE49-F238E27FC236}">
                  <a16:creationId xmlns:a16="http://schemas.microsoft.com/office/drawing/2014/main" id="{F03056AD-A7AE-1B99-9390-6CE84E3E63FA}"/>
                </a:ext>
              </a:extLst>
            </p:cNvPr>
            <p:cNvSpPr/>
            <p:nvPr/>
          </p:nvSpPr>
          <p:spPr>
            <a:xfrm>
              <a:off x="71931" y="1035591"/>
              <a:ext cx="3797968" cy="1116389"/>
            </a:xfrm>
            <a:prstGeom prst="wedgeRoundRectCallout">
              <a:avLst>
                <a:gd name="adj1" fmla="val -70738"/>
                <a:gd name="adj2" fmla="val 57138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  <a:t>อากาศร้อน</a:t>
              </a:r>
              <a:b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</a:b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  <a:t>ฝนหรือพายุฟ้าคะนอง </a:t>
              </a:r>
              <a:r>
                <a:rPr lang="th-TH" sz="1800" b="1" dirty="0">
                  <a:solidFill>
                    <a:prstClr val="black"/>
                  </a:solidFill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6</a:t>
              </a: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0</a:t>
              </a: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  <a:t>% ของพื้นที่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18" name="Rectangle: Rounded Corners 15417">
              <a:extLst>
                <a:ext uri="{FF2B5EF4-FFF2-40B4-BE49-F238E27FC236}">
                  <a16:creationId xmlns:a16="http://schemas.microsoft.com/office/drawing/2014/main" id="{7D5BEBBB-DCA7-8B92-1049-26BC691F7E68}"/>
                </a:ext>
              </a:extLst>
            </p:cNvPr>
            <p:cNvSpPr/>
            <p:nvPr/>
          </p:nvSpPr>
          <p:spPr>
            <a:xfrm>
              <a:off x="1313672" y="773316"/>
              <a:ext cx="1242875" cy="38557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ภาคใต้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pic>
          <p:nvPicPr>
            <p:cNvPr id="15419" name="Picture 15418">
              <a:extLst>
                <a:ext uri="{FF2B5EF4-FFF2-40B4-BE49-F238E27FC236}">
                  <a16:creationId xmlns:a16="http://schemas.microsoft.com/office/drawing/2014/main" id="{475713F9-5AA1-0925-DB1B-E47E40A70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325" y="694337"/>
              <a:ext cx="464555" cy="46455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428" name="กลุ่ม 91">
            <a:extLst>
              <a:ext uri="{FF2B5EF4-FFF2-40B4-BE49-F238E27FC236}">
                <a16:creationId xmlns:a16="http://schemas.microsoft.com/office/drawing/2014/main" id="{69D97AB6-7948-EDD3-19AD-AD11449A2401}"/>
              </a:ext>
            </a:extLst>
          </p:cNvPr>
          <p:cNvGrpSpPr>
            <a:grpSpLocks/>
          </p:cNvGrpSpPr>
          <p:nvPr/>
        </p:nvGrpSpPr>
        <p:grpSpPr bwMode="auto">
          <a:xfrm>
            <a:off x="4269886" y="5661095"/>
            <a:ext cx="645230" cy="521156"/>
            <a:chOff x="3851275" y="405160"/>
            <a:chExt cx="1267016" cy="1024834"/>
          </a:xfrm>
        </p:grpSpPr>
        <p:pic>
          <p:nvPicPr>
            <p:cNvPr id="15430" name="รูปภาพ 73" descr="1211810689.png">
              <a:extLst>
                <a:ext uri="{FF2B5EF4-FFF2-40B4-BE49-F238E27FC236}">
                  <a16:creationId xmlns:a16="http://schemas.microsoft.com/office/drawing/2014/main" id="{B8D3DED1-43F1-D6FC-13A1-3D1B49743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275" y="405160"/>
              <a:ext cx="1260475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31" name="รูปภาพ 84" descr="1211810704.png">
              <a:extLst>
                <a:ext uri="{FF2B5EF4-FFF2-40B4-BE49-F238E27FC236}">
                  <a16:creationId xmlns:a16="http://schemas.microsoft.com/office/drawing/2014/main" id="{A3B1EB63-6BC7-D81F-AC78-CEC9FF55F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591" y="637830"/>
              <a:ext cx="1155700" cy="792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432" name="กลุ่ม 102">
            <a:extLst>
              <a:ext uri="{FF2B5EF4-FFF2-40B4-BE49-F238E27FC236}">
                <a16:creationId xmlns:a16="http://schemas.microsoft.com/office/drawing/2014/main" id="{645AFF6B-57EB-686E-0A94-05BFF725CCA4}"/>
              </a:ext>
            </a:extLst>
          </p:cNvPr>
          <p:cNvGrpSpPr>
            <a:grpSpLocks/>
          </p:cNvGrpSpPr>
          <p:nvPr/>
        </p:nvGrpSpPr>
        <p:grpSpPr bwMode="auto">
          <a:xfrm>
            <a:off x="4235146" y="3064198"/>
            <a:ext cx="850091" cy="588985"/>
            <a:chOff x="467544" y="3645024"/>
            <a:chExt cx="1368152" cy="938162"/>
          </a:xfrm>
        </p:grpSpPr>
        <p:pic>
          <p:nvPicPr>
            <p:cNvPr id="15433" name="รูปภาพ 104" descr="1211810660.png">
              <a:extLst>
                <a:ext uri="{FF2B5EF4-FFF2-40B4-BE49-F238E27FC236}">
                  <a16:creationId xmlns:a16="http://schemas.microsoft.com/office/drawing/2014/main" id="{71D7DE75-85CA-55C9-7A48-DA6ACDB38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3645024"/>
              <a:ext cx="1368152" cy="938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34" name="รูปภาพ 105" descr="1211810704 (1).png">
              <a:extLst>
                <a:ext uri="{FF2B5EF4-FFF2-40B4-BE49-F238E27FC236}">
                  <a16:creationId xmlns:a16="http://schemas.microsoft.com/office/drawing/2014/main" id="{EBB92A1A-EDF8-18D1-849C-21623B166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4005064"/>
              <a:ext cx="648072" cy="444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0000378-AA8B-CB3F-07F1-D0CC4278BBC7}"/>
              </a:ext>
            </a:extLst>
          </p:cNvPr>
          <p:cNvGrpSpPr/>
          <p:nvPr/>
        </p:nvGrpSpPr>
        <p:grpSpPr>
          <a:xfrm>
            <a:off x="38382" y="794084"/>
            <a:ext cx="3274671" cy="1524079"/>
            <a:chOff x="-329006" y="627901"/>
            <a:chExt cx="3274671" cy="1524079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3A535F71-C0BA-FD74-57D0-F1787A03A34B}"/>
                </a:ext>
              </a:extLst>
            </p:cNvPr>
            <p:cNvSpPr/>
            <p:nvPr/>
          </p:nvSpPr>
          <p:spPr>
            <a:xfrm>
              <a:off x="-329006" y="1035591"/>
              <a:ext cx="3274671" cy="1116389"/>
            </a:xfrm>
            <a:prstGeom prst="wedgeRoundRectCallout">
              <a:avLst>
                <a:gd name="adj1" fmla="val 64129"/>
                <a:gd name="adj2" fmla="val -11424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  <a:t>อากาศร้อนถึงร้อนจัดบางพื้นที่</a:t>
              </a:r>
              <a:b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</a:b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  <a:t>ฝนหรือพายุฟ้าคะนอง </a:t>
              </a:r>
              <a:r>
                <a:rPr lang="th-TH" sz="1800" b="1" dirty="0">
                  <a:solidFill>
                    <a:prstClr val="black"/>
                  </a:solidFill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3</a:t>
              </a: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  <a:t>0 - 50%</a:t>
              </a:r>
              <a:b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</a:b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H SarabunPSK" panose="020B0500040200020003" pitchFamily="34" charset="-34"/>
                </a:rPr>
                <a:t>และเกิดพายุฤดูร้อนในระยะต้นเดือน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447F4C1-9EE7-6E00-98BC-08ED33C0B480}"/>
                </a:ext>
              </a:extLst>
            </p:cNvPr>
            <p:cNvSpPr/>
            <p:nvPr/>
          </p:nvSpPr>
          <p:spPr>
            <a:xfrm>
              <a:off x="806858" y="706880"/>
              <a:ext cx="1242875" cy="38557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ภาคเหนือ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D222DF6-C71E-4F49-98DA-934B4CF54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511" y="627901"/>
              <a:ext cx="464555" cy="46455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C0725DCF-681A-6DFB-1BC4-77C8E3323BA8}"/>
              </a:ext>
            </a:extLst>
          </p:cNvPr>
          <p:cNvSpPr/>
          <p:nvPr/>
        </p:nvSpPr>
        <p:spPr>
          <a:xfrm>
            <a:off x="163777" y="2839169"/>
            <a:ext cx="2932570" cy="50253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VRB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05-10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นอต /        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30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50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นอต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EC38667-8433-72CC-05A3-D0FEE11EA003}"/>
              </a:ext>
            </a:extLst>
          </p:cNvPr>
          <p:cNvGrpSpPr/>
          <p:nvPr/>
        </p:nvGrpSpPr>
        <p:grpSpPr>
          <a:xfrm>
            <a:off x="-1123821" y="2842394"/>
            <a:ext cx="775409" cy="561353"/>
            <a:chOff x="-411320" y="3769093"/>
            <a:chExt cx="785796" cy="568871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DED7F5F7-0880-F555-BBA6-6AEAB7CDB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6216" y="3769093"/>
              <a:ext cx="561437" cy="568871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043961B-99FC-3918-4A1E-99139010A89C}"/>
                </a:ext>
              </a:extLst>
            </p:cNvPr>
            <p:cNvSpPr txBox="1"/>
            <p:nvPr/>
          </p:nvSpPr>
          <p:spPr>
            <a:xfrm>
              <a:off x="-411320" y="3882213"/>
              <a:ext cx="785796" cy="4054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 defTabSz="457200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S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grpSp>
        <p:nvGrpSpPr>
          <p:cNvPr id="93" name="กลุ่ม 92">
            <a:extLst>
              <a:ext uri="{FF2B5EF4-FFF2-40B4-BE49-F238E27FC236}">
                <a16:creationId xmlns:a16="http://schemas.microsoft.com/office/drawing/2014/main" id="{CF578961-BA9C-424A-B3C5-8C6C373E525B}"/>
              </a:ext>
            </a:extLst>
          </p:cNvPr>
          <p:cNvGrpSpPr/>
          <p:nvPr/>
        </p:nvGrpSpPr>
        <p:grpSpPr>
          <a:xfrm>
            <a:off x="10718085" y="6314966"/>
            <a:ext cx="2232469" cy="502530"/>
            <a:chOff x="-94317" y="6330019"/>
            <a:chExt cx="2232469" cy="502530"/>
          </a:xfrm>
        </p:grpSpPr>
        <p:sp>
          <p:nvSpPr>
            <p:cNvPr id="94" name="สี่เหลี่ยมผืนผ้า 93">
              <a:extLst>
                <a:ext uri="{FF2B5EF4-FFF2-40B4-BE49-F238E27FC236}">
                  <a16:creationId xmlns:a16="http://schemas.microsoft.com/office/drawing/2014/main" id="{9312882B-9B6C-4237-9801-28856BBD9027}"/>
                </a:ext>
              </a:extLst>
            </p:cNvPr>
            <p:cNvSpPr/>
            <p:nvPr/>
          </p:nvSpPr>
          <p:spPr bwMode="auto">
            <a:xfrm>
              <a:off x="-94317" y="6330019"/>
              <a:ext cx="1464534" cy="502530"/>
            </a:xfrm>
            <a:prstGeom prst="rect">
              <a:avLst/>
            </a:prstGeom>
            <a:solidFill>
              <a:srgbClr val="2540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96" name="กลุ่ม 95">
              <a:extLst>
                <a:ext uri="{FF2B5EF4-FFF2-40B4-BE49-F238E27FC236}">
                  <a16:creationId xmlns:a16="http://schemas.microsoft.com/office/drawing/2014/main" id="{832C796D-1D6A-4225-B630-DD025C724377}"/>
                </a:ext>
              </a:extLst>
            </p:cNvPr>
            <p:cNvGrpSpPr/>
            <p:nvPr/>
          </p:nvGrpSpPr>
          <p:grpSpPr>
            <a:xfrm>
              <a:off x="43764" y="6415542"/>
              <a:ext cx="2094388" cy="369332"/>
              <a:chOff x="-1806990" y="6355940"/>
              <a:chExt cx="2094388" cy="369332"/>
            </a:xfrm>
          </p:grpSpPr>
          <p:pic>
            <p:nvPicPr>
              <p:cNvPr id="97" name="Picture 15422">
                <a:extLst>
                  <a:ext uri="{FF2B5EF4-FFF2-40B4-BE49-F238E27FC236}">
                    <a16:creationId xmlns:a16="http://schemas.microsoft.com/office/drawing/2014/main" id="{E8CB3D2D-CCDA-4A13-ACD0-9B47236C5C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06990" y="6435518"/>
                <a:ext cx="354607" cy="210176"/>
              </a:xfrm>
              <a:prstGeom prst="rect">
                <a:avLst/>
              </a:prstGeom>
            </p:spPr>
          </p:pic>
          <p:sp>
            <p:nvSpPr>
              <p:cNvPr id="98" name="กล่องข้อความ 97">
                <a:extLst>
                  <a:ext uri="{FF2B5EF4-FFF2-40B4-BE49-F238E27FC236}">
                    <a16:creationId xmlns:a16="http://schemas.microsoft.com/office/drawing/2014/main" id="{29EE37B6-38AC-407F-8BAC-224B62658CFF}"/>
                  </a:ext>
                </a:extLst>
              </p:cNvPr>
              <p:cNvSpPr txBox="1"/>
              <p:nvPr/>
            </p:nvSpPr>
            <p:spPr>
              <a:xfrm>
                <a:off x="-1514629" y="6355940"/>
                <a:ext cx="18020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 ลมกระโชก</a:t>
                </a:r>
              </a:p>
            </p:txBody>
          </p:sp>
        </p:grpSp>
      </p:grpSp>
      <p:pic>
        <p:nvPicPr>
          <p:cNvPr id="103" name="Picture 102">
            <a:extLst>
              <a:ext uri="{FF2B5EF4-FFF2-40B4-BE49-F238E27FC236}">
                <a16:creationId xmlns:a16="http://schemas.microsoft.com/office/drawing/2014/main" id="{5325B636-8890-CB42-9A83-0AAE97F9BD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547" y="2910885"/>
            <a:ext cx="507479" cy="30078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FFC8ACC5-D44F-4437-AE83-55C3CBFEF2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1461" y="2064430"/>
            <a:ext cx="501221" cy="5582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F166360-C865-43BA-8AA1-8330B6A5B1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320" y="1655772"/>
            <a:ext cx="501221" cy="5582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5" name="กลุ่ม 102">
            <a:extLst>
              <a:ext uri="{FF2B5EF4-FFF2-40B4-BE49-F238E27FC236}">
                <a16:creationId xmlns:a16="http://schemas.microsoft.com/office/drawing/2014/main" id="{1BA68DC0-8FEE-4989-B14D-ADD545A42F6B}"/>
              </a:ext>
            </a:extLst>
          </p:cNvPr>
          <p:cNvGrpSpPr>
            <a:grpSpLocks/>
          </p:cNvGrpSpPr>
          <p:nvPr/>
        </p:nvGrpSpPr>
        <p:grpSpPr bwMode="auto">
          <a:xfrm>
            <a:off x="5247902" y="2105020"/>
            <a:ext cx="850091" cy="588985"/>
            <a:chOff x="467544" y="3645027"/>
            <a:chExt cx="1368153" cy="938163"/>
          </a:xfrm>
        </p:grpSpPr>
        <p:pic>
          <p:nvPicPr>
            <p:cNvPr id="82" name="รูปภาพ 104" descr="1211810660.png">
              <a:extLst>
                <a:ext uri="{FF2B5EF4-FFF2-40B4-BE49-F238E27FC236}">
                  <a16:creationId xmlns:a16="http://schemas.microsoft.com/office/drawing/2014/main" id="{EB4AC635-287C-48C6-8535-567583AAA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3645027"/>
              <a:ext cx="1368153" cy="93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รูปภาพ 105" descr="1211810704 (1).png">
              <a:extLst>
                <a:ext uri="{FF2B5EF4-FFF2-40B4-BE49-F238E27FC236}">
                  <a16:creationId xmlns:a16="http://schemas.microsoft.com/office/drawing/2014/main" id="{EB2073E0-878D-4C9B-B8CE-A1C51FC47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4005064"/>
              <a:ext cx="648073" cy="444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4" name="Picture 72">
            <a:extLst>
              <a:ext uri="{FF2B5EF4-FFF2-40B4-BE49-F238E27FC236}">
                <a16:creationId xmlns:a16="http://schemas.microsoft.com/office/drawing/2014/main" id="{C1C97BE4-C4A2-46B6-8DD3-6ABE28DE86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281" y="2158439"/>
            <a:ext cx="501221" cy="5582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5" name="Picture 72">
            <a:extLst>
              <a:ext uri="{FF2B5EF4-FFF2-40B4-BE49-F238E27FC236}">
                <a16:creationId xmlns:a16="http://schemas.microsoft.com/office/drawing/2014/main" id="{0AF01BFF-8263-43E3-A333-14F8EEF45C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785" y="3105676"/>
            <a:ext cx="501221" cy="5582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6" name="Picture 72">
            <a:extLst>
              <a:ext uri="{FF2B5EF4-FFF2-40B4-BE49-F238E27FC236}">
                <a16:creationId xmlns:a16="http://schemas.microsoft.com/office/drawing/2014/main" id="{0D0D947E-9554-4478-B3E6-23A2C7D9FD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099" y="5193807"/>
            <a:ext cx="501221" cy="5582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C71BA85-BCF6-F948-DF77-8959EA8DC7AB}"/>
              </a:ext>
            </a:extLst>
          </p:cNvPr>
          <p:cNvSpPr/>
          <p:nvPr/>
        </p:nvSpPr>
        <p:spPr>
          <a:xfrm>
            <a:off x="163777" y="2318082"/>
            <a:ext cx="2932570" cy="502530"/>
          </a:xfrm>
          <a:prstGeom prst="roundRect">
            <a:avLst/>
          </a:prstGeom>
          <a:solidFill>
            <a:srgbClr val="C81C0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อุณหภูมิสูงสุด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37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40 องศาเซลเซียส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FB7A297-35DC-4084-205F-4E7406E921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79" y="2273872"/>
            <a:ext cx="588985" cy="588985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881CCFF-1507-7533-C897-BFA0BCB88A05}"/>
              </a:ext>
            </a:extLst>
          </p:cNvPr>
          <p:cNvSpPr/>
          <p:nvPr/>
        </p:nvSpPr>
        <p:spPr>
          <a:xfrm>
            <a:off x="8070474" y="2871806"/>
            <a:ext cx="2932570" cy="50253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VRB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05-10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นอต /        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30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50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นอต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4DBCE2D-BB34-697C-E3F1-91C5765963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244" y="2956774"/>
            <a:ext cx="507479" cy="300784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8AD87A6-3D66-DA23-3A3B-73B669662771}"/>
              </a:ext>
            </a:extLst>
          </p:cNvPr>
          <p:cNvSpPr/>
          <p:nvPr/>
        </p:nvSpPr>
        <p:spPr>
          <a:xfrm>
            <a:off x="8070474" y="2363971"/>
            <a:ext cx="2932570" cy="502530"/>
          </a:xfrm>
          <a:prstGeom prst="roundRect">
            <a:avLst/>
          </a:prstGeom>
          <a:solidFill>
            <a:srgbClr val="C81C0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อุณหภูมิสูงสุด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37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40 องศาเซลเซียส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433B5F9-9042-3F7F-FA63-9F51F66CF9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976" y="2319761"/>
            <a:ext cx="588985" cy="588985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7AC1DAE-C334-58D2-A212-8863C96DD7D2}"/>
              </a:ext>
            </a:extLst>
          </p:cNvPr>
          <p:cNvSpPr/>
          <p:nvPr/>
        </p:nvSpPr>
        <p:spPr>
          <a:xfrm>
            <a:off x="571696" y="5656322"/>
            <a:ext cx="2932570" cy="50253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VRB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05-10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นอต /        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30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50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นอต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416EE8F-C3B3-59F3-D25D-57ED70D2C6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26" y="5754542"/>
            <a:ext cx="507479" cy="300784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0F91A36-056B-AEDA-F8FB-2FA03AA26AC2}"/>
              </a:ext>
            </a:extLst>
          </p:cNvPr>
          <p:cNvSpPr/>
          <p:nvPr/>
        </p:nvSpPr>
        <p:spPr>
          <a:xfrm>
            <a:off x="571696" y="5148487"/>
            <a:ext cx="2932570" cy="502530"/>
          </a:xfrm>
          <a:prstGeom prst="roundRect">
            <a:avLst/>
          </a:prstGeom>
          <a:solidFill>
            <a:srgbClr val="C81C0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อุณหภูมิสูงสุด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37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40 องศาเซลเซียส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8A1118B-7C34-36B7-84DE-22B885895BD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0" y="5117529"/>
            <a:ext cx="588985" cy="588985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1071670-248D-2487-ACFC-E6C39FF8F757}"/>
              </a:ext>
            </a:extLst>
          </p:cNvPr>
          <p:cNvSpPr/>
          <p:nvPr/>
        </p:nvSpPr>
        <p:spPr>
          <a:xfrm>
            <a:off x="5934687" y="6084122"/>
            <a:ext cx="2932570" cy="50253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05-10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นอต /           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นอต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103ED23-CAEC-3798-C705-C5D06FD3756E}"/>
              </a:ext>
            </a:extLst>
          </p:cNvPr>
          <p:cNvGrpSpPr/>
          <p:nvPr/>
        </p:nvGrpSpPr>
        <p:grpSpPr>
          <a:xfrm>
            <a:off x="5886863" y="6074107"/>
            <a:ext cx="775409" cy="561353"/>
            <a:chOff x="-411320" y="3769093"/>
            <a:chExt cx="785796" cy="568871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BABBFB8-8F11-A416-7C1D-2CDB7C6D8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6216" y="3769093"/>
              <a:ext cx="561437" cy="568871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4548FBA-F764-4299-8719-BD749CDE6D1A}"/>
                </a:ext>
              </a:extLst>
            </p:cNvPr>
            <p:cNvSpPr txBox="1"/>
            <p:nvPr/>
          </p:nvSpPr>
          <p:spPr>
            <a:xfrm>
              <a:off x="-411320" y="3882213"/>
              <a:ext cx="785796" cy="4054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 defTabSz="457200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S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7735B3D9-5167-D027-0DB5-FD56E993C2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457" y="6142586"/>
            <a:ext cx="507479" cy="300784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A04ABE3-ECEA-CEC4-0500-03507A142AA7}"/>
              </a:ext>
            </a:extLst>
          </p:cNvPr>
          <p:cNvSpPr/>
          <p:nvPr/>
        </p:nvSpPr>
        <p:spPr>
          <a:xfrm>
            <a:off x="5934687" y="5563035"/>
            <a:ext cx="2932570" cy="502530"/>
          </a:xfrm>
          <a:prstGeom prst="roundRect">
            <a:avLst/>
          </a:prstGeom>
          <a:solidFill>
            <a:srgbClr val="C81C0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อุณหภูมิสูงสุด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35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38 องศาเซลเซียส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7E87911D-CED4-62AD-717F-052440CCB9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189" y="5518825"/>
            <a:ext cx="588985" cy="588985"/>
          </a:xfrm>
          <a:prstGeom prst="rect">
            <a:avLst/>
          </a:prstGeom>
        </p:spPr>
      </p:pic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92AD0BF8-12A7-4D39-B643-D28554908667}"/>
              </a:ext>
            </a:extLst>
          </p:cNvPr>
          <p:cNvGraphicFramePr>
            <a:graphicFrameLocks noGrp="1"/>
          </p:cNvGraphicFramePr>
          <p:nvPr/>
        </p:nvGraphicFramePr>
        <p:xfrm>
          <a:off x="10099501" y="5269828"/>
          <a:ext cx="2089824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6608">
                  <a:extLst>
                    <a:ext uri="{9D8B030D-6E8A-4147-A177-3AD203B41FA5}">
                      <a16:colId xmlns:a16="http://schemas.microsoft.com/office/drawing/2014/main" val="3506402058"/>
                    </a:ext>
                  </a:extLst>
                </a:gridCol>
                <a:gridCol w="876541">
                  <a:extLst>
                    <a:ext uri="{9D8B030D-6E8A-4147-A177-3AD203B41FA5}">
                      <a16:colId xmlns:a16="http://schemas.microsoft.com/office/drawing/2014/main" val="4098896116"/>
                    </a:ext>
                  </a:extLst>
                </a:gridCol>
                <a:gridCol w="516675">
                  <a:extLst>
                    <a:ext uri="{9D8B030D-6E8A-4147-A177-3AD203B41FA5}">
                      <a16:colId xmlns:a16="http://schemas.microsoft.com/office/drawing/2014/main" val="2886856178"/>
                    </a:ext>
                  </a:extLst>
                </a:gridCol>
              </a:tblGrid>
              <a:tr h="321142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16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MS PGothic"/>
                          <a:cs typeface="TH SarabunPSK" panose="020B0500040200020003" pitchFamily="34" charset="-34"/>
                        </a:rPr>
                        <a:t>เกณฑ์อุณหภูมิ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altLang="th-TH" sz="2800" b="1" u="sng" dirty="0">
                        <a:solidFill>
                          <a:srgbClr val="0000CC"/>
                        </a:solidFill>
                        <a:latin typeface="TH SarabunPSK" panose="020B0500040200020003" pitchFamily="34" charset="-34"/>
                        <a:ea typeface="MS PGothic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2469740"/>
                  </a:ext>
                </a:extLst>
              </a:tr>
              <a:tr h="321142">
                <a:tc>
                  <a:txBody>
                    <a:bodyPr/>
                    <a:lstStyle/>
                    <a:p>
                      <a:r>
                        <a:rPr lang="th-TH" altLang="th-TH" sz="1600" b="1" dirty="0">
                          <a:latin typeface="TH SarabunPSK" panose="020B0500040200020003" pitchFamily="34" charset="-34"/>
                          <a:ea typeface="MS PGothic"/>
                          <a:cs typeface="TH SarabunPSK" panose="020B0500040200020003" pitchFamily="34" charset="-34"/>
                        </a:rPr>
                        <a:t>ร้อน 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altLang="th-TH" sz="1600" b="1" dirty="0">
                          <a:latin typeface="TH SarabunPSK" panose="020B0500040200020003" pitchFamily="34" charset="-34"/>
                          <a:ea typeface="MS PGothic"/>
                          <a:cs typeface="TH SarabunPSK" panose="020B0500040200020003" pitchFamily="34" charset="-34"/>
                        </a:rPr>
                        <a:t>35.0-39.9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altLang="th-TH" sz="1600" b="1" baseline="30000" dirty="0">
                          <a:latin typeface="TH SarabunPSK" panose="020B0500040200020003" pitchFamily="34" charset="-34"/>
                          <a:ea typeface="MS PGothic"/>
                          <a:cs typeface="TH SarabunPSK" panose="020B0500040200020003" pitchFamily="34" charset="-34"/>
                        </a:rPr>
                        <a:t>๐</a:t>
                      </a:r>
                      <a:r>
                        <a:rPr lang="en-US" altLang="th-TH" sz="1600" b="1" dirty="0">
                          <a:latin typeface="TH SarabunPSK" panose="020B0500040200020003" pitchFamily="34" charset="-34"/>
                          <a:ea typeface="MS PGothic"/>
                          <a:cs typeface="TH SarabunPSK" panose="020B0500040200020003" pitchFamily="34" charset="-34"/>
                        </a:rPr>
                        <a:t>C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922933"/>
                  </a:ext>
                </a:extLst>
              </a:tr>
              <a:tr h="321142">
                <a:tc>
                  <a:txBody>
                    <a:bodyPr/>
                    <a:lstStyle/>
                    <a:p>
                      <a:r>
                        <a:rPr lang="th-TH" sz="1600" b="1" dirty="0">
                          <a:latin typeface="TH SarabunPSK" panose="020B0500040200020003" pitchFamily="34" charset="-34"/>
                          <a:ea typeface="MS PGothic"/>
                          <a:cs typeface="TH SarabunPSK" panose="020B0500040200020003" pitchFamily="34" charset="-34"/>
                        </a:rPr>
                        <a:t>ร้อนจัด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40.0 &gt;</a:t>
                      </a:r>
                      <a:endParaRPr lang="en-US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altLang="th-TH" sz="1600" b="1" baseline="30000" dirty="0">
                          <a:latin typeface="TH SarabunPSK" panose="020B0500040200020003" pitchFamily="34" charset="-34"/>
                          <a:ea typeface="MS PGothic"/>
                          <a:cs typeface="TH SarabunPSK" panose="020B0500040200020003" pitchFamily="34" charset="-34"/>
                        </a:rPr>
                        <a:t>๐</a:t>
                      </a:r>
                      <a:r>
                        <a:rPr lang="en-US" altLang="th-TH" sz="1600" b="1" dirty="0">
                          <a:latin typeface="TH SarabunPSK" panose="020B0500040200020003" pitchFamily="34" charset="-34"/>
                          <a:ea typeface="MS PGothic"/>
                          <a:cs typeface="TH SarabunPSK" panose="020B0500040200020003" pitchFamily="34" charset="-34"/>
                        </a:rPr>
                        <a:t>C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545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5687192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กลุ่ม 6">
            <a:extLst>
              <a:ext uri="{FF2B5EF4-FFF2-40B4-BE49-F238E27FC236}">
                <a16:creationId xmlns:a16="http://schemas.microsoft.com/office/drawing/2014/main" id="{3C520CB4-E9BB-8941-A951-502B1CC8AE0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1" cy="6858000"/>
          </a:xfrm>
        </p:grpSpPr>
        <p:pic>
          <p:nvPicPr>
            <p:cNvPr id="11" name="Picture 77" descr="rf-clouds.jpg">
              <a:extLst>
                <a:ext uri="{FF2B5EF4-FFF2-40B4-BE49-F238E27FC236}">
                  <a16:creationId xmlns:a16="http://schemas.microsoft.com/office/drawing/2014/main" id="{DF90BF58-F4E6-4C11-9BAC-6B48B67AF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-40000" contrast="-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86"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สี่เหลี่ยมผืนผ้า 8">
              <a:extLst>
                <a:ext uri="{FF2B5EF4-FFF2-40B4-BE49-F238E27FC236}">
                  <a16:creationId xmlns:a16="http://schemas.microsoft.com/office/drawing/2014/main" id="{2ED69C7F-1353-B00C-5670-2B55D108A969}"/>
                </a:ext>
              </a:extLst>
            </p:cNvPr>
            <p:cNvSpPr/>
            <p:nvPr/>
          </p:nvSpPr>
          <p:spPr bwMode="auto">
            <a:xfrm>
              <a:off x="1" y="0"/>
              <a:ext cx="914400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" y="1589"/>
            <a:ext cx="12191998" cy="769441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สภาพอากาศที่เป็นอุปสรรคต่อการบิน เดือน </a:t>
            </a:r>
            <a:r>
              <a:rPr 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</a:t>
            </a: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.ค.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</a:t>
            </a: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9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2432656" y="1360148"/>
            <a:ext cx="7264538" cy="1323439"/>
          </a:xfrm>
          <a:prstGeom prst="rect">
            <a:avLst/>
          </a:prstGeom>
          <a:solidFill>
            <a:srgbClr val="000066">
              <a:alpha val="2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Wingdings" panose="05000000000000000000" pitchFamily="2" charset="2"/>
              </a:rPr>
              <a:t></a:t>
            </a:r>
            <a:r>
              <a:rPr kumimoji="0" lang="th-T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Wingdings" panose="05000000000000000000" pitchFamily="2" charset="2"/>
              </a:rPr>
              <a:t> </a:t>
            </a:r>
            <a:r>
              <a:rPr lang="th-TH" altLang="en-US" sz="40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ฝนหรือพายุฝนฟ้าคะนอง</a:t>
            </a:r>
            <a:endParaRPr kumimoji="0" lang="th-TH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Wingdings" panose="05000000000000000000" pitchFamily="2" charset="2"/>
              </a:rPr>
              <a:t></a:t>
            </a:r>
            <a:r>
              <a:rPr kumimoji="0" lang="th-T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Wingdings" panose="05000000000000000000" pitchFamily="2" charset="2"/>
              </a:rPr>
              <a:t> </a:t>
            </a:r>
            <a:r>
              <a:rPr kumimoji="0" lang="th-T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ลมกระโชก</a:t>
            </a:r>
          </a:p>
        </p:txBody>
      </p:sp>
    </p:spTree>
    <p:extLst>
      <p:ext uri="{BB962C8B-B14F-4D97-AF65-F5344CB8AC3E}">
        <p14:creationId xmlns:p14="http://schemas.microsoft.com/office/powerpoint/2010/main" val="369068241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4D3E421E-3C65-E662-AE2E-178A596E9BAE}"/>
              </a:ext>
            </a:extLst>
          </p:cNvPr>
          <p:cNvGrpSpPr/>
          <p:nvPr/>
        </p:nvGrpSpPr>
        <p:grpSpPr>
          <a:xfrm>
            <a:off x="0" y="-932"/>
            <a:ext cx="12192000" cy="6858000"/>
            <a:chOff x="0" y="0"/>
            <a:chExt cx="9144001" cy="6858000"/>
          </a:xfrm>
        </p:grpSpPr>
        <p:pic>
          <p:nvPicPr>
            <p:cNvPr id="8" name="Picture 77" descr="rf-clouds.jpg">
              <a:extLst>
                <a:ext uri="{FF2B5EF4-FFF2-40B4-BE49-F238E27FC236}">
                  <a16:creationId xmlns:a16="http://schemas.microsoft.com/office/drawing/2014/main" id="{0C80AC8E-EDEB-F457-3164-4B50C27F3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-40000" contrast="-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86"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สี่เหลี่ยมผืนผ้า 8">
              <a:extLst>
                <a:ext uri="{FF2B5EF4-FFF2-40B4-BE49-F238E27FC236}">
                  <a16:creationId xmlns:a16="http://schemas.microsoft.com/office/drawing/2014/main" id="{1DD722E6-2CB2-CC01-5A51-889AF4BAB233}"/>
                </a:ext>
              </a:extLst>
            </p:cNvPr>
            <p:cNvSpPr/>
            <p:nvPr/>
          </p:nvSpPr>
          <p:spPr bwMode="auto">
            <a:xfrm>
              <a:off x="1" y="0"/>
              <a:ext cx="914400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aphicFrame>
        <p:nvGraphicFramePr>
          <p:cNvPr id="32" name="ตาราง 31"/>
          <p:cNvGraphicFramePr>
            <a:graphicFrameLocks noGrp="1"/>
          </p:cNvGraphicFramePr>
          <p:nvPr/>
        </p:nvGraphicFramePr>
        <p:xfrm>
          <a:off x="1706880" y="1485533"/>
          <a:ext cx="8686800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6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0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>
                          <a:solidFill>
                            <a:srgbClr val="FFFF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>
                          <a:solidFill>
                            <a:srgbClr val="FFFF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ช่วงเวลา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40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ภาคเหนือ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th-TH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r>
                        <a:rPr lang="th-TH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– </a:t>
                      </a:r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endParaRPr lang="th-TH" sz="44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40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ภาคตะวันออกเฉียงเหนือ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th-TH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r>
                        <a:rPr lang="th-TH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– </a:t>
                      </a:r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endParaRPr lang="th-TH" sz="44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40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ภาคกลางและบริเวณอ่าวไทย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th-TH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r>
                        <a:rPr lang="th-TH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– </a:t>
                      </a:r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1500</a:t>
                      </a:r>
                      <a:endParaRPr lang="th-TH" sz="44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0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ภาคใต้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th-TH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r>
                        <a:rPr lang="th-TH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– </a:t>
                      </a:r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1500</a:t>
                      </a:r>
                      <a:endParaRPr lang="th-TH" sz="44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" name="TextBox 3"/>
          <p:cNvSpPr txBox="1"/>
          <p:nvPr/>
        </p:nvSpPr>
        <p:spPr bwMode="auto">
          <a:xfrm>
            <a:off x="0" y="-932"/>
            <a:ext cx="12191999" cy="769441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เวลาที่เหมาะแก่การปฏิบัติทางอากาศ</a:t>
            </a:r>
          </a:p>
        </p:txBody>
      </p:sp>
    </p:spTree>
    <p:extLst>
      <p:ext uri="{BB962C8B-B14F-4D97-AF65-F5344CB8AC3E}">
        <p14:creationId xmlns:p14="http://schemas.microsoft.com/office/powerpoint/2010/main" val="12812448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527</Words>
  <Application>Microsoft Office PowerPoint</Application>
  <PresentationFormat>แบบจอกว้าง</PresentationFormat>
  <Paragraphs>226</Paragraphs>
  <Slides>11</Slides>
  <Notes>6</Notes>
  <HiddenSlides>2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2</vt:i4>
      </vt:variant>
      <vt:variant>
        <vt:lpstr>ชื่อเรื่องสไลด์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TH SarabunPSK</vt:lpstr>
      <vt:lpstr>Times New Roman</vt:lpstr>
      <vt:lpstr>Office Theme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DAOC-WATTANA</dc:creator>
  <cp:lastModifiedBy>AOCC-WX-CLIMATE4</cp:lastModifiedBy>
  <cp:revision>33</cp:revision>
  <dcterms:created xsi:type="dcterms:W3CDTF">2024-03-20T05:35:27Z</dcterms:created>
  <dcterms:modified xsi:type="dcterms:W3CDTF">2026-04-17T09:08:56Z</dcterms:modified>
</cp:coreProperties>
</file>